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799" r:id="rId4"/>
    <p:sldMasterId id="2147486819" r:id="rId5"/>
    <p:sldMasterId id="2147486835" r:id="rId6"/>
  </p:sldMasterIdLst>
  <p:notesMasterIdLst>
    <p:notesMasterId r:id="rId96"/>
  </p:notesMasterIdLst>
  <p:handoutMasterIdLst>
    <p:handoutMasterId r:id="rId97"/>
  </p:handoutMasterIdLst>
  <p:sldIdLst>
    <p:sldId id="679" r:id="rId7"/>
    <p:sldId id="725" r:id="rId8"/>
    <p:sldId id="764" r:id="rId9"/>
    <p:sldId id="721" r:id="rId10"/>
    <p:sldId id="673" r:id="rId11"/>
    <p:sldId id="674" r:id="rId12"/>
    <p:sldId id="675" r:id="rId13"/>
    <p:sldId id="676" r:id="rId14"/>
    <p:sldId id="677" r:id="rId15"/>
    <p:sldId id="765" r:id="rId16"/>
    <p:sldId id="777" r:id="rId17"/>
    <p:sldId id="738" r:id="rId18"/>
    <p:sldId id="809" r:id="rId19"/>
    <p:sldId id="739" r:id="rId20"/>
    <p:sldId id="740" r:id="rId21"/>
    <p:sldId id="808" r:id="rId22"/>
    <p:sldId id="746" r:id="rId23"/>
    <p:sldId id="714" r:id="rId24"/>
    <p:sldId id="766" r:id="rId25"/>
    <p:sldId id="749" r:id="rId26"/>
    <p:sldId id="742" r:id="rId27"/>
    <p:sldId id="687" r:id="rId28"/>
    <p:sldId id="628" r:id="rId29"/>
    <p:sldId id="627" r:id="rId30"/>
    <p:sldId id="805" r:id="rId31"/>
    <p:sldId id="804" r:id="rId32"/>
    <p:sldId id="779" r:id="rId33"/>
    <p:sldId id="768" r:id="rId34"/>
    <p:sldId id="685" r:id="rId35"/>
    <p:sldId id="771" r:id="rId36"/>
    <p:sldId id="770" r:id="rId37"/>
    <p:sldId id="767" r:id="rId38"/>
    <p:sldId id="772" r:id="rId39"/>
    <p:sldId id="711" r:id="rId40"/>
    <p:sldId id="788" r:id="rId41"/>
    <p:sldId id="789" r:id="rId42"/>
    <p:sldId id="718" r:id="rId43"/>
    <p:sldId id="792" r:id="rId44"/>
    <p:sldId id="795" r:id="rId45"/>
    <p:sldId id="793" r:id="rId46"/>
    <p:sldId id="817" r:id="rId47"/>
    <p:sldId id="783" r:id="rId48"/>
    <p:sldId id="791" r:id="rId49"/>
    <p:sldId id="710" r:id="rId50"/>
    <p:sldId id="762" r:id="rId51"/>
    <p:sldId id="780" r:id="rId52"/>
    <p:sldId id="810" r:id="rId53"/>
    <p:sldId id="811" r:id="rId54"/>
    <p:sldId id="814" r:id="rId55"/>
    <p:sldId id="815" r:id="rId56"/>
    <p:sldId id="816" r:id="rId57"/>
    <p:sldId id="806" r:id="rId58"/>
    <p:sldId id="807" r:id="rId59"/>
    <p:sldId id="775" r:id="rId60"/>
    <p:sldId id="698" r:id="rId61"/>
    <p:sldId id="695" r:id="rId62"/>
    <p:sldId id="763" r:id="rId63"/>
    <p:sldId id="803" r:id="rId64"/>
    <p:sldId id="701" r:id="rId65"/>
    <p:sldId id="680" r:id="rId66"/>
    <p:sldId id="681" r:id="rId67"/>
    <p:sldId id="603" r:id="rId68"/>
    <p:sldId id="588" r:id="rId69"/>
    <p:sldId id="671" r:id="rId70"/>
    <p:sldId id="661" r:id="rId71"/>
    <p:sldId id="796" r:id="rId72"/>
    <p:sldId id="797" r:id="rId73"/>
    <p:sldId id="798" r:id="rId74"/>
    <p:sldId id="799" r:id="rId75"/>
    <p:sldId id="800" r:id="rId76"/>
    <p:sldId id="769" r:id="rId77"/>
    <p:sldId id="801" r:id="rId78"/>
    <p:sldId id="802" r:id="rId79"/>
    <p:sldId id="707" r:id="rId80"/>
    <p:sldId id="752" r:id="rId81"/>
    <p:sldId id="753" r:id="rId82"/>
    <p:sldId id="754" r:id="rId83"/>
    <p:sldId id="755" r:id="rId84"/>
    <p:sldId id="756" r:id="rId85"/>
    <p:sldId id="759" r:id="rId86"/>
    <p:sldId id="773" r:id="rId87"/>
    <p:sldId id="794" r:id="rId88"/>
    <p:sldId id="785" r:id="rId89"/>
    <p:sldId id="731" r:id="rId90"/>
    <p:sldId id="774" r:id="rId91"/>
    <p:sldId id="786" r:id="rId92"/>
    <p:sldId id="787" r:id="rId93"/>
    <p:sldId id="736" r:id="rId94"/>
    <p:sldId id="699" r:id="rId95"/>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D4BC5B2A-72B7-4510-9030-AE4FCF95F120}">
          <p14:sldIdLst>
            <p14:sldId id="679"/>
            <p14:sldId id="725"/>
            <p14:sldId id="764"/>
            <p14:sldId id="721"/>
            <p14:sldId id="673"/>
            <p14:sldId id="674"/>
            <p14:sldId id="675"/>
            <p14:sldId id="676"/>
            <p14:sldId id="677"/>
            <p14:sldId id="765"/>
            <p14:sldId id="777"/>
            <p14:sldId id="738"/>
            <p14:sldId id="809"/>
            <p14:sldId id="739"/>
            <p14:sldId id="740"/>
            <p14:sldId id="808"/>
            <p14:sldId id="746"/>
            <p14:sldId id="714"/>
            <p14:sldId id="766"/>
            <p14:sldId id="749"/>
            <p14:sldId id="742"/>
            <p14:sldId id="687"/>
            <p14:sldId id="628"/>
            <p14:sldId id="627"/>
            <p14:sldId id="805"/>
            <p14:sldId id="804"/>
            <p14:sldId id="779"/>
            <p14:sldId id="768"/>
            <p14:sldId id="685"/>
            <p14:sldId id="771"/>
            <p14:sldId id="770"/>
            <p14:sldId id="767"/>
            <p14:sldId id="772"/>
            <p14:sldId id="711"/>
            <p14:sldId id="788"/>
            <p14:sldId id="789"/>
            <p14:sldId id="718"/>
            <p14:sldId id="792"/>
            <p14:sldId id="795"/>
            <p14:sldId id="793"/>
            <p14:sldId id="817"/>
            <p14:sldId id="783"/>
            <p14:sldId id="791"/>
            <p14:sldId id="710"/>
            <p14:sldId id="762"/>
            <p14:sldId id="780"/>
            <p14:sldId id="810"/>
            <p14:sldId id="811"/>
            <p14:sldId id="814"/>
            <p14:sldId id="815"/>
            <p14:sldId id="816"/>
            <p14:sldId id="806"/>
            <p14:sldId id="807"/>
            <p14:sldId id="775"/>
            <p14:sldId id="698"/>
            <p14:sldId id="695"/>
            <p14:sldId id="763"/>
            <p14:sldId id="803"/>
            <p14:sldId id="701"/>
          </p14:sldIdLst>
        </p14:section>
        <p14:section name="2020 DEV SUMMIT Template" id="{517F9699-4710-FC48-A450-3FD47793B632}">
          <p14:sldIdLst>
            <p14:sldId id="680"/>
            <p14:sldId id="681"/>
            <p14:sldId id="603"/>
            <p14:sldId id="588"/>
            <p14:sldId id="671"/>
            <p14:sldId id="661"/>
          </p14:sldIdLst>
        </p14:section>
        <p14:section name="Slides from Charlie" id="{CBA2D424-7D7E-4926-85A5-41CCDC1BCA19}">
          <p14:sldIdLst>
            <p14:sldId id="796"/>
            <p14:sldId id="797"/>
            <p14:sldId id="798"/>
            <p14:sldId id="799"/>
            <p14:sldId id="800"/>
            <p14:sldId id="769"/>
            <p14:sldId id="801"/>
            <p14:sldId id="802"/>
            <p14:sldId id="707"/>
          </p14:sldIdLst>
        </p14:section>
        <p14:section name="Removed/backup slides" id="{AF2946A3-54FE-48DE-B9F5-DD1F1DC188B0}">
          <p14:sldIdLst>
            <p14:sldId id="752"/>
            <p14:sldId id="753"/>
            <p14:sldId id="754"/>
            <p14:sldId id="755"/>
            <p14:sldId id="756"/>
            <p14:sldId id="759"/>
            <p14:sldId id="773"/>
            <p14:sldId id="794"/>
            <p14:sldId id="785"/>
            <p14:sldId id="731"/>
            <p14:sldId id="774"/>
            <p14:sldId id="786"/>
            <p14:sldId id="787"/>
            <p14:sldId id="736"/>
            <p14:sldId id="699"/>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C2"/>
    <a:srgbClr val="A6A6A6"/>
    <a:srgbClr val="FFFF96"/>
    <a:srgbClr val="FFFF00"/>
    <a:srgbClr val="8F64F3"/>
    <a:srgbClr val="966FF3"/>
    <a:srgbClr val="A67FFF"/>
    <a:srgbClr val="693CD1"/>
    <a:srgbClr val="672BF4"/>
    <a:srgbClr val="0E1F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093970-72B6-4C62-BB65-49FAEFEC08C8}" v="11417" dt="2020-03-12T21:57:47.892"/>
    <p1510:client id="{FA5327B1-30B8-427E-9143-8B2881CC5EFA}" v="6" dt="2020-03-03T01:06:55.8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34" autoAdjust="0"/>
    <p:restoredTop sz="61765" autoAdjust="0"/>
  </p:normalViewPr>
  <p:slideViewPr>
    <p:cSldViewPr snapToGrid="0">
      <p:cViewPr varScale="1">
        <p:scale>
          <a:sx n="70" d="100"/>
          <a:sy n="70" d="100"/>
        </p:scale>
        <p:origin x="2136" y="60"/>
      </p:cViewPr>
      <p:guideLst>
        <p:guide orient="horz" pos="430"/>
        <p:guide orient="horz" pos="3888"/>
        <p:guide pos="576"/>
        <p:guide pos="7104"/>
        <p:guide pos="431"/>
        <p:guide pos="724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slide" Target="slides/slide78.xml"/><Relationship Id="rId89" Type="http://schemas.openxmlformats.org/officeDocument/2006/relationships/slide" Target="slides/slide83.xml"/><Relationship Id="rId97" Type="http://schemas.openxmlformats.org/officeDocument/2006/relationships/handoutMaster" Target="handoutMasters/handout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slide" Target="slides/slide81.xml"/><Relationship Id="rId102"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68B4AB64-BB16-014D-AF59-00877FFB5348}" type="datetimeFigureOut">
              <a:rPr lang="en-US" smtClean="0"/>
              <a:t>3/12/2020</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a:defRPr>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a:defRPr>
            </a:lvl1pPr>
          </a:lstStyle>
          <a:p>
            <a:fld id="{5498D241-0AB7-BC44-80E8-F0A20AF46E9E}" type="datetimeFigureOut">
              <a:rPr lang="en-US" smtClean="0"/>
              <a:pPr/>
              <a:t>3/12/2020</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a:defRPr>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1329952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working with feature services in Pro your data and layers should </a:t>
            </a:r>
            <a:r>
              <a:rPr lang="en-US" b="1" dirty="0"/>
              <a:t>behave just like other geodatabase data sources</a:t>
            </a:r>
            <a:r>
              <a:rPr lang="en-US" dirty="0"/>
              <a:t>. This is mostly true…. but of course we wouldn’t have this session if it were entirely that simple. </a:t>
            </a:r>
          </a:p>
          <a:p>
            <a:endParaRPr lang="en-US" dirty="0"/>
          </a:p>
          <a:p>
            <a:r>
              <a:rPr lang="en-US" dirty="0"/>
              <a:t>As developers you will write code as though it were any other datastore, the main differences being how you connect via URL to the data. </a:t>
            </a:r>
          </a:p>
          <a:p>
            <a:endParaRPr lang="en-US" dirty="0"/>
          </a:p>
          <a:p>
            <a:r>
              <a:rPr lang="en-US" dirty="0"/>
              <a:t>Feature services will support the same </a:t>
            </a:r>
            <a:r>
              <a:rPr lang="en-US" b="1" dirty="0"/>
              <a:t>types of objects </a:t>
            </a:r>
            <a:r>
              <a:rPr lang="en-US" dirty="0"/>
              <a:t>that you get </a:t>
            </a:r>
            <a:r>
              <a:rPr lang="en-US" b="1" dirty="0"/>
              <a:t>from other data sources</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10</a:t>
            </a:fld>
            <a:endParaRPr lang="en-US"/>
          </a:p>
        </p:txBody>
      </p:sp>
    </p:spTree>
    <p:extLst>
      <p:ext uri="{BB962C8B-B14F-4D97-AF65-F5344CB8AC3E}">
        <p14:creationId xmlns:p14="http://schemas.microsoft.com/office/powerpoint/2010/main" val="77172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a:p>
        </p:txBody>
      </p:sp>
    </p:spTree>
    <p:extLst>
      <p:ext uri="{BB962C8B-B14F-4D97-AF65-F5344CB8AC3E}">
        <p14:creationId xmlns:p14="http://schemas.microsoft.com/office/powerpoint/2010/main" val="1206038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12</a:t>
            </a:fld>
            <a:endParaRPr lang="en-US"/>
          </a:p>
        </p:txBody>
      </p:sp>
    </p:spTree>
    <p:extLst>
      <p:ext uri="{BB962C8B-B14F-4D97-AF65-F5344CB8AC3E}">
        <p14:creationId xmlns:p14="http://schemas.microsoft.com/office/powerpoint/2010/main" val="179684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13</a:t>
            </a:fld>
            <a:endParaRPr lang="en-US"/>
          </a:p>
        </p:txBody>
      </p:sp>
    </p:spTree>
    <p:extLst>
      <p:ext uri="{BB962C8B-B14F-4D97-AF65-F5344CB8AC3E}">
        <p14:creationId xmlns:p14="http://schemas.microsoft.com/office/powerpoint/2010/main" val="3897110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14</a:t>
            </a:fld>
            <a:endParaRPr lang="en-US"/>
          </a:p>
        </p:txBody>
      </p:sp>
    </p:spTree>
    <p:extLst>
      <p:ext uri="{BB962C8B-B14F-4D97-AF65-F5344CB8AC3E}">
        <p14:creationId xmlns:p14="http://schemas.microsoft.com/office/powerpoint/2010/main" val="3144459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15</a:t>
            </a:fld>
            <a:endParaRPr lang="en-US"/>
          </a:p>
        </p:txBody>
      </p:sp>
    </p:spTree>
    <p:extLst>
      <p:ext uri="{BB962C8B-B14F-4D97-AF65-F5344CB8AC3E}">
        <p14:creationId xmlns:p14="http://schemas.microsoft.com/office/powerpoint/2010/main" val="2261105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16</a:t>
            </a:fld>
            <a:endParaRPr lang="en-US"/>
          </a:p>
        </p:txBody>
      </p:sp>
    </p:spTree>
    <p:extLst>
      <p:ext uri="{BB962C8B-B14F-4D97-AF65-F5344CB8AC3E}">
        <p14:creationId xmlns:p14="http://schemas.microsoft.com/office/powerpoint/2010/main" val="2624399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83306">
              <a:defRPr/>
            </a:pPr>
            <a:r>
              <a:rPr lang="en-US"/>
              <a:t>Ok, moving into some more general feature service info</a:t>
            </a:r>
            <a:endParaRPr lang="en-US" baseline="0"/>
          </a:p>
        </p:txBody>
      </p:sp>
      <p:sp>
        <p:nvSpPr>
          <p:cNvPr id="4" name="Slide Number Placeholder 3"/>
          <p:cNvSpPr>
            <a:spLocks noGrp="1"/>
          </p:cNvSpPr>
          <p:nvPr>
            <p:ph type="sldNum" sz="quarter" idx="10"/>
          </p:nvPr>
        </p:nvSpPr>
        <p:spPr/>
        <p:txBody>
          <a:bodyPr/>
          <a:lstStyle/>
          <a:p>
            <a:fld id="{3E7143C0-4F23-B545-9533-520B5A87CA1E}" type="slidenum">
              <a:rPr lang="en-US" smtClean="0"/>
              <a:pPr/>
              <a:t>17</a:t>
            </a:fld>
            <a:endParaRPr lang="en-US"/>
          </a:p>
        </p:txBody>
      </p:sp>
    </p:spTree>
    <p:extLst>
      <p:ext uri="{BB962C8B-B14F-4D97-AF65-F5344CB8AC3E}">
        <p14:creationId xmlns:p14="http://schemas.microsoft.com/office/powerpoint/2010/main" val="622653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wanted to start here with a general feature service architecture diagram. </a:t>
            </a:r>
          </a:p>
          <a:p>
            <a:endParaRPr lang="en-US" dirty="0"/>
          </a:p>
          <a:p>
            <a:r>
              <a:rPr lang="en-US" dirty="0"/>
              <a:t>The </a:t>
            </a:r>
            <a:r>
              <a:rPr lang="en-US" b="1" dirty="0"/>
              <a:t>top three boxes </a:t>
            </a:r>
            <a:r>
              <a:rPr lang="en-US" b="0" dirty="0"/>
              <a:t>with the blue outline </a:t>
            </a:r>
            <a:r>
              <a:rPr lang="en-US" dirty="0"/>
              <a:t>in this diagram are meant to represent ArcGIS </a:t>
            </a:r>
            <a:r>
              <a:rPr lang="en-US" b="1" dirty="0"/>
              <a:t>Pro</a:t>
            </a:r>
            <a:r>
              <a:rPr lang="en-US" dirty="0"/>
              <a:t> and its </a:t>
            </a:r>
            <a:r>
              <a:rPr lang="en-US" b="1" dirty="0"/>
              <a:t>components</a:t>
            </a:r>
            <a:r>
              <a:rPr lang="en-US" dirty="0"/>
              <a:t>.</a:t>
            </a:r>
          </a:p>
          <a:p>
            <a:endParaRPr lang="en-US" dirty="0"/>
          </a:p>
          <a:p>
            <a:r>
              <a:rPr lang="en-US" b="1" dirty="0"/>
              <a:t>Within</a:t>
            </a:r>
            <a:r>
              <a:rPr lang="en-US" dirty="0"/>
              <a:t> the top group the </a:t>
            </a:r>
            <a:r>
              <a:rPr lang="en-US" b="0" dirty="0"/>
              <a:t>very</a:t>
            </a:r>
            <a:r>
              <a:rPr lang="en-US" b="1" dirty="0"/>
              <a:t> top box </a:t>
            </a:r>
            <a:r>
              <a:rPr lang="en-US" dirty="0"/>
              <a:t>is the </a:t>
            </a:r>
            <a:r>
              <a:rPr lang="en-US" b="1" dirty="0"/>
              <a:t>application</a:t>
            </a:r>
            <a:r>
              <a:rPr lang="en-US" dirty="0"/>
              <a:t> tier, the </a:t>
            </a:r>
            <a:r>
              <a:rPr lang="en-US" b="1" dirty="0"/>
              <a:t>middle</a:t>
            </a:r>
            <a:r>
              <a:rPr lang="en-US" dirty="0"/>
              <a:t> box is the </a:t>
            </a:r>
            <a:r>
              <a:rPr lang="en-US" b="1" dirty="0"/>
              <a:t>geodatabase</a:t>
            </a:r>
            <a:r>
              <a:rPr lang="en-US" dirty="0"/>
              <a:t> tier and the </a:t>
            </a:r>
            <a:r>
              <a:rPr lang="en-US" b="1" dirty="0"/>
              <a:t>bottom</a:t>
            </a:r>
            <a:r>
              <a:rPr lang="en-US" dirty="0"/>
              <a:t> is the </a:t>
            </a:r>
            <a:r>
              <a:rPr lang="en-US" b="1" dirty="0"/>
              <a:t>feature service client tier</a:t>
            </a:r>
            <a:r>
              <a:rPr lang="en-US" dirty="0"/>
              <a:t>. </a:t>
            </a:r>
          </a:p>
          <a:p>
            <a:endParaRPr lang="en-US" dirty="0"/>
          </a:p>
          <a:p>
            <a:r>
              <a:rPr lang="en-US" dirty="0"/>
              <a:t>The items in the top group </a:t>
            </a:r>
            <a:r>
              <a:rPr lang="en-US" b="1" dirty="0"/>
              <a:t>communicate</a:t>
            </a:r>
            <a:r>
              <a:rPr lang="en-US" dirty="0"/>
              <a:t> to the items in the </a:t>
            </a:r>
            <a:r>
              <a:rPr lang="en-US" b="1" dirty="0"/>
              <a:t>bottom</a:t>
            </a:r>
            <a:r>
              <a:rPr lang="en-US" dirty="0"/>
              <a:t> group via REST API </a:t>
            </a:r>
            <a:r>
              <a:rPr lang="en-US" b="1" dirty="0"/>
              <a:t>requests</a:t>
            </a:r>
            <a:r>
              <a:rPr lang="en-US" dirty="0"/>
              <a:t> and responses.</a:t>
            </a:r>
          </a:p>
          <a:p>
            <a:endParaRPr lang="en-US" dirty="0"/>
          </a:p>
          <a:p>
            <a:r>
              <a:rPr lang="en-US" dirty="0"/>
              <a:t>The bottom box shows the </a:t>
            </a:r>
            <a:r>
              <a:rPr lang="en-US" b="1" dirty="0"/>
              <a:t>server</a:t>
            </a:r>
            <a:r>
              <a:rPr lang="en-US" dirty="0"/>
              <a:t>, whether it be </a:t>
            </a:r>
            <a:r>
              <a:rPr lang="en-US" b="1" dirty="0"/>
              <a:t>Enterprise</a:t>
            </a:r>
            <a:r>
              <a:rPr lang="en-US" dirty="0"/>
              <a:t>, </a:t>
            </a:r>
            <a:r>
              <a:rPr lang="en-US" b="1" dirty="0"/>
              <a:t>Online</a:t>
            </a:r>
            <a:r>
              <a:rPr lang="en-US" dirty="0"/>
              <a:t>, or </a:t>
            </a:r>
            <a:r>
              <a:rPr lang="en-US" b="1" dirty="0"/>
              <a:t>stand alone server</a:t>
            </a:r>
            <a:r>
              <a:rPr lang="en-US" dirty="0"/>
              <a:t>, it has the </a:t>
            </a:r>
            <a:r>
              <a:rPr lang="en-US" b="1" dirty="0"/>
              <a:t>service tier processing</a:t>
            </a:r>
            <a:r>
              <a:rPr lang="en-US" dirty="0"/>
              <a:t> the </a:t>
            </a:r>
            <a:r>
              <a:rPr lang="en-US" b="1" dirty="0"/>
              <a:t>requests</a:t>
            </a:r>
            <a:r>
              <a:rPr lang="en-US" dirty="0"/>
              <a:t> that are then </a:t>
            </a:r>
            <a:r>
              <a:rPr lang="en-US" b="1" dirty="0"/>
              <a:t>sent</a:t>
            </a:r>
            <a:r>
              <a:rPr lang="en-US" dirty="0"/>
              <a:t> to the </a:t>
            </a:r>
            <a:r>
              <a:rPr lang="en-US" b="1" dirty="0"/>
              <a:t>data storage </a:t>
            </a:r>
            <a:r>
              <a:rPr lang="en-US" dirty="0"/>
              <a:t>tier when </a:t>
            </a:r>
            <a:r>
              <a:rPr lang="en-US" b="1" dirty="0"/>
              <a:t>appropriate</a:t>
            </a:r>
            <a:r>
              <a:rPr lang="en-US" dirty="0"/>
              <a:t>.</a:t>
            </a:r>
          </a:p>
          <a:p>
            <a:endParaRPr lang="en-US" dirty="0"/>
          </a:p>
          <a:p>
            <a:r>
              <a:rPr lang="en-US" dirty="0"/>
              <a:t>NEXT SLIDE</a:t>
            </a:r>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18</a:t>
            </a:fld>
            <a:endParaRPr lang="en-US">
              <a:solidFill>
                <a:prstClr val="black"/>
              </a:solidFill>
            </a:endParaRPr>
          </a:p>
        </p:txBody>
      </p:sp>
    </p:spTree>
    <p:extLst>
      <p:ext uri="{BB962C8B-B14F-4D97-AF65-F5344CB8AC3E}">
        <p14:creationId xmlns:p14="http://schemas.microsoft.com/office/powerpoint/2010/main" val="17347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 </a:t>
            </a:r>
            <a:r>
              <a:rPr lang="en-US" b="1" dirty="0"/>
              <a:t>developer perspective </a:t>
            </a:r>
            <a:r>
              <a:rPr lang="en-US" dirty="0"/>
              <a:t>you can think of it this way. </a:t>
            </a:r>
          </a:p>
          <a:p>
            <a:endParaRPr lang="en-US" dirty="0"/>
          </a:p>
          <a:p>
            <a:r>
              <a:rPr lang="en-US" dirty="0"/>
              <a:t>The Pro </a:t>
            </a:r>
            <a:r>
              <a:rPr lang="en-US" b="1" dirty="0"/>
              <a:t>application tier </a:t>
            </a:r>
            <a:r>
              <a:rPr lang="en-US" dirty="0"/>
              <a:t>is where you would access, </a:t>
            </a:r>
            <a:r>
              <a:rPr lang="en-US" b="1" dirty="0"/>
              <a:t>Editing</a:t>
            </a:r>
            <a:r>
              <a:rPr lang="en-US" dirty="0"/>
              <a:t>, </a:t>
            </a:r>
            <a:r>
              <a:rPr lang="en-US" b="1" dirty="0"/>
              <a:t>Mapping</a:t>
            </a:r>
            <a:r>
              <a:rPr lang="en-US" dirty="0"/>
              <a:t>, </a:t>
            </a:r>
            <a:r>
              <a:rPr lang="en-US" b="1" dirty="0" err="1"/>
              <a:t>GeoProcessing</a:t>
            </a:r>
            <a:r>
              <a:rPr lang="en-US" dirty="0"/>
              <a:t> style modules. </a:t>
            </a:r>
          </a:p>
          <a:p>
            <a:endParaRPr lang="en-US" dirty="0"/>
          </a:p>
          <a:p>
            <a:r>
              <a:rPr lang="en-US" dirty="0"/>
              <a:t>You can access the </a:t>
            </a:r>
            <a:r>
              <a:rPr lang="en-US" b="1" dirty="0"/>
              <a:t>geodatabase</a:t>
            </a:r>
            <a:r>
              <a:rPr lang="en-US" dirty="0"/>
              <a:t> via the </a:t>
            </a:r>
            <a:r>
              <a:rPr lang="en-US" b="1" dirty="0" err="1"/>
              <a:t>ArcGIS.Core.Data</a:t>
            </a:r>
            <a:r>
              <a:rPr lang="en-US" b="1" dirty="0"/>
              <a:t> </a:t>
            </a:r>
            <a:r>
              <a:rPr lang="en-US" dirty="0"/>
              <a:t>module. </a:t>
            </a:r>
          </a:p>
          <a:p>
            <a:endParaRPr lang="en-US" dirty="0"/>
          </a:p>
          <a:p>
            <a:r>
              <a:rPr lang="en-US" dirty="0"/>
              <a:t>The </a:t>
            </a:r>
            <a:r>
              <a:rPr lang="en-US" b="1" dirty="0"/>
              <a:t>Feature Service Client </a:t>
            </a:r>
            <a:r>
              <a:rPr lang="en-US" dirty="0"/>
              <a:t>is more of a </a:t>
            </a:r>
            <a:r>
              <a:rPr lang="en-US" b="1" dirty="0"/>
              <a:t>translator </a:t>
            </a:r>
            <a:r>
              <a:rPr lang="en-US" b="0" dirty="0"/>
              <a:t>of</a:t>
            </a:r>
            <a:r>
              <a:rPr lang="en-US" dirty="0"/>
              <a:t> any of the </a:t>
            </a:r>
            <a:r>
              <a:rPr lang="en-US" b="1" dirty="0"/>
              <a:t>calls</a:t>
            </a:r>
            <a:r>
              <a:rPr lang="en-US" dirty="0"/>
              <a:t> in the </a:t>
            </a:r>
            <a:r>
              <a:rPr lang="en-US" b="1" dirty="0"/>
              <a:t>stack above </a:t>
            </a:r>
            <a:r>
              <a:rPr lang="en-US" b="0" dirty="0"/>
              <a:t>to the stack below</a:t>
            </a:r>
            <a:r>
              <a:rPr lang="en-US" b="1" dirty="0"/>
              <a:t> </a:t>
            </a:r>
            <a:r>
              <a:rPr lang="en-US" dirty="0"/>
              <a:t>it. So there is </a:t>
            </a:r>
            <a:r>
              <a:rPr lang="en-US" b="1" dirty="0"/>
              <a:t>no Pro SDK </a:t>
            </a:r>
            <a:r>
              <a:rPr lang="en-US" dirty="0"/>
              <a:t>component for </a:t>
            </a:r>
            <a:r>
              <a:rPr lang="en-US" b="1" dirty="0"/>
              <a:t>working directly </a:t>
            </a:r>
            <a:r>
              <a:rPr lang="en-US" dirty="0"/>
              <a:t>with the </a:t>
            </a:r>
            <a:r>
              <a:rPr lang="en-US" b="1" dirty="0"/>
              <a:t>client</a:t>
            </a:r>
            <a:r>
              <a:rPr lang="en-US" dirty="0"/>
              <a:t>. </a:t>
            </a:r>
          </a:p>
          <a:p>
            <a:endParaRPr lang="en-US" dirty="0"/>
          </a:p>
          <a:p>
            <a:r>
              <a:rPr lang="en-US" dirty="0"/>
              <a:t>On the </a:t>
            </a:r>
            <a:r>
              <a:rPr lang="en-US" b="1" dirty="0"/>
              <a:t>server side </a:t>
            </a:r>
            <a:r>
              <a:rPr lang="en-US" dirty="0"/>
              <a:t>of course you </a:t>
            </a:r>
            <a:r>
              <a:rPr lang="en-US" b="1" dirty="0"/>
              <a:t>can interact </a:t>
            </a:r>
            <a:r>
              <a:rPr lang="en-US" dirty="0"/>
              <a:t>with the </a:t>
            </a:r>
            <a:r>
              <a:rPr lang="en-US" b="1" dirty="0"/>
              <a:t>server</a:t>
            </a:r>
            <a:r>
              <a:rPr lang="en-US" dirty="0"/>
              <a:t> via the </a:t>
            </a:r>
            <a:r>
              <a:rPr lang="en-US" b="1" dirty="0"/>
              <a:t>REST</a:t>
            </a:r>
            <a:r>
              <a:rPr lang="en-US" dirty="0"/>
              <a:t> API.</a:t>
            </a:r>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19</a:t>
            </a:fld>
            <a:endParaRPr lang="en-US">
              <a:solidFill>
                <a:prstClr val="black"/>
              </a:solidFill>
            </a:endParaRPr>
          </a:p>
        </p:txBody>
      </p:sp>
    </p:spTree>
    <p:extLst>
      <p:ext uri="{BB962C8B-B14F-4D97-AF65-F5344CB8AC3E}">
        <p14:creationId xmlns:p14="http://schemas.microsoft.com/office/powerpoint/2010/main" val="3857217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Here is the agenda for today. </a:t>
            </a:r>
          </a:p>
          <a:p>
            <a:endParaRPr lang="en-US" dirty="0"/>
          </a:p>
          <a:p>
            <a:r>
              <a:rPr lang="en-US" dirty="0"/>
              <a:t>We will start with an </a:t>
            </a:r>
            <a:r>
              <a:rPr lang="en-US" b="1" dirty="0"/>
              <a:t>overview</a:t>
            </a:r>
            <a:r>
              <a:rPr lang="en-US" dirty="0"/>
              <a:t> of feature services, </a:t>
            </a:r>
            <a:r>
              <a:rPr lang="en-US" b="1" dirty="0"/>
              <a:t>what they are </a:t>
            </a:r>
            <a:r>
              <a:rPr lang="en-US" dirty="0"/>
              <a:t>and how to </a:t>
            </a:r>
            <a:r>
              <a:rPr lang="en-US" b="1" dirty="0"/>
              <a:t>create</a:t>
            </a:r>
            <a:r>
              <a:rPr lang="en-US" dirty="0"/>
              <a:t> them.</a:t>
            </a:r>
          </a:p>
          <a:p>
            <a:endParaRPr lang="en-US" dirty="0"/>
          </a:p>
          <a:p>
            <a:r>
              <a:rPr lang="en-US" dirty="0"/>
              <a:t>Next we go into a bit more detail of the </a:t>
            </a:r>
            <a:r>
              <a:rPr lang="en-US" b="1" dirty="0"/>
              <a:t>pro architecture. We will discuss capabilities</a:t>
            </a:r>
            <a:r>
              <a:rPr lang="en-US" dirty="0"/>
              <a:t> available to you </a:t>
            </a:r>
            <a:r>
              <a:rPr lang="en-US" b="1" dirty="0"/>
              <a:t>depending</a:t>
            </a:r>
            <a:r>
              <a:rPr lang="en-US" dirty="0"/>
              <a:t> on how your </a:t>
            </a:r>
            <a:r>
              <a:rPr lang="en-US" b="1" dirty="0"/>
              <a:t>data</a:t>
            </a:r>
            <a:r>
              <a:rPr lang="en-US" dirty="0"/>
              <a:t> is </a:t>
            </a:r>
            <a:r>
              <a:rPr lang="en-US" b="1" dirty="0"/>
              <a:t>stored</a:t>
            </a:r>
            <a:endParaRPr lang="en-US" dirty="0"/>
          </a:p>
          <a:p>
            <a:endParaRPr lang="en-US" dirty="0"/>
          </a:p>
          <a:p>
            <a:r>
              <a:rPr lang="en-US" dirty="0"/>
              <a:t>We then go into some detail on branch versioning which is our </a:t>
            </a:r>
            <a:r>
              <a:rPr lang="en-US" b="1" dirty="0"/>
              <a:t>new-</a:t>
            </a:r>
            <a:r>
              <a:rPr lang="en-US" b="1" dirty="0" err="1"/>
              <a:t>ish</a:t>
            </a:r>
            <a:r>
              <a:rPr lang="en-US" b="1" dirty="0"/>
              <a:t> versioning architecture</a:t>
            </a:r>
          </a:p>
          <a:p>
            <a:endParaRPr lang="en-US" dirty="0"/>
          </a:p>
          <a:p>
            <a:r>
              <a:rPr lang="en-US" dirty="0"/>
              <a:t>We then go into some </a:t>
            </a:r>
            <a:r>
              <a:rPr lang="en-US" b="1" dirty="0"/>
              <a:t>editing concepts </a:t>
            </a:r>
            <a:r>
              <a:rPr lang="en-US" dirty="0"/>
              <a:t>and finish up with some </a:t>
            </a:r>
            <a:r>
              <a:rPr lang="en-US" b="1" dirty="0"/>
              <a:t>tips and tricks</a:t>
            </a:r>
          </a:p>
          <a:p>
            <a:endParaRPr lang="en-US" b="1"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a:p>
        </p:txBody>
      </p:sp>
    </p:spTree>
    <p:extLst>
      <p:ext uri="{BB962C8B-B14F-4D97-AF65-F5344CB8AC3E}">
        <p14:creationId xmlns:p14="http://schemas.microsoft.com/office/powerpoint/2010/main" val="3913177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table shows some of the more </a:t>
            </a:r>
            <a:r>
              <a:rPr lang="en-US" b="1" dirty="0"/>
              <a:t>common translations </a:t>
            </a:r>
            <a:r>
              <a:rPr lang="en-US" dirty="0"/>
              <a:t>done by the </a:t>
            </a:r>
            <a:r>
              <a:rPr lang="en-US" b="1" dirty="0"/>
              <a:t>feature service client</a:t>
            </a:r>
            <a:r>
              <a:rPr lang="en-US" dirty="0"/>
              <a:t>. </a:t>
            </a:r>
          </a:p>
          <a:p>
            <a:endParaRPr lang="en-US" dirty="0"/>
          </a:p>
          <a:p>
            <a:r>
              <a:rPr lang="en-US" b="1" dirty="0"/>
              <a:t>Search</a:t>
            </a:r>
            <a:r>
              <a:rPr lang="en-US" dirty="0"/>
              <a:t> cursor maps to feature service </a:t>
            </a:r>
            <a:r>
              <a:rPr lang="en-US" b="1" dirty="0"/>
              <a:t>query</a:t>
            </a:r>
            <a:r>
              <a:rPr lang="en-US" dirty="0"/>
              <a:t> </a:t>
            </a:r>
            <a:r>
              <a:rPr lang="en-US" b="1" dirty="0"/>
              <a:t>operation</a:t>
            </a:r>
            <a:r>
              <a:rPr lang="en-US" dirty="0"/>
              <a:t> </a:t>
            </a:r>
          </a:p>
          <a:p>
            <a:endParaRPr lang="en-US" dirty="0"/>
          </a:p>
          <a:p>
            <a:r>
              <a:rPr lang="en-US" b="1" dirty="0"/>
              <a:t>Editing</a:t>
            </a:r>
            <a:r>
              <a:rPr lang="en-US" dirty="0"/>
              <a:t> </a:t>
            </a:r>
            <a:r>
              <a:rPr lang="en-US" b="1" dirty="0"/>
              <a:t>methods</a:t>
            </a:r>
            <a:r>
              <a:rPr lang="en-US" dirty="0"/>
              <a:t> generally map to </a:t>
            </a:r>
            <a:r>
              <a:rPr lang="en-US" b="1" dirty="0" err="1"/>
              <a:t>ApplyEdits</a:t>
            </a:r>
            <a:endParaRPr lang="en-US" b="1" dirty="0"/>
          </a:p>
          <a:p>
            <a:endParaRPr lang="en-US" b="1" dirty="0"/>
          </a:p>
          <a:p>
            <a:r>
              <a:rPr lang="en-US" b="1" dirty="0"/>
              <a:t>Opening datastores or feature classes</a:t>
            </a:r>
            <a:r>
              <a:rPr lang="en-US" b="0" dirty="0"/>
              <a:t> map to some of the </a:t>
            </a:r>
            <a:r>
              <a:rPr lang="en-US" b="1" dirty="0"/>
              <a:t>various resource endpoints</a:t>
            </a:r>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20</a:t>
            </a:fld>
            <a:endParaRPr lang="en-US"/>
          </a:p>
        </p:txBody>
      </p:sp>
    </p:spTree>
    <p:extLst>
      <p:ext uri="{BB962C8B-B14F-4D97-AF65-F5344CB8AC3E}">
        <p14:creationId xmlns:p14="http://schemas.microsoft.com/office/powerpoint/2010/main" val="138163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Ok, so now into some of the technical details for consuming these services in Pro. </a:t>
            </a:r>
          </a:p>
          <a:p>
            <a:endParaRPr lang="en-US" dirty="0"/>
          </a:p>
          <a:p>
            <a:pPr defTabSz="483306">
              <a:defRPr/>
            </a:pPr>
            <a:r>
              <a:rPr lang="en-US" dirty="0"/>
              <a:t>If you </a:t>
            </a:r>
            <a:r>
              <a:rPr lang="en-US" b="1" dirty="0"/>
              <a:t>recall</a:t>
            </a:r>
            <a:r>
              <a:rPr lang="en-US" dirty="0"/>
              <a:t>, a feature service has a </a:t>
            </a:r>
            <a:r>
              <a:rPr lang="en-US" b="1" dirty="0"/>
              <a:t>layer</a:t>
            </a:r>
            <a:r>
              <a:rPr lang="en-US" dirty="0"/>
              <a:t> </a:t>
            </a:r>
            <a:r>
              <a:rPr lang="en-US" b="1" dirty="0"/>
              <a:t>which has </a:t>
            </a:r>
            <a:r>
              <a:rPr lang="en-US" dirty="0"/>
              <a:t>an </a:t>
            </a:r>
            <a:r>
              <a:rPr lang="en-US" b="1" dirty="0"/>
              <a:t>ID</a:t>
            </a:r>
            <a:r>
              <a:rPr lang="en-US" dirty="0"/>
              <a:t> and a </a:t>
            </a:r>
            <a:r>
              <a:rPr lang="en-US" b="1" dirty="0"/>
              <a:t>name</a:t>
            </a:r>
            <a:r>
              <a:rPr lang="en-US" dirty="0"/>
              <a:t>. </a:t>
            </a:r>
          </a:p>
          <a:p>
            <a:endParaRPr lang="en-US" dirty="0"/>
          </a:p>
          <a:p>
            <a:r>
              <a:rPr lang="en-US" dirty="0"/>
              <a:t>These names are </a:t>
            </a:r>
            <a:r>
              <a:rPr lang="en-US" b="1" dirty="0"/>
              <a:t>based off </a:t>
            </a:r>
            <a:r>
              <a:rPr lang="en-US" dirty="0"/>
              <a:t>of the </a:t>
            </a:r>
            <a:r>
              <a:rPr lang="en-US" b="1" dirty="0"/>
              <a:t>layers</a:t>
            </a:r>
            <a:r>
              <a:rPr lang="en-US" dirty="0"/>
              <a:t> in the </a:t>
            </a:r>
            <a:r>
              <a:rPr lang="en-US" b="1" dirty="0"/>
              <a:t>map</a:t>
            </a:r>
            <a:r>
              <a:rPr lang="en-US" dirty="0"/>
              <a:t> that are </a:t>
            </a:r>
            <a:r>
              <a:rPr lang="en-US" b="1" dirty="0"/>
              <a:t>published</a:t>
            </a:r>
            <a:r>
              <a:rPr lang="en-US" dirty="0"/>
              <a:t> and there is </a:t>
            </a:r>
            <a:r>
              <a:rPr lang="en-US" b="1" dirty="0"/>
              <a:t>no guarantee </a:t>
            </a:r>
            <a:r>
              <a:rPr lang="en-US" dirty="0"/>
              <a:t>that the name is going to be </a:t>
            </a:r>
            <a:r>
              <a:rPr lang="en-US" b="1" dirty="0"/>
              <a:t>unique</a:t>
            </a:r>
            <a:r>
              <a:rPr lang="en-US" dirty="0"/>
              <a:t>. You could </a:t>
            </a:r>
            <a:r>
              <a:rPr lang="en-US" b="1" dirty="0"/>
              <a:t>literally</a:t>
            </a:r>
            <a:r>
              <a:rPr lang="en-US" dirty="0"/>
              <a:t> have </a:t>
            </a:r>
            <a:r>
              <a:rPr lang="en-US" b="1" dirty="0"/>
              <a:t>multiple layers </a:t>
            </a:r>
            <a:r>
              <a:rPr lang="en-US" dirty="0"/>
              <a:t>with the </a:t>
            </a:r>
            <a:r>
              <a:rPr lang="en-US" b="1" dirty="0"/>
              <a:t>exact same name </a:t>
            </a:r>
            <a:r>
              <a:rPr lang="en-US" dirty="0"/>
              <a:t>as you can see on the right. </a:t>
            </a:r>
          </a:p>
          <a:p>
            <a:endParaRPr lang="en-US" dirty="0"/>
          </a:p>
          <a:p>
            <a:r>
              <a:rPr lang="en-US" dirty="0"/>
              <a:t>We do a lot of </a:t>
            </a:r>
            <a:r>
              <a:rPr lang="en-US" b="1" dirty="0"/>
              <a:t>processing</a:t>
            </a:r>
            <a:r>
              <a:rPr lang="en-US" dirty="0"/>
              <a:t> </a:t>
            </a:r>
            <a:r>
              <a:rPr lang="en-US" b="1" dirty="0"/>
              <a:t>client side</a:t>
            </a:r>
            <a:r>
              <a:rPr lang="en-US" dirty="0"/>
              <a:t>, including </a:t>
            </a:r>
            <a:r>
              <a:rPr lang="en-US" b="1" dirty="0"/>
              <a:t>SQL</a:t>
            </a:r>
            <a:r>
              <a:rPr lang="en-US" dirty="0"/>
              <a:t> </a:t>
            </a:r>
            <a:r>
              <a:rPr lang="en-US" b="1" dirty="0"/>
              <a:t>Parsing</a:t>
            </a:r>
            <a:r>
              <a:rPr lang="en-US" dirty="0"/>
              <a:t>, for this reason we </a:t>
            </a:r>
            <a:r>
              <a:rPr lang="en-US" b="1" dirty="0"/>
              <a:t>needed</a:t>
            </a:r>
            <a:r>
              <a:rPr lang="en-US" dirty="0"/>
              <a:t> feature class </a:t>
            </a:r>
            <a:r>
              <a:rPr lang="en-US" b="1" dirty="0"/>
              <a:t>names</a:t>
            </a:r>
            <a:r>
              <a:rPr lang="en-US" dirty="0"/>
              <a:t> that would be </a:t>
            </a:r>
            <a:r>
              <a:rPr lang="en-US" b="1" dirty="0"/>
              <a:t>unique</a:t>
            </a:r>
            <a:r>
              <a:rPr lang="en-US" dirty="0"/>
              <a:t> within the </a:t>
            </a:r>
            <a:r>
              <a:rPr lang="en-US" b="1" dirty="0"/>
              <a:t>datastore</a:t>
            </a:r>
            <a:r>
              <a:rPr lang="en-US" dirty="0"/>
              <a:t> and so that they are </a:t>
            </a:r>
            <a:r>
              <a:rPr lang="en-US" b="1" dirty="0" err="1"/>
              <a:t>Parsable</a:t>
            </a:r>
            <a:r>
              <a:rPr lang="en-US" dirty="0"/>
              <a:t>.</a:t>
            </a:r>
          </a:p>
          <a:p>
            <a:endParaRPr lang="en-US" dirty="0"/>
          </a:p>
          <a:p>
            <a:r>
              <a:rPr lang="en-US" dirty="0"/>
              <a:t>We came up with this </a:t>
            </a:r>
            <a:r>
              <a:rPr lang="en-US" b="1" dirty="0"/>
              <a:t>naming convention </a:t>
            </a:r>
            <a:r>
              <a:rPr lang="en-US" dirty="0"/>
              <a:t>for feature class and table names </a:t>
            </a:r>
            <a:r>
              <a:rPr lang="en-US" b="1" dirty="0"/>
              <a:t>L for layer </a:t>
            </a:r>
            <a:r>
              <a:rPr lang="en-US" dirty="0"/>
              <a:t>followed by the </a:t>
            </a:r>
            <a:r>
              <a:rPr lang="en-US" b="1" dirty="0"/>
              <a:t>layer ID </a:t>
            </a:r>
            <a:r>
              <a:rPr lang="en-US" dirty="0"/>
              <a:t>to make it </a:t>
            </a:r>
            <a:r>
              <a:rPr lang="en-US" b="1" dirty="0"/>
              <a:t>unique</a:t>
            </a:r>
            <a:r>
              <a:rPr lang="en-US" dirty="0"/>
              <a:t> in the </a:t>
            </a:r>
            <a:r>
              <a:rPr lang="en-US" b="1" dirty="0"/>
              <a:t>datastore</a:t>
            </a:r>
            <a:r>
              <a:rPr lang="en-US" dirty="0"/>
              <a:t> followed by a </a:t>
            </a:r>
            <a:r>
              <a:rPr lang="en-US" b="1" dirty="0"/>
              <a:t>cleaned up name</a:t>
            </a:r>
            <a:r>
              <a:rPr lang="en-US" dirty="0"/>
              <a:t>.</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21</a:t>
            </a:fld>
            <a:endParaRPr lang="en-US"/>
          </a:p>
        </p:txBody>
      </p:sp>
    </p:spTree>
    <p:extLst>
      <p:ext uri="{BB962C8B-B14F-4D97-AF65-F5344CB8AC3E}">
        <p14:creationId xmlns:p14="http://schemas.microsoft.com/office/powerpoint/2010/main" val="3818790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Ok so, some more notes on some unique feature service functionality</a:t>
            </a:r>
          </a:p>
          <a:p>
            <a:r>
              <a:rPr lang="en-US" dirty="0"/>
              <a:t>As a programmer you don’t need to worry about the cache but it is good to know about it. </a:t>
            </a:r>
          </a:p>
          <a:p>
            <a:r>
              <a:rPr lang="en-US" dirty="0"/>
              <a:t>We make a </a:t>
            </a:r>
            <a:r>
              <a:rPr lang="en-US" b="1" dirty="0"/>
              <a:t>local copy </a:t>
            </a:r>
            <a:r>
              <a:rPr lang="en-US" dirty="0"/>
              <a:t>of your </a:t>
            </a:r>
            <a:r>
              <a:rPr lang="en-US" b="1" dirty="0"/>
              <a:t>data</a:t>
            </a:r>
            <a:r>
              <a:rPr lang="en-US" dirty="0"/>
              <a:t> that lives for the </a:t>
            </a:r>
            <a:r>
              <a:rPr lang="en-US" b="1" dirty="0"/>
              <a:t>duration</a:t>
            </a:r>
            <a:r>
              <a:rPr lang="en-US" dirty="0"/>
              <a:t> of the </a:t>
            </a:r>
            <a:r>
              <a:rPr lang="en-US" b="1" dirty="0"/>
              <a:t>Pro session</a:t>
            </a:r>
            <a:r>
              <a:rPr lang="en-US" dirty="0"/>
              <a:t>. This data is used for both </a:t>
            </a:r>
            <a:r>
              <a:rPr lang="en-US" b="1" dirty="0"/>
              <a:t>querying</a:t>
            </a:r>
            <a:r>
              <a:rPr lang="en-US" dirty="0"/>
              <a:t> and </a:t>
            </a:r>
            <a:r>
              <a:rPr lang="en-US" b="1" dirty="0"/>
              <a:t>editing</a:t>
            </a:r>
            <a:r>
              <a:rPr lang="en-US" dirty="0"/>
              <a:t> to improve </a:t>
            </a:r>
            <a:r>
              <a:rPr lang="en-US" b="1" dirty="0"/>
              <a:t>performance</a:t>
            </a:r>
            <a:r>
              <a:rPr lang="en-US" dirty="0"/>
              <a:t>. It is a </a:t>
            </a:r>
            <a:r>
              <a:rPr lang="en-US" b="1" dirty="0"/>
              <a:t>write through </a:t>
            </a:r>
            <a:r>
              <a:rPr lang="en-US" dirty="0"/>
              <a:t>cache </a:t>
            </a:r>
            <a:r>
              <a:rPr lang="en-US" b="1" dirty="0"/>
              <a:t>meaning</a:t>
            </a:r>
            <a:r>
              <a:rPr lang="en-US" dirty="0"/>
              <a:t> that both the </a:t>
            </a:r>
            <a:r>
              <a:rPr lang="en-US" b="1" dirty="0"/>
              <a:t>local</a:t>
            </a:r>
            <a:r>
              <a:rPr lang="en-US" dirty="0"/>
              <a:t> cache and </a:t>
            </a:r>
            <a:r>
              <a:rPr lang="en-US" b="1" dirty="0"/>
              <a:t>service</a:t>
            </a:r>
            <a:r>
              <a:rPr lang="en-US" dirty="0"/>
              <a:t> are </a:t>
            </a:r>
            <a:r>
              <a:rPr lang="en-US" b="1" dirty="0"/>
              <a:t>updated</a:t>
            </a:r>
            <a:r>
              <a:rPr lang="en-US" dirty="0"/>
              <a:t> as </a:t>
            </a:r>
            <a:r>
              <a:rPr lang="en-US" b="1" dirty="0"/>
              <a:t>edits</a:t>
            </a:r>
            <a:r>
              <a:rPr lang="en-US" dirty="0"/>
              <a:t> </a:t>
            </a:r>
            <a:r>
              <a:rPr lang="en-US" b="1" dirty="0"/>
              <a:t>happen</a:t>
            </a:r>
            <a:r>
              <a:rPr lang="en-US" dirty="0"/>
              <a:t>. </a:t>
            </a:r>
          </a:p>
          <a:p>
            <a:endParaRPr lang="en-US" dirty="0"/>
          </a:p>
          <a:p>
            <a:r>
              <a:rPr lang="en-US" b="1" dirty="0"/>
              <a:t>Pagination</a:t>
            </a:r>
            <a:r>
              <a:rPr lang="en-US" dirty="0"/>
              <a:t> is another thing to </a:t>
            </a:r>
            <a:r>
              <a:rPr lang="en-US" b="1" dirty="0"/>
              <a:t>be aware </a:t>
            </a:r>
            <a:r>
              <a:rPr lang="en-US" dirty="0"/>
              <a:t>of with Pro. </a:t>
            </a:r>
          </a:p>
          <a:p>
            <a:r>
              <a:rPr lang="en-US" b="1" dirty="0"/>
              <a:t>Pro</a:t>
            </a:r>
            <a:r>
              <a:rPr lang="en-US" dirty="0"/>
              <a:t> uses </a:t>
            </a:r>
            <a:r>
              <a:rPr lang="en-US" b="1" dirty="0"/>
              <a:t>pagination</a:t>
            </a:r>
            <a:r>
              <a:rPr lang="en-US" dirty="0"/>
              <a:t> to return rows from the server. </a:t>
            </a:r>
            <a:r>
              <a:rPr lang="en-US" b="1" dirty="0"/>
              <a:t>Unlike</a:t>
            </a:r>
            <a:r>
              <a:rPr lang="en-US" dirty="0"/>
              <a:t> our </a:t>
            </a:r>
            <a:r>
              <a:rPr lang="en-US" b="1" dirty="0"/>
              <a:t>web clients </a:t>
            </a:r>
            <a:r>
              <a:rPr lang="en-US" dirty="0"/>
              <a:t>which will only </a:t>
            </a:r>
            <a:r>
              <a:rPr lang="en-US" b="1" dirty="0"/>
              <a:t>retrieve</a:t>
            </a:r>
            <a:r>
              <a:rPr lang="en-US" dirty="0"/>
              <a:t> a </a:t>
            </a:r>
            <a:r>
              <a:rPr lang="en-US" b="1" dirty="0"/>
              <a:t>limited</a:t>
            </a:r>
            <a:r>
              <a:rPr lang="en-US" dirty="0"/>
              <a:t> set of </a:t>
            </a:r>
            <a:r>
              <a:rPr lang="en-US" b="1" dirty="0"/>
              <a:t>features</a:t>
            </a:r>
            <a:r>
              <a:rPr lang="en-US" dirty="0"/>
              <a:t>, Pro will attempt to </a:t>
            </a:r>
            <a:r>
              <a:rPr lang="en-US" b="1" dirty="0"/>
              <a:t>retrieve all </a:t>
            </a:r>
            <a:r>
              <a:rPr lang="en-US" dirty="0"/>
              <a:t>data from the </a:t>
            </a:r>
            <a:r>
              <a:rPr lang="en-US" b="1" dirty="0"/>
              <a:t>service</a:t>
            </a:r>
            <a:r>
              <a:rPr lang="en-US" dirty="0"/>
              <a:t>. </a:t>
            </a:r>
          </a:p>
          <a:p>
            <a:endParaRPr lang="en-US" dirty="0"/>
          </a:p>
          <a:p>
            <a:r>
              <a:rPr lang="en-US" dirty="0"/>
              <a:t>For you as a </a:t>
            </a:r>
            <a:r>
              <a:rPr lang="en-US" b="1" dirty="0"/>
              <a:t>developer</a:t>
            </a:r>
            <a:r>
              <a:rPr lang="en-US" dirty="0"/>
              <a:t> the </a:t>
            </a:r>
            <a:r>
              <a:rPr lang="en-US" b="1" dirty="0"/>
              <a:t>benefit</a:t>
            </a:r>
            <a:r>
              <a:rPr lang="en-US" dirty="0"/>
              <a:t> here is that </a:t>
            </a:r>
            <a:r>
              <a:rPr lang="en-US" b="1" dirty="0"/>
              <a:t>cursors</a:t>
            </a:r>
            <a:r>
              <a:rPr lang="en-US" dirty="0"/>
              <a:t> will </a:t>
            </a:r>
            <a:r>
              <a:rPr lang="en-US" b="1" dirty="0"/>
              <a:t>appear</a:t>
            </a:r>
            <a:r>
              <a:rPr lang="en-US" dirty="0"/>
              <a:t> to be </a:t>
            </a:r>
            <a:r>
              <a:rPr lang="en-US" b="1" dirty="0"/>
              <a:t>continuous</a:t>
            </a:r>
            <a:r>
              <a:rPr lang="en-US" dirty="0"/>
              <a:t> when </a:t>
            </a:r>
            <a:r>
              <a:rPr lang="en-US" b="1" dirty="0"/>
              <a:t>fetching data, </a:t>
            </a:r>
            <a:r>
              <a:rPr lang="en-US" b="0" dirty="0"/>
              <a:t>when you get to the end of a page and request the next row it will just return without you having to make a request for another page.</a:t>
            </a:r>
          </a:p>
          <a:p>
            <a:endParaRPr lang="en-US" b="0" dirty="0"/>
          </a:p>
          <a:p>
            <a:r>
              <a:rPr lang="en-US" b="0" dirty="0"/>
              <a:t>This can appear to give poor performance when working with large datasets as we will continue to page until we get to the end of all records.</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22</a:t>
            </a:fld>
            <a:endParaRPr lang="en-US"/>
          </a:p>
        </p:txBody>
      </p:sp>
    </p:spTree>
    <p:extLst>
      <p:ext uri="{BB962C8B-B14F-4D97-AF65-F5344CB8AC3E}">
        <p14:creationId xmlns:p14="http://schemas.microsoft.com/office/powerpoint/2010/main" val="2421247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There are a few options that you should be aware of with respect to how your data is stored when working with feature services.</a:t>
            </a:r>
          </a:p>
          <a:p>
            <a:r>
              <a:rPr lang="en-US" dirty="0"/>
              <a:t>The first option is </a:t>
            </a:r>
            <a:r>
              <a:rPr lang="en-US" b="1" dirty="0"/>
              <a:t>hosted</a:t>
            </a:r>
            <a:r>
              <a:rPr lang="en-US" dirty="0"/>
              <a:t>, this is where your data is copied into the cloud or on premise data store and is managed by the server. The access to your data is thus always through the portal.</a:t>
            </a:r>
          </a:p>
          <a:p>
            <a:endParaRPr lang="en-US" dirty="0"/>
          </a:p>
          <a:p>
            <a:r>
              <a:rPr lang="en-US" dirty="0"/>
              <a:t>Hosted data supports the web information model such as tables, feature classes, relationships. It does not support some of the more complex datasets that I mentioned earlier such as utility networks or parcel fabrics at this time.</a:t>
            </a:r>
          </a:p>
          <a:p>
            <a:endParaRPr lang="en-US" dirty="0"/>
          </a:p>
          <a:p>
            <a:r>
              <a:rPr lang="en-US" dirty="0"/>
              <a:t>Editing from the server perspective are always short transactions. Meaning that there is no concept of versions where you can make edits and do QA before making those edits live.</a:t>
            </a:r>
          </a:p>
          <a:p>
            <a:endParaRPr lang="en-US" dirty="0"/>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23</a:t>
            </a:fld>
            <a:endParaRPr lang="en-US">
              <a:solidFill>
                <a:prstClr val="black"/>
              </a:solidFill>
            </a:endParaRPr>
          </a:p>
        </p:txBody>
      </p:sp>
    </p:spTree>
    <p:extLst>
      <p:ext uri="{BB962C8B-B14F-4D97-AF65-F5344CB8AC3E}">
        <p14:creationId xmlns:p14="http://schemas.microsoft.com/office/powerpoint/2010/main" val="33407247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other data storage option is to use data in your enterprise geodatabase. This is referred to as ‘by reference’ because your data is referenced by the server not copied onto and hosted by server. </a:t>
            </a:r>
          </a:p>
          <a:p>
            <a:endParaRPr lang="en-US" dirty="0"/>
          </a:p>
          <a:p>
            <a:r>
              <a:rPr lang="en-US" dirty="0"/>
              <a:t>Like hosted services by reference services support the web information model. However by reference services are the only services to expand beyond the traditional information model into more complex datasets. </a:t>
            </a:r>
          </a:p>
          <a:p>
            <a:endParaRPr lang="en-US" dirty="0"/>
          </a:p>
          <a:p>
            <a:r>
              <a:rPr lang="en-US" dirty="0"/>
              <a:t>These services support the items listed here, versioning, utility networks, annotation, dimensions, true curves, attribute rules, etc. </a:t>
            </a:r>
          </a:p>
          <a:p>
            <a:endParaRPr lang="en-US" dirty="0"/>
          </a:p>
          <a:p>
            <a:r>
              <a:rPr lang="en-US" dirty="0"/>
              <a:t>Editing can either be short transactions like with Hosted data or long transactions using branch versioning. </a:t>
            </a:r>
          </a:p>
          <a:p>
            <a:endParaRPr lang="en-US" dirty="0"/>
          </a:p>
          <a:p>
            <a:r>
              <a:rPr lang="en-US" dirty="0"/>
              <a:t>With by reference services your data will live in an enterprise geodatabase that you manage. We support feature services on most common DBMS platforms.</a:t>
            </a:r>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24</a:t>
            </a:fld>
            <a:endParaRPr lang="en-US">
              <a:solidFill>
                <a:prstClr val="black"/>
              </a:solidFill>
            </a:endParaRPr>
          </a:p>
        </p:txBody>
      </p:sp>
    </p:spTree>
    <p:extLst>
      <p:ext uri="{BB962C8B-B14F-4D97-AF65-F5344CB8AC3E}">
        <p14:creationId xmlns:p14="http://schemas.microsoft.com/office/powerpoint/2010/main" val="3297099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25</a:t>
            </a:fld>
            <a:endParaRPr lang="en-US"/>
          </a:p>
        </p:txBody>
      </p:sp>
    </p:spTree>
    <p:extLst>
      <p:ext uri="{BB962C8B-B14F-4D97-AF65-F5344CB8AC3E}">
        <p14:creationId xmlns:p14="http://schemas.microsoft.com/office/powerpoint/2010/main" val="2223347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26</a:t>
            </a:fld>
            <a:endParaRPr lang="en-US">
              <a:solidFill>
                <a:prstClr val="black"/>
              </a:solidFill>
            </a:endParaRPr>
          </a:p>
        </p:txBody>
      </p:sp>
    </p:spTree>
    <p:extLst>
      <p:ext uri="{BB962C8B-B14F-4D97-AF65-F5344CB8AC3E}">
        <p14:creationId xmlns:p14="http://schemas.microsoft.com/office/powerpoint/2010/main" val="4122515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a:p>
        </p:txBody>
      </p:sp>
    </p:spTree>
    <p:extLst>
      <p:ext uri="{BB962C8B-B14F-4D97-AF65-F5344CB8AC3E}">
        <p14:creationId xmlns:p14="http://schemas.microsoft.com/office/powerpoint/2010/main" val="3837465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83306">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28</a:t>
            </a:fld>
            <a:endParaRPr lang="en-US"/>
          </a:p>
        </p:txBody>
      </p:sp>
    </p:spTree>
    <p:extLst>
      <p:ext uri="{BB962C8B-B14F-4D97-AF65-F5344CB8AC3E}">
        <p14:creationId xmlns:p14="http://schemas.microsoft.com/office/powerpoint/2010/main" val="832423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Ok, moving into branch versioning. </a:t>
            </a:r>
          </a:p>
          <a:p>
            <a:endParaRPr lang="en-US" dirty="0"/>
          </a:p>
          <a:p>
            <a:r>
              <a:rPr lang="en-US" dirty="0"/>
              <a:t>Branch versioning is a </a:t>
            </a:r>
            <a:r>
              <a:rPr lang="en-US" b="1" dirty="0"/>
              <a:t>new</a:t>
            </a:r>
            <a:r>
              <a:rPr lang="en-US" dirty="0"/>
              <a:t> versioning </a:t>
            </a:r>
            <a:r>
              <a:rPr lang="en-US" b="1" dirty="0"/>
              <a:t>model</a:t>
            </a:r>
            <a:r>
              <a:rPr lang="en-US" dirty="0"/>
              <a:t> introduced with </a:t>
            </a:r>
            <a:r>
              <a:rPr lang="en-US" b="1" dirty="0"/>
              <a:t>Pro</a:t>
            </a:r>
            <a:r>
              <a:rPr lang="en-US" dirty="0"/>
              <a:t> </a:t>
            </a:r>
            <a:r>
              <a:rPr lang="en-US" b="1" dirty="0"/>
              <a:t>2.1</a:t>
            </a:r>
            <a:r>
              <a:rPr lang="en-US" dirty="0"/>
              <a:t> and </a:t>
            </a:r>
            <a:r>
              <a:rPr lang="en-US" b="1" dirty="0"/>
              <a:t>Enterprise10.6</a:t>
            </a:r>
            <a:r>
              <a:rPr lang="en-US" dirty="0"/>
              <a:t>.</a:t>
            </a:r>
          </a:p>
          <a:p>
            <a:endParaRPr lang="en-US" dirty="0"/>
          </a:p>
          <a:p>
            <a:r>
              <a:rPr lang="en-US" dirty="0"/>
              <a:t>Branch versioning is </a:t>
            </a:r>
            <a:r>
              <a:rPr lang="en-US" b="1" dirty="0"/>
              <a:t>purpose</a:t>
            </a:r>
            <a:r>
              <a:rPr lang="en-US" dirty="0"/>
              <a:t> </a:t>
            </a:r>
            <a:r>
              <a:rPr lang="en-US" b="1" dirty="0"/>
              <a:t>built</a:t>
            </a:r>
            <a:r>
              <a:rPr lang="en-US" dirty="0"/>
              <a:t> to support </a:t>
            </a:r>
            <a:r>
              <a:rPr lang="en-US" b="1" dirty="0"/>
              <a:t>long transactions </a:t>
            </a:r>
            <a:r>
              <a:rPr lang="en-US" dirty="0"/>
              <a:t>in </a:t>
            </a:r>
            <a:r>
              <a:rPr lang="en-US" b="1" dirty="0"/>
              <a:t>services</a:t>
            </a:r>
          </a:p>
          <a:p>
            <a:endParaRPr lang="en-US" dirty="0"/>
          </a:p>
          <a:p>
            <a:pPr defTabSz="483306">
              <a:defRPr/>
            </a:pPr>
            <a:r>
              <a:rPr lang="en-US" dirty="0"/>
              <a:t>The </a:t>
            </a:r>
            <a:r>
              <a:rPr lang="en-US" b="1" dirty="0"/>
              <a:t>same basic workflows </a:t>
            </a:r>
            <a:r>
              <a:rPr lang="en-US" dirty="0"/>
              <a:t>still apply to branch as with traditional versioning, you </a:t>
            </a:r>
            <a:r>
              <a:rPr lang="en-US" b="1" dirty="0"/>
              <a:t>make edits</a:t>
            </a:r>
            <a:r>
              <a:rPr lang="en-US" dirty="0"/>
              <a:t>, you </a:t>
            </a:r>
            <a:r>
              <a:rPr lang="en-US" b="1" dirty="0"/>
              <a:t>reconcile, you resolve conflicts </a:t>
            </a:r>
            <a:r>
              <a:rPr lang="en-US" dirty="0"/>
              <a:t>and </a:t>
            </a:r>
            <a:r>
              <a:rPr lang="en-US" b="1" dirty="0"/>
              <a:t>post edits</a:t>
            </a:r>
            <a:r>
              <a:rPr lang="en-US" dirty="0"/>
              <a:t>.</a:t>
            </a:r>
          </a:p>
          <a:p>
            <a:endParaRPr lang="en-US" dirty="0"/>
          </a:p>
          <a:p>
            <a:r>
              <a:rPr lang="en-US" dirty="0"/>
              <a:t>Private - Only </a:t>
            </a:r>
            <a:r>
              <a:rPr lang="en-US" b="1" dirty="0"/>
              <a:t>owner/admin </a:t>
            </a:r>
            <a:r>
              <a:rPr lang="en-US" dirty="0"/>
              <a:t>can </a:t>
            </a:r>
            <a:r>
              <a:rPr lang="en-US" b="1" dirty="0"/>
              <a:t>view</a:t>
            </a:r>
            <a:r>
              <a:rPr lang="en-US" dirty="0"/>
              <a:t> or </a:t>
            </a:r>
            <a:r>
              <a:rPr lang="en-US" b="1" dirty="0"/>
              <a:t>edit</a:t>
            </a:r>
          </a:p>
          <a:p>
            <a:r>
              <a:rPr lang="en-US" dirty="0"/>
              <a:t>Protected - </a:t>
            </a:r>
            <a:r>
              <a:rPr lang="en-US" b="1" dirty="0"/>
              <a:t>Everyone</a:t>
            </a:r>
            <a:r>
              <a:rPr lang="en-US" dirty="0"/>
              <a:t> can </a:t>
            </a:r>
            <a:r>
              <a:rPr lang="en-US" b="1" dirty="0"/>
              <a:t>view</a:t>
            </a:r>
            <a:r>
              <a:rPr lang="en-US" dirty="0"/>
              <a:t> , Only </a:t>
            </a:r>
            <a:r>
              <a:rPr lang="en-US" b="1" dirty="0"/>
              <a:t>owner/admin </a:t>
            </a:r>
            <a:r>
              <a:rPr lang="en-US" dirty="0"/>
              <a:t>can </a:t>
            </a:r>
            <a:r>
              <a:rPr lang="en-US" b="1" dirty="0"/>
              <a:t>edit</a:t>
            </a:r>
          </a:p>
          <a:p>
            <a:r>
              <a:rPr lang="en-US" dirty="0"/>
              <a:t>Public - </a:t>
            </a:r>
            <a:r>
              <a:rPr lang="en-US" b="1" dirty="0"/>
              <a:t>Everyone</a:t>
            </a:r>
            <a:r>
              <a:rPr lang="en-US" dirty="0"/>
              <a:t> can </a:t>
            </a:r>
            <a:r>
              <a:rPr lang="en-US" b="1" dirty="0"/>
              <a:t>view/edit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29</a:t>
            </a:fld>
            <a:endParaRPr lang="en-US"/>
          </a:p>
        </p:txBody>
      </p:sp>
    </p:spTree>
    <p:extLst>
      <p:ext uri="{BB962C8B-B14F-4D97-AF65-F5344CB8AC3E}">
        <p14:creationId xmlns:p14="http://schemas.microsoft.com/office/powerpoint/2010/main" val="134567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83306">
              <a:defRPr/>
            </a:pPr>
            <a:r>
              <a:rPr lang="en-US" baseline="0" dirty="0"/>
              <a:t>In this section I will be giving an overview of what feature services are and what you might use them for.</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a:t>
            </a:fld>
            <a:endParaRPr lang="en-US"/>
          </a:p>
        </p:txBody>
      </p:sp>
    </p:spTree>
    <p:extLst>
      <p:ext uri="{BB962C8B-B14F-4D97-AF65-F5344CB8AC3E}">
        <p14:creationId xmlns:p14="http://schemas.microsoft.com/office/powerpoint/2010/main" val="37754956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Its’s </a:t>
            </a:r>
            <a:r>
              <a:rPr lang="en-US" b="1" dirty="0"/>
              <a:t>timestamp</a:t>
            </a:r>
            <a:r>
              <a:rPr lang="en-US" dirty="0"/>
              <a:t> based meaning you get </a:t>
            </a:r>
            <a:r>
              <a:rPr lang="en-US" b="1" dirty="0"/>
              <a:t>geodatabase</a:t>
            </a:r>
            <a:r>
              <a:rPr lang="en-US" dirty="0"/>
              <a:t> </a:t>
            </a:r>
            <a:r>
              <a:rPr lang="en-US" b="1" dirty="0"/>
              <a:t>archiving</a:t>
            </a:r>
            <a:r>
              <a:rPr lang="en-US" dirty="0"/>
              <a:t> for </a:t>
            </a:r>
            <a:r>
              <a:rPr lang="en-US" b="1" dirty="0"/>
              <a:t>free</a:t>
            </a:r>
            <a:r>
              <a:rPr lang="en-US" dirty="0"/>
              <a:t>.</a:t>
            </a:r>
          </a:p>
          <a:p>
            <a:endParaRPr lang="en-US" dirty="0"/>
          </a:p>
          <a:p>
            <a:r>
              <a:rPr lang="en-US" dirty="0"/>
              <a:t>Something </a:t>
            </a:r>
            <a:r>
              <a:rPr lang="en-US" b="1" dirty="0"/>
              <a:t>unique</a:t>
            </a:r>
            <a:r>
              <a:rPr lang="en-US" dirty="0"/>
              <a:t> to </a:t>
            </a:r>
            <a:r>
              <a:rPr lang="en-US" b="1" dirty="0"/>
              <a:t>branch</a:t>
            </a:r>
            <a:r>
              <a:rPr lang="en-US" dirty="0"/>
              <a:t> versioning is the ability to </a:t>
            </a:r>
            <a:r>
              <a:rPr lang="en-US" b="1" dirty="0"/>
              <a:t>resolve</a:t>
            </a:r>
            <a:r>
              <a:rPr lang="en-US" dirty="0"/>
              <a:t> </a:t>
            </a:r>
            <a:r>
              <a:rPr lang="en-US" b="1" dirty="0"/>
              <a:t>conflicts</a:t>
            </a:r>
            <a:r>
              <a:rPr lang="en-US" dirty="0"/>
              <a:t> over </a:t>
            </a:r>
            <a:r>
              <a:rPr lang="en-US" b="1" dirty="0"/>
              <a:t>multiple</a:t>
            </a:r>
            <a:r>
              <a:rPr lang="en-US" dirty="0"/>
              <a:t> </a:t>
            </a:r>
            <a:r>
              <a:rPr lang="en-US" b="1" dirty="0"/>
              <a:t>sessions</a:t>
            </a:r>
            <a:r>
              <a:rPr lang="en-US" dirty="0"/>
              <a:t> you are </a:t>
            </a:r>
            <a:r>
              <a:rPr lang="en-US" b="1" dirty="0"/>
              <a:t>no longer required</a:t>
            </a:r>
            <a:r>
              <a:rPr lang="en-US" dirty="0"/>
              <a:t> to </a:t>
            </a:r>
            <a:r>
              <a:rPr lang="en-US" b="1" dirty="0"/>
              <a:t>resolve</a:t>
            </a:r>
            <a:r>
              <a:rPr lang="en-US" dirty="0"/>
              <a:t> all conflicts </a:t>
            </a:r>
            <a:r>
              <a:rPr lang="en-US" b="1" dirty="0"/>
              <a:t>immediately</a:t>
            </a:r>
            <a:r>
              <a:rPr lang="en-US" dirty="0"/>
              <a:t> after </a:t>
            </a:r>
            <a:r>
              <a:rPr lang="en-US" b="1" dirty="0"/>
              <a:t>reconcile</a:t>
            </a:r>
            <a:r>
              <a:rPr lang="en-US" dirty="0"/>
              <a:t>.</a:t>
            </a:r>
          </a:p>
          <a:p>
            <a:endParaRPr lang="en-US" dirty="0"/>
          </a:p>
          <a:p>
            <a:r>
              <a:rPr lang="en-US" dirty="0"/>
              <a:t>There is enhanced editor tracking for deleted features that does not exist with traditional versioning</a:t>
            </a:r>
          </a:p>
          <a:p>
            <a:endParaRPr lang="en-US" dirty="0"/>
          </a:p>
          <a:p>
            <a:r>
              <a:rPr lang="en-US" dirty="0"/>
              <a:t>Unlike with traditional versioning, branch versioning does not require a compress to be executed regularly.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30</a:t>
            </a:fld>
            <a:endParaRPr lang="en-US"/>
          </a:p>
        </p:txBody>
      </p:sp>
    </p:spTree>
    <p:extLst>
      <p:ext uri="{BB962C8B-B14F-4D97-AF65-F5344CB8AC3E}">
        <p14:creationId xmlns:p14="http://schemas.microsoft.com/office/powerpoint/2010/main" val="2391320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All </a:t>
            </a:r>
            <a:r>
              <a:rPr lang="en-US" b="1" dirty="0"/>
              <a:t>newer</a:t>
            </a:r>
            <a:r>
              <a:rPr lang="en-US" dirty="0"/>
              <a:t> geodatabase </a:t>
            </a:r>
            <a:r>
              <a:rPr lang="en-US" b="1" dirty="0"/>
              <a:t>datasets</a:t>
            </a:r>
            <a:r>
              <a:rPr lang="en-US" dirty="0"/>
              <a:t> will </a:t>
            </a:r>
            <a:r>
              <a:rPr lang="en-US" b="1" dirty="0"/>
              <a:t>use branch </a:t>
            </a:r>
            <a:r>
              <a:rPr lang="en-US" dirty="0"/>
              <a:t>versioning, these dataset types are </a:t>
            </a:r>
            <a:r>
              <a:rPr lang="en-US" b="1" dirty="0"/>
              <a:t>not compliant </a:t>
            </a:r>
            <a:r>
              <a:rPr lang="en-US" dirty="0"/>
              <a:t>or </a:t>
            </a:r>
            <a:r>
              <a:rPr lang="en-US" b="1" dirty="0"/>
              <a:t>available</a:t>
            </a:r>
            <a:r>
              <a:rPr lang="en-US" dirty="0"/>
              <a:t> with traditional versioning. </a:t>
            </a:r>
          </a:p>
          <a:p>
            <a:endParaRPr lang="en-US" dirty="0"/>
          </a:p>
          <a:p>
            <a:r>
              <a:rPr lang="en-US" dirty="0"/>
              <a:t>Branch versioning is </a:t>
            </a:r>
            <a:r>
              <a:rPr lang="en-US" b="1" dirty="0"/>
              <a:t>only</a:t>
            </a:r>
            <a:r>
              <a:rPr lang="en-US" dirty="0"/>
              <a:t> available for services published </a:t>
            </a:r>
            <a:r>
              <a:rPr lang="en-US" b="1" dirty="0"/>
              <a:t>by</a:t>
            </a:r>
            <a:r>
              <a:rPr lang="en-US" dirty="0"/>
              <a:t> </a:t>
            </a:r>
            <a:r>
              <a:rPr lang="en-US" b="1" dirty="0"/>
              <a:t>reference</a:t>
            </a:r>
            <a:r>
              <a:rPr lang="en-US" dirty="0"/>
              <a:t> from your </a:t>
            </a:r>
            <a:r>
              <a:rPr lang="en-US" b="1" dirty="0"/>
              <a:t>enterprise</a:t>
            </a:r>
            <a:r>
              <a:rPr lang="en-US" dirty="0"/>
              <a:t> </a:t>
            </a:r>
            <a:r>
              <a:rPr lang="en-US" b="1" dirty="0"/>
              <a:t>geodatabase</a:t>
            </a:r>
            <a:r>
              <a:rPr lang="en-US" dirty="0"/>
              <a:t>, meaning it’s </a:t>
            </a:r>
            <a:r>
              <a:rPr lang="en-US" b="1" dirty="0"/>
              <a:t>not available </a:t>
            </a:r>
            <a:r>
              <a:rPr lang="en-US" dirty="0"/>
              <a:t>if your data is </a:t>
            </a:r>
            <a:r>
              <a:rPr lang="en-US" b="1" dirty="0"/>
              <a:t>hosted</a:t>
            </a:r>
            <a:r>
              <a:rPr lang="en-US" dirty="0"/>
              <a:t> in </a:t>
            </a:r>
            <a:r>
              <a:rPr lang="en-US" b="1" dirty="0"/>
              <a:t>AGOL</a:t>
            </a:r>
            <a:r>
              <a:rPr lang="en-US" dirty="0"/>
              <a:t> or </a:t>
            </a:r>
            <a:r>
              <a:rPr lang="en-US" b="1" dirty="0"/>
              <a:t>Enterprise</a:t>
            </a:r>
            <a:endParaRPr lang="en-US" dirty="0"/>
          </a:p>
          <a:p>
            <a:endParaRPr lang="en-US" dirty="0"/>
          </a:p>
          <a:p>
            <a:r>
              <a:rPr lang="en-US" dirty="0"/>
              <a:t>You can view branch versioned data via a direct geodatabase connection but there is no ability to edit, you must publish via feature services to edit.</a:t>
            </a:r>
          </a:p>
          <a:p>
            <a:endParaRPr lang="en-US" dirty="0"/>
          </a:p>
          <a:p>
            <a:r>
              <a:rPr lang="en-US" dirty="0"/>
              <a:t>Branch versioning is a single level of versions, meaning that all versions created are children of the default version. We have implemented the ability to change ownership of versions to allow for standard QA processes before posting to default.</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31</a:t>
            </a:fld>
            <a:endParaRPr lang="en-US"/>
          </a:p>
        </p:txBody>
      </p:sp>
    </p:spTree>
    <p:extLst>
      <p:ext uri="{BB962C8B-B14F-4D97-AF65-F5344CB8AC3E}">
        <p14:creationId xmlns:p14="http://schemas.microsoft.com/office/powerpoint/2010/main" val="20508711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we talk about feature services we can say that they are secured or unsecured. </a:t>
            </a:r>
          </a:p>
          <a:p>
            <a:r>
              <a:rPr lang="en-US" b="1" dirty="0"/>
              <a:t>Secured</a:t>
            </a:r>
            <a:r>
              <a:rPr lang="en-US" dirty="0"/>
              <a:t> means you have </a:t>
            </a:r>
            <a:r>
              <a:rPr lang="en-US" b="1" dirty="0"/>
              <a:t>explicitly</a:t>
            </a:r>
            <a:r>
              <a:rPr lang="en-US" dirty="0"/>
              <a:t> </a:t>
            </a:r>
            <a:r>
              <a:rPr lang="en-US" b="1" dirty="0"/>
              <a:t>shared</a:t>
            </a:r>
            <a:r>
              <a:rPr lang="en-US" dirty="0"/>
              <a:t> within your </a:t>
            </a:r>
            <a:r>
              <a:rPr lang="en-US" b="1" dirty="0"/>
              <a:t>org</a:t>
            </a:r>
            <a:r>
              <a:rPr lang="en-US" dirty="0"/>
              <a:t>, with a </a:t>
            </a:r>
            <a:r>
              <a:rPr lang="en-US" b="1" dirty="0"/>
              <a:t>group</a:t>
            </a:r>
          </a:p>
          <a:p>
            <a:r>
              <a:rPr lang="en-US" b="1" dirty="0"/>
              <a:t>Unsecured</a:t>
            </a:r>
            <a:r>
              <a:rPr lang="en-US" dirty="0"/>
              <a:t> means shared with </a:t>
            </a:r>
            <a:r>
              <a:rPr lang="en-US" b="1" dirty="0"/>
              <a:t>everyone</a:t>
            </a:r>
            <a:r>
              <a:rPr lang="en-US" dirty="0"/>
              <a:t>.</a:t>
            </a:r>
          </a:p>
          <a:p>
            <a:endParaRPr lang="en-US" dirty="0"/>
          </a:p>
          <a:p>
            <a:r>
              <a:rPr lang="en-US" b="1" dirty="0"/>
              <a:t>Access</a:t>
            </a:r>
            <a:r>
              <a:rPr lang="en-US" dirty="0"/>
              <a:t> to the </a:t>
            </a:r>
            <a:r>
              <a:rPr lang="en-US" b="1" dirty="0"/>
              <a:t>services</a:t>
            </a:r>
            <a:r>
              <a:rPr lang="en-US" dirty="0"/>
              <a:t> and therefore the </a:t>
            </a:r>
            <a:r>
              <a:rPr lang="en-US" b="1" dirty="0"/>
              <a:t>data</a:t>
            </a:r>
            <a:r>
              <a:rPr lang="en-US" dirty="0"/>
              <a:t> is based off of the </a:t>
            </a:r>
            <a:r>
              <a:rPr lang="en-US" b="1" dirty="0"/>
              <a:t>Portal</a:t>
            </a:r>
            <a:r>
              <a:rPr lang="en-US" dirty="0"/>
              <a:t> or </a:t>
            </a:r>
            <a:r>
              <a:rPr lang="en-US" b="1" dirty="0"/>
              <a:t>server</a:t>
            </a:r>
            <a:r>
              <a:rPr lang="en-US" dirty="0"/>
              <a:t> </a:t>
            </a:r>
            <a:r>
              <a:rPr lang="en-US" b="1" dirty="0"/>
              <a:t>user</a:t>
            </a:r>
            <a:r>
              <a:rPr lang="en-US" dirty="0"/>
              <a:t>. So </a:t>
            </a:r>
            <a:r>
              <a:rPr lang="en-US" b="1" dirty="0"/>
              <a:t>when working </a:t>
            </a:r>
            <a:r>
              <a:rPr lang="en-US" dirty="0"/>
              <a:t>with </a:t>
            </a:r>
            <a:r>
              <a:rPr lang="en-US" b="1" dirty="0"/>
              <a:t>versions</a:t>
            </a:r>
            <a:r>
              <a:rPr lang="en-US" dirty="0"/>
              <a:t> we </a:t>
            </a:r>
            <a:r>
              <a:rPr lang="en-US" b="1" dirty="0"/>
              <a:t>recommend</a:t>
            </a:r>
            <a:r>
              <a:rPr lang="en-US" dirty="0"/>
              <a:t> you use </a:t>
            </a:r>
            <a:r>
              <a:rPr lang="en-US" b="1" dirty="0"/>
              <a:t>secured</a:t>
            </a:r>
            <a:r>
              <a:rPr lang="en-US" dirty="0"/>
              <a:t> </a:t>
            </a:r>
            <a:r>
              <a:rPr lang="en-US" b="1" dirty="0"/>
              <a:t>services</a:t>
            </a:r>
            <a:r>
              <a:rPr lang="en-US" dirty="0"/>
              <a:t> otherwise you may </a:t>
            </a:r>
            <a:r>
              <a:rPr lang="en-US" b="1" dirty="0"/>
              <a:t>run into issues </a:t>
            </a:r>
            <a:r>
              <a:rPr lang="en-US" dirty="0"/>
              <a:t>where </a:t>
            </a:r>
            <a:r>
              <a:rPr lang="en-US" b="1" dirty="0"/>
              <a:t>anonymous</a:t>
            </a:r>
            <a:r>
              <a:rPr lang="en-US" dirty="0"/>
              <a:t> </a:t>
            </a:r>
            <a:r>
              <a:rPr lang="en-US" b="1" dirty="0"/>
              <a:t>users</a:t>
            </a:r>
            <a:r>
              <a:rPr lang="en-US" dirty="0"/>
              <a:t> </a:t>
            </a:r>
            <a:r>
              <a:rPr lang="en-US" b="1" dirty="0"/>
              <a:t>connect</a:t>
            </a:r>
            <a:r>
              <a:rPr lang="en-US" dirty="0"/>
              <a:t> and are not sure why they </a:t>
            </a:r>
            <a:r>
              <a:rPr lang="en-US" b="1" dirty="0"/>
              <a:t>cannot</a:t>
            </a:r>
            <a:r>
              <a:rPr lang="en-US" dirty="0"/>
              <a:t> do things like </a:t>
            </a:r>
            <a:r>
              <a:rPr lang="en-US" b="1" dirty="0"/>
              <a:t>create versions </a:t>
            </a:r>
            <a:r>
              <a:rPr lang="en-US" dirty="0"/>
              <a:t>or other operations. </a:t>
            </a:r>
          </a:p>
          <a:p>
            <a:endParaRPr lang="en-US" dirty="0"/>
          </a:p>
          <a:p>
            <a:r>
              <a:rPr lang="en-US" dirty="0"/>
              <a:t>Also note that </a:t>
            </a:r>
            <a:r>
              <a:rPr lang="en-US" b="1" dirty="0"/>
              <a:t>editor tracking </a:t>
            </a:r>
            <a:r>
              <a:rPr lang="en-US" dirty="0"/>
              <a:t>is based off of the </a:t>
            </a:r>
            <a:r>
              <a:rPr lang="en-US" b="1" dirty="0"/>
              <a:t>portal user</a:t>
            </a:r>
            <a:r>
              <a:rPr lang="en-US" dirty="0"/>
              <a:t>.</a:t>
            </a:r>
          </a:p>
          <a:p>
            <a:endParaRPr lang="en-US" dirty="0"/>
          </a:p>
          <a:p>
            <a:r>
              <a:rPr lang="en-US" dirty="0"/>
              <a:t>We recommend making your default version protected to allow for QA to be done by the admin before posting to default.</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32</a:t>
            </a:fld>
            <a:endParaRPr lang="en-US"/>
          </a:p>
        </p:txBody>
      </p:sp>
    </p:spTree>
    <p:extLst>
      <p:ext uri="{BB962C8B-B14F-4D97-AF65-F5344CB8AC3E}">
        <p14:creationId xmlns:p14="http://schemas.microsoft.com/office/powerpoint/2010/main" val="32074069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 use branch versioning there are a few steps you need to go through to prepare your data</a:t>
            </a:r>
          </a:p>
          <a:p>
            <a:r>
              <a:rPr lang="en-US" dirty="0"/>
              <a:t>Add global ids, enable editor tracking.</a:t>
            </a:r>
          </a:p>
          <a:p>
            <a:endParaRPr lang="en-US" dirty="0"/>
          </a:p>
          <a:p>
            <a:r>
              <a:rPr lang="en-US" dirty="0"/>
              <a:t>Create a branch connection and register as versioned from that connection</a:t>
            </a:r>
          </a:p>
          <a:p>
            <a:endParaRPr lang="en-US" dirty="0"/>
          </a:p>
          <a:p>
            <a:r>
              <a:rPr lang="en-US" dirty="0"/>
              <a:t>Share your map, and enable the version management capability. </a:t>
            </a:r>
          </a:p>
          <a:p>
            <a:endParaRPr lang="en-US" dirty="0"/>
          </a:p>
          <a:p>
            <a:r>
              <a:rPr lang="en-US" dirty="0"/>
              <a:t>Search for the topic ‘Share branch versioned data’ for all the details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33</a:t>
            </a:fld>
            <a:endParaRPr lang="en-US"/>
          </a:p>
        </p:txBody>
      </p:sp>
    </p:spTree>
    <p:extLst>
      <p:ext uri="{BB962C8B-B14F-4D97-AF65-F5344CB8AC3E}">
        <p14:creationId xmlns:p14="http://schemas.microsoft.com/office/powerpoint/2010/main" val="26488779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83306">
              <a:defRPr/>
            </a:pPr>
            <a:r>
              <a:rPr lang="en-US" baseline="0"/>
              <a:t>This section is about editing feature services in Pro.</a:t>
            </a:r>
          </a:p>
          <a:p>
            <a:pPr defTabSz="483306">
              <a:defRPr/>
            </a:pPr>
            <a:endParaRPr lang="en-US" baseline="0"/>
          </a:p>
          <a:p>
            <a:endParaRPr lang="en-US"/>
          </a:p>
          <a:p>
            <a:r>
              <a:rPr lang="en-US"/>
              <a:t>NEXT SLIDE</a:t>
            </a:r>
            <a:endParaRPr lang="en-US" baseline="0"/>
          </a:p>
        </p:txBody>
      </p:sp>
      <p:sp>
        <p:nvSpPr>
          <p:cNvPr id="4" name="Slide Number Placeholder 3"/>
          <p:cNvSpPr>
            <a:spLocks noGrp="1"/>
          </p:cNvSpPr>
          <p:nvPr>
            <p:ph type="sldNum" sz="quarter" idx="10"/>
          </p:nvPr>
        </p:nvSpPr>
        <p:spPr/>
        <p:txBody>
          <a:bodyPr/>
          <a:lstStyle/>
          <a:p>
            <a:fld id="{3E7143C0-4F23-B545-9533-520B5A87CA1E}" type="slidenum">
              <a:rPr lang="en-US" smtClean="0"/>
              <a:pPr/>
              <a:t>34</a:t>
            </a:fld>
            <a:endParaRPr lang="en-US"/>
          </a:p>
        </p:txBody>
      </p:sp>
    </p:spTree>
    <p:extLst>
      <p:ext uri="{BB962C8B-B14F-4D97-AF65-F5344CB8AC3E}">
        <p14:creationId xmlns:p14="http://schemas.microsoft.com/office/powerpoint/2010/main" val="912700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Thought </a:t>
            </a:r>
            <a:r>
              <a:rPr lang="en-US" b="1" dirty="0"/>
              <a:t>not</a:t>
            </a:r>
            <a:r>
              <a:rPr lang="en-US" dirty="0"/>
              <a:t> </a:t>
            </a:r>
            <a:r>
              <a:rPr lang="en-US" b="1" dirty="0"/>
              <a:t>official</a:t>
            </a:r>
            <a:r>
              <a:rPr lang="en-US" dirty="0"/>
              <a:t> Esri terms, for the </a:t>
            </a:r>
            <a:r>
              <a:rPr lang="en-US" b="1" dirty="0"/>
              <a:t>purposes</a:t>
            </a:r>
            <a:r>
              <a:rPr lang="en-US" dirty="0"/>
              <a:t> of this </a:t>
            </a:r>
            <a:r>
              <a:rPr lang="en-US" b="1" dirty="0"/>
              <a:t>session</a:t>
            </a:r>
            <a:r>
              <a:rPr lang="en-US" dirty="0"/>
              <a:t> we have made a </a:t>
            </a:r>
            <a:r>
              <a:rPr lang="en-US" b="1" dirty="0"/>
              <a:t>distinction</a:t>
            </a:r>
            <a:r>
              <a:rPr lang="en-US" dirty="0"/>
              <a:t> between </a:t>
            </a:r>
            <a:r>
              <a:rPr lang="en-US" b="1" dirty="0"/>
              <a:t>two types </a:t>
            </a:r>
            <a:r>
              <a:rPr lang="en-US" dirty="0"/>
              <a:t>of services that you can work with in Pro.</a:t>
            </a:r>
          </a:p>
          <a:p>
            <a:endParaRPr lang="en-US" dirty="0"/>
          </a:p>
          <a:p>
            <a:r>
              <a:rPr lang="en-US" dirty="0"/>
              <a:t>You can have </a:t>
            </a:r>
            <a:r>
              <a:rPr lang="en-US" b="1" dirty="0"/>
              <a:t>versioned</a:t>
            </a:r>
            <a:r>
              <a:rPr lang="en-US" dirty="0"/>
              <a:t> services or </a:t>
            </a:r>
            <a:r>
              <a:rPr lang="en-US" b="1" dirty="0"/>
              <a:t>non-versioned</a:t>
            </a:r>
            <a:r>
              <a:rPr lang="en-US" dirty="0"/>
              <a:t> services.</a:t>
            </a:r>
          </a:p>
          <a:p>
            <a:endParaRPr lang="en-US" dirty="0"/>
          </a:p>
          <a:p>
            <a:r>
              <a:rPr lang="en-US" b="1" dirty="0"/>
              <a:t>Versioned services </a:t>
            </a:r>
            <a:r>
              <a:rPr lang="en-US" dirty="0"/>
              <a:t>have the version </a:t>
            </a:r>
            <a:r>
              <a:rPr lang="en-US" b="1" dirty="0"/>
              <a:t>management capability </a:t>
            </a:r>
            <a:r>
              <a:rPr lang="en-US" dirty="0"/>
              <a:t>enabled, </a:t>
            </a:r>
            <a:r>
              <a:rPr lang="en-US" b="1" dirty="0"/>
              <a:t>non-versioned to not </a:t>
            </a:r>
            <a:r>
              <a:rPr lang="en-US" dirty="0"/>
              <a:t>have the version management capability</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35</a:t>
            </a:fld>
            <a:endParaRPr lang="en-US"/>
          </a:p>
        </p:txBody>
      </p:sp>
    </p:spTree>
    <p:extLst>
      <p:ext uri="{BB962C8B-B14F-4D97-AF65-F5344CB8AC3E}">
        <p14:creationId xmlns:p14="http://schemas.microsoft.com/office/powerpoint/2010/main" val="5955201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With the </a:t>
            </a:r>
            <a:r>
              <a:rPr lang="en-US" b="1" dirty="0"/>
              <a:t>version management capability </a:t>
            </a:r>
            <a:r>
              <a:rPr lang="en-US" dirty="0"/>
              <a:t>you will get </a:t>
            </a:r>
            <a:r>
              <a:rPr lang="en-US" b="1" dirty="0"/>
              <a:t>long transaction editing behavior </a:t>
            </a:r>
            <a:r>
              <a:rPr lang="en-US" dirty="0"/>
              <a:t>and can go through the </a:t>
            </a:r>
            <a:r>
              <a:rPr lang="en-US" b="1" dirty="0"/>
              <a:t>standard versioning workflows</a:t>
            </a:r>
            <a:r>
              <a:rPr lang="en-US" dirty="0"/>
              <a:t>. </a:t>
            </a:r>
          </a:p>
          <a:p>
            <a:endParaRPr lang="en-US" dirty="0"/>
          </a:p>
          <a:p>
            <a:r>
              <a:rPr lang="en-US" dirty="0"/>
              <a:t>Named versions are any version that is not the ‘Default’ version. With branch versioning these will be any version created from default.</a:t>
            </a:r>
          </a:p>
          <a:p>
            <a:endParaRPr lang="en-US" dirty="0"/>
          </a:p>
          <a:p>
            <a:r>
              <a:rPr lang="en-US" dirty="0"/>
              <a:t>With these versions you create a version from Default, edit in that version, reconcile to pull edits from Default into your version, resolve any conflicts, post your edits to the default version, and finally delete the version after posting.</a:t>
            </a:r>
          </a:p>
          <a:p>
            <a:endParaRPr lang="en-US" dirty="0"/>
          </a:p>
          <a:p>
            <a:r>
              <a:rPr lang="en-US" dirty="0"/>
              <a:t>With the default version you should note that there is no edit session, this means that edits are committed immediately as they are performed and there is no ability to undo or redo.</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36</a:t>
            </a:fld>
            <a:endParaRPr lang="en-US"/>
          </a:p>
        </p:txBody>
      </p:sp>
    </p:spTree>
    <p:extLst>
      <p:ext uri="{BB962C8B-B14F-4D97-AF65-F5344CB8AC3E}">
        <p14:creationId xmlns:p14="http://schemas.microsoft.com/office/powerpoint/2010/main" val="21748538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a:t>
            </a:r>
            <a:r>
              <a:rPr lang="en-US" b="1" dirty="0"/>
              <a:t>locking model </a:t>
            </a:r>
            <a:r>
              <a:rPr lang="en-US" dirty="0"/>
              <a:t>with branch versioning in Pro is a </a:t>
            </a:r>
            <a:r>
              <a:rPr lang="en-US" b="1" dirty="0"/>
              <a:t>single editor</a:t>
            </a:r>
            <a:r>
              <a:rPr lang="en-US" dirty="0"/>
              <a:t>, </a:t>
            </a:r>
            <a:r>
              <a:rPr lang="en-US" b="1" dirty="0"/>
              <a:t>multiple viewer </a:t>
            </a:r>
            <a:r>
              <a:rPr lang="en-US" dirty="0"/>
              <a:t>model for all </a:t>
            </a:r>
            <a:r>
              <a:rPr lang="en-US" b="1" dirty="0"/>
              <a:t>named</a:t>
            </a:r>
            <a:r>
              <a:rPr lang="en-US" dirty="0"/>
              <a:t> </a:t>
            </a:r>
            <a:r>
              <a:rPr lang="en-US" b="1" dirty="0"/>
              <a:t>versions</a:t>
            </a:r>
            <a:r>
              <a:rPr lang="en-US" dirty="0"/>
              <a:t>. The </a:t>
            </a:r>
            <a:r>
              <a:rPr lang="en-US" b="1" dirty="0"/>
              <a:t>Default</a:t>
            </a:r>
            <a:r>
              <a:rPr lang="en-US" dirty="0"/>
              <a:t> version has </a:t>
            </a:r>
            <a:r>
              <a:rPr lang="en-US" b="1" dirty="0"/>
              <a:t>no locking behavior to worry about</a:t>
            </a:r>
            <a:r>
              <a:rPr lang="en-US" dirty="0"/>
              <a:t>.</a:t>
            </a:r>
          </a:p>
          <a:p>
            <a:endParaRPr lang="en-US" dirty="0"/>
          </a:p>
          <a:p>
            <a:r>
              <a:rPr lang="en-US" dirty="0"/>
              <a:t>With named versions this means that </a:t>
            </a:r>
            <a:r>
              <a:rPr lang="en-US" b="1" dirty="0"/>
              <a:t>multiple viewers </a:t>
            </a:r>
            <a:r>
              <a:rPr lang="en-US" dirty="0"/>
              <a:t>can </a:t>
            </a:r>
            <a:r>
              <a:rPr lang="en-US" b="1" dirty="0"/>
              <a:t>view</a:t>
            </a:r>
            <a:r>
              <a:rPr lang="en-US" dirty="0"/>
              <a:t> a </a:t>
            </a:r>
            <a:r>
              <a:rPr lang="en-US" b="1" dirty="0"/>
              <a:t>version</a:t>
            </a:r>
            <a:r>
              <a:rPr lang="en-US" dirty="0"/>
              <a:t> at the </a:t>
            </a:r>
            <a:r>
              <a:rPr lang="en-US" b="1" dirty="0"/>
              <a:t>same time </a:t>
            </a:r>
            <a:r>
              <a:rPr lang="en-US" dirty="0"/>
              <a:t>but </a:t>
            </a:r>
            <a:r>
              <a:rPr lang="en-US" b="1" dirty="0"/>
              <a:t>only one user can edit</a:t>
            </a:r>
            <a:r>
              <a:rPr lang="en-US" dirty="0"/>
              <a:t>. If </a:t>
            </a:r>
            <a:r>
              <a:rPr lang="en-US" b="1" dirty="0"/>
              <a:t>two users are viewing neither </a:t>
            </a:r>
            <a:r>
              <a:rPr lang="en-US" dirty="0"/>
              <a:t>can edit until </a:t>
            </a:r>
            <a:r>
              <a:rPr lang="en-US" b="1" dirty="0"/>
              <a:t>one of them releases the locks</a:t>
            </a:r>
            <a:r>
              <a:rPr lang="en-US" dirty="0"/>
              <a:t>.</a:t>
            </a:r>
          </a:p>
          <a:p>
            <a:endParaRPr lang="en-US" dirty="0"/>
          </a:p>
          <a:p>
            <a:r>
              <a:rPr lang="en-US" b="1" dirty="0"/>
              <a:t>Connecting</a:t>
            </a:r>
            <a:r>
              <a:rPr lang="en-US" dirty="0"/>
              <a:t> to the </a:t>
            </a:r>
            <a:r>
              <a:rPr lang="en-US" b="1" dirty="0"/>
              <a:t>datastore</a:t>
            </a:r>
            <a:r>
              <a:rPr lang="en-US" dirty="0"/>
              <a:t> </a:t>
            </a:r>
            <a:r>
              <a:rPr lang="en-US" b="0" dirty="0"/>
              <a:t>takes a</a:t>
            </a:r>
            <a:r>
              <a:rPr lang="en-US" b="1" dirty="0"/>
              <a:t> shared lock</a:t>
            </a:r>
            <a:r>
              <a:rPr lang="en-US" dirty="0"/>
              <a:t>, </a:t>
            </a:r>
            <a:r>
              <a:rPr lang="en-US" b="1" dirty="0"/>
              <a:t>editing </a:t>
            </a:r>
            <a:r>
              <a:rPr lang="en-US" b="0" dirty="0"/>
              <a:t>takes</a:t>
            </a:r>
            <a:r>
              <a:rPr lang="en-US" b="1" dirty="0"/>
              <a:t> </a:t>
            </a:r>
            <a:r>
              <a:rPr lang="en-US" b="0" dirty="0"/>
              <a:t>an</a:t>
            </a:r>
            <a:r>
              <a:rPr lang="en-US" b="1" dirty="0"/>
              <a:t> exclusive lock</a:t>
            </a:r>
            <a:r>
              <a:rPr lang="en-US" dirty="0"/>
              <a:t>, </a:t>
            </a:r>
            <a:r>
              <a:rPr lang="en-US" b="1" dirty="0"/>
              <a:t>saving/discarding </a:t>
            </a:r>
            <a:r>
              <a:rPr lang="en-US" b="0" dirty="0"/>
              <a:t>edits</a:t>
            </a:r>
            <a:r>
              <a:rPr lang="en-US" b="1" dirty="0"/>
              <a:t> releases </a:t>
            </a:r>
            <a:r>
              <a:rPr lang="en-US" b="0" dirty="0"/>
              <a:t>the</a:t>
            </a:r>
            <a:r>
              <a:rPr lang="en-US" b="1" dirty="0"/>
              <a:t> exclusive </a:t>
            </a:r>
            <a:r>
              <a:rPr lang="en-US" b="0" dirty="0"/>
              <a:t>lock</a:t>
            </a:r>
            <a:r>
              <a:rPr lang="en-US" dirty="0"/>
              <a:t>, </a:t>
            </a:r>
            <a:r>
              <a:rPr lang="en-US" b="1" dirty="0"/>
              <a:t>releasing</a:t>
            </a:r>
            <a:r>
              <a:rPr lang="en-US" dirty="0"/>
              <a:t> the </a:t>
            </a:r>
            <a:r>
              <a:rPr lang="en-US" b="1" dirty="0"/>
              <a:t>data store releases</a:t>
            </a:r>
            <a:r>
              <a:rPr lang="en-US" dirty="0"/>
              <a:t> the </a:t>
            </a:r>
            <a:r>
              <a:rPr lang="en-US" b="1" dirty="0"/>
              <a:t>shared lock</a:t>
            </a:r>
            <a:r>
              <a:rPr lang="en-US" dirty="0"/>
              <a:t>.</a:t>
            </a:r>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37</a:t>
            </a:fld>
            <a:endParaRPr lang="en-US"/>
          </a:p>
        </p:txBody>
      </p:sp>
    </p:spTree>
    <p:extLst>
      <p:ext uri="{BB962C8B-B14F-4D97-AF65-F5344CB8AC3E}">
        <p14:creationId xmlns:p14="http://schemas.microsoft.com/office/powerpoint/2010/main" val="26500528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5939" indent="-185939"/>
            <a:r>
              <a:rPr lang="en-US" dirty="0"/>
              <a:t>There was a </a:t>
            </a:r>
            <a:r>
              <a:rPr lang="en-US" b="1" dirty="0"/>
              <a:t>project</a:t>
            </a:r>
            <a:r>
              <a:rPr lang="en-US" dirty="0"/>
              <a:t> that we </a:t>
            </a:r>
            <a:r>
              <a:rPr lang="en-US" b="1" dirty="0"/>
              <a:t>started</a:t>
            </a:r>
            <a:r>
              <a:rPr lang="en-US" dirty="0"/>
              <a:t> working on at the </a:t>
            </a:r>
            <a:r>
              <a:rPr lang="en-US" b="1" dirty="0"/>
              <a:t>end</a:t>
            </a:r>
            <a:r>
              <a:rPr lang="en-US" dirty="0"/>
              <a:t> of Pro </a:t>
            </a:r>
            <a:r>
              <a:rPr lang="en-US" b="1" dirty="0"/>
              <a:t>2.3</a:t>
            </a:r>
            <a:r>
              <a:rPr lang="en-US" dirty="0"/>
              <a:t> and we were </a:t>
            </a:r>
            <a:r>
              <a:rPr lang="en-US" b="1" dirty="0"/>
              <a:t>finally</a:t>
            </a:r>
            <a:r>
              <a:rPr lang="en-US" dirty="0"/>
              <a:t> able to </a:t>
            </a:r>
            <a:r>
              <a:rPr lang="en-US" b="1" dirty="0"/>
              <a:t>implement</a:t>
            </a:r>
            <a:r>
              <a:rPr lang="en-US" dirty="0"/>
              <a:t> in 2.5</a:t>
            </a:r>
          </a:p>
          <a:p>
            <a:pPr marL="185939" indent="-185939"/>
            <a:endParaRPr lang="en-US" dirty="0"/>
          </a:p>
          <a:p>
            <a:pPr marL="185939" indent="-185939"/>
            <a:r>
              <a:rPr lang="en-US" b="0" dirty="0"/>
              <a:t>This project was to prov</a:t>
            </a:r>
            <a:r>
              <a:rPr lang="en-US" b="1" dirty="0"/>
              <a:t>ide Undo redo </a:t>
            </a:r>
            <a:r>
              <a:rPr lang="en-US" dirty="0"/>
              <a:t>for </a:t>
            </a:r>
            <a:r>
              <a:rPr lang="en-US" b="1" dirty="0"/>
              <a:t>more</a:t>
            </a:r>
            <a:r>
              <a:rPr lang="en-US" dirty="0"/>
              <a:t> service </a:t>
            </a:r>
            <a:r>
              <a:rPr lang="en-US" b="1" dirty="0"/>
              <a:t>types</a:t>
            </a:r>
            <a:r>
              <a:rPr lang="en-US" dirty="0"/>
              <a:t>.</a:t>
            </a:r>
          </a:p>
          <a:p>
            <a:pPr marL="185939" indent="-185939"/>
            <a:endParaRPr lang="en-US" dirty="0"/>
          </a:p>
          <a:p>
            <a:pPr marL="185939" indent="-185939"/>
            <a:r>
              <a:rPr lang="en-US" b="1" dirty="0"/>
              <a:t>Previously</a:t>
            </a:r>
            <a:r>
              <a:rPr lang="en-US" dirty="0"/>
              <a:t> undo/redo was </a:t>
            </a:r>
            <a:r>
              <a:rPr lang="en-US" b="1" dirty="0"/>
              <a:t>only</a:t>
            </a:r>
            <a:r>
              <a:rPr lang="en-US" dirty="0"/>
              <a:t> available when working with </a:t>
            </a:r>
            <a:r>
              <a:rPr lang="en-US" b="1" dirty="0"/>
              <a:t>branch</a:t>
            </a:r>
            <a:r>
              <a:rPr lang="en-US" dirty="0"/>
              <a:t> versioned data with the </a:t>
            </a:r>
            <a:r>
              <a:rPr lang="en-US" b="1" dirty="0"/>
              <a:t>version</a:t>
            </a:r>
            <a:r>
              <a:rPr lang="en-US" dirty="0"/>
              <a:t> management capability </a:t>
            </a:r>
            <a:r>
              <a:rPr lang="en-US" b="1" dirty="0"/>
              <a:t>enabled</a:t>
            </a:r>
            <a:r>
              <a:rPr lang="en-US" dirty="0"/>
              <a:t>.</a:t>
            </a:r>
          </a:p>
          <a:p>
            <a:pPr marL="185939" indent="-185939"/>
            <a:endParaRPr lang="en-US" dirty="0"/>
          </a:p>
          <a:p>
            <a:pPr marL="185939" indent="-185939"/>
            <a:r>
              <a:rPr lang="en-US" b="1" dirty="0"/>
              <a:t>In order to accomplish this in Pro </a:t>
            </a:r>
            <a:r>
              <a:rPr lang="en-US" dirty="0"/>
              <a:t>2.5 we </a:t>
            </a:r>
            <a:r>
              <a:rPr lang="en-US" b="1" dirty="0"/>
              <a:t>implemented edit sessions under the covers </a:t>
            </a:r>
            <a:r>
              <a:rPr lang="en-US" dirty="0"/>
              <a:t>this is what allows us to provide this functionality. </a:t>
            </a:r>
          </a:p>
          <a:p>
            <a:pPr marL="185939" indent="-185939"/>
            <a:endParaRPr lang="en-US" dirty="0"/>
          </a:p>
          <a:p>
            <a:pPr marL="185939" indent="-185939"/>
            <a:r>
              <a:rPr lang="en-US" dirty="0"/>
              <a:t>&lt;NEXT SLIDE&gt;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38</a:t>
            </a:fld>
            <a:endParaRPr lang="en-US"/>
          </a:p>
        </p:txBody>
      </p:sp>
    </p:spTree>
    <p:extLst>
      <p:ext uri="{BB962C8B-B14F-4D97-AF65-F5344CB8AC3E}">
        <p14:creationId xmlns:p14="http://schemas.microsoft.com/office/powerpoint/2010/main" val="3793925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5939" lvl="0" indent="-185939"/>
            <a:r>
              <a:rPr lang="en-US" dirty="0"/>
              <a:t>One thing to </a:t>
            </a:r>
            <a:r>
              <a:rPr lang="en-US" b="1" dirty="0"/>
              <a:t>note</a:t>
            </a:r>
            <a:r>
              <a:rPr lang="en-US" dirty="0"/>
              <a:t> is that via the Pro </a:t>
            </a:r>
            <a:r>
              <a:rPr lang="en-US" b="1" dirty="0"/>
              <a:t>SDK,</a:t>
            </a:r>
            <a:r>
              <a:rPr lang="en-US" dirty="0"/>
              <a:t> or through the </a:t>
            </a:r>
            <a:r>
              <a:rPr lang="en-US" b="1" dirty="0"/>
              <a:t>UI in Pro </a:t>
            </a:r>
            <a:r>
              <a:rPr lang="en-US" dirty="0"/>
              <a:t>you will get a </a:t>
            </a:r>
            <a:r>
              <a:rPr lang="en-US" b="1" dirty="0"/>
              <a:t>popup</a:t>
            </a:r>
            <a:r>
              <a:rPr lang="en-US" dirty="0"/>
              <a:t> the first time you edit one of these services. </a:t>
            </a:r>
          </a:p>
          <a:p>
            <a:pPr marL="185939" lvl="0" indent="-185939"/>
            <a:endParaRPr lang="en-US" dirty="0"/>
          </a:p>
          <a:p>
            <a:pPr marL="185939" lvl="0" indent="-185939"/>
            <a:r>
              <a:rPr lang="en-US" dirty="0"/>
              <a:t>If you check the box to not see it again, it will no longer pop up when you make edits.</a:t>
            </a:r>
          </a:p>
          <a:p>
            <a:pPr marL="185939" lvl="0" indent="-185939"/>
            <a:endParaRPr lang="en-US" dirty="0"/>
          </a:p>
          <a:p>
            <a:pPr marL="185939" lvl="0" indent="-185939"/>
            <a:r>
              <a:rPr lang="en-US" dirty="0"/>
              <a:t>We didn’t intend this dialog to pop up in the Pro SDK context and consider this a bug, it will be fixed in the software moving forward.</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39</a:t>
            </a:fld>
            <a:endParaRPr lang="en-US"/>
          </a:p>
        </p:txBody>
      </p:sp>
    </p:spTree>
    <p:extLst>
      <p:ext uri="{BB962C8B-B14F-4D97-AF65-F5344CB8AC3E}">
        <p14:creationId xmlns:p14="http://schemas.microsoft.com/office/powerpoint/2010/main" val="4151651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Feature services are the </a:t>
            </a:r>
            <a:r>
              <a:rPr lang="en-US" b="1" dirty="0"/>
              <a:t>platform</a:t>
            </a:r>
            <a:r>
              <a:rPr lang="en-US" dirty="0"/>
              <a:t> model for </a:t>
            </a:r>
            <a:r>
              <a:rPr lang="en-US" b="1" dirty="0"/>
              <a:t>feature access</a:t>
            </a:r>
          </a:p>
          <a:p>
            <a:pPr marL="181240" indent="-181240">
              <a:buFontTx/>
              <a:buChar char="-"/>
            </a:pPr>
            <a:r>
              <a:rPr lang="en-US" dirty="0"/>
              <a:t>This means the ability get </a:t>
            </a:r>
            <a:r>
              <a:rPr lang="en-US" b="1" dirty="0"/>
              <a:t>access</a:t>
            </a:r>
            <a:r>
              <a:rPr lang="en-US" dirty="0"/>
              <a:t> to the </a:t>
            </a:r>
            <a:r>
              <a:rPr lang="en-US" b="1" dirty="0"/>
              <a:t>row data </a:t>
            </a:r>
            <a:r>
              <a:rPr lang="en-US" dirty="0"/>
              <a:t>in a table or feature layer as </a:t>
            </a:r>
            <a:r>
              <a:rPr lang="en-US" b="1" dirty="0"/>
              <a:t>well as the geometry</a:t>
            </a:r>
            <a:r>
              <a:rPr lang="en-US" dirty="0"/>
              <a:t>. This is unlike </a:t>
            </a:r>
            <a:r>
              <a:rPr lang="en-US" b="1" dirty="0"/>
              <a:t>other services </a:t>
            </a:r>
            <a:r>
              <a:rPr lang="en-US" dirty="0"/>
              <a:t>that </a:t>
            </a:r>
            <a:r>
              <a:rPr lang="en-US" b="1" dirty="0"/>
              <a:t>return images </a:t>
            </a:r>
            <a:r>
              <a:rPr lang="en-US" dirty="0"/>
              <a:t>or </a:t>
            </a:r>
            <a:r>
              <a:rPr lang="en-US" b="1" dirty="0"/>
              <a:t>lightly attributed datasets</a:t>
            </a:r>
          </a:p>
          <a:p>
            <a:endParaRPr lang="en-US" dirty="0"/>
          </a:p>
          <a:p>
            <a:pPr marL="181240" indent="-181240">
              <a:buFontTx/>
              <a:buChar char="-"/>
            </a:pPr>
            <a:r>
              <a:rPr lang="en-US" dirty="0"/>
              <a:t>This also means the ability to access the </a:t>
            </a:r>
            <a:r>
              <a:rPr lang="en-US" b="1" dirty="0"/>
              <a:t>data across the platform</a:t>
            </a:r>
            <a:r>
              <a:rPr lang="en-US" dirty="0"/>
              <a:t>. Via web </a:t>
            </a:r>
            <a:r>
              <a:rPr lang="en-US" b="1" dirty="0"/>
              <a:t>browsers</a:t>
            </a:r>
            <a:r>
              <a:rPr lang="en-US" dirty="0"/>
              <a:t>, </a:t>
            </a:r>
            <a:r>
              <a:rPr lang="en-US" b="1" dirty="0"/>
              <a:t>desktop applications</a:t>
            </a:r>
            <a:r>
              <a:rPr lang="en-US" dirty="0"/>
              <a:t>, and </a:t>
            </a:r>
            <a:r>
              <a:rPr lang="en-US" b="1" dirty="0"/>
              <a:t>mobile</a:t>
            </a:r>
            <a:r>
              <a:rPr lang="en-US" dirty="0"/>
              <a:t> based applications.</a:t>
            </a:r>
          </a:p>
          <a:p>
            <a:pPr marL="181240" indent="-181240">
              <a:buFontTx/>
              <a:buChar char="-"/>
            </a:pPr>
            <a:endParaRPr lang="en-US" dirty="0"/>
          </a:p>
          <a:p>
            <a:pPr marL="181240" indent="-181240">
              <a:buFontTx/>
              <a:buChar char="-"/>
            </a:pPr>
            <a:r>
              <a:rPr lang="en-US" dirty="0"/>
              <a:t>Feature services are also the </a:t>
            </a:r>
            <a:r>
              <a:rPr lang="en-US" b="1" dirty="0"/>
              <a:t>sole entry point</a:t>
            </a:r>
            <a:r>
              <a:rPr lang="en-US" dirty="0"/>
              <a:t> for long transaction editing using </a:t>
            </a:r>
            <a:r>
              <a:rPr lang="en-US" b="1" dirty="0"/>
              <a:t>branch versioned data</a:t>
            </a:r>
            <a:r>
              <a:rPr lang="en-US" dirty="0"/>
              <a:t>. </a:t>
            </a:r>
          </a:p>
          <a:p>
            <a:pPr marL="181240" indent="-181240">
              <a:buFontTx/>
              <a:buChar char="-"/>
            </a:pPr>
            <a:endParaRPr lang="en-US" dirty="0"/>
          </a:p>
          <a:p>
            <a:pPr marL="181240" indent="-181240">
              <a:buFontTx/>
              <a:buChar char="-"/>
            </a:pPr>
            <a:r>
              <a:rPr lang="en-US" dirty="0"/>
              <a:t>Feature services are where we have been focusing our </a:t>
            </a:r>
            <a:r>
              <a:rPr lang="en-US" b="1" dirty="0"/>
              <a:t>distributed</a:t>
            </a:r>
            <a:r>
              <a:rPr lang="en-US" dirty="0"/>
              <a:t> and </a:t>
            </a:r>
            <a:r>
              <a:rPr lang="en-US" b="1" dirty="0"/>
              <a:t>disconnected</a:t>
            </a:r>
            <a:r>
              <a:rPr lang="en-US" dirty="0"/>
              <a:t> </a:t>
            </a:r>
            <a:r>
              <a:rPr lang="en-US" b="1" dirty="0"/>
              <a:t>workflow</a:t>
            </a:r>
            <a:r>
              <a:rPr lang="en-US" dirty="0"/>
              <a:t> development </a:t>
            </a:r>
            <a:r>
              <a:rPr lang="en-US" b="1" dirty="0"/>
              <a:t>efforts</a:t>
            </a:r>
            <a:r>
              <a:rPr lang="en-US" dirty="0"/>
              <a:t> which allow you to take data into the field. Perform edits and sync back when you have connectivity.</a:t>
            </a:r>
          </a:p>
          <a:p>
            <a:pPr marL="181240" indent="-181240">
              <a:buFontTx/>
              <a:buChar char="-"/>
            </a:pPr>
            <a:endParaRPr lang="en-US" dirty="0"/>
          </a:p>
          <a:p>
            <a:pPr marL="181240" indent="-181240">
              <a:buFontTx/>
              <a:buChar char="-"/>
            </a:pPr>
            <a:r>
              <a:rPr lang="en-US" dirty="0"/>
              <a:t>Finally </a:t>
            </a:r>
            <a:r>
              <a:rPr lang="en-US" b="1" dirty="0"/>
              <a:t>feature</a:t>
            </a:r>
            <a:r>
              <a:rPr lang="en-US" dirty="0"/>
              <a:t> </a:t>
            </a:r>
            <a:r>
              <a:rPr lang="en-US" b="1" dirty="0"/>
              <a:t>services</a:t>
            </a:r>
            <a:r>
              <a:rPr lang="en-US" dirty="0"/>
              <a:t> are also the </a:t>
            </a:r>
            <a:r>
              <a:rPr lang="en-US" b="1" dirty="0"/>
              <a:t>entry point </a:t>
            </a:r>
            <a:r>
              <a:rPr lang="en-US" dirty="0"/>
              <a:t>for </a:t>
            </a:r>
            <a:r>
              <a:rPr lang="en-US" b="1" dirty="0"/>
              <a:t>platform</a:t>
            </a:r>
            <a:r>
              <a:rPr lang="en-US" dirty="0"/>
              <a:t> wide </a:t>
            </a:r>
            <a:r>
              <a:rPr lang="en-US" b="1" dirty="0"/>
              <a:t>adoption</a:t>
            </a:r>
            <a:r>
              <a:rPr lang="en-US" dirty="0"/>
              <a:t> of </a:t>
            </a:r>
            <a:r>
              <a:rPr lang="en-US" b="1" dirty="0"/>
              <a:t>utility networks </a:t>
            </a:r>
            <a:r>
              <a:rPr lang="en-US" dirty="0"/>
              <a:t>and </a:t>
            </a:r>
            <a:r>
              <a:rPr lang="en-US" b="1" dirty="0"/>
              <a:t>parcel fabrics</a:t>
            </a:r>
            <a:r>
              <a:rPr lang="en-US" dirty="0"/>
              <a:t>. Allowing </a:t>
            </a:r>
            <a:r>
              <a:rPr lang="en-US" b="1" dirty="0"/>
              <a:t>multiuser</a:t>
            </a:r>
            <a:r>
              <a:rPr lang="en-US" dirty="0"/>
              <a:t> access to these </a:t>
            </a:r>
            <a:r>
              <a:rPr lang="en-US" b="1" dirty="0"/>
              <a:t>dataset types</a:t>
            </a:r>
            <a:r>
              <a:rPr lang="en-US" dirty="0"/>
              <a:t>. There will be </a:t>
            </a:r>
            <a:r>
              <a:rPr lang="en-US" b="1" dirty="0"/>
              <a:t>more</a:t>
            </a:r>
            <a:r>
              <a:rPr lang="en-US" dirty="0"/>
              <a:t> in the </a:t>
            </a:r>
            <a:r>
              <a:rPr lang="en-US" b="1" dirty="0"/>
              <a:t>future</a:t>
            </a:r>
            <a:r>
              <a:rPr lang="en-US" dirty="0"/>
              <a:t> that follow this pattern as well. </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1656092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editing non-versioned services in previous versions of pro your edits were always committed as they occurred.</a:t>
            </a:r>
          </a:p>
          <a:p>
            <a:endParaRPr lang="en-US" dirty="0"/>
          </a:p>
          <a:p>
            <a:r>
              <a:rPr lang="en-US" dirty="0"/>
              <a:t>There was no-undo and redo, save and discard were never enabled.</a:t>
            </a:r>
          </a:p>
          <a:p>
            <a:endParaRPr lang="en-US" dirty="0"/>
          </a:p>
          <a:p>
            <a:r>
              <a:rPr lang="en-US" dirty="0"/>
              <a:t>For more information on editing in 2.4 you can see this QR code at the bottom that will take you to our presentation from last year.</a:t>
            </a:r>
          </a:p>
        </p:txBody>
      </p:sp>
      <p:sp>
        <p:nvSpPr>
          <p:cNvPr id="4" name="Slide Number Placeholder 3"/>
          <p:cNvSpPr>
            <a:spLocks noGrp="1"/>
          </p:cNvSpPr>
          <p:nvPr>
            <p:ph type="sldNum" sz="quarter" idx="5"/>
          </p:nvPr>
        </p:nvSpPr>
        <p:spPr/>
        <p:txBody>
          <a:bodyPr/>
          <a:lstStyle/>
          <a:p>
            <a:fld id="{3E7143C0-4F23-B545-9533-520B5A87CA1E}" type="slidenum">
              <a:rPr lang="en-US" smtClean="0"/>
              <a:pPr/>
              <a:t>40</a:t>
            </a:fld>
            <a:endParaRPr lang="en-US"/>
          </a:p>
        </p:txBody>
      </p:sp>
    </p:spTree>
    <p:extLst>
      <p:ext uri="{BB962C8B-B14F-4D97-AF65-F5344CB8AC3E}">
        <p14:creationId xmlns:p14="http://schemas.microsoft.com/office/powerpoint/2010/main" val="33855986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mentioned a few slides ago that there are new types of services that implemented edit sessions to provide undo/redo.</a:t>
            </a:r>
          </a:p>
          <a:p>
            <a:endParaRPr lang="en-US" dirty="0"/>
          </a:p>
          <a:p>
            <a:r>
              <a:rPr lang="en-US" dirty="0"/>
              <a:t>The </a:t>
            </a:r>
            <a:r>
              <a:rPr lang="en-US" b="1" dirty="0"/>
              <a:t>new types </a:t>
            </a:r>
            <a:r>
              <a:rPr lang="en-US" dirty="0"/>
              <a:t>of </a:t>
            </a:r>
            <a:r>
              <a:rPr lang="en-US" b="1" dirty="0"/>
              <a:t>services</a:t>
            </a:r>
            <a:r>
              <a:rPr lang="en-US" dirty="0"/>
              <a:t> that </a:t>
            </a:r>
            <a:r>
              <a:rPr lang="en-US" b="1" dirty="0"/>
              <a:t>edit sessions </a:t>
            </a:r>
            <a:r>
              <a:rPr lang="en-US" dirty="0"/>
              <a:t>apply to in </a:t>
            </a:r>
            <a:r>
              <a:rPr lang="en-US" b="1" dirty="0"/>
              <a:t>2.5</a:t>
            </a:r>
            <a:r>
              <a:rPr lang="en-US" dirty="0"/>
              <a:t> are </a:t>
            </a:r>
            <a:r>
              <a:rPr lang="en-US" b="1" dirty="0"/>
              <a:t>non-versioned services</a:t>
            </a:r>
          </a:p>
          <a:p>
            <a:endParaRPr lang="en-US" dirty="0"/>
          </a:p>
          <a:p>
            <a:r>
              <a:rPr lang="en-US" dirty="0"/>
              <a:t>So with 2.5, undo/redo, save/discard are now supported.</a:t>
            </a:r>
          </a:p>
          <a:p>
            <a:endParaRPr lang="en-US" dirty="0"/>
          </a:p>
          <a:p>
            <a:r>
              <a:rPr lang="en-US" dirty="0"/>
              <a:t>Now I need to </a:t>
            </a:r>
            <a:r>
              <a:rPr lang="en-US" b="1" dirty="0"/>
              <a:t>point out </a:t>
            </a:r>
            <a:r>
              <a:rPr lang="en-US" dirty="0"/>
              <a:t>that this </a:t>
            </a:r>
            <a:r>
              <a:rPr lang="en-US" b="1" dirty="0"/>
              <a:t>implementation</a:t>
            </a:r>
            <a:r>
              <a:rPr lang="en-US" dirty="0"/>
              <a:t> is done on the </a:t>
            </a:r>
            <a:r>
              <a:rPr lang="en-US" b="1" dirty="0"/>
              <a:t>client side in Pro</a:t>
            </a:r>
            <a:r>
              <a:rPr lang="en-US" dirty="0"/>
              <a:t>. It is not something that is managed by the feature service running on the server.</a:t>
            </a:r>
          </a:p>
          <a:p>
            <a:endParaRPr lang="en-US" dirty="0"/>
          </a:p>
          <a:p>
            <a:r>
              <a:rPr lang="en-US" dirty="0"/>
              <a:t>I will get into some </a:t>
            </a:r>
            <a:r>
              <a:rPr lang="en-US" b="1" dirty="0"/>
              <a:t>more details </a:t>
            </a:r>
            <a:r>
              <a:rPr lang="en-US" dirty="0"/>
              <a:t>in the </a:t>
            </a:r>
            <a:r>
              <a:rPr lang="en-US" b="1" dirty="0"/>
              <a:t>next  few slides </a:t>
            </a:r>
            <a:r>
              <a:rPr lang="en-US" dirty="0"/>
              <a:t>on this </a:t>
            </a:r>
            <a:r>
              <a:rPr lang="en-US" b="1" dirty="0"/>
              <a:t>client</a:t>
            </a:r>
            <a:r>
              <a:rPr lang="en-US" dirty="0"/>
              <a:t> side </a:t>
            </a:r>
            <a:r>
              <a:rPr lang="en-US" b="1" dirty="0"/>
              <a:t>implementation</a:t>
            </a:r>
            <a:r>
              <a:rPr lang="en-US" dirty="0"/>
              <a:t>.</a:t>
            </a:r>
          </a:p>
          <a:p>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41</a:t>
            </a:fld>
            <a:endParaRPr lang="en-US"/>
          </a:p>
        </p:txBody>
      </p:sp>
    </p:spTree>
    <p:extLst>
      <p:ext uri="{BB962C8B-B14F-4D97-AF65-F5344CB8AC3E}">
        <p14:creationId xmlns:p14="http://schemas.microsoft.com/office/powerpoint/2010/main" val="12602837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lets take a little deeper dive to see what’s happening under the hood with these new capabilities for non-versioned services.</a:t>
            </a:r>
          </a:p>
          <a:p>
            <a:endParaRPr lang="en-US" dirty="0"/>
          </a:p>
          <a:p>
            <a:r>
              <a:rPr lang="en-US" dirty="0"/>
              <a:t>Updates and deletes are stored client side in Pro until the user saves edits.</a:t>
            </a:r>
          </a:p>
          <a:p>
            <a:endParaRPr lang="en-US" dirty="0"/>
          </a:p>
          <a:p>
            <a:r>
              <a:rPr lang="en-US" dirty="0"/>
              <a:t>Inserts are a little bit different, we need the OID allocated up front so we send the insert to the server immediately.</a:t>
            </a:r>
          </a:p>
          <a:p>
            <a:endParaRPr lang="en-US" dirty="0"/>
          </a:p>
          <a:p>
            <a:r>
              <a:rPr lang="en-US" dirty="0"/>
              <a:t>This means that even though the session is managed client side, inserts can still result in server reactive edits.</a:t>
            </a:r>
          </a:p>
          <a:p>
            <a:endParaRPr lang="en-US" dirty="0"/>
          </a:p>
          <a:p>
            <a:r>
              <a:rPr lang="en-US" dirty="0"/>
              <a:t>One other thing to be aware of is that the undo of an insert will actually result in a delete being performed when saving or discarding edits.</a:t>
            </a:r>
          </a:p>
        </p:txBody>
      </p:sp>
      <p:sp>
        <p:nvSpPr>
          <p:cNvPr id="4" name="Slide Number Placeholder 3"/>
          <p:cNvSpPr>
            <a:spLocks noGrp="1"/>
          </p:cNvSpPr>
          <p:nvPr>
            <p:ph type="sldNum" sz="quarter" idx="5"/>
          </p:nvPr>
        </p:nvSpPr>
        <p:spPr/>
        <p:txBody>
          <a:bodyPr/>
          <a:lstStyle/>
          <a:p>
            <a:fld id="{3E7143C0-4F23-B545-9533-520B5A87CA1E}" type="slidenum">
              <a:rPr lang="en-US" smtClean="0"/>
              <a:pPr/>
              <a:t>42</a:t>
            </a:fld>
            <a:endParaRPr lang="en-US"/>
          </a:p>
        </p:txBody>
      </p:sp>
    </p:spTree>
    <p:extLst>
      <p:ext uri="{BB962C8B-B14F-4D97-AF65-F5344CB8AC3E}">
        <p14:creationId xmlns:p14="http://schemas.microsoft.com/office/powerpoint/2010/main" val="22222317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 mentioned earlier, when saving updates and deletes are sent to server for each edit. There are some behaviors that are delegated to the service, which I have listed here. </a:t>
            </a:r>
          </a:p>
          <a:p>
            <a:endParaRPr lang="en-US" dirty="0"/>
          </a:p>
          <a:p>
            <a:r>
              <a:rPr lang="en-US" dirty="0"/>
              <a:t>With relationship classes, you can create relationships, but the relationship navigation will not be available until you save. </a:t>
            </a:r>
          </a:p>
          <a:p>
            <a:endParaRPr lang="en-US" dirty="0"/>
          </a:p>
          <a:p>
            <a:r>
              <a:rPr lang="en-US" dirty="0"/>
              <a:t>For attribute rules that are ‘excluded from client side execution’ these will not kick in until saving. </a:t>
            </a:r>
          </a:p>
          <a:p>
            <a:endParaRPr lang="en-US" dirty="0"/>
          </a:p>
          <a:p>
            <a:r>
              <a:rPr lang="en-US" dirty="0"/>
              <a:t>For editor tracking, you will not see editor tracking values until save. </a:t>
            </a:r>
          </a:p>
          <a:p>
            <a:endParaRPr lang="en-US" dirty="0"/>
          </a:p>
          <a:p>
            <a:r>
              <a:rPr lang="en-US" dirty="0"/>
              <a:t>We are working on resolving the relationship class and editor tracking issues with client side implementations but this might take a release or two before we get these projects complete. </a:t>
            </a:r>
          </a:p>
          <a:p>
            <a:endParaRPr lang="en-US" dirty="0"/>
          </a:p>
          <a:p>
            <a:r>
              <a:rPr lang="en-US" dirty="0"/>
              <a:t>If these delays in behavior are not acceptable you can always set the editor options to save every ‘1’ operation get the same experience in 2.5 as you would have in 2.4</a:t>
            </a:r>
          </a:p>
          <a:p>
            <a:endParaRPr lang="en-US" dirty="0"/>
          </a:p>
          <a:p>
            <a:r>
              <a:rPr lang="en-US" dirty="0"/>
              <a:t>When performing a lot of edits, save can take a long time. You can use the same editor option to auto-save regularly.</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43</a:t>
            </a:fld>
            <a:endParaRPr lang="en-US"/>
          </a:p>
        </p:txBody>
      </p:sp>
    </p:spTree>
    <p:extLst>
      <p:ext uri="{BB962C8B-B14F-4D97-AF65-F5344CB8AC3E}">
        <p14:creationId xmlns:p14="http://schemas.microsoft.com/office/powerpoint/2010/main" val="26789125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lgn="l"/>
            <a:r>
              <a:rPr lang="en-US" dirty="0"/>
              <a:t>"</a:t>
            </a:r>
            <a:r>
              <a:rPr lang="en-US" b="1" dirty="0"/>
              <a:t>Mixed Mode</a:t>
            </a:r>
            <a:r>
              <a:rPr lang="en-US" dirty="0"/>
              <a:t>" editing is the </a:t>
            </a:r>
            <a:r>
              <a:rPr lang="en-US" b="1" dirty="0"/>
              <a:t>default</a:t>
            </a:r>
            <a:r>
              <a:rPr lang="en-US" dirty="0"/>
              <a:t> in </a:t>
            </a:r>
            <a:r>
              <a:rPr lang="en-US" b="1" dirty="0"/>
              <a:t>Pro</a:t>
            </a:r>
            <a:r>
              <a:rPr lang="en-US" dirty="0"/>
              <a:t>, when you </a:t>
            </a:r>
            <a:r>
              <a:rPr lang="en-US" b="1" dirty="0"/>
              <a:t>edit</a:t>
            </a:r>
            <a:r>
              <a:rPr lang="en-US" dirty="0"/>
              <a:t> in </a:t>
            </a:r>
            <a:r>
              <a:rPr lang="en-US" b="1" dirty="0"/>
              <a:t>Pro</a:t>
            </a:r>
            <a:r>
              <a:rPr lang="en-US" dirty="0"/>
              <a:t> </a:t>
            </a:r>
            <a:r>
              <a:rPr lang="en-US" b="1" dirty="0"/>
              <a:t>AND</a:t>
            </a:r>
            <a:r>
              <a:rPr lang="en-US" dirty="0"/>
              <a:t> you have </a:t>
            </a:r>
            <a:r>
              <a:rPr lang="en-US" b="1" dirty="0"/>
              <a:t>multiple </a:t>
            </a:r>
            <a:r>
              <a:rPr lang="en-US" b="1" dirty="0" err="1"/>
              <a:t>datasources</a:t>
            </a:r>
            <a:r>
              <a:rPr lang="en-US" b="1" dirty="0"/>
              <a:t> </a:t>
            </a:r>
            <a:r>
              <a:rPr lang="en-US" dirty="0"/>
              <a:t>in your </a:t>
            </a:r>
            <a:r>
              <a:rPr lang="en-US" b="1" dirty="0"/>
              <a:t>contents pane </a:t>
            </a:r>
            <a:r>
              <a:rPr lang="en-US" dirty="0"/>
              <a:t>you </a:t>
            </a:r>
            <a:r>
              <a:rPr lang="en-US" b="1" dirty="0"/>
              <a:t>don’t need </a:t>
            </a:r>
            <a:r>
              <a:rPr lang="en-US" dirty="0"/>
              <a:t>to </a:t>
            </a:r>
            <a:r>
              <a:rPr lang="en-US" b="1" dirty="0"/>
              <a:t>choose</a:t>
            </a:r>
            <a:r>
              <a:rPr lang="en-US" dirty="0"/>
              <a:t> which </a:t>
            </a:r>
            <a:r>
              <a:rPr lang="en-US" b="1" dirty="0" err="1"/>
              <a:t>datasource</a:t>
            </a:r>
            <a:r>
              <a:rPr lang="en-US" dirty="0"/>
              <a:t> you are </a:t>
            </a:r>
            <a:r>
              <a:rPr lang="en-US" b="1" dirty="0"/>
              <a:t>editing. </a:t>
            </a:r>
          </a:p>
          <a:p>
            <a:pPr marL="0" lvl="0" indent="0" algn="l"/>
            <a:endParaRPr lang="en-US" b="1" dirty="0"/>
          </a:p>
          <a:p>
            <a:pPr marL="0" lvl="0" indent="0" algn="l"/>
            <a:r>
              <a:rPr lang="en-US" b="1" dirty="0"/>
              <a:t>This is</a:t>
            </a:r>
            <a:r>
              <a:rPr lang="en-US" dirty="0"/>
              <a:t> unlike </a:t>
            </a:r>
            <a:r>
              <a:rPr lang="en-US" b="1" dirty="0"/>
              <a:t>ArcMap</a:t>
            </a:r>
            <a:r>
              <a:rPr lang="en-US" dirty="0"/>
              <a:t> where you could </a:t>
            </a:r>
            <a:r>
              <a:rPr lang="en-US" b="1" dirty="0"/>
              <a:t>only edit one workspace </a:t>
            </a:r>
            <a:r>
              <a:rPr lang="en-US" dirty="0"/>
              <a:t>at a time</a:t>
            </a:r>
          </a:p>
          <a:p>
            <a:pPr marL="0" indent="0"/>
            <a:endParaRPr lang="en-US" dirty="0"/>
          </a:p>
          <a:p>
            <a:pPr marL="0" indent="0"/>
            <a:r>
              <a:rPr lang="en-US" dirty="0"/>
              <a:t>The </a:t>
            </a:r>
            <a:r>
              <a:rPr lang="en-US" b="1" dirty="0"/>
              <a:t>contents</a:t>
            </a:r>
            <a:r>
              <a:rPr lang="en-US" dirty="0"/>
              <a:t> pane </a:t>
            </a:r>
            <a:r>
              <a:rPr lang="en-US" b="1" dirty="0"/>
              <a:t>may include </a:t>
            </a:r>
            <a:r>
              <a:rPr lang="en-US" dirty="0"/>
              <a:t>data with that support edit sessions and some that do not. </a:t>
            </a:r>
            <a:r>
              <a:rPr lang="en-US" b="0" dirty="0"/>
              <a:t>Data</a:t>
            </a:r>
            <a:r>
              <a:rPr lang="en-US" b="1" dirty="0"/>
              <a:t> </a:t>
            </a:r>
            <a:r>
              <a:rPr lang="en-US" b="0" dirty="0"/>
              <a:t>that support edit sessions will show up on the undo/redo stack, data that does not support edit sessions </a:t>
            </a:r>
            <a:r>
              <a:rPr lang="en-US" b="0"/>
              <a:t>will not.</a:t>
            </a:r>
            <a:endParaRPr lang="en-US" b="1" dirty="0"/>
          </a:p>
          <a:p>
            <a:pPr marL="0" indent="0"/>
            <a:endParaRPr lang="en-US" dirty="0"/>
          </a:p>
          <a:p>
            <a:pPr marL="0" indent="0"/>
            <a:r>
              <a:rPr lang="en-US" dirty="0"/>
              <a:t>That can lead to an </a:t>
            </a:r>
            <a:r>
              <a:rPr lang="en-US" b="1" dirty="0"/>
              <a:t>inconsistent</a:t>
            </a:r>
            <a:r>
              <a:rPr lang="en-US" dirty="0"/>
              <a:t> UI </a:t>
            </a:r>
            <a:r>
              <a:rPr lang="en-US" b="1" dirty="0"/>
              <a:t>experience</a:t>
            </a:r>
            <a:r>
              <a:rPr lang="en-US" dirty="0"/>
              <a:t> when you are </a:t>
            </a:r>
            <a:r>
              <a:rPr lang="en-US" b="1" dirty="0"/>
              <a:t>editing</a:t>
            </a:r>
            <a:r>
              <a:rPr lang="en-US" dirty="0"/>
              <a:t> </a:t>
            </a:r>
            <a:r>
              <a:rPr lang="en-US" b="1" dirty="0"/>
              <a:t>both</a:t>
            </a:r>
            <a:r>
              <a:rPr lang="en-US" dirty="0"/>
              <a:t> </a:t>
            </a:r>
            <a:r>
              <a:rPr lang="en-US" b="1" dirty="0"/>
              <a:t>types</a:t>
            </a:r>
            <a:r>
              <a:rPr lang="en-US" dirty="0"/>
              <a:t> of </a:t>
            </a:r>
            <a:r>
              <a:rPr lang="en-US" b="1" dirty="0"/>
              <a:t>layers</a:t>
            </a:r>
            <a:r>
              <a:rPr lang="en-US" dirty="0"/>
              <a:t> </a:t>
            </a:r>
            <a:r>
              <a:rPr lang="en-US" b="1" dirty="0"/>
              <a:t>together</a:t>
            </a:r>
            <a:r>
              <a:rPr lang="en-US" dirty="0"/>
              <a: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44</a:t>
            </a:fld>
            <a:endParaRPr lang="en-US"/>
          </a:p>
        </p:txBody>
      </p:sp>
    </p:spTree>
    <p:extLst>
      <p:ext uri="{BB962C8B-B14F-4D97-AF65-F5344CB8AC3E}">
        <p14:creationId xmlns:p14="http://schemas.microsoft.com/office/powerpoint/2010/main" val="20995722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Permissions</a:t>
            </a:r>
            <a:r>
              <a:rPr lang="en-US" dirty="0"/>
              <a:t> are very </a:t>
            </a:r>
            <a:r>
              <a:rPr lang="en-US" b="1" dirty="0"/>
              <a:t>similar</a:t>
            </a:r>
            <a:r>
              <a:rPr lang="en-US" dirty="0"/>
              <a:t> to what you would see with </a:t>
            </a:r>
            <a:r>
              <a:rPr lang="en-US" b="1" dirty="0"/>
              <a:t>enterprise</a:t>
            </a:r>
            <a:r>
              <a:rPr lang="en-US" dirty="0"/>
              <a:t> </a:t>
            </a:r>
            <a:r>
              <a:rPr lang="en-US" b="1" dirty="0"/>
              <a:t>geodatabases</a:t>
            </a:r>
            <a:r>
              <a:rPr lang="en-US" dirty="0"/>
              <a:t>. </a:t>
            </a:r>
          </a:p>
          <a:p>
            <a:endParaRPr lang="en-US" dirty="0"/>
          </a:p>
          <a:p>
            <a:r>
              <a:rPr lang="en-US" dirty="0"/>
              <a:t>But note that they are </a:t>
            </a:r>
            <a:r>
              <a:rPr lang="en-US" b="1" dirty="0"/>
              <a:t>applied</a:t>
            </a:r>
            <a:r>
              <a:rPr lang="en-US" dirty="0"/>
              <a:t> to the </a:t>
            </a:r>
            <a:r>
              <a:rPr lang="en-US" b="1" dirty="0"/>
              <a:t>service</a:t>
            </a:r>
            <a:r>
              <a:rPr lang="en-US" dirty="0"/>
              <a:t> </a:t>
            </a:r>
            <a:r>
              <a:rPr lang="en-US" b="1" dirty="0"/>
              <a:t>rather</a:t>
            </a:r>
            <a:r>
              <a:rPr lang="en-US" dirty="0"/>
              <a:t> than to the </a:t>
            </a:r>
            <a:r>
              <a:rPr lang="en-US" b="1" dirty="0"/>
              <a:t>individual</a:t>
            </a:r>
            <a:r>
              <a:rPr lang="en-US" dirty="0"/>
              <a:t> </a:t>
            </a:r>
            <a:r>
              <a:rPr lang="en-US" b="1" dirty="0"/>
              <a:t>layer</a:t>
            </a:r>
            <a:r>
              <a:rPr lang="en-US" dirty="0"/>
              <a:t>. This means that </a:t>
            </a:r>
            <a:r>
              <a:rPr lang="en-US" b="1" dirty="0"/>
              <a:t>all permissions </a:t>
            </a:r>
            <a:r>
              <a:rPr lang="en-US" dirty="0"/>
              <a:t>in a </a:t>
            </a:r>
            <a:r>
              <a:rPr lang="en-US" b="1" dirty="0"/>
              <a:t>given</a:t>
            </a:r>
            <a:r>
              <a:rPr lang="en-US" dirty="0"/>
              <a:t> </a:t>
            </a:r>
            <a:r>
              <a:rPr lang="en-US" b="1" dirty="0"/>
              <a:t>service</a:t>
            </a:r>
            <a:r>
              <a:rPr lang="en-US" dirty="0"/>
              <a:t> </a:t>
            </a:r>
            <a:r>
              <a:rPr lang="en-US" b="1" dirty="0"/>
              <a:t>datastore</a:t>
            </a:r>
            <a:r>
              <a:rPr lang="en-US" dirty="0"/>
              <a:t> will be the </a:t>
            </a:r>
            <a:r>
              <a:rPr lang="en-US" b="1" dirty="0"/>
              <a:t>same</a:t>
            </a:r>
            <a:r>
              <a:rPr lang="en-US" dirty="0"/>
              <a:t>. </a:t>
            </a:r>
          </a:p>
          <a:p>
            <a:endParaRPr lang="en-US" dirty="0"/>
          </a:p>
          <a:p>
            <a:r>
              <a:rPr lang="en-US" dirty="0"/>
              <a:t>Something </a:t>
            </a:r>
            <a:r>
              <a:rPr lang="en-US" b="1" dirty="0"/>
              <a:t>unique</a:t>
            </a:r>
            <a:r>
              <a:rPr lang="en-US" dirty="0"/>
              <a:t> to </a:t>
            </a:r>
            <a:r>
              <a:rPr lang="en-US" b="1" dirty="0"/>
              <a:t>feature services </a:t>
            </a:r>
            <a:r>
              <a:rPr lang="en-US" dirty="0"/>
              <a:t>is </a:t>
            </a:r>
            <a:r>
              <a:rPr lang="en-US" b="1" dirty="0"/>
              <a:t>ownership</a:t>
            </a:r>
            <a:r>
              <a:rPr lang="en-US" dirty="0"/>
              <a:t> </a:t>
            </a:r>
            <a:r>
              <a:rPr lang="en-US" b="1" dirty="0"/>
              <a:t>based access control</a:t>
            </a:r>
            <a:r>
              <a:rPr lang="en-US" dirty="0"/>
              <a:t>. This is </a:t>
            </a:r>
            <a:r>
              <a:rPr lang="en-US" b="1" dirty="0"/>
              <a:t>row level security </a:t>
            </a:r>
            <a:r>
              <a:rPr lang="en-US" dirty="0"/>
              <a:t>that allows an </a:t>
            </a:r>
            <a:r>
              <a:rPr lang="en-US" b="1" dirty="0"/>
              <a:t>admin</a:t>
            </a:r>
            <a:r>
              <a:rPr lang="en-US" dirty="0"/>
              <a:t> to </a:t>
            </a:r>
            <a:r>
              <a:rPr lang="en-US" b="1" dirty="0"/>
              <a:t>determine</a:t>
            </a:r>
            <a:r>
              <a:rPr lang="en-US" dirty="0"/>
              <a:t> who can </a:t>
            </a:r>
            <a:r>
              <a:rPr lang="en-US" b="1" dirty="0"/>
              <a:t>view</a:t>
            </a:r>
            <a:r>
              <a:rPr lang="en-US" dirty="0"/>
              <a:t> and </a:t>
            </a:r>
            <a:r>
              <a:rPr lang="en-US" b="1" dirty="0"/>
              <a:t>edit</a:t>
            </a:r>
            <a:r>
              <a:rPr lang="en-US" dirty="0"/>
              <a:t> individual </a:t>
            </a:r>
            <a:r>
              <a:rPr lang="en-US" b="1" dirty="0"/>
              <a:t>rows</a:t>
            </a:r>
            <a:r>
              <a:rPr lang="en-US" dirty="0"/>
              <a:t>. </a:t>
            </a:r>
          </a:p>
          <a:p>
            <a:endParaRPr lang="en-US" dirty="0"/>
          </a:p>
          <a:p>
            <a:r>
              <a:rPr lang="en-US" b="1" dirty="0"/>
              <a:t>As a Pro SDK developer </a:t>
            </a:r>
            <a:r>
              <a:rPr lang="en-US" dirty="0"/>
              <a:t>will </a:t>
            </a:r>
            <a:r>
              <a:rPr lang="en-US" b="1" dirty="0"/>
              <a:t>not be aware </a:t>
            </a:r>
            <a:r>
              <a:rPr lang="en-US" b="0" dirty="0"/>
              <a:t>of ownership based access control, </a:t>
            </a:r>
            <a:r>
              <a:rPr lang="en-US" dirty="0"/>
              <a:t>you just </a:t>
            </a:r>
            <a:r>
              <a:rPr lang="en-US" b="1" dirty="0"/>
              <a:t>won’t see rows </a:t>
            </a:r>
            <a:r>
              <a:rPr lang="en-US" dirty="0"/>
              <a:t>you are </a:t>
            </a:r>
            <a:r>
              <a:rPr lang="en-US" b="1" dirty="0"/>
              <a:t>not allowed </a:t>
            </a:r>
            <a:r>
              <a:rPr lang="en-US" dirty="0"/>
              <a:t>to </a:t>
            </a:r>
            <a:r>
              <a:rPr lang="en-US" b="1" dirty="0"/>
              <a:t>see</a:t>
            </a:r>
            <a:r>
              <a:rPr lang="en-US" dirty="0"/>
              <a:t> and </a:t>
            </a:r>
            <a:r>
              <a:rPr lang="en-US" b="1" dirty="0"/>
              <a:t>may get failures </a:t>
            </a:r>
            <a:r>
              <a:rPr lang="en-US" dirty="0"/>
              <a:t>when attempting to edit rows you do not have permission to edit.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45</a:t>
            </a:fld>
            <a:endParaRPr lang="en-US"/>
          </a:p>
        </p:txBody>
      </p:sp>
    </p:spTree>
    <p:extLst>
      <p:ext uri="{BB962C8B-B14F-4D97-AF65-F5344CB8AC3E}">
        <p14:creationId xmlns:p14="http://schemas.microsoft.com/office/powerpoint/2010/main" val="36054329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Charlie</a:t>
            </a:r>
          </a:p>
        </p:txBody>
      </p:sp>
      <p:sp>
        <p:nvSpPr>
          <p:cNvPr id="4" name="Slide Number Placeholder 3"/>
          <p:cNvSpPr>
            <a:spLocks noGrp="1"/>
          </p:cNvSpPr>
          <p:nvPr>
            <p:ph type="sldNum" sz="quarter" idx="5"/>
          </p:nvPr>
        </p:nvSpPr>
        <p:spPr/>
        <p:txBody>
          <a:bodyPr/>
          <a:lstStyle/>
          <a:p>
            <a:fld id="{3E7143C0-4F23-B545-9533-520B5A87CA1E}" type="slidenum">
              <a:rPr lang="en-US" smtClean="0"/>
              <a:pPr/>
              <a:t>46</a:t>
            </a:fld>
            <a:endParaRPr lang="en-US"/>
          </a:p>
        </p:txBody>
      </p:sp>
    </p:spTree>
    <p:extLst>
      <p:ext uri="{BB962C8B-B14F-4D97-AF65-F5344CB8AC3E}">
        <p14:creationId xmlns:p14="http://schemas.microsoft.com/office/powerpoint/2010/main" val="41138590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47</a:t>
            </a:fld>
            <a:endParaRPr lang="en-US"/>
          </a:p>
        </p:txBody>
      </p:sp>
    </p:spTree>
    <p:extLst>
      <p:ext uri="{BB962C8B-B14F-4D97-AF65-F5344CB8AC3E}">
        <p14:creationId xmlns:p14="http://schemas.microsoft.com/office/powerpoint/2010/main" val="42249324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48</a:t>
            </a:fld>
            <a:endParaRPr lang="en-US"/>
          </a:p>
        </p:txBody>
      </p:sp>
    </p:spTree>
    <p:extLst>
      <p:ext uri="{BB962C8B-B14F-4D97-AF65-F5344CB8AC3E}">
        <p14:creationId xmlns:p14="http://schemas.microsoft.com/office/powerpoint/2010/main" val="40638359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49</a:t>
            </a:fld>
            <a:endParaRPr lang="en-US"/>
          </a:p>
        </p:txBody>
      </p:sp>
    </p:spTree>
    <p:extLst>
      <p:ext uri="{BB962C8B-B14F-4D97-AF65-F5344CB8AC3E}">
        <p14:creationId xmlns:p14="http://schemas.microsoft.com/office/powerpoint/2010/main" val="1554703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a:t>A </a:t>
            </a:r>
            <a:r>
              <a:rPr lang="en-US" b="1" dirty="0"/>
              <a:t>feature service </a:t>
            </a:r>
            <a:r>
              <a:rPr lang="en-US" dirty="0"/>
              <a:t>can contain </a:t>
            </a:r>
            <a:r>
              <a:rPr lang="en-US" b="1" dirty="0"/>
              <a:t>layers</a:t>
            </a:r>
            <a:r>
              <a:rPr lang="en-US" dirty="0"/>
              <a:t> and or </a:t>
            </a:r>
            <a:r>
              <a:rPr lang="en-US" b="1" dirty="0"/>
              <a:t>tables</a:t>
            </a:r>
            <a:r>
              <a:rPr lang="en-US" dirty="0"/>
              <a:t>. Layers have a </a:t>
            </a:r>
            <a:r>
              <a:rPr lang="en-US" b="1" dirty="0"/>
              <a:t>shape</a:t>
            </a:r>
            <a:r>
              <a:rPr lang="en-US" dirty="0"/>
              <a:t> </a:t>
            </a:r>
            <a:r>
              <a:rPr lang="en-US" b="1" dirty="0"/>
              <a:t>column</a:t>
            </a:r>
            <a:r>
              <a:rPr lang="en-US" dirty="0"/>
              <a:t> </a:t>
            </a:r>
            <a:r>
              <a:rPr lang="en-US" b="1" dirty="0"/>
              <a:t>tables do not</a:t>
            </a:r>
            <a:r>
              <a:rPr lang="en-US" dirty="0"/>
              <a:t>, both are supported</a:t>
            </a:r>
          </a:p>
          <a:p>
            <a:pPr lvl="0"/>
            <a:endParaRPr lang="en-US" dirty="0"/>
          </a:p>
          <a:p>
            <a:pPr lvl="0"/>
            <a:r>
              <a:rPr lang="en-US" dirty="0"/>
              <a:t>The feature service allows </a:t>
            </a:r>
            <a:r>
              <a:rPr lang="en-US" b="1" dirty="0"/>
              <a:t>querying</a:t>
            </a:r>
            <a:r>
              <a:rPr lang="en-US" dirty="0"/>
              <a:t>, </a:t>
            </a:r>
            <a:r>
              <a:rPr lang="en-US" b="1" dirty="0"/>
              <a:t>analysis</a:t>
            </a:r>
            <a:r>
              <a:rPr lang="en-US" dirty="0"/>
              <a:t>, and </a:t>
            </a:r>
            <a:r>
              <a:rPr lang="en-US" b="1" dirty="0"/>
              <a:t>editing</a:t>
            </a:r>
            <a:r>
              <a:rPr lang="en-US" dirty="0"/>
              <a:t> of this data. </a:t>
            </a:r>
          </a:p>
          <a:p>
            <a:pPr lvl="0"/>
            <a:endParaRPr lang="en-US" dirty="0"/>
          </a:p>
          <a:p>
            <a:pPr lvl="0"/>
            <a:r>
              <a:rPr lang="en-US" dirty="0"/>
              <a:t>Everything with the feature service is </a:t>
            </a:r>
            <a:r>
              <a:rPr lang="en-US" b="1" dirty="0"/>
              <a:t>done</a:t>
            </a:r>
            <a:r>
              <a:rPr lang="en-US" dirty="0"/>
              <a:t> in a </a:t>
            </a:r>
            <a:r>
              <a:rPr lang="en-US" b="1" dirty="0"/>
              <a:t>RESTful</a:t>
            </a:r>
            <a:r>
              <a:rPr lang="en-US" dirty="0"/>
              <a:t> way, relying on REST requests and responses.</a:t>
            </a:r>
          </a:p>
          <a:p>
            <a:pPr lvl="0"/>
            <a:endParaRPr lang="en-US" dirty="0"/>
          </a:p>
          <a:p>
            <a:pPr defTabSz="483306">
              <a:defRPr/>
            </a:pPr>
            <a:r>
              <a:rPr lang="en-US" dirty="0"/>
              <a:t>Terminology can sometimes be confusing and you might hear the term </a:t>
            </a:r>
            <a:r>
              <a:rPr lang="en-US" b="1" dirty="0"/>
              <a:t>web layers </a:t>
            </a:r>
            <a:r>
              <a:rPr lang="en-US" dirty="0"/>
              <a:t>or web </a:t>
            </a:r>
            <a:r>
              <a:rPr lang="en-US" b="1" dirty="0"/>
              <a:t>feature layers </a:t>
            </a:r>
            <a:r>
              <a:rPr lang="en-US" dirty="0"/>
              <a:t>when the data lives in a portal. You may hear feature services when in stand alone non-federated servers. These terms can really be used </a:t>
            </a:r>
            <a:r>
              <a:rPr lang="en-US" b="1" dirty="0"/>
              <a:t>interchangeably</a:t>
            </a:r>
            <a:r>
              <a:rPr lang="en-US" dirty="0"/>
              <a:t>. I will be using feature services for this </a:t>
            </a:r>
            <a:r>
              <a:rPr lang="en-US" b="1" dirty="0"/>
              <a:t>presentation</a:t>
            </a:r>
            <a:r>
              <a:rPr lang="en-US" dirty="0"/>
              <a:t>.</a:t>
            </a:r>
          </a:p>
          <a:p>
            <a:pPr lvl="0"/>
            <a:endParaRPr lang="en-US" dirty="0"/>
          </a:p>
          <a:p>
            <a:pPr defTabSz="483306">
              <a:defRPr/>
            </a:pPr>
            <a:r>
              <a:rPr lang="en-US" dirty="0"/>
              <a:t>Within a </a:t>
            </a:r>
            <a:r>
              <a:rPr lang="en-US" b="1" dirty="0"/>
              <a:t>web layer or feature service </a:t>
            </a:r>
            <a:r>
              <a:rPr lang="en-US" dirty="0"/>
              <a:t>there can be </a:t>
            </a:r>
            <a:r>
              <a:rPr lang="en-US" b="1" dirty="0"/>
              <a:t>1 or many sub layers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5</a:t>
            </a:fld>
            <a:endParaRPr lang="en-US"/>
          </a:p>
        </p:txBody>
      </p:sp>
    </p:spTree>
    <p:extLst>
      <p:ext uri="{BB962C8B-B14F-4D97-AF65-F5344CB8AC3E}">
        <p14:creationId xmlns:p14="http://schemas.microsoft.com/office/powerpoint/2010/main" val="38088423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50</a:t>
            </a:fld>
            <a:endParaRPr lang="en-US"/>
          </a:p>
        </p:txBody>
      </p:sp>
    </p:spTree>
    <p:extLst>
      <p:ext uri="{BB962C8B-B14F-4D97-AF65-F5344CB8AC3E}">
        <p14:creationId xmlns:p14="http://schemas.microsoft.com/office/powerpoint/2010/main" val="27106683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51</a:t>
            </a:fld>
            <a:endParaRPr lang="en-US"/>
          </a:p>
        </p:txBody>
      </p:sp>
    </p:spTree>
    <p:extLst>
      <p:ext uri="{BB962C8B-B14F-4D97-AF65-F5344CB8AC3E}">
        <p14:creationId xmlns:p14="http://schemas.microsoft.com/office/powerpoint/2010/main" val="13702117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52</a:t>
            </a:fld>
            <a:endParaRPr lang="en-US">
              <a:solidFill>
                <a:prstClr val="black"/>
              </a:solidFill>
            </a:endParaRPr>
          </a:p>
        </p:txBody>
      </p:sp>
    </p:spTree>
    <p:extLst>
      <p:ext uri="{BB962C8B-B14F-4D97-AF65-F5344CB8AC3E}">
        <p14:creationId xmlns:p14="http://schemas.microsoft.com/office/powerpoint/2010/main" val="1621661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53</a:t>
            </a:fld>
            <a:endParaRPr lang="en-US"/>
          </a:p>
        </p:txBody>
      </p:sp>
    </p:spTree>
    <p:extLst>
      <p:ext uri="{BB962C8B-B14F-4D97-AF65-F5344CB8AC3E}">
        <p14:creationId xmlns:p14="http://schemas.microsoft.com/office/powerpoint/2010/main" val="28979835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final section on special considerations for working with feature services otherwise known as tips and tricks.</a:t>
            </a:r>
          </a:p>
        </p:txBody>
      </p:sp>
      <p:sp>
        <p:nvSpPr>
          <p:cNvPr id="4" name="Slide Number Placeholder 3"/>
          <p:cNvSpPr>
            <a:spLocks noGrp="1"/>
          </p:cNvSpPr>
          <p:nvPr>
            <p:ph type="sldNum" sz="quarter" idx="5"/>
          </p:nvPr>
        </p:nvSpPr>
        <p:spPr/>
        <p:txBody>
          <a:bodyPr/>
          <a:lstStyle/>
          <a:p>
            <a:fld id="{3E7143C0-4F23-B545-9533-520B5A87CA1E}" type="slidenum">
              <a:rPr lang="en-US" smtClean="0"/>
              <a:pPr/>
              <a:t>54</a:t>
            </a:fld>
            <a:endParaRPr lang="en-US"/>
          </a:p>
        </p:txBody>
      </p:sp>
    </p:spTree>
    <p:extLst>
      <p:ext uri="{BB962C8B-B14F-4D97-AF65-F5344CB8AC3E}">
        <p14:creationId xmlns:p14="http://schemas.microsoft.com/office/powerpoint/2010/main" val="21109710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83306">
              <a:defRPr/>
            </a:pPr>
            <a:r>
              <a:rPr lang="en-US" dirty="0"/>
              <a:t>Feature services in </a:t>
            </a:r>
            <a:r>
              <a:rPr lang="en-US" b="1" dirty="0"/>
              <a:t>Pro</a:t>
            </a:r>
            <a:r>
              <a:rPr lang="en-US" dirty="0"/>
              <a:t> can be </a:t>
            </a:r>
            <a:r>
              <a:rPr lang="en-US" b="1" dirty="0"/>
              <a:t>slower</a:t>
            </a:r>
            <a:r>
              <a:rPr lang="en-US" dirty="0"/>
              <a:t> than working </a:t>
            </a:r>
            <a:r>
              <a:rPr lang="en-US" b="1" dirty="0"/>
              <a:t>directly</a:t>
            </a:r>
            <a:r>
              <a:rPr lang="en-US" dirty="0"/>
              <a:t> with </a:t>
            </a:r>
            <a:r>
              <a:rPr lang="en-US" b="1" dirty="0"/>
              <a:t>geodatabases</a:t>
            </a:r>
            <a:r>
              <a:rPr lang="en-US" dirty="0"/>
              <a:t> in </a:t>
            </a:r>
            <a:r>
              <a:rPr lang="en-US" b="1" dirty="0"/>
              <a:t>certain</a:t>
            </a:r>
            <a:r>
              <a:rPr lang="en-US" dirty="0"/>
              <a:t> </a:t>
            </a:r>
            <a:r>
              <a:rPr lang="en-US" b="1" dirty="0"/>
              <a:t>cases</a:t>
            </a:r>
            <a:r>
              <a:rPr lang="en-US" dirty="0"/>
              <a:t>, we are constantly </a:t>
            </a:r>
            <a:r>
              <a:rPr lang="en-US" b="1" dirty="0"/>
              <a:t>working</a:t>
            </a:r>
            <a:r>
              <a:rPr lang="en-US" dirty="0"/>
              <a:t> on </a:t>
            </a:r>
            <a:r>
              <a:rPr lang="en-US" b="1" dirty="0"/>
              <a:t>improvements</a:t>
            </a:r>
            <a:r>
              <a:rPr lang="en-US" dirty="0"/>
              <a:t> to try to </a:t>
            </a:r>
            <a:r>
              <a:rPr lang="en-US" b="1" dirty="0"/>
              <a:t>close</a:t>
            </a:r>
            <a:r>
              <a:rPr lang="en-US" dirty="0"/>
              <a:t> this </a:t>
            </a:r>
            <a:r>
              <a:rPr lang="en-US" b="1" dirty="0"/>
              <a:t>gap</a:t>
            </a:r>
            <a:r>
              <a:rPr lang="en-US" dirty="0"/>
              <a:t>.</a:t>
            </a:r>
          </a:p>
          <a:p>
            <a:endParaRPr lang="en-US" dirty="0"/>
          </a:p>
          <a:p>
            <a:r>
              <a:rPr lang="en-US" dirty="0"/>
              <a:t>This slide is mostly tips for getting better performance from your services.</a:t>
            </a:r>
          </a:p>
          <a:p>
            <a:endParaRPr lang="en-US" dirty="0"/>
          </a:p>
          <a:p>
            <a:r>
              <a:rPr lang="en-US" dirty="0"/>
              <a:t>If you need to get </a:t>
            </a:r>
            <a:r>
              <a:rPr lang="en-US" b="1" dirty="0"/>
              <a:t>a count of rows</a:t>
            </a:r>
            <a:r>
              <a:rPr lang="en-US" dirty="0"/>
              <a:t>, use </a:t>
            </a:r>
            <a:r>
              <a:rPr lang="en-US" b="1" dirty="0" err="1"/>
              <a:t>Table.Get</a:t>
            </a:r>
            <a:r>
              <a:rPr lang="en-US" b="1" dirty="0"/>
              <a:t> count</a:t>
            </a:r>
            <a:r>
              <a:rPr lang="en-US" dirty="0"/>
              <a:t>, it uses a much </a:t>
            </a:r>
            <a:r>
              <a:rPr lang="en-US" b="1" dirty="0"/>
              <a:t>more</a:t>
            </a:r>
            <a:r>
              <a:rPr lang="en-US" dirty="0"/>
              <a:t> </a:t>
            </a:r>
            <a:r>
              <a:rPr lang="en-US" b="1" dirty="0"/>
              <a:t>efficient</a:t>
            </a:r>
            <a:r>
              <a:rPr lang="en-US" dirty="0"/>
              <a:t> REST </a:t>
            </a:r>
            <a:r>
              <a:rPr lang="en-US" b="1" dirty="0"/>
              <a:t>request</a:t>
            </a:r>
            <a:r>
              <a:rPr lang="en-US" dirty="0"/>
              <a:t> to the </a:t>
            </a:r>
            <a:r>
              <a:rPr lang="en-US" b="1" dirty="0"/>
              <a:t>server</a:t>
            </a:r>
            <a:r>
              <a:rPr lang="en-US" dirty="0"/>
              <a:t> to retrieve the count info. This will work much </a:t>
            </a:r>
            <a:r>
              <a:rPr lang="en-US" b="1" dirty="0"/>
              <a:t>better</a:t>
            </a:r>
            <a:r>
              <a:rPr lang="en-US" dirty="0"/>
              <a:t> than </a:t>
            </a:r>
            <a:r>
              <a:rPr lang="en-US" b="1" dirty="0"/>
              <a:t>counting</a:t>
            </a:r>
            <a:r>
              <a:rPr lang="en-US" dirty="0"/>
              <a:t> </a:t>
            </a:r>
            <a:r>
              <a:rPr lang="en-US" b="1" dirty="0"/>
              <a:t>rows</a:t>
            </a:r>
            <a:r>
              <a:rPr lang="en-US" dirty="0"/>
              <a:t> via a </a:t>
            </a:r>
            <a:r>
              <a:rPr lang="en-US" b="1" dirty="0"/>
              <a:t>search</a:t>
            </a:r>
            <a:r>
              <a:rPr lang="en-US" dirty="0"/>
              <a:t> </a:t>
            </a:r>
            <a:r>
              <a:rPr lang="en-US" b="1" dirty="0"/>
              <a:t>cursor</a:t>
            </a:r>
            <a:r>
              <a:rPr lang="en-US" dirty="0"/>
              <a:t> for example.</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For calculating values using calculate field calculate</a:t>
            </a:r>
            <a:r>
              <a:rPr lang="en-US" dirty="0"/>
              <a:t> using the SQL option, this also pushes the calculate to the server rather than doing it client side in Pro.</a:t>
            </a:r>
          </a:p>
          <a:p>
            <a:endParaRPr lang="en-US" dirty="0"/>
          </a:p>
          <a:p>
            <a:r>
              <a:rPr lang="en-US" dirty="0"/>
              <a:t>For </a:t>
            </a:r>
            <a:r>
              <a:rPr lang="en-US" b="1" dirty="0"/>
              <a:t>bulk loading/updating</a:t>
            </a:r>
            <a:r>
              <a:rPr lang="en-US" dirty="0"/>
              <a:t>, </a:t>
            </a:r>
            <a:r>
              <a:rPr lang="en-US" b="1" dirty="0"/>
              <a:t>if possible </a:t>
            </a:r>
            <a:r>
              <a:rPr lang="en-US" dirty="0"/>
              <a:t>go to the </a:t>
            </a:r>
            <a:r>
              <a:rPr lang="en-US" b="1" dirty="0"/>
              <a:t>back end geodatabase </a:t>
            </a:r>
            <a:r>
              <a:rPr lang="en-US" dirty="0"/>
              <a:t>for appending/updating services published by reference. </a:t>
            </a:r>
          </a:p>
          <a:p>
            <a:endParaRPr lang="en-US" dirty="0"/>
          </a:p>
          <a:p>
            <a:r>
              <a:rPr lang="en-US" dirty="0"/>
              <a:t>For hosted data </a:t>
            </a:r>
            <a:r>
              <a:rPr lang="en-US" b="1" dirty="0"/>
              <a:t>consider</a:t>
            </a:r>
            <a:r>
              <a:rPr lang="en-US" dirty="0"/>
              <a:t> using </a:t>
            </a:r>
            <a:r>
              <a:rPr lang="en-US" b="1" dirty="0"/>
              <a:t>append</a:t>
            </a:r>
            <a:r>
              <a:rPr lang="en-US" dirty="0"/>
              <a:t> API from the Portal. </a:t>
            </a:r>
          </a:p>
          <a:p>
            <a:endParaRPr lang="en-US" dirty="0"/>
          </a:p>
          <a:p>
            <a:r>
              <a:rPr lang="en-US" dirty="0"/>
              <a:t>Finally, if you want to provide read only access to data in your enterprise geodatabase you can use the map services sub layers by adding them individually. This gives read only access to perform analysis without the overhead of also running a feature service. </a:t>
            </a:r>
          </a:p>
          <a:p>
            <a:endParaRPr lang="en-US" b="1"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55</a:t>
            </a:fld>
            <a:endParaRPr lang="en-US"/>
          </a:p>
        </p:txBody>
      </p:sp>
    </p:spTree>
    <p:extLst>
      <p:ext uri="{BB962C8B-B14F-4D97-AF65-F5344CB8AC3E}">
        <p14:creationId xmlns:p14="http://schemas.microsoft.com/office/powerpoint/2010/main" val="24331830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Feature caching is turned on by default for feature services. </a:t>
            </a:r>
          </a:p>
          <a:p>
            <a:endParaRPr lang="en-US" dirty="0"/>
          </a:p>
          <a:p>
            <a:r>
              <a:rPr lang="en-US" dirty="0"/>
              <a:t>For the most part it is not something you should care about. One exception is multiple user editing scenarios where users are editing the same data in the same location at the same time. </a:t>
            </a:r>
          </a:p>
          <a:p>
            <a:endParaRPr lang="en-US" dirty="0"/>
          </a:p>
          <a:p>
            <a:r>
              <a:rPr lang="en-US" dirty="0"/>
              <a:t>In these scenarios you may want to refresh the cache to see the latest data in your session. </a:t>
            </a:r>
          </a:p>
          <a:p>
            <a:endParaRPr lang="en-US" dirty="0"/>
          </a:p>
          <a:p>
            <a:r>
              <a:rPr lang="en-US" dirty="0"/>
              <a:t>For non versioned data you can simply refresh the map which will refresh the local cache. </a:t>
            </a:r>
          </a:p>
          <a:p>
            <a:r>
              <a:rPr lang="en-US" dirty="0"/>
              <a:t>For the default version you can refresh the version, if the version has been updated on the server we will refresh the cache locally.</a:t>
            </a:r>
          </a:p>
          <a:p>
            <a:r>
              <a:rPr lang="en-US" dirty="0"/>
              <a:t>For named versions, it is a single editor model so you wont run into cases where the data is changing behind you, there is no way to refresh the cache.</a:t>
            </a:r>
          </a:p>
          <a:p>
            <a:endParaRPr lang="en-US" dirty="0"/>
          </a:p>
          <a:p>
            <a:r>
              <a:rPr lang="en-US" dirty="0"/>
              <a:t>If this is a common scenario for you, there is the ability to disable to feature cache via the layer properties for non-versioned data, but you may see poor performance afterwards.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56</a:t>
            </a:fld>
            <a:endParaRPr lang="en-US"/>
          </a:p>
        </p:txBody>
      </p:sp>
    </p:spTree>
    <p:extLst>
      <p:ext uri="{BB962C8B-B14F-4D97-AF65-F5344CB8AC3E}">
        <p14:creationId xmlns:p14="http://schemas.microsoft.com/office/powerpoint/2010/main" val="1231199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added the ability to take </a:t>
            </a:r>
            <a:r>
              <a:rPr lang="en-US" b="1" dirty="0" err="1"/>
              <a:t>syncable</a:t>
            </a:r>
            <a:r>
              <a:rPr lang="en-US" dirty="0"/>
              <a:t> feature services </a:t>
            </a:r>
            <a:r>
              <a:rPr lang="en-US" b="1" dirty="0"/>
              <a:t>offline</a:t>
            </a:r>
            <a:r>
              <a:rPr lang="en-US" dirty="0"/>
              <a:t> in Pro at </a:t>
            </a:r>
            <a:r>
              <a:rPr lang="en-US" b="1" dirty="0"/>
              <a:t>2.2</a:t>
            </a:r>
            <a:r>
              <a:rPr lang="en-US" dirty="0"/>
              <a:t>. Any </a:t>
            </a:r>
            <a:r>
              <a:rPr lang="en-US" b="1" dirty="0"/>
              <a:t>service</a:t>
            </a:r>
            <a:r>
              <a:rPr lang="en-US" dirty="0"/>
              <a:t> that has </a:t>
            </a:r>
            <a:r>
              <a:rPr lang="en-US" b="1" dirty="0"/>
              <a:t>sync enabled </a:t>
            </a:r>
            <a:r>
              <a:rPr lang="en-US" dirty="0"/>
              <a:t>can go </a:t>
            </a:r>
            <a:r>
              <a:rPr lang="en-US" b="1" dirty="0"/>
              <a:t>offline</a:t>
            </a:r>
            <a:r>
              <a:rPr lang="en-US" dirty="0"/>
              <a:t> in </a:t>
            </a:r>
            <a:r>
              <a:rPr lang="en-US" b="1" dirty="0"/>
              <a:t>Pro</a:t>
            </a:r>
            <a:r>
              <a:rPr lang="en-US" dirty="0"/>
              <a:t>, be </a:t>
            </a:r>
            <a:r>
              <a:rPr lang="en-US" b="1" dirty="0"/>
              <a:t>edited</a:t>
            </a:r>
            <a:r>
              <a:rPr lang="en-US" dirty="0"/>
              <a:t> and then </a:t>
            </a:r>
            <a:r>
              <a:rPr lang="en-US" b="1" dirty="0"/>
              <a:t>synced</a:t>
            </a:r>
            <a:r>
              <a:rPr lang="en-US" dirty="0"/>
              <a:t> with the </a:t>
            </a:r>
            <a:r>
              <a:rPr lang="en-US" b="1" dirty="0"/>
              <a:t>server</a:t>
            </a:r>
            <a:r>
              <a:rPr lang="en-US" dirty="0"/>
              <a:t>. </a:t>
            </a:r>
          </a:p>
          <a:p>
            <a:endParaRPr lang="en-US" dirty="0"/>
          </a:p>
          <a:p>
            <a:r>
              <a:rPr lang="en-US" b="1" dirty="0"/>
              <a:t>When</a:t>
            </a:r>
            <a:r>
              <a:rPr lang="en-US" dirty="0"/>
              <a:t> the data goes </a:t>
            </a:r>
            <a:r>
              <a:rPr lang="en-US" b="1" dirty="0"/>
              <a:t>offline</a:t>
            </a:r>
            <a:r>
              <a:rPr lang="en-US" dirty="0"/>
              <a:t> it </a:t>
            </a:r>
            <a:r>
              <a:rPr lang="en-US" b="1" dirty="0"/>
              <a:t>lives</a:t>
            </a:r>
            <a:r>
              <a:rPr lang="en-US" dirty="0"/>
              <a:t> in a </a:t>
            </a:r>
            <a:r>
              <a:rPr lang="en-US" b="1" dirty="0"/>
              <a:t>mobile geodatabase</a:t>
            </a:r>
            <a:r>
              <a:rPr lang="en-US" dirty="0"/>
              <a:t>, this means that it is technically </a:t>
            </a:r>
            <a:r>
              <a:rPr lang="en-US" b="1" dirty="0"/>
              <a:t>no longer a feature service</a:t>
            </a:r>
            <a:r>
              <a:rPr lang="en-US" dirty="0"/>
              <a:t>. </a:t>
            </a:r>
          </a:p>
          <a:p>
            <a:br>
              <a:rPr lang="en-US" dirty="0"/>
            </a:br>
            <a:r>
              <a:rPr lang="en-US" dirty="0"/>
              <a:t>While there is currently </a:t>
            </a:r>
            <a:r>
              <a:rPr lang="en-US" b="1" dirty="0"/>
              <a:t>no</a:t>
            </a:r>
            <a:r>
              <a:rPr lang="en-US" dirty="0"/>
              <a:t> </a:t>
            </a:r>
            <a:r>
              <a:rPr lang="en-US" b="1" dirty="0"/>
              <a:t>SDK</a:t>
            </a:r>
            <a:r>
              <a:rPr lang="en-US" dirty="0"/>
              <a:t> for connecting to the </a:t>
            </a:r>
            <a:r>
              <a:rPr lang="en-US" b="1" dirty="0"/>
              <a:t>mobile</a:t>
            </a:r>
            <a:r>
              <a:rPr lang="en-US" dirty="0"/>
              <a:t> </a:t>
            </a:r>
            <a:r>
              <a:rPr lang="en-US" b="1" dirty="0"/>
              <a:t>geodatabase</a:t>
            </a:r>
            <a:r>
              <a:rPr lang="en-US" dirty="0"/>
              <a:t> as a </a:t>
            </a:r>
            <a:r>
              <a:rPr lang="en-US" b="1" dirty="0"/>
              <a:t>datastore</a:t>
            </a:r>
            <a:r>
              <a:rPr lang="en-US" dirty="0"/>
              <a:t> you can </a:t>
            </a:r>
            <a:r>
              <a:rPr lang="en-US" b="1" dirty="0"/>
              <a:t>still get </a:t>
            </a:r>
            <a:r>
              <a:rPr lang="en-US" dirty="0"/>
              <a:t>to the </a:t>
            </a:r>
            <a:r>
              <a:rPr lang="en-US" b="1" dirty="0"/>
              <a:t>feature</a:t>
            </a:r>
            <a:r>
              <a:rPr lang="en-US" dirty="0"/>
              <a:t> </a:t>
            </a:r>
            <a:r>
              <a:rPr lang="en-US" b="1" dirty="0"/>
              <a:t>class</a:t>
            </a:r>
            <a:r>
              <a:rPr lang="en-US" dirty="0"/>
              <a:t> </a:t>
            </a:r>
            <a:r>
              <a:rPr lang="en-US" b="1" dirty="0"/>
              <a:t>through</a:t>
            </a:r>
            <a:r>
              <a:rPr lang="en-US" dirty="0"/>
              <a:t> the </a:t>
            </a:r>
            <a:r>
              <a:rPr lang="en-US" b="1" dirty="0"/>
              <a:t>feature</a:t>
            </a:r>
            <a:r>
              <a:rPr lang="en-US" dirty="0"/>
              <a:t> </a:t>
            </a:r>
            <a:r>
              <a:rPr lang="en-US" b="1" dirty="0"/>
              <a:t>layer</a:t>
            </a:r>
            <a:r>
              <a:rPr lang="en-US" dirty="0"/>
              <a:t>.</a:t>
            </a:r>
          </a:p>
          <a:p>
            <a:endParaRPr lang="en-US" dirty="0"/>
          </a:p>
          <a:p>
            <a:r>
              <a:rPr lang="en-US" dirty="0"/>
              <a:t>Keeping in sync with what we did in the feature service we also added edit session support to mobile geodatabases.</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57</a:t>
            </a:fld>
            <a:endParaRPr lang="en-US"/>
          </a:p>
        </p:txBody>
      </p:sp>
    </p:spTree>
    <p:extLst>
      <p:ext uri="{BB962C8B-B14F-4D97-AF65-F5344CB8AC3E}">
        <p14:creationId xmlns:p14="http://schemas.microsoft.com/office/powerpoint/2010/main" val="32290780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sessions that may be interesting to you that will be available online.</a:t>
            </a:r>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58</a:t>
            </a:fld>
            <a:endParaRPr lang="en-US">
              <a:solidFill>
                <a:prstClr val="black"/>
              </a:solidFill>
            </a:endParaRPr>
          </a:p>
        </p:txBody>
      </p:sp>
    </p:spTree>
    <p:extLst>
      <p:ext uri="{BB962C8B-B14F-4D97-AF65-F5344CB8AC3E}">
        <p14:creationId xmlns:p14="http://schemas.microsoft.com/office/powerpoint/2010/main" val="33123576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83306">
              <a:defRPr/>
            </a:pPr>
            <a:endParaRPr lang="en-US" baseline="0"/>
          </a:p>
        </p:txBody>
      </p:sp>
      <p:sp>
        <p:nvSpPr>
          <p:cNvPr id="4" name="Slide Number Placeholder 3"/>
          <p:cNvSpPr>
            <a:spLocks noGrp="1"/>
          </p:cNvSpPr>
          <p:nvPr>
            <p:ph type="sldNum" sz="quarter" idx="10"/>
          </p:nvPr>
        </p:nvSpPr>
        <p:spPr/>
        <p:txBody>
          <a:bodyPr/>
          <a:lstStyle/>
          <a:p>
            <a:fld id="{3E7143C0-4F23-B545-9533-520B5A87CA1E}" type="slidenum">
              <a:rPr lang="en-US" smtClean="0"/>
              <a:pPr/>
              <a:t>59</a:t>
            </a:fld>
            <a:endParaRPr lang="en-US"/>
          </a:p>
        </p:txBody>
      </p:sp>
    </p:spTree>
    <p:extLst>
      <p:ext uri="{BB962C8B-B14F-4D97-AF65-F5344CB8AC3E}">
        <p14:creationId xmlns:p14="http://schemas.microsoft.com/office/powerpoint/2010/main" val="2643568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data structures </a:t>
            </a:r>
            <a:r>
              <a:rPr lang="en-US" dirty="0"/>
              <a:t>supported by </a:t>
            </a:r>
            <a:r>
              <a:rPr lang="en-US" b="1" dirty="0"/>
              <a:t>all services </a:t>
            </a:r>
            <a:r>
              <a:rPr lang="en-US" dirty="0"/>
              <a:t>include the items listed here, points, lines, polygons, relationship classes, attachments.</a:t>
            </a:r>
          </a:p>
          <a:p>
            <a:endParaRPr lang="en-US" dirty="0"/>
          </a:p>
          <a:p>
            <a:r>
              <a:rPr lang="en-US" dirty="0"/>
              <a:t>There are </a:t>
            </a:r>
            <a:r>
              <a:rPr lang="en-US" b="1" dirty="0"/>
              <a:t>some datasets </a:t>
            </a:r>
            <a:r>
              <a:rPr lang="en-US" dirty="0"/>
              <a:t>that are </a:t>
            </a:r>
            <a:r>
              <a:rPr lang="en-US" b="1" dirty="0"/>
              <a:t>not supported </a:t>
            </a:r>
            <a:r>
              <a:rPr lang="en-US" dirty="0"/>
              <a:t>through the </a:t>
            </a:r>
            <a:r>
              <a:rPr lang="en-US" b="1" dirty="0"/>
              <a:t>feature service </a:t>
            </a:r>
            <a:r>
              <a:rPr lang="en-US" dirty="0"/>
              <a:t>such as </a:t>
            </a:r>
            <a:r>
              <a:rPr lang="en-US" b="1" dirty="0"/>
              <a:t>geometric networks </a:t>
            </a:r>
            <a:r>
              <a:rPr lang="en-US" dirty="0"/>
              <a:t>or </a:t>
            </a:r>
            <a:r>
              <a:rPr lang="en-US" b="1" dirty="0"/>
              <a:t>network datasets</a:t>
            </a:r>
            <a:r>
              <a:rPr lang="en-US" dirty="0"/>
              <a:t>. You can </a:t>
            </a:r>
            <a:r>
              <a:rPr lang="en-US" b="1" dirty="0"/>
              <a:t>publish</a:t>
            </a:r>
            <a:r>
              <a:rPr lang="en-US" dirty="0"/>
              <a:t> the </a:t>
            </a:r>
            <a:r>
              <a:rPr lang="en-US" b="1" dirty="0"/>
              <a:t>simple data </a:t>
            </a:r>
            <a:r>
              <a:rPr lang="en-US" dirty="0"/>
              <a:t>from these </a:t>
            </a:r>
            <a:r>
              <a:rPr lang="en-US" b="1" dirty="0"/>
              <a:t>datasets</a:t>
            </a:r>
            <a:r>
              <a:rPr lang="en-US" dirty="0"/>
              <a:t> but there is </a:t>
            </a:r>
            <a:r>
              <a:rPr lang="en-US" b="1" dirty="0"/>
              <a:t>no</a:t>
            </a:r>
            <a:r>
              <a:rPr lang="en-US" dirty="0"/>
              <a:t> </a:t>
            </a:r>
            <a:r>
              <a:rPr lang="en-US" b="1" dirty="0"/>
              <a:t>corresponding</a:t>
            </a:r>
            <a:r>
              <a:rPr lang="en-US" dirty="0"/>
              <a:t> feature service </a:t>
            </a:r>
            <a:r>
              <a:rPr lang="en-US" b="1" dirty="0"/>
              <a:t>layer</a:t>
            </a:r>
            <a:r>
              <a:rPr lang="en-US" dirty="0"/>
              <a:t> to </a:t>
            </a:r>
            <a:r>
              <a:rPr lang="en-US" b="1" dirty="0"/>
              <a:t>describe</a:t>
            </a:r>
            <a:r>
              <a:rPr lang="en-US" dirty="0"/>
              <a:t> them.</a:t>
            </a:r>
          </a:p>
          <a:p>
            <a:endParaRPr lang="en-US" dirty="0"/>
          </a:p>
          <a:p>
            <a:r>
              <a:rPr lang="en-US" b="1" dirty="0"/>
              <a:t>Recently</a:t>
            </a:r>
            <a:r>
              <a:rPr lang="en-US" dirty="0"/>
              <a:t> with the release of the </a:t>
            </a:r>
            <a:r>
              <a:rPr lang="en-US" b="1" dirty="0"/>
              <a:t>Utility Network  and parcel fabric </a:t>
            </a:r>
            <a:r>
              <a:rPr lang="en-US" dirty="0"/>
              <a:t>we now support more </a:t>
            </a:r>
            <a:r>
              <a:rPr lang="en-US" b="1" dirty="0"/>
              <a:t>complex</a:t>
            </a:r>
            <a:r>
              <a:rPr lang="en-US" dirty="0"/>
              <a:t> </a:t>
            </a:r>
            <a:r>
              <a:rPr lang="en-US" b="1" dirty="0"/>
              <a:t>layer</a:t>
            </a:r>
            <a:r>
              <a:rPr lang="en-US" dirty="0"/>
              <a:t> </a:t>
            </a:r>
            <a:r>
              <a:rPr lang="en-US" b="1" dirty="0"/>
              <a:t>types</a:t>
            </a:r>
            <a:r>
              <a:rPr lang="en-US" dirty="0"/>
              <a:t> through the feature service, and in the </a:t>
            </a:r>
            <a:r>
              <a:rPr lang="en-US" b="1" dirty="0"/>
              <a:t>future</a:t>
            </a:r>
            <a:r>
              <a:rPr lang="en-US" dirty="0"/>
              <a:t> there </a:t>
            </a:r>
            <a:r>
              <a:rPr lang="en-US"/>
              <a:t>will be </a:t>
            </a:r>
            <a:r>
              <a:rPr lang="en-US" dirty="0"/>
              <a:t>other datasets as well. </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a:t>
            </a:fld>
            <a:endParaRPr lang="en-US"/>
          </a:p>
        </p:txBody>
      </p:sp>
    </p:spTree>
    <p:extLst>
      <p:ext uri="{BB962C8B-B14F-4D97-AF65-F5344CB8AC3E}">
        <p14:creationId xmlns:p14="http://schemas.microsoft.com/office/powerpoint/2010/main" val="13051190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r>
              <a:rPr lang="en-US"/>
              <a:t>G456808 DEVELOPER SUMMIT 2020 Template for </a:t>
            </a:r>
            <a:r>
              <a:rPr lang="en-US" err="1"/>
              <a:t>Esri</a:t>
            </a:r>
            <a:r>
              <a:rPr lang="en-US"/>
              <a:t> staff</a:t>
            </a:r>
            <a:endParaRPr lang="en-US" baseline="0"/>
          </a:p>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60</a:t>
            </a:fld>
            <a:endParaRPr lang="en-US"/>
          </a:p>
        </p:txBody>
      </p:sp>
    </p:spTree>
    <p:extLst>
      <p:ext uri="{BB962C8B-B14F-4D97-AF65-F5344CB8AC3E}">
        <p14:creationId xmlns:p14="http://schemas.microsoft.com/office/powerpoint/2010/main" val="31017962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61</a:t>
            </a:fld>
            <a:endParaRPr lang="en-US"/>
          </a:p>
        </p:txBody>
      </p:sp>
    </p:spTree>
    <p:extLst>
      <p:ext uri="{BB962C8B-B14F-4D97-AF65-F5344CB8AC3E}">
        <p14:creationId xmlns:p14="http://schemas.microsoft.com/office/powerpoint/2010/main" val="3032327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62</a:t>
            </a:fld>
            <a:endParaRPr lang="en-US"/>
          </a:p>
        </p:txBody>
      </p:sp>
    </p:spTree>
    <p:extLst>
      <p:ext uri="{BB962C8B-B14F-4D97-AF65-F5344CB8AC3E}">
        <p14:creationId xmlns:p14="http://schemas.microsoft.com/office/powerpoint/2010/main" val="626280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63</a:t>
            </a:fld>
            <a:endParaRPr lang="en-US"/>
          </a:p>
        </p:txBody>
      </p:sp>
    </p:spTree>
    <p:extLst>
      <p:ext uri="{BB962C8B-B14F-4D97-AF65-F5344CB8AC3E}">
        <p14:creationId xmlns:p14="http://schemas.microsoft.com/office/powerpoint/2010/main" val="5007525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64</a:t>
            </a:fld>
            <a:endParaRPr lang="en-US"/>
          </a:p>
        </p:txBody>
      </p:sp>
    </p:spTree>
    <p:extLst>
      <p:ext uri="{BB962C8B-B14F-4D97-AF65-F5344CB8AC3E}">
        <p14:creationId xmlns:p14="http://schemas.microsoft.com/office/powerpoint/2010/main" val="3661171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a:t>Guidance:</a:t>
            </a:r>
          </a:p>
          <a:p>
            <a:endParaRPr lang="en-US" baseline="0"/>
          </a:p>
          <a:p>
            <a:r>
              <a:rPr lang="en-US" baseline="0"/>
              <a:t>This is the survey slide. You can use the example as is or you can screenshot your session. </a:t>
            </a:r>
          </a:p>
        </p:txBody>
      </p:sp>
      <p:sp>
        <p:nvSpPr>
          <p:cNvPr id="4" name="Slide Number Placeholder 3"/>
          <p:cNvSpPr>
            <a:spLocks noGrp="1"/>
          </p:cNvSpPr>
          <p:nvPr>
            <p:ph type="sldNum" sz="quarter" idx="5"/>
          </p:nvPr>
        </p:nvSpPr>
        <p:spPr/>
        <p:txBody>
          <a:bodyPr/>
          <a:lstStyle/>
          <a:p>
            <a:fld id="{3E7143C0-4F23-B545-9533-520B5A87CA1E}" type="slidenum">
              <a:rPr lang="en-US" smtClean="0"/>
              <a:pPr/>
              <a:t>65</a:t>
            </a:fld>
            <a:endParaRPr lang="en-US"/>
          </a:p>
        </p:txBody>
      </p:sp>
    </p:spTree>
    <p:extLst>
      <p:ext uri="{BB962C8B-B14F-4D97-AF65-F5344CB8AC3E}">
        <p14:creationId xmlns:p14="http://schemas.microsoft.com/office/powerpoint/2010/main" val="21192564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83306">
              <a:defRPr/>
            </a:pPr>
            <a:fld id="{3E7143C0-4F23-B545-9533-520B5A87CA1E}" type="slidenum">
              <a:rPr lang="en-US">
                <a:solidFill>
                  <a:prstClr val="black"/>
                </a:solidFill>
              </a:rPr>
              <a:pPr defTabSz="483306">
                <a:defRPr/>
              </a:pPr>
              <a:t>66</a:t>
            </a:fld>
            <a:endParaRPr lang="en-US">
              <a:solidFill>
                <a:prstClr val="black"/>
              </a:solidFill>
            </a:endParaRPr>
          </a:p>
        </p:txBody>
      </p:sp>
    </p:spTree>
    <p:extLst>
      <p:ext uri="{BB962C8B-B14F-4D97-AF65-F5344CB8AC3E}">
        <p14:creationId xmlns:p14="http://schemas.microsoft.com/office/powerpoint/2010/main" val="6262801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83306">
              <a:defRPr/>
            </a:pPr>
            <a:fld id="{3E7143C0-4F23-B545-9533-520B5A87CA1E}" type="slidenum">
              <a:rPr lang="en-US">
                <a:solidFill>
                  <a:prstClr val="black"/>
                </a:solidFill>
              </a:rPr>
              <a:pPr defTabSz="483306">
                <a:defRPr/>
              </a:pPr>
              <a:t>67</a:t>
            </a:fld>
            <a:endParaRPr lang="en-US">
              <a:solidFill>
                <a:prstClr val="black"/>
              </a:solidFill>
            </a:endParaRPr>
          </a:p>
        </p:txBody>
      </p:sp>
    </p:spTree>
    <p:extLst>
      <p:ext uri="{BB962C8B-B14F-4D97-AF65-F5344CB8AC3E}">
        <p14:creationId xmlns:p14="http://schemas.microsoft.com/office/powerpoint/2010/main" val="32426132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83306">
              <a:defRPr/>
            </a:pPr>
            <a:fld id="{3E7143C0-4F23-B545-9533-520B5A87CA1E}" type="slidenum">
              <a:rPr lang="en-US">
                <a:solidFill>
                  <a:prstClr val="black"/>
                </a:solidFill>
              </a:rPr>
              <a:pPr defTabSz="483306">
                <a:defRPr/>
              </a:pPr>
              <a:t>68</a:t>
            </a:fld>
            <a:endParaRPr lang="en-US">
              <a:solidFill>
                <a:prstClr val="black"/>
              </a:solidFill>
            </a:endParaRPr>
          </a:p>
        </p:txBody>
      </p:sp>
    </p:spTree>
    <p:extLst>
      <p:ext uri="{BB962C8B-B14F-4D97-AF65-F5344CB8AC3E}">
        <p14:creationId xmlns:p14="http://schemas.microsoft.com/office/powerpoint/2010/main" val="29467060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83306">
              <a:defRPr/>
            </a:pPr>
            <a:fld id="{3E7143C0-4F23-B545-9533-520B5A87CA1E}" type="slidenum">
              <a:rPr lang="en-US">
                <a:solidFill>
                  <a:prstClr val="black"/>
                </a:solidFill>
              </a:rPr>
              <a:pPr defTabSz="483306">
                <a:defRPr/>
              </a:pPr>
              <a:t>69</a:t>
            </a:fld>
            <a:endParaRPr lang="en-US">
              <a:solidFill>
                <a:prstClr val="black"/>
              </a:solidFill>
            </a:endParaRPr>
          </a:p>
        </p:txBody>
      </p:sp>
    </p:spTree>
    <p:extLst>
      <p:ext uri="{BB962C8B-B14F-4D97-AF65-F5344CB8AC3E}">
        <p14:creationId xmlns:p14="http://schemas.microsoft.com/office/powerpoint/2010/main" val="2598270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Feature</a:t>
            </a:r>
            <a:r>
              <a:rPr lang="en-US" dirty="0"/>
              <a:t> </a:t>
            </a:r>
            <a:r>
              <a:rPr lang="en-US" b="1" dirty="0"/>
              <a:t>services</a:t>
            </a:r>
            <a:r>
              <a:rPr lang="en-US" dirty="0"/>
              <a:t> are not just about the </a:t>
            </a:r>
            <a:r>
              <a:rPr lang="en-US" b="1" dirty="0"/>
              <a:t>back</a:t>
            </a:r>
            <a:r>
              <a:rPr lang="en-US" dirty="0"/>
              <a:t> </a:t>
            </a:r>
            <a:r>
              <a:rPr lang="en-US" b="1" dirty="0"/>
              <a:t>end</a:t>
            </a:r>
            <a:r>
              <a:rPr lang="en-US" dirty="0"/>
              <a:t> tabular </a:t>
            </a:r>
            <a:r>
              <a:rPr lang="en-US" b="1" dirty="0"/>
              <a:t>data</a:t>
            </a:r>
            <a:r>
              <a:rPr lang="en-US" dirty="0"/>
              <a:t>. The </a:t>
            </a:r>
            <a:r>
              <a:rPr lang="en-US" b="1" dirty="0"/>
              <a:t>feature service </a:t>
            </a:r>
            <a:r>
              <a:rPr lang="en-US" dirty="0"/>
              <a:t>also </a:t>
            </a:r>
            <a:r>
              <a:rPr lang="en-US" b="1" dirty="0"/>
              <a:t>stores</a:t>
            </a:r>
            <a:r>
              <a:rPr lang="en-US" dirty="0"/>
              <a:t> many </a:t>
            </a:r>
            <a:r>
              <a:rPr lang="en-US" b="1" dirty="0"/>
              <a:t>properties</a:t>
            </a:r>
            <a:r>
              <a:rPr lang="en-US" dirty="0"/>
              <a:t> about the </a:t>
            </a:r>
            <a:r>
              <a:rPr lang="en-US" b="1" dirty="0"/>
              <a:t>layers</a:t>
            </a:r>
            <a:r>
              <a:rPr lang="en-US" dirty="0"/>
              <a:t> </a:t>
            </a:r>
            <a:r>
              <a:rPr lang="en-US" b="1" dirty="0"/>
              <a:t>when published</a:t>
            </a:r>
            <a:r>
              <a:rPr lang="en-US" dirty="0"/>
              <a:t>.</a:t>
            </a:r>
          </a:p>
          <a:p>
            <a:endParaRPr lang="en-US" dirty="0"/>
          </a:p>
          <a:p>
            <a:r>
              <a:rPr lang="en-US" dirty="0"/>
              <a:t>This is </a:t>
            </a:r>
            <a:r>
              <a:rPr lang="en-US" b="1" dirty="0"/>
              <a:t>information</a:t>
            </a:r>
            <a:r>
              <a:rPr lang="en-US" dirty="0"/>
              <a:t> and </a:t>
            </a:r>
            <a:r>
              <a:rPr lang="en-US" b="1" dirty="0"/>
              <a:t>behavior</a:t>
            </a:r>
            <a:r>
              <a:rPr lang="en-US" dirty="0"/>
              <a:t> you just ‘</a:t>
            </a:r>
            <a:r>
              <a:rPr lang="en-US" b="1" dirty="0"/>
              <a:t>get for free</a:t>
            </a:r>
            <a:r>
              <a:rPr lang="en-US" dirty="0"/>
              <a:t>’ when using feature services.</a:t>
            </a:r>
          </a:p>
          <a:p>
            <a:endParaRPr lang="en-US" dirty="0"/>
          </a:p>
          <a:p>
            <a:r>
              <a:rPr lang="en-US" dirty="0"/>
              <a:t>I have listed a number of these properties here. These are properties that you would not get for example with shapefiles, or geodatabases.</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a:t>
            </a:fld>
            <a:endParaRPr lang="en-US"/>
          </a:p>
        </p:txBody>
      </p:sp>
    </p:spTree>
    <p:extLst>
      <p:ext uri="{BB962C8B-B14F-4D97-AF65-F5344CB8AC3E}">
        <p14:creationId xmlns:p14="http://schemas.microsoft.com/office/powerpoint/2010/main" val="41006532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83306">
              <a:defRPr/>
            </a:pPr>
            <a:fld id="{3E7143C0-4F23-B545-9533-520B5A87CA1E}" type="slidenum">
              <a:rPr lang="en-US">
                <a:solidFill>
                  <a:prstClr val="black"/>
                </a:solidFill>
              </a:rPr>
              <a:pPr defTabSz="483306">
                <a:defRPr/>
              </a:pPr>
              <a:t>70</a:t>
            </a:fld>
            <a:endParaRPr lang="en-US">
              <a:solidFill>
                <a:prstClr val="black"/>
              </a:solidFill>
            </a:endParaRPr>
          </a:p>
        </p:txBody>
      </p:sp>
    </p:spTree>
    <p:extLst>
      <p:ext uri="{BB962C8B-B14F-4D97-AF65-F5344CB8AC3E}">
        <p14:creationId xmlns:p14="http://schemas.microsoft.com/office/powerpoint/2010/main" val="16471819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83306">
              <a:defRPr/>
            </a:pPr>
            <a:fld id="{3E7143C0-4F23-B545-9533-520B5A87CA1E}" type="slidenum">
              <a:rPr lang="en-US">
                <a:solidFill>
                  <a:prstClr val="black"/>
                </a:solidFill>
              </a:rPr>
              <a:pPr defTabSz="483306">
                <a:defRPr/>
              </a:pPr>
              <a:t>71</a:t>
            </a:fld>
            <a:endParaRPr lang="en-US">
              <a:solidFill>
                <a:prstClr val="black"/>
              </a:solidFill>
            </a:endParaRPr>
          </a:p>
        </p:txBody>
      </p:sp>
    </p:spTree>
    <p:extLst>
      <p:ext uri="{BB962C8B-B14F-4D97-AF65-F5344CB8AC3E}">
        <p14:creationId xmlns:p14="http://schemas.microsoft.com/office/powerpoint/2010/main" val="311415356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72</a:t>
            </a:fld>
            <a:endParaRPr lang="en-US">
              <a:solidFill>
                <a:prstClr val="black"/>
              </a:solidFill>
            </a:endParaRPr>
          </a:p>
        </p:txBody>
      </p:sp>
    </p:spTree>
    <p:extLst>
      <p:ext uri="{BB962C8B-B14F-4D97-AF65-F5344CB8AC3E}">
        <p14:creationId xmlns:p14="http://schemas.microsoft.com/office/powerpoint/2010/main" val="183974030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73</a:t>
            </a:fld>
            <a:endParaRPr lang="en-US">
              <a:solidFill>
                <a:prstClr val="black"/>
              </a:solidFill>
            </a:endParaRPr>
          </a:p>
        </p:txBody>
      </p:sp>
    </p:spTree>
    <p:extLst>
      <p:ext uri="{BB962C8B-B14F-4D97-AF65-F5344CB8AC3E}">
        <p14:creationId xmlns:p14="http://schemas.microsoft.com/office/powerpoint/2010/main" val="26833210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74</a:t>
            </a:fld>
            <a:endParaRPr lang="en-US">
              <a:solidFill>
                <a:prstClr val="black"/>
              </a:solidFill>
            </a:endParaRPr>
          </a:p>
        </p:txBody>
      </p:sp>
    </p:spTree>
    <p:extLst>
      <p:ext uri="{BB962C8B-B14F-4D97-AF65-F5344CB8AC3E}">
        <p14:creationId xmlns:p14="http://schemas.microsoft.com/office/powerpoint/2010/main" val="29649544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Connect to your geodatabase</a:t>
            </a:r>
          </a:p>
          <a:p>
            <a:r>
              <a:rPr lang="en-US" dirty="0"/>
              <a:t>Go to the feature class, right click and choose the option to add global id’s and enable editor tracking</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75</a:t>
            </a:fld>
            <a:endParaRPr lang="en-US"/>
          </a:p>
        </p:txBody>
      </p:sp>
    </p:spTree>
    <p:extLst>
      <p:ext uri="{BB962C8B-B14F-4D97-AF65-F5344CB8AC3E}">
        <p14:creationId xmlns:p14="http://schemas.microsoft.com/office/powerpoint/2010/main" val="17429675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OID based relationship classes are not allowed. </a:t>
            </a:r>
          </a:p>
          <a:p>
            <a:endParaRPr lang="en-US" dirty="0"/>
          </a:p>
          <a:p>
            <a:r>
              <a:rPr lang="en-US" dirty="0"/>
              <a:t>If you have OID based relationship classes you can use the migrate relationship class tool to migrate your relationship class to be </a:t>
            </a:r>
            <a:r>
              <a:rPr lang="en-US" dirty="0" err="1"/>
              <a:t>globalid</a:t>
            </a:r>
            <a:r>
              <a:rPr lang="en-US" dirty="0"/>
              <a:t> based</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76</a:t>
            </a:fld>
            <a:endParaRPr lang="en-US"/>
          </a:p>
        </p:txBody>
      </p:sp>
    </p:spTree>
    <p:extLst>
      <p:ext uri="{BB962C8B-B14F-4D97-AF65-F5344CB8AC3E}">
        <p14:creationId xmlns:p14="http://schemas.microsoft.com/office/powerpoint/2010/main" val="4353165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Next, you need to change your connection in Pro to be a ‘branch connection’ </a:t>
            </a:r>
          </a:p>
          <a:p>
            <a:endParaRPr lang="en-US" dirty="0"/>
          </a:p>
          <a:p>
            <a:r>
              <a:rPr lang="en-US" dirty="0"/>
              <a:t>You do this by going to the geodatabase connection properties and choosing the radio button for ‘branch’, your connection is now a branch connection.</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77</a:t>
            </a:fld>
            <a:endParaRPr lang="en-US"/>
          </a:p>
        </p:txBody>
      </p:sp>
    </p:spTree>
    <p:extLst>
      <p:ext uri="{BB962C8B-B14F-4D97-AF65-F5344CB8AC3E}">
        <p14:creationId xmlns:p14="http://schemas.microsoft.com/office/powerpoint/2010/main" val="335299511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Now just like with traditional versioning you register your data as versioned. This registers it as branch versioned</a:t>
            </a:r>
          </a:p>
          <a:p>
            <a:endParaRPr lang="en-US"/>
          </a:p>
          <a:p>
            <a:r>
              <a:rPr lang="en-US"/>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78</a:t>
            </a:fld>
            <a:endParaRPr lang="en-US"/>
          </a:p>
        </p:txBody>
      </p:sp>
    </p:spTree>
    <p:extLst>
      <p:ext uri="{BB962C8B-B14F-4D97-AF65-F5344CB8AC3E}">
        <p14:creationId xmlns:p14="http://schemas.microsoft.com/office/powerpoint/2010/main" val="1358371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 its time to share your map. </a:t>
            </a:r>
          </a:p>
          <a:p>
            <a:endParaRPr lang="en-US" dirty="0"/>
          </a:p>
          <a:p>
            <a:r>
              <a:rPr lang="en-US" dirty="0"/>
              <a:t>When sharing make sure to choose the option to ‘reference registered data’</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79</a:t>
            </a:fld>
            <a:endParaRPr lang="en-US"/>
          </a:p>
        </p:txBody>
      </p:sp>
    </p:spTree>
    <p:extLst>
      <p:ext uri="{BB962C8B-B14F-4D97-AF65-F5344CB8AC3E}">
        <p14:creationId xmlns:p14="http://schemas.microsoft.com/office/powerpoint/2010/main" val="2441063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feature service is </a:t>
            </a:r>
            <a:r>
              <a:rPr lang="en-US" b="1" dirty="0"/>
              <a:t>accessed</a:t>
            </a:r>
            <a:r>
              <a:rPr lang="en-US" dirty="0"/>
              <a:t> through our </a:t>
            </a:r>
            <a:r>
              <a:rPr lang="en-US" b="1" dirty="0"/>
              <a:t>REST</a:t>
            </a:r>
            <a:r>
              <a:rPr lang="en-US" dirty="0"/>
              <a:t> API. </a:t>
            </a:r>
          </a:p>
          <a:p>
            <a:endParaRPr lang="en-US" dirty="0"/>
          </a:p>
          <a:p>
            <a:r>
              <a:rPr lang="en-US" dirty="0"/>
              <a:t>Within the feature service REST API there are </a:t>
            </a:r>
            <a:r>
              <a:rPr lang="en-US" b="1" dirty="0"/>
              <a:t>operations</a:t>
            </a:r>
            <a:r>
              <a:rPr lang="en-US" dirty="0"/>
              <a:t> and </a:t>
            </a:r>
            <a:r>
              <a:rPr lang="en-US" b="1" dirty="0"/>
              <a:t>resources</a:t>
            </a:r>
            <a:r>
              <a:rPr lang="en-US" dirty="0"/>
              <a:t> that are used to </a:t>
            </a:r>
            <a:r>
              <a:rPr lang="en-US" b="1" dirty="0"/>
              <a:t>perform</a:t>
            </a:r>
            <a:r>
              <a:rPr lang="en-US" dirty="0"/>
              <a:t> </a:t>
            </a:r>
            <a:r>
              <a:rPr lang="en-US" b="1" dirty="0"/>
              <a:t>actions</a:t>
            </a:r>
            <a:r>
              <a:rPr lang="en-US" dirty="0"/>
              <a:t> and to </a:t>
            </a:r>
            <a:r>
              <a:rPr lang="en-US" b="1" dirty="0"/>
              <a:t>obtain information</a:t>
            </a:r>
            <a:r>
              <a:rPr lang="en-US" dirty="0"/>
              <a:t>. These </a:t>
            </a:r>
            <a:r>
              <a:rPr lang="en-US" b="1" dirty="0"/>
              <a:t>operations</a:t>
            </a:r>
            <a:r>
              <a:rPr lang="en-US" dirty="0"/>
              <a:t> and </a:t>
            </a:r>
            <a:r>
              <a:rPr lang="en-US" b="1" dirty="0"/>
              <a:t>resources</a:t>
            </a:r>
            <a:r>
              <a:rPr lang="en-US" dirty="0"/>
              <a:t> can be at either the </a:t>
            </a:r>
            <a:r>
              <a:rPr lang="en-US" b="1" dirty="0"/>
              <a:t>service</a:t>
            </a:r>
            <a:r>
              <a:rPr lang="en-US" dirty="0"/>
              <a:t> or </a:t>
            </a:r>
            <a:r>
              <a:rPr lang="en-US" b="1" dirty="0"/>
              <a:t>layer</a:t>
            </a:r>
            <a:r>
              <a:rPr lang="en-US" dirty="0"/>
              <a:t> </a:t>
            </a:r>
            <a:r>
              <a:rPr lang="en-US" b="1" dirty="0"/>
              <a:t>level</a:t>
            </a:r>
            <a:r>
              <a:rPr lang="en-US" dirty="0"/>
              <a:t>. </a:t>
            </a:r>
          </a:p>
          <a:p>
            <a:endParaRPr lang="en-US" dirty="0"/>
          </a:p>
          <a:p>
            <a:r>
              <a:rPr lang="en-US" b="1" dirty="0"/>
              <a:t>Examples</a:t>
            </a:r>
            <a:r>
              <a:rPr lang="en-US" dirty="0"/>
              <a:t> of </a:t>
            </a:r>
            <a:r>
              <a:rPr lang="en-US" b="1" dirty="0"/>
              <a:t>operations</a:t>
            </a:r>
            <a:r>
              <a:rPr lang="en-US" dirty="0"/>
              <a:t> are things like </a:t>
            </a:r>
            <a:r>
              <a:rPr lang="en-US" b="1" dirty="0"/>
              <a:t>Query</a:t>
            </a:r>
            <a:r>
              <a:rPr lang="en-US" dirty="0"/>
              <a:t>, </a:t>
            </a:r>
            <a:r>
              <a:rPr lang="en-US" b="1" dirty="0" err="1"/>
              <a:t>ApplyEdits</a:t>
            </a:r>
            <a:r>
              <a:rPr lang="en-US" dirty="0"/>
              <a:t>, or </a:t>
            </a:r>
            <a:r>
              <a:rPr lang="en-US" b="1" dirty="0"/>
              <a:t>Calculate</a:t>
            </a:r>
            <a:r>
              <a:rPr lang="en-US" dirty="0"/>
              <a:t> </a:t>
            </a:r>
          </a:p>
          <a:p>
            <a:endParaRPr lang="en-US" dirty="0"/>
          </a:p>
          <a:p>
            <a:r>
              <a:rPr lang="en-US" dirty="0"/>
              <a:t>Examples of </a:t>
            </a:r>
            <a:r>
              <a:rPr lang="en-US" b="1" dirty="0"/>
              <a:t>resources</a:t>
            </a:r>
            <a:r>
              <a:rPr lang="en-US" dirty="0"/>
              <a:t> are the </a:t>
            </a:r>
            <a:r>
              <a:rPr lang="en-US" b="1" dirty="0"/>
              <a:t>service resource</a:t>
            </a:r>
            <a:r>
              <a:rPr lang="en-US" dirty="0"/>
              <a:t>, </a:t>
            </a:r>
            <a:r>
              <a:rPr lang="en-US" b="1" dirty="0"/>
              <a:t>layer resource</a:t>
            </a:r>
            <a:r>
              <a:rPr lang="en-US" dirty="0"/>
              <a:t>, </a:t>
            </a:r>
            <a:r>
              <a:rPr lang="en-US" b="1" dirty="0"/>
              <a:t>replicas resource</a:t>
            </a:r>
            <a:r>
              <a:rPr lang="en-US" dirty="0"/>
              <a:t>, etc. </a:t>
            </a:r>
          </a:p>
          <a:p>
            <a:endParaRPr lang="en-US" dirty="0"/>
          </a:p>
          <a:p>
            <a:r>
              <a:rPr lang="en-US" dirty="0"/>
              <a:t>It is </a:t>
            </a:r>
            <a:r>
              <a:rPr lang="en-US" b="1" dirty="0"/>
              <a:t>through these </a:t>
            </a:r>
            <a:r>
              <a:rPr lang="en-US" dirty="0"/>
              <a:t>that </a:t>
            </a:r>
            <a:r>
              <a:rPr lang="en-US" b="1" dirty="0"/>
              <a:t>Pro interacts </a:t>
            </a:r>
            <a:r>
              <a:rPr lang="en-US" dirty="0"/>
              <a:t>with the </a:t>
            </a:r>
            <a:r>
              <a:rPr lang="en-US" b="1" dirty="0"/>
              <a:t>server</a:t>
            </a:r>
            <a:r>
              <a:rPr lang="en-US" dirty="0"/>
              <a:t> via </a:t>
            </a:r>
            <a:r>
              <a:rPr lang="en-US" b="1" dirty="0"/>
              <a:t>REST</a:t>
            </a:r>
            <a:r>
              <a:rPr lang="en-US" dirty="0"/>
              <a:t> </a:t>
            </a:r>
            <a:r>
              <a:rPr lang="en-US" b="1" dirty="0"/>
              <a:t>requests</a:t>
            </a:r>
            <a:r>
              <a:rPr lang="en-US" dirty="0"/>
              <a: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a:t>
            </a:fld>
            <a:endParaRPr lang="en-US"/>
          </a:p>
        </p:txBody>
      </p:sp>
    </p:spTree>
    <p:extLst>
      <p:ext uri="{BB962C8B-B14F-4D97-AF65-F5344CB8AC3E}">
        <p14:creationId xmlns:p14="http://schemas.microsoft.com/office/powerpoint/2010/main" val="29296783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Finally in the configuration of the web layer you need to enable the version management capability. </a:t>
            </a:r>
          </a:p>
          <a:p>
            <a:endParaRPr lang="en-US" dirty="0"/>
          </a:p>
          <a:p>
            <a:r>
              <a:rPr lang="en-US" dirty="0"/>
              <a:t>This will spin up a Version Management Service on the back end.</a:t>
            </a:r>
          </a:p>
          <a:p>
            <a:endParaRPr lang="en-US" dirty="0"/>
          </a:p>
          <a:p>
            <a:r>
              <a:rPr lang="en-US" dirty="0"/>
              <a:t>Once you publish you will have the full branch versioning capabilities available when you consume these services in Pro.</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80</a:t>
            </a:fld>
            <a:endParaRPr lang="en-US"/>
          </a:p>
        </p:txBody>
      </p:sp>
    </p:spTree>
    <p:extLst>
      <p:ext uri="{BB962C8B-B14F-4D97-AF65-F5344CB8AC3E}">
        <p14:creationId xmlns:p14="http://schemas.microsoft.com/office/powerpoint/2010/main" val="1799696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81</a:t>
            </a:fld>
            <a:endParaRPr lang="en-US"/>
          </a:p>
        </p:txBody>
      </p:sp>
    </p:spTree>
    <p:extLst>
      <p:ext uri="{BB962C8B-B14F-4D97-AF65-F5344CB8AC3E}">
        <p14:creationId xmlns:p14="http://schemas.microsoft.com/office/powerpoint/2010/main" val="41520417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82</a:t>
            </a:fld>
            <a:endParaRPr lang="en-US"/>
          </a:p>
        </p:txBody>
      </p:sp>
    </p:spTree>
    <p:extLst>
      <p:ext uri="{BB962C8B-B14F-4D97-AF65-F5344CB8AC3E}">
        <p14:creationId xmlns:p14="http://schemas.microsoft.com/office/powerpoint/2010/main" val="147550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Lets talk a little bit about the </a:t>
            </a:r>
            <a:r>
              <a:rPr lang="en-US" b="1"/>
              <a:t>transaction</a:t>
            </a:r>
            <a:r>
              <a:rPr lang="en-US"/>
              <a:t> </a:t>
            </a:r>
            <a:r>
              <a:rPr lang="en-US" b="1"/>
              <a:t>model</a:t>
            </a:r>
            <a:r>
              <a:rPr lang="en-US"/>
              <a:t>. </a:t>
            </a:r>
          </a:p>
          <a:p>
            <a:endParaRPr lang="en-US"/>
          </a:p>
          <a:p>
            <a:r>
              <a:rPr lang="en-US"/>
              <a:t>There are </a:t>
            </a:r>
            <a:r>
              <a:rPr lang="en-US" b="1"/>
              <a:t>two</a:t>
            </a:r>
            <a:r>
              <a:rPr lang="en-US"/>
              <a:t> </a:t>
            </a:r>
            <a:r>
              <a:rPr lang="en-US" b="1"/>
              <a:t>distinct</a:t>
            </a:r>
            <a:r>
              <a:rPr lang="en-US"/>
              <a:t> </a:t>
            </a:r>
            <a:r>
              <a:rPr lang="en-US" b="1"/>
              <a:t>modes</a:t>
            </a:r>
            <a:r>
              <a:rPr lang="en-US"/>
              <a:t> of </a:t>
            </a:r>
            <a:r>
              <a:rPr lang="en-US" b="1"/>
              <a:t>operation</a:t>
            </a:r>
            <a:r>
              <a:rPr lang="en-US"/>
              <a:t> when </a:t>
            </a:r>
            <a:r>
              <a:rPr lang="en-US" b="1"/>
              <a:t>accessing</a:t>
            </a:r>
            <a:r>
              <a:rPr lang="en-US"/>
              <a:t> feature services </a:t>
            </a:r>
            <a:r>
              <a:rPr lang="en-US" b="1"/>
              <a:t>through</a:t>
            </a:r>
            <a:r>
              <a:rPr lang="en-US"/>
              <a:t> </a:t>
            </a:r>
            <a:r>
              <a:rPr lang="en-US" b="1"/>
              <a:t>Pro</a:t>
            </a:r>
            <a:r>
              <a:rPr lang="en-US"/>
              <a:t>. </a:t>
            </a:r>
          </a:p>
          <a:p>
            <a:endParaRPr lang="en-US"/>
          </a:p>
          <a:p>
            <a:r>
              <a:rPr lang="en-US"/>
              <a:t>There is the </a:t>
            </a:r>
            <a:r>
              <a:rPr lang="en-US" b="1"/>
              <a:t>Feature Service plus version management </a:t>
            </a:r>
            <a:r>
              <a:rPr lang="en-US"/>
              <a:t>behavior and </a:t>
            </a:r>
            <a:r>
              <a:rPr lang="en-US" b="1"/>
              <a:t>there is everything else</a:t>
            </a:r>
            <a:r>
              <a:rPr lang="en-US"/>
              <a:t>. </a:t>
            </a:r>
          </a:p>
          <a:p>
            <a:endParaRPr lang="en-US"/>
          </a:p>
          <a:p>
            <a:r>
              <a:rPr lang="en-US" b="1"/>
              <a:t>Everything else </a:t>
            </a:r>
            <a:r>
              <a:rPr lang="en-US"/>
              <a:t>includes </a:t>
            </a:r>
            <a:r>
              <a:rPr lang="en-US" b="1"/>
              <a:t>hosted</a:t>
            </a:r>
            <a:r>
              <a:rPr lang="en-US"/>
              <a:t> feature services and any feature service that </a:t>
            </a:r>
            <a:r>
              <a:rPr lang="en-US" b="1"/>
              <a:t>does not have </a:t>
            </a:r>
            <a:r>
              <a:rPr lang="en-US"/>
              <a:t>a version management capability. This means that even if your data is versioned if you have not enabled the version management capability you will </a:t>
            </a:r>
            <a:r>
              <a:rPr lang="en-US" b="1"/>
              <a:t>not get the versioning behavior</a:t>
            </a:r>
            <a:r>
              <a:rPr lang="en-US"/>
              <a:t>, no edit sessions for you.</a:t>
            </a:r>
          </a:p>
          <a:p>
            <a:endParaRPr lang="en-US"/>
          </a:p>
          <a:p>
            <a:r>
              <a:rPr lang="en-US"/>
              <a:t>With the </a:t>
            </a:r>
            <a:r>
              <a:rPr lang="en-US" b="1"/>
              <a:t>version management capability </a:t>
            </a:r>
            <a:r>
              <a:rPr lang="en-US"/>
              <a:t>you will get the </a:t>
            </a:r>
            <a:r>
              <a:rPr lang="en-US" b="1"/>
              <a:t>long transaction editing behavior </a:t>
            </a:r>
            <a:r>
              <a:rPr lang="en-US"/>
              <a:t>and can go through the </a:t>
            </a:r>
            <a:r>
              <a:rPr lang="en-US" b="1"/>
              <a:t>standard versioning workflows</a:t>
            </a:r>
            <a:r>
              <a:rPr lang="en-US"/>
              <a:t>.  </a:t>
            </a:r>
          </a:p>
          <a:p>
            <a:endParaRPr lang="en-US"/>
          </a:p>
          <a:p>
            <a:endParaRPr lang="en-US"/>
          </a:p>
          <a:p>
            <a:endParaRPr lang="en-US"/>
          </a:p>
          <a:p>
            <a:endParaRPr lang="en-US"/>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83</a:t>
            </a:fld>
            <a:endParaRPr lang="en-US">
              <a:solidFill>
                <a:prstClr val="black"/>
              </a:solidFill>
            </a:endParaRPr>
          </a:p>
        </p:txBody>
      </p:sp>
    </p:spTree>
    <p:extLst>
      <p:ext uri="{BB962C8B-B14F-4D97-AF65-F5344CB8AC3E}">
        <p14:creationId xmlns:p14="http://schemas.microsoft.com/office/powerpoint/2010/main" val="32858334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There are a number of pieces of </a:t>
            </a:r>
            <a:r>
              <a:rPr lang="en-US" b="1"/>
              <a:t>information</a:t>
            </a:r>
            <a:r>
              <a:rPr lang="en-US"/>
              <a:t> that you can get about your data </a:t>
            </a:r>
            <a:r>
              <a:rPr lang="en-US" b="1"/>
              <a:t>using the SDK</a:t>
            </a:r>
            <a:r>
              <a:rPr lang="en-US"/>
              <a:t>. </a:t>
            </a:r>
          </a:p>
          <a:p>
            <a:endParaRPr lang="en-US"/>
          </a:p>
          <a:p>
            <a:r>
              <a:rPr lang="en-US"/>
              <a:t>You can ask for the </a:t>
            </a:r>
            <a:r>
              <a:rPr lang="en-US" b="1"/>
              <a:t>geodatabase type </a:t>
            </a:r>
            <a:r>
              <a:rPr lang="en-US"/>
              <a:t>which will tell you whether you are working with a </a:t>
            </a:r>
            <a:r>
              <a:rPr lang="en-US" b="1"/>
              <a:t>service</a:t>
            </a:r>
            <a:r>
              <a:rPr lang="en-US"/>
              <a:t> or </a:t>
            </a:r>
            <a:r>
              <a:rPr lang="en-US" b="1"/>
              <a:t>geodatabase directly</a:t>
            </a:r>
          </a:p>
          <a:p>
            <a:endParaRPr lang="en-US"/>
          </a:p>
          <a:p>
            <a:r>
              <a:rPr lang="en-US"/>
              <a:t>You can get the </a:t>
            </a:r>
            <a:r>
              <a:rPr lang="en-US" b="1"/>
              <a:t>registration type </a:t>
            </a:r>
            <a:r>
              <a:rPr lang="en-US"/>
              <a:t>which will be </a:t>
            </a:r>
            <a:r>
              <a:rPr lang="en-US" b="1" err="1"/>
              <a:t>NonVersioned</a:t>
            </a:r>
            <a:r>
              <a:rPr lang="en-US" b="1"/>
              <a:t> or Versioned</a:t>
            </a:r>
            <a:r>
              <a:rPr lang="en-US"/>
              <a:t>. As discussed in the </a:t>
            </a:r>
            <a:r>
              <a:rPr lang="en-US" b="1"/>
              <a:t>previous slide </a:t>
            </a:r>
            <a:r>
              <a:rPr lang="en-US"/>
              <a:t>only services that have the </a:t>
            </a:r>
            <a:r>
              <a:rPr lang="en-US" b="1"/>
              <a:t>version management capability </a:t>
            </a:r>
            <a:r>
              <a:rPr lang="en-US"/>
              <a:t>enabled will </a:t>
            </a:r>
            <a:r>
              <a:rPr lang="en-US" b="1"/>
              <a:t>return</a:t>
            </a:r>
            <a:r>
              <a:rPr lang="en-US"/>
              <a:t> as being </a:t>
            </a:r>
            <a:r>
              <a:rPr lang="en-US" b="1"/>
              <a:t>versioned</a:t>
            </a:r>
            <a:r>
              <a:rPr lang="en-US"/>
              <a:t>.</a:t>
            </a:r>
          </a:p>
          <a:p>
            <a:endParaRPr lang="en-US"/>
          </a:p>
          <a:p>
            <a:r>
              <a:rPr lang="en-US"/>
              <a:t>You can also </a:t>
            </a:r>
            <a:r>
              <a:rPr lang="en-US" b="1"/>
              <a:t>derive</a:t>
            </a:r>
            <a:r>
              <a:rPr lang="en-US"/>
              <a:t> the </a:t>
            </a:r>
            <a:r>
              <a:rPr lang="en-US" b="1" err="1"/>
              <a:t>EditOperationType</a:t>
            </a:r>
            <a:r>
              <a:rPr lang="en-US"/>
              <a:t> either </a:t>
            </a:r>
            <a:r>
              <a:rPr lang="en-US" b="1"/>
              <a:t>Long</a:t>
            </a:r>
            <a:r>
              <a:rPr lang="en-US"/>
              <a:t> or </a:t>
            </a:r>
            <a:r>
              <a:rPr lang="en-US" b="1"/>
              <a:t>Short</a:t>
            </a:r>
            <a:r>
              <a:rPr lang="en-US"/>
              <a:t>.</a:t>
            </a:r>
          </a:p>
          <a:p>
            <a:endParaRPr lang="en-US"/>
          </a:p>
          <a:p>
            <a:r>
              <a:rPr lang="en-US"/>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84</a:t>
            </a:fld>
            <a:endParaRPr lang="en-US"/>
          </a:p>
        </p:txBody>
      </p:sp>
    </p:spTree>
    <p:extLst>
      <p:ext uri="{BB962C8B-B14F-4D97-AF65-F5344CB8AC3E}">
        <p14:creationId xmlns:p14="http://schemas.microsoft.com/office/powerpoint/2010/main" val="32123130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There are a number of pieces of </a:t>
            </a:r>
            <a:r>
              <a:rPr lang="en-US" b="1"/>
              <a:t>information</a:t>
            </a:r>
            <a:r>
              <a:rPr lang="en-US"/>
              <a:t> that you can get about your data </a:t>
            </a:r>
            <a:r>
              <a:rPr lang="en-US" b="1"/>
              <a:t>using the SDK</a:t>
            </a:r>
            <a:r>
              <a:rPr lang="en-US"/>
              <a:t>. </a:t>
            </a:r>
          </a:p>
          <a:p>
            <a:endParaRPr lang="en-US"/>
          </a:p>
          <a:p>
            <a:r>
              <a:rPr lang="en-US"/>
              <a:t>You can ask for the </a:t>
            </a:r>
            <a:r>
              <a:rPr lang="en-US" b="1"/>
              <a:t>geodatabase type </a:t>
            </a:r>
            <a:r>
              <a:rPr lang="en-US"/>
              <a:t>which will tell you whether you are working with a </a:t>
            </a:r>
            <a:r>
              <a:rPr lang="en-US" b="1"/>
              <a:t>service</a:t>
            </a:r>
            <a:r>
              <a:rPr lang="en-US"/>
              <a:t> or </a:t>
            </a:r>
            <a:r>
              <a:rPr lang="en-US" b="1"/>
              <a:t>geodatabase directly</a:t>
            </a:r>
          </a:p>
          <a:p>
            <a:endParaRPr lang="en-US"/>
          </a:p>
          <a:p>
            <a:r>
              <a:rPr lang="en-US"/>
              <a:t>You can get the </a:t>
            </a:r>
            <a:r>
              <a:rPr lang="en-US" b="1"/>
              <a:t>registration type </a:t>
            </a:r>
            <a:r>
              <a:rPr lang="en-US"/>
              <a:t>which will be </a:t>
            </a:r>
            <a:r>
              <a:rPr lang="en-US" b="1" err="1"/>
              <a:t>NonVersioned</a:t>
            </a:r>
            <a:r>
              <a:rPr lang="en-US" b="1"/>
              <a:t> or Versioned</a:t>
            </a:r>
            <a:r>
              <a:rPr lang="en-US"/>
              <a:t>. As discussed in the </a:t>
            </a:r>
            <a:r>
              <a:rPr lang="en-US" b="1"/>
              <a:t>previous slide </a:t>
            </a:r>
            <a:r>
              <a:rPr lang="en-US"/>
              <a:t>only services that have the </a:t>
            </a:r>
            <a:r>
              <a:rPr lang="en-US" b="1"/>
              <a:t>version management capability </a:t>
            </a:r>
            <a:r>
              <a:rPr lang="en-US"/>
              <a:t>enabled will </a:t>
            </a:r>
            <a:r>
              <a:rPr lang="en-US" b="1"/>
              <a:t>return</a:t>
            </a:r>
            <a:r>
              <a:rPr lang="en-US"/>
              <a:t> as being </a:t>
            </a:r>
            <a:r>
              <a:rPr lang="en-US" b="1"/>
              <a:t>versioned</a:t>
            </a:r>
            <a:r>
              <a:rPr lang="en-US"/>
              <a:t>.</a:t>
            </a:r>
          </a:p>
          <a:p>
            <a:endParaRPr lang="en-US"/>
          </a:p>
          <a:p>
            <a:r>
              <a:rPr lang="en-US"/>
              <a:t>You can also </a:t>
            </a:r>
            <a:r>
              <a:rPr lang="en-US" b="1"/>
              <a:t>derive</a:t>
            </a:r>
            <a:r>
              <a:rPr lang="en-US"/>
              <a:t> the </a:t>
            </a:r>
            <a:r>
              <a:rPr lang="en-US" b="1" err="1"/>
              <a:t>EditOperationType</a:t>
            </a:r>
            <a:r>
              <a:rPr lang="en-US"/>
              <a:t> either </a:t>
            </a:r>
            <a:r>
              <a:rPr lang="en-US" b="1"/>
              <a:t>Long</a:t>
            </a:r>
            <a:r>
              <a:rPr lang="en-US"/>
              <a:t> or </a:t>
            </a:r>
            <a:r>
              <a:rPr lang="en-US" b="1"/>
              <a:t>Short</a:t>
            </a:r>
            <a:r>
              <a:rPr lang="en-US"/>
              <a:t>.</a:t>
            </a:r>
          </a:p>
          <a:p>
            <a:endParaRPr lang="en-US"/>
          </a:p>
          <a:p>
            <a:r>
              <a:rPr lang="en-US"/>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85</a:t>
            </a:fld>
            <a:endParaRPr lang="en-US"/>
          </a:p>
        </p:txBody>
      </p:sp>
    </p:spTree>
    <p:extLst>
      <p:ext uri="{BB962C8B-B14F-4D97-AF65-F5344CB8AC3E}">
        <p14:creationId xmlns:p14="http://schemas.microsoft.com/office/powerpoint/2010/main" val="42249324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There are a number of pieces of </a:t>
            </a:r>
            <a:r>
              <a:rPr lang="en-US" b="1"/>
              <a:t>information</a:t>
            </a:r>
            <a:r>
              <a:rPr lang="en-US"/>
              <a:t> that you can get about your data </a:t>
            </a:r>
            <a:r>
              <a:rPr lang="en-US" b="1"/>
              <a:t>using the SDK</a:t>
            </a:r>
            <a:r>
              <a:rPr lang="en-US"/>
              <a:t>. </a:t>
            </a:r>
          </a:p>
          <a:p>
            <a:endParaRPr lang="en-US"/>
          </a:p>
          <a:p>
            <a:r>
              <a:rPr lang="en-US"/>
              <a:t>You can ask for the </a:t>
            </a:r>
            <a:r>
              <a:rPr lang="en-US" b="1"/>
              <a:t>geodatabase type </a:t>
            </a:r>
            <a:r>
              <a:rPr lang="en-US"/>
              <a:t>which will tell you whether you are working with a </a:t>
            </a:r>
            <a:r>
              <a:rPr lang="en-US" b="1"/>
              <a:t>service</a:t>
            </a:r>
            <a:r>
              <a:rPr lang="en-US"/>
              <a:t> or </a:t>
            </a:r>
            <a:r>
              <a:rPr lang="en-US" b="1"/>
              <a:t>geodatabase directly</a:t>
            </a:r>
          </a:p>
          <a:p>
            <a:endParaRPr lang="en-US"/>
          </a:p>
          <a:p>
            <a:r>
              <a:rPr lang="en-US"/>
              <a:t>You can get the </a:t>
            </a:r>
            <a:r>
              <a:rPr lang="en-US" b="1"/>
              <a:t>registration type </a:t>
            </a:r>
            <a:r>
              <a:rPr lang="en-US"/>
              <a:t>which will be </a:t>
            </a:r>
            <a:r>
              <a:rPr lang="en-US" b="1" err="1"/>
              <a:t>NonVersioned</a:t>
            </a:r>
            <a:r>
              <a:rPr lang="en-US" b="1"/>
              <a:t> or Versioned</a:t>
            </a:r>
            <a:r>
              <a:rPr lang="en-US"/>
              <a:t>. As discussed in the </a:t>
            </a:r>
            <a:r>
              <a:rPr lang="en-US" b="1"/>
              <a:t>previous slide </a:t>
            </a:r>
            <a:r>
              <a:rPr lang="en-US"/>
              <a:t>only services that have the </a:t>
            </a:r>
            <a:r>
              <a:rPr lang="en-US" b="1"/>
              <a:t>version management capability </a:t>
            </a:r>
            <a:r>
              <a:rPr lang="en-US"/>
              <a:t>enabled will </a:t>
            </a:r>
            <a:r>
              <a:rPr lang="en-US" b="1"/>
              <a:t>return</a:t>
            </a:r>
            <a:r>
              <a:rPr lang="en-US"/>
              <a:t> as being </a:t>
            </a:r>
            <a:r>
              <a:rPr lang="en-US" b="1"/>
              <a:t>versioned</a:t>
            </a:r>
            <a:r>
              <a:rPr lang="en-US"/>
              <a:t>.</a:t>
            </a:r>
          </a:p>
          <a:p>
            <a:endParaRPr lang="en-US"/>
          </a:p>
          <a:p>
            <a:r>
              <a:rPr lang="en-US"/>
              <a:t>You can also </a:t>
            </a:r>
            <a:r>
              <a:rPr lang="en-US" b="1"/>
              <a:t>derive</a:t>
            </a:r>
            <a:r>
              <a:rPr lang="en-US"/>
              <a:t> the </a:t>
            </a:r>
            <a:r>
              <a:rPr lang="en-US" b="1" err="1"/>
              <a:t>EditOperationType</a:t>
            </a:r>
            <a:r>
              <a:rPr lang="en-US"/>
              <a:t> either </a:t>
            </a:r>
            <a:r>
              <a:rPr lang="en-US" b="1"/>
              <a:t>Long</a:t>
            </a:r>
            <a:r>
              <a:rPr lang="en-US"/>
              <a:t> or </a:t>
            </a:r>
            <a:r>
              <a:rPr lang="en-US" b="1"/>
              <a:t>Short</a:t>
            </a:r>
            <a:r>
              <a:rPr lang="en-US"/>
              <a:t>.</a:t>
            </a:r>
          </a:p>
          <a:p>
            <a:endParaRPr lang="en-US"/>
          </a:p>
          <a:p>
            <a:r>
              <a:rPr lang="en-US"/>
              <a:t>NEXT SLIDE</a:t>
            </a:r>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86</a:t>
            </a:fld>
            <a:endParaRPr lang="en-US">
              <a:solidFill>
                <a:prstClr val="black"/>
              </a:solidFill>
            </a:endParaRPr>
          </a:p>
        </p:txBody>
      </p:sp>
    </p:spTree>
    <p:extLst>
      <p:ext uri="{BB962C8B-B14F-4D97-AF65-F5344CB8AC3E}">
        <p14:creationId xmlns:p14="http://schemas.microsoft.com/office/powerpoint/2010/main" val="25855702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I want to take a moment to talk about the </a:t>
            </a:r>
            <a:r>
              <a:rPr lang="en-US" b="1"/>
              <a:t>low level editing behaviors </a:t>
            </a:r>
            <a:r>
              <a:rPr lang="en-US"/>
              <a:t>associated with </a:t>
            </a:r>
            <a:r>
              <a:rPr lang="en-US" b="1"/>
              <a:t>individual edits</a:t>
            </a:r>
            <a:r>
              <a:rPr lang="en-US"/>
              <a:t>, </a:t>
            </a:r>
            <a:r>
              <a:rPr lang="en-US" b="1"/>
              <a:t>undo/redo</a:t>
            </a:r>
            <a:r>
              <a:rPr lang="en-US"/>
              <a:t>, and </a:t>
            </a:r>
            <a:r>
              <a:rPr lang="en-US" b="1"/>
              <a:t>edit sessions</a:t>
            </a:r>
          </a:p>
          <a:p>
            <a:endParaRPr lang="en-US" b="1"/>
          </a:p>
          <a:p>
            <a:r>
              <a:rPr lang="en-US" b="0"/>
              <a:t>When working with versions we refer to the </a:t>
            </a:r>
            <a:r>
              <a:rPr lang="en-US" b="1"/>
              <a:t>default version</a:t>
            </a:r>
            <a:r>
              <a:rPr lang="en-US" b="0"/>
              <a:t>, which </a:t>
            </a:r>
            <a:r>
              <a:rPr lang="en-US" b="1"/>
              <a:t>can have version created from it</a:t>
            </a:r>
            <a:r>
              <a:rPr lang="en-US" b="0"/>
              <a:t>, any </a:t>
            </a:r>
            <a:r>
              <a:rPr lang="en-US" b="1"/>
              <a:t>children</a:t>
            </a:r>
            <a:r>
              <a:rPr lang="en-US" b="0"/>
              <a:t> of </a:t>
            </a:r>
            <a:r>
              <a:rPr lang="en-US" b="1"/>
              <a:t>default</a:t>
            </a:r>
            <a:r>
              <a:rPr lang="en-US" b="0"/>
              <a:t> are referred to as ‘</a:t>
            </a:r>
            <a:r>
              <a:rPr lang="en-US" b="1"/>
              <a:t>named versions</a:t>
            </a:r>
            <a:r>
              <a:rPr lang="en-US" b="0"/>
              <a:t>’. The editing </a:t>
            </a:r>
            <a:r>
              <a:rPr lang="en-US" b="1"/>
              <a:t>behavior</a:t>
            </a:r>
            <a:r>
              <a:rPr lang="en-US" b="0"/>
              <a:t> is </a:t>
            </a:r>
            <a:r>
              <a:rPr lang="en-US" b="1"/>
              <a:t>slightly</a:t>
            </a:r>
            <a:r>
              <a:rPr lang="en-US" b="0"/>
              <a:t> </a:t>
            </a:r>
            <a:r>
              <a:rPr lang="en-US" b="1"/>
              <a:t>different</a:t>
            </a:r>
            <a:r>
              <a:rPr lang="en-US" b="0"/>
              <a:t> between </a:t>
            </a:r>
            <a:r>
              <a:rPr lang="en-US" b="1"/>
              <a:t>named</a:t>
            </a:r>
            <a:r>
              <a:rPr lang="en-US" b="0"/>
              <a:t> and </a:t>
            </a:r>
            <a:r>
              <a:rPr lang="en-US" b="1"/>
              <a:t>default</a:t>
            </a:r>
            <a:r>
              <a:rPr lang="en-US" b="0"/>
              <a:t> and </a:t>
            </a:r>
            <a:r>
              <a:rPr lang="en-US" b="1"/>
              <a:t>non-versioned</a:t>
            </a:r>
            <a:r>
              <a:rPr lang="en-US" b="0"/>
              <a:t> data.</a:t>
            </a:r>
          </a:p>
          <a:p>
            <a:endParaRPr lang="en-US"/>
          </a:p>
          <a:p>
            <a:r>
              <a:rPr lang="en-US"/>
              <a:t>With </a:t>
            </a:r>
            <a:r>
              <a:rPr lang="en-US" b="1"/>
              <a:t>versioned data </a:t>
            </a:r>
            <a:r>
              <a:rPr lang="en-US"/>
              <a:t>against a </a:t>
            </a:r>
            <a:r>
              <a:rPr lang="en-US" b="1"/>
              <a:t>named version </a:t>
            </a:r>
            <a:r>
              <a:rPr lang="en-US"/>
              <a:t>we provide the </a:t>
            </a:r>
            <a:r>
              <a:rPr lang="en-US" b="1"/>
              <a:t>full editing </a:t>
            </a:r>
            <a:r>
              <a:rPr lang="en-US"/>
              <a:t>experience. You can </a:t>
            </a:r>
            <a:r>
              <a:rPr lang="en-US" b="1"/>
              <a:t>subscribe to edit events </a:t>
            </a:r>
            <a:r>
              <a:rPr lang="en-US"/>
              <a:t>and </a:t>
            </a:r>
            <a:r>
              <a:rPr lang="en-US" b="1"/>
              <a:t>cancel individual edits</a:t>
            </a:r>
            <a:r>
              <a:rPr lang="en-US"/>
              <a:t> </a:t>
            </a:r>
            <a:r>
              <a:rPr lang="en-US" b="1"/>
              <a:t>before</a:t>
            </a:r>
            <a:r>
              <a:rPr lang="en-US"/>
              <a:t> they </a:t>
            </a:r>
            <a:r>
              <a:rPr lang="en-US" b="1"/>
              <a:t>happen. Edits</a:t>
            </a:r>
            <a:r>
              <a:rPr lang="en-US"/>
              <a:t> will be </a:t>
            </a:r>
            <a:r>
              <a:rPr lang="en-US" b="1"/>
              <a:t>grouped into transactions </a:t>
            </a:r>
            <a:r>
              <a:rPr lang="en-US"/>
              <a:t>when appropriate, an example would be </a:t>
            </a:r>
            <a:r>
              <a:rPr lang="en-US" b="1"/>
              <a:t>moving 100 features </a:t>
            </a:r>
            <a:r>
              <a:rPr lang="en-US"/>
              <a:t>all of those will be </a:t>
            </a:r>
            <a:r>
              <a:rPr lang="en-US" b="1"/>
              <a:t>grouped together </a:t>
            </a:r>
            <a:r>
              <a:rPr lang="en-US"/>
              <a:t>in the </a:t>
            </a:r>
            <a:r>
              <a:rPr lang="en-US" b="1"/>
              <a:t>apply edits </a:t>
            </a:r>
            <a:r>
              <a:rPr lang="en-US"/>
              <a:t>request to the </a:t>
            </a:r>
            <a:r>
              <a:rPr lang="en-US" b="1"/>
              <a:t>server</a:t>
            </a:r>
            <a:r>
              <a:rPr lang="en-US"/>
              <a:t> and will be </a:t>
            </a:r>
            <a:r>
              <a:rPr lang="en-US" b="1"/>
              <a:t>undoable/</a:t>
            </a:r>
            <a:r>
              <a:rPr lang="en-US" b="1" err="1"/>
              <a:t>redoable</a:t>
            </a:r>
            <a:r>
              <a:rPr lang="en-US"/>
              <a:t>, you will also have </a:t>
            </a:r>
            <a:r>
              <a:rPr lang="en-US" b="1"/>
              <a:t>control</a:t>
            </a:r>
            <a:r>
              <a:rPr lang="en-US"/>
              <a:t> over the </a:t>
            </a:r>
            <a:r>
              <a:rPr lang="en-US" b="1"/>
              <a:t>edit session </a:t>
            </a:r>
            <a:r>
              <a:rPr lang="en-US"/>
              <a:t>to </a:t>
            </a:r>
            <a:r>
              <a:rPr lang="en-US" b="1"/>
              <a:t>save</a:t>
            </a:r>
            <a:r>
              <a:rPr lang="en-US"/>
              <a:t> or </a:t>
            </a:r>
            <a:r>
              <a:rPr lang="en-US" b="1"/>
              <a:t>discard</a:t>
            </a:r>
            <a:r>
              <a:rPr lang="en-US"/>
              <a:t> edits. </a:t>
            </a:r>
          </a:p>
          <a:p>
            <a:endParaRPr lang="en-US"/>
          </a:p>
          <a:p>
            <a:r>
              <a:rPr lang="en-US"/>
              <a:t>With branch </a:t>
            </a:r>
            <a:r>
              <a:rPr lang="en-US" b="1"/>
              <a:t>default</a:t>
            </a:r>
            <a:r>
              <a:rPr lang="en-US"/>
              <a:t> the behavior is the </a:t>
            </a:r>
            <a:r>
              <a:rPr lang="en-US" b="1"/>
              <a:t>same</a:t>
            </a:r>
            <a:r>
              <a:rPr lang="en-US"/>
              <a:t> with </a:t>
            </a:r>
            <a:r>
              <a:rPr lang="en-US" b="1"/>
              <a:t>respect</a:t>
            </a:r>
            <a:r>
              <a:rPr lang="en-US"/>
              <a:t> to </a:t>
            </a:r>
            <a:r>
              <a:rPr lang="en-US" b="1"/>
              <a:t>canceling</a:t>
            </a:r>
            <a:r>
              <a:rPr lang="en-US"/>
              <a:t> and </a:t>
            </a:r>
            <a:r>
              <a:rPr lang="en-US" b="1"/>
              <a:t>grouping</a:t>
            </a:r>
            <a:r>
              <a:rPr lang="en-US"/>
              <a:t> edits but </a:t>
            </a:r>
            <a:r>
              <a:rPr lang="en-US" b="1"/>
              <a:t>undo/redo </a:t>
            </a:r>
            <a:r>
              <a:rPr lang="en-US"/>
              <a:t>and </a:t>
            </a:r>
            <a:r>
              <a:rPr lang="en-US" b="1"/>
              <a:t>save/discard </a:t>
            </a:r>
            <a:r>
              <a:rPr lang="en-US"/>
              <a:t>is </a:t>
            </a:r>
            <a:r>
              <a:rPr lang="en-US" b="1"/>
              <a:t>not enabled</a:t>
            </a:r>
            <a:r>
              <a:rPr lang="en-US"/>
              <a:t>.</a:t>
            </a:r>
          </a:p>
          <a:p>
            <a:endParaRPr lang="en-US"/>
          </a:p>
          <a:p>
            <a:r>
              <a:rPr lang="en-US"/>
              <a:t>Finally with </a:t>
            </a:r>
            <a:r>
              <a:rPr lang="en-US" b="1"/>
              <a:t>non-versioned</a:t>
            </a:r>
            <a:r>
              <a:rPr lang="en-US"/>
              <a:t> services you can still </a:t>
            </a:r>
            <a:r>
              <a:rPr lang="en-US" b="1"/>
              <a:t>subscribe</a:t>
            </a:r>
            <a:r>
              <a:rPr lang="en-US"/>
              <a:t> to </a:t>
            </a:r>
            <a:r>
              <a:rPr lang="en-US" b="1"/>
              <a:t>edit</a:t>
            </a:r>
            <a:r>
              <a:rPr lang="en-US"/>
              <a:t> </a:t>
            </a:r>
            <a:r>
              <a:rPr lang="en-US" b="1"/>
              <a:t>events</a:t>
            </a:r>
            <a:r>
              <a:rPr lang="en-US"/>
              <a:t> to </a:t>
            </a:r>
            <a:r>
              <a:rPr lang="en-US" b="1"/>
              <a:t>cancel</a:t>
            </a:r>
            <a:r>
              <a:rPr lang="en-US"/>
              <a:t> </a:t>
            </a:r>
            <a:r>
              <a:rPr lang="en-US" b="1"/>
              <a:t>edits</a:t>
            </a:r>
            <a:r>
              <a:rPr lang="en-US"/>
              <a:t> but the </a:t>
            </a:r>
            <a:r>
              <a:rPr lang="en-US" b="1"/>
              <a:t>other functions </a:t>
            </a:r>
            <a:r>
              <a:rPr lang="en-US"/>
              <a:t>are </a:t>
            </a:r>
            <a:r>
              <a:rPr lang="en-US" b="1"/>
              <a:t>not available</a:t>
            </a:r>
            <a:r>
              <a:rPr lang="en-US"/>
              <a:t>. </a:t>
            </a:r>
          </a:p>
          <a:p>
            <a:endParaRPr lang="en-US"/>
          </a:p>
        </p:txBody>
      </p:sp>
      <p:sp>
        <p:nvSpPr>
          <p:cNvPr id="4" name="Slide Number Placeholder 3"/>
          <p:cNvSpPr>
            <a:spLocks noGrp="1"/>
          </p:cNvSpPr>
          <p:nvPr>
            <p:ph type="sldNum" sz="quarter" idx="10"/>
          </p:nvPr>
        </p:nvSpPr>
        <p:spPr/>
        <p:txBody>
          <a:bodyPr/>
          <a:lstStyle/>
          <a:p>
            <a:pPr defTabSz="483306">
              <a:defRPr/>
            </a:pPr>
            <a:fld id="{3E7143C0-4F23-B545-9533-520B5A87CA1E}" type="slidenum">
              <a:rPr lang="en-US">
                <a:solidFill>
                  <a:prstClr val="black"/>
                </a:solidFill>
              </a:rPr>
              <a:pPr defTabSz="483306">
                <a:defRPr/>
              </a:pPr>
              <a:t>87</a:t>
            </a:fld>
            <a:endParaRPr lang="en-US">
              <a:solidFill>
                <a:prstClr val="black"/>
              </a:solidFill>
            </a:endParaRPr>
          </a:p>
        </p:txBody>
      </p:sp>
    </p:spTree>
    <p:extLst>
      <p:ext uri="{BB962C8B-B14F-4D97-AF65-F5344CB8AC3E}">
        <p14:creationId xmlns:p14="http://schemas.microsoft.com/office/powerpoint/2010/main" val="346234510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I want to take a moment to talk about the </a:t>
            </a:r>
            <a:r>
              <a:rPr lang="en-US" b="1"/>
              <a:t>low level editing behaviors </a:t>
            </a:r>
            <a:r>
              <a:rPr lang="en-US"/>
              <a:t>associated with </a:t>
            </a:r>
            <a:r>
              <a:rPr lang="en-US" b="1"/>
              <a:t>individual edits</a:t>
            </a:r>
            <a:r>
              <a:rPr lang="en-US"/>
              <a:t>, </a:t>
            </a:r>
            <a:r>
              <a:rPr lang="en-US" b="1"/>
              <a:t>undo/redo</a:t>
            </a:r>
            <a:r>
              <a:rPr lang="en-US"/>
              <a:t>, and </a:t>
            </a:r>
            <a:r>
              <a:rPr lang="en-US" b="1"/>
              <a:t>edit sessions</a:t>
            </a:r>
          </a:p>
          <a:p>
            <a:endParaRPr lang="en-US" b="1"/>
          </a:p>
          <a:p>
            <a:r>
              <a:rPr lang="en-US" b="0"/>
              <a:t>When working with versions we refer to the </a:t>
            </a:r>
            <a:r>
              <a:rPr lang="en-US" b="1"/>
              <a:t>default version</a:t>
            </a:r>
            <a:r>
              <a:rPr lang="en-US" b="0"/>
              <a:t>, which </a:t>
            </a:r>
            <a:r>
              <a:rPr lang="en-US" b="1"/>
              <a:t>can have version created from it</a:t>
            </a:r>
            <a:r>
              <a:rPr lang="en-US" b="0"/>
              <a:t>, any </a:t>
            </a:r>
            <a:r>
              <a:rPr lang="en-US" b="1"/>
              <a:t>children</a:t>
            </a:r>
            <a:r>
              <a:rPr lang="en-US" b="0"/>
              <a:t> of </a:t>
            </a:r>
            <a:r>
              <a:rPr lang="en-US" b="1"/>
              <a:t>default</a:t>
            </a:r>
            <a:r>
              <a:rPr lang="en-US" b="0"/>
              <a:t> are referred to as ‘</a:t>
            </a:r>
            <a:r>
              <a:rPr lang="en-US" b="1"/>
              <a:t>named versions</a:t>
            </a:r>
            <a:r>
              <a:rPr lang="en-US" b="0"/>
              <a:t>’. The editing </a:t>
            </a:r>
            <a:r>
              <a:rPr lang="en-US" b="1"/>
              <a:t>behavior</a:t>
            </a:r>
            <a:r>
              <a:rPr lang="en-US" b="0"/>
              <a:t> is </a:t>
            </a:r>
            <a:r>
              <a:rPr lang="en-US" b="1"/>
              <a:t>slightly</a:t>
            </a:r>
            <a:r>
              <a:rPr lang="en-US" b="0"/>
              <a:t> </a:t>
            </a:r>
            <a:r>
              <a:rPr lang="en-US" b="1"/>
              <a:t>different</a:t>
            </a:r>
            <a:r>
              <a:rPr lang="en-US" b="0"/>
              <a:t> between </a:t>
            </a:r>
            <a:r>
              <a:rPr lang="en-US" b="1"/>
              <a:t>named</a:t>
            </a:r>
            <a:r>
              <a:rPr lang="en-US" b="0"/>
              <a:t> and </a:t>
            </a:r>
            <a:r>
              <a:rPr lang="en-US" b="1"/>
              <a:t>default</a:t>
            </a:r>
            <a:r>
              <a:rPr lang="en-US" b="0"/>
              <a:t> and </a:t>
            </a:r>
            <a:r>
              <a:rPr lang="en-US" b="1"/>
              <a:t>non-versioned</a:t>
            </a:r>
            <a:r>
              <a:rPr lang="en-US" b="0"/>
              <a:t> data.</a:t>
            </a:r>
          </a:p>
          <a:p>
            <a:endParaRPr lang="en-US"/>
          </a:p>
          <a:p>
            <a:r>
              <a:rPr lang="en-US"/>
              <a:t>With </a:t>
            </a:r>
            <a:r>
              <a:rPr lang="en-US" b="1"/>
              <a:t>versioned data </a:t>
            </a:r>
            <a:r>
              <a:rPr lang="en-US"/>
              <a:t>against a </a:t>
            </a:r>
            <a:r>
              <a:rPr lang="en-US" b="1"/>
              <a:t>named version </a:t>
            </a:r>
            <a:r>
              <a:rPr lang="en-US"/>
              <a:t>we provide the </a:t>
            </a:r>
            <a:r>
              <a:rPr lang="en-US" b="1"/>
              <a:t>full editing </a:t>
            </a:r>
            <a:r>
              <a:rPr lang="en-US"/>
              <a:t>experience. You can </a:t>
            </a:r>
            <a:r>
              <a:rPr lang="en-US" b="1"/>
              <a:t>subscribe to edit events </a:t>
            </a:r>
            <a:r>
              <a:rPr lang="en-US"/>
              <a:t>and </a:t>
            </a:r>
            <a:r>
              <a:rPr lang="en-US" b="1"/>
              <a:t>cancel individual edits</a:t>
            </a:r>
            <a:r>
              <a:rPr lang="en-US"/>
              <a:t> </a:t>
            </a:r>
            <a:r>
              <a:rPr lang="en-US" b="1"/>
              <a:t>before</a:t>
            </a:r>
            <a:r>
              <a:rPr lang="en-US"/>
              <a:t> they </a:t>
            </a:r>
            <a:r>
              <a:rPr lang="en-US" b="1"/>
              <a:t>happen. Edits</a:t>
            </a:r>
            <a:r>
              <a:rPr lang="en-US"/>
              <a:t> will be </a:t>
            </a:r>
            <a:r>
              <a:rPr lang="en-US" b="1"/>
              <a:t>grouped into transactions </a:t>
            </a:r>
            <a:r>
              <a:rPr lang="en-US"/>
              <a:t>when appropriate, an example would be </a:t>
            </a:r>
            <a:r>
              <a:rPr lang="en-US" b="1"/>
              <a:t>moving 100 features </a:t>
            </a:r>
            <a:r>
              <a:rPr lang="en-US"/>
              <a:t>all of those will be </a:t>
            </a:r>
            <a:r>
              <a:rPr lang="en-US" b="1"/>
              <a:t>grouped together </a:t>
            </a:r>
            <a:r>
              <a:rPr lang="en-US"/>
              <a:t>in the </a:t>
            </a:r>
            <a:r>
              <a:rPr lang="en-US" b="1"/>
              <a:t>apply edits </a:t>
            </a:r>
            <a:r>
              <a:rPr lang="en-US"/>
              <a:t>request to the </a:t>
            </a:r>
            <a:r>
              <a:rPr lang="en-US" b="1"/>
              <a:t>server</a:t>
            </a:r>
            <a:r>
              <a:rPr lang="en-US"/>
              <a:t> and will be </a:t>
            </a:r>
            <a:r>
              <a:rPr lang="en-US" b="1"/>
              <a:t>undoable/</a:t>
            </a:r>
            <a:r>
              <a:rPr lang="en-US" b="1" err="1"/>
              <a:t>redoable</a:t>
            </a:r>
            <a:r>
              <a:rPr lang="en-US"/>
              <a:t>, you will also have </a:t>
            </a:r>
            <a:r>
              <a:rPr lang="en-US" b="1"/>
              <a:t>control</a:t>
            </a:r>
            <a:r>
              <a:rPr lang="en-US"/>
              <a:t> over the </a:t>
            </a:r>
            <a:r>
              <a:rPr lang="en-US" b="1"/>
              <a:t>edit session </a:t>
            </a:r>
            <a:r>
              <a:rPr lang="en-US"/>
              <a:t>to </a:t>
            </a:r>
            <a:r>
              <a:rPr lang="en-US" b="1"/>
              <a:t>save</a:t>
            </a:r>
            <a:r>
              <a:rPr lang="en-US"/>
              <a:t> or </a:t>
            </a:r>
            <a:r>
              <a:rPr lang="en-US" b="1"/>
              <a:t>discard</a:t>
            </a:r>
            <a:r>
              <a:rPr lang="en-US"/>
              <a:t> edits. </a:t>
            </a:r>
          </a:p>
          <a:p>
            <a:endParaRPr lang="en-US"/>
          </a:p>
          <a:p>
            <a:r>
              <a:rPr lang="en-US"/>
              <a:t>With branch </a:t>
            </a:r>
            <a:r>
              <a:rPr lang="en-US" b="1"/>
              <a:t>default</a:t>
            </a:r>
            <a:r>
              <a:rPr lang="en-US"/>
              <a:t> the behavior is the </a:t>
            </a:r>
            <a:r>
              <a:rPr lang="en-US" b="1"/>
              <a:t>same</a:t>
            </a:r>
            <a:r>
              <a:rPr lang="en-US"/>
              <a:t> with </a:t>
            </a:r>
            <a:r>
              <a:rPr lang="en-US" b="1"/>
              <a:t>respect</a:t>
            </a:r>
            <a:r>
              <a:rPr lang="en-US"/>
              <a:t> to </a:t>
            </a:r>
            <a:r>
              <a:rPr lang="en-US" b="1"/>
              <a:t>canceling</a:t>
            </a:r>
            <a:r>
              <a:rPr lang="en-US"/>
              <a:t> and </a:t>
            </a:r>
            <a:r>
              <a:rPr lang="en-US" b="1"/>
              <a:t>grouping</a:t>
            </a:r>
            <a:r>
              <a:rPr lang="en-US"/>
              <a:t> edits but </a:t>
            </a:r>
            <a:r>
              <a:rPr lang="en-US" b="1"/>
              <a:t>undo/redo </a:t>
            </a:r>
            <a:r>
              <a:rPr lang="en-US"/>
              <a:t>and </a:t>
            </a:r>
            <a:r>
              <a:rPr lang="en-US" b="1"/>
              <a:t>save/discard </a:t>
            </a:r>
            <a:r>
              <a:rPr lang="en-US"/>
              <a:t>is </a:t>
            </a:r>
            <a:r>
              <a:rPr lang="en-US" b="1"/>
              <a:t>not enabled</a:t>
            </a:r>
            <a:r>
              <a:rPr lang="en-US"/>
              <a:t>.</a:t>
            </a:r>
          </a:p>
          <a:p>
            <a:endParaRPr lang="en-US"/>
          </a:p>
          <a:p>
            <a:r>
              <a:rPr lang="en-US"/>
              <a:t>Finally with </a:t>
            </a:r>
            <a:r>
              <a:rPr lang="en-US" b="1"/>
              <a:t>non-versioned</a:t>
            </a:r>
            <a:r>
              <a:rPr lang="en-US"/>
              <a:t> services you can still </a:t>
            </a:r>
            <a:r>
              <a:rPr lang="en-US" b="1"/>
              <a:t>subscribe</a:t>
            </a:r>
            <a:r>
              <a:rPr lang="en-US"/>
              <a:t> to </a:t>
            </a:r>
            <a:r>
              <a:rPr lang="en-US" b="1"/>
              <a:t>edit</a:t>
            </a:r>
            <a:r>
              <a:rPr lang="en-US"/>
              <a:t> </a:t>
            </a:r>
            <a:r>
              <a:rPr lang="en-US" b="1"/>
              <a:t>events</a:t>
            </a:r>
            <a:r>
              <a:rPr lang="en-US"/>
              <a:t> to </a:t>
            </a:r>
            <a:r>
              <a:rPr lang="en-US" b="1"/>
              <a:t>cancel</a:t>
            </a:r>
            <a:r>
              <a:rPr lang="en-US"/>
              <a:t> </a:t>
            </a:r>
            <a:r>
              <a:rPr lang="en-US" b="1"/>
              <a:t>edits</a:t>
            </a:r>
            <a:r>
              <a:rPr lang="en-US"/>
              <a:t> but the </a:t>
            </a:r>
            <a:r>
              <a:rPr lang="en-US" b="1"/>
              <a:t>other functions </a:t>
            </a:r>
            <a:r>
              <a:rPr lang="en-US"/>
              <a:t>are </a:t>
            </a:r>
            <a:r>
              <a:rPr lang="en-US" b="1"/>
              <a:t>not available</a:t>
            </a:r>
            <a:r>
              <a:rPr lang="en-US"/>
              <a:t>. </a:t>
            </a:r>
          </a:p>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88</a:t>
            </a:fld>
            <a:endParaRPr lang="en-US"/>
          </a:p>
        </p:txBody>
      </p:sp>
    </p:spTree>
    <p:extLst>
      <p:ext uri="{BB962C8B-B14F-4D97-AF65-F5344CB8AC3E}">
        <p14:creationId xmlns:p14="http://schemas.microsoft.com/office/powerpoint/2010/main" val="37960335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7143C0-4F23-B545-9533-520B5A87CA1E}" type="slidenum">
              <a:rPr lang="en-US" smtClean="0"/>
              <a:pPr/>
              <a:t>89</a:t>
            </a:fld>
            <a:endParaRPr lang="en-US"/>
          </a:p>
        </p:txBody>
      </p:sp>
    </p:spTree>
    <p:extLst>
      <p:ext uri="{BB962C8B-B14F-4D97-AF65-F5344CB8AC3E}">
        <p14:creationId xmlns:p14="http://schemas.microsoft.com/office/powerpoint/2010/main" val="2270395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Thus far </a:t>
            </a:r>
            <a:r>
              <a:rPr lang="en-US" dirty="0"/>
              <a:t>we have talked about </a:t>
            </a:r>
            <a:r>
              <a:rPr lang="en-US" b="1" dirty="0"/>
              <a:t>what a feature service </a:t>
            </a:r>
            <a:r>
              <a:rPr lang="en-US" dirty="0"/>
              <a:t>is, I would like to take a quick moment to discuss how you can create a service.</a:t>
            </a:r>
          </a:p>
          <a:p>
            <a:endParaRPr lang="en-US" dirty="0"/>
          </a:p>
          <a:p>
            <a:r>
              <a:rPr lang="en-US" dirty="0"/>
              <a:t>You can </a:t>
            </a:r>
            <a:r>
              <a:rPr lang="en-US" b="1" dirty="0"/>
              <a:t>share</a:t>
            </a:r>
            <a:r>
              <a:rPr lang="en-US" dirty="0"/>
              <a:t> maps via </a:t>
            </a:r>
            <a:r>
              <a:rPr lang="en-US" b="1" dirty="0"/>
              <a:t>Pro</a:t>
            </a:r>
            <a:r>
              <a:rPr lang="en-US" dirty="0"/>
              <a:t> or </a:t>
            </a:r>
            <a:r>
              <a:rPr lang="en-US" b="1" dirty="0"/>
              <a:t>ArcMap</a:t>
            </a:r>
            <a:r>
              <a:rPr lang="en-US" dirty="0"/>
              <a:t> to your </a:t>
            </a:r>
            <a:r>
              <a:rPr lang="en-US" b="1" dirty="0"/>
              <a:t>Portal</a:t>
            </a:r>
            <a:r>
              <a:rPr lang="en-US" dirty="0"/>
              <a:t> or </a:t>
            </a:r>
            <a:r>
              <a:rPr lang="en-US" b="1" dirty="0"/>
              <a:t>Server</a:t>
            </a:r>
            <a:r>
              <a:rPr lang="en-US" dirty="0"/>
              <a:t>. </a:t>
            </a:r>
          </a:p>
          <a:p>
            <a:endParaRPr lang="en-US" dirty="0"/>
          </a:p>
          <a:p>
            <a:r>
              <a:rPr lang="en-US" dirty="0"/>
              <a:t>You can use the </a:t>
            </a:r>
            <a:r>
              <a:rPr lang="en-US" b="1" dirty="0"/>
              <a:t>REST</a:t>
            </a:r>
            <a:r>
              <a:rPr lang="en-US" dirty="0"/>
              <a:t> </a:t>
            </a:r>
            <a:r>
              <a:rPr lang="en-US" b="1" dirty="0" err="1"/>
              <a:t>api</a:t>
            </a:r>
            <a:r>
              <a:rPr lang="en-US" dirty="0"/>
              <a:t> to upload and then publish precooked </a:t>
            </a:r>
            <a:r>
              <a:rPr lang="en-US" b="1" dirty="0"/>
              <a:t>service definition</a:t>
            </a:r>
            <a:r>
              <a:rPr lang="en-US" dirty="0"/>
              <a:t> files.</a:t>
            </a:r>
          </a:p>
          <a:p>
            <a:endParaRPr lang="en-US" dirty="0"/>
          </a:p>
          <a:p>
            <a:r>
              <a:rPr lang="en-US" dirty="0"/>
              <a:t>You can use the </a:t>
            </a:r>
            <a:r>
              <a:rPr lang="en-US" b="1" dirty="0"/>
              <a:t>Python API </a:t>
            </a:r>
            <a:r>
              <a:rPr lang="en-US" dirty="0"/>
              <a:t>to create web layers</a:t>
            </a:r>
          </a:p>
          <a:p>
            <a:endParaRPr lang="en-US" dirty="0"/>
          </a:p>
          <a:p>
            <a:r>
              <a:rPr lang="en-US" dirty="0"/>
              <a:t>Via the Portal user experience you have a bunch of other options.</a:t>
            </a:r>
          </a:p>
          <a:p>
            <a:endParaRPr lang="en-US" dirty="0"/>
          </a:p>
          <a:p>
            <a:r>
              <a:rPr lang="en-US" dirty="0"/>
              <a:t>The point being that there are many ways to create services depending on your workflows.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9</a:t>
            </a:fld>
            <a:endParaRPr lang="en-US"/>
          </a:p>
        </p:txBody>
      </p:sp>
    </p:spTree>
    <p:extLst>
      <p:ext uri="{BB962C8B-B14F-4D97-AF65-F5344CB8AC3E}">
        <p14:creationId xmlns:p14="http://schemas.microsoft.com/office/powerpoint/2010/main" val="559675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emf"/></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10.png"/><Relationship Id="rId11" Type="http://schemas.openxmlformats.org/officeDocument/2006/relationships/image" Target="../media/image17.png"/><Relationship Id="rId5" Type="http://schemas.openxmlformats.org/officeDocument/2006/relationships/image" Target="../media/image9.png"/><Relationship Id="rId10" Type="http://schemas.openxmlformats.org/officeDocument/2006/relationships/image" Target="../media/image15.png"/><Relationship Id="rId4" Type="http://schemas.openxmlformats.org/officeDocument/2006/relationships/image" Target="../media/image8.png"/><Relationship Id="rId9" Type="http://schemas.openxmlformats.org/officeDocument/2006/relationships/image" Target="../media/image14.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4.png"/><Relationship Id="rId7" Type="http://schemas.openxmlformats.org/officeDocument/2006/relationships/image" Target="../media/image9.png"/><Relationship Id="rId12" Type="http://schemas.openxmlformats.org/officeDocument/2006/relationships/image" Target="../media/image32.png"/><Relationship Id="rId2" Type="http://schemas.openxmlformats.org/officeDocument/2006/relationships/image" Target="../media/image23.png"/><Relationship Id="rId1" Type="http://schemas.openxmlformats.org/officeDocument/2006/relationships/slideMaster" Target="../slideMasters/slideMaster3.xml"/><Relationship Id="rId6" Type="http://schemas.openxmlformats.org/officeDocument/2006/relationships/image" Target="../media/image27.png"/><Relationship Id="rId11" Type="http://schemas.openxmlformats.org/officeDocument/2006/relationships/image" Target="../media/image31.svg"/><Relationship Id="rId5" Type="http://schemas.openxmlformats.org/officeDocument/2006/relationships/image" Target="../media/image26.png"/><Relationship Id="rId15" Type="http://schemas.openxmlformats.org/officeDocument/2006/relationships/image" Target="../media/image35.tiff"/><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34.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013894" y="572078"/>
            <a:ext cx="1274495" cy="465533"/>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gradFill flip="none" rotWithShape="1">
          <a:gsLst>
            <a:gs pos="100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Parallelogram 10"/>
          <p:cNvSpPr/>
          <p:nvPr/>
        </p:nvSpPr>
        <p:spPr bwMode="auto">
          <a:xfrm flipH="1">
            <a:off x="1"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 name="Parallelogram 10"/>
          <p:cNvSpPr/>
          <p:nvPr/>
        </p:nvSpPr>
        <p:spPr bwMode="auto">
          <a:xfrm rot="16200000" flipH="1" flipV="1">
            <a:off x="4707461" y="-626538"/>
            <a:ext cx="277707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a:t>Click to Edit </a:t>
            </a:r>
            <a:br>
              <a:rPr kumimoji="0" lang="en-US"/>
            </a:br>
            <a:r>
              <a:rPr kumimoji="0" lang="en-US"/>
              <a:t>Demo Title</a:t>
            </a:r>
            <a:endParaRPr lang="en-US"/>
          </a:p>
        </p:txBody>
      </p:sp>
      <p:sp>
        <p:nvSpPr>
          <p:cNvPr id="9"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D6FA6FB-FDD3-A446-B5AE-30BBE73852D8}" type="datetime1">
              <a:rPr lang="en-US" smtClean="0"/>
              <a:t>3/12/2020</a:t>
            </a:fld>
            <a:endParaRPr lang="en-US"/>
          </a:p>
        </p:txBody>
      </p:sp>
      <p:sp>
        <p:nvSpPr>
          <p:cNvPr id="11"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2"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60615525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Only_User Screens">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a:t>Click to Edit User Screens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3D0726-017F-9249-8B2E-2A4DDB444ED8}" type="datetime1">
              <a:rPr lang="en-US" smtClean="0"/>
              <a:t>3/12/2020</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23879171"/>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059008" y="2489995"/>
            <a:ext cx="6073985" cy="1878011"/>
          </a:xfrm>
          <a:prstGeom prst="rect">
            <a:avLst/>
          </a:prstGeom>
        </p:spPr>
      </p:pic>
      <p:sp>
        <p:nvSpPr>
          <p:cNvPr id="12" name="Parallelogram 10"/>
          <p:cNvSpPr/>
          <p:nvPr userDrawn="1"/>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DEFD86-78C4-084A-B0B5-04A7A3431B39}" type="datetime1">
              <a:rPr lang="en-US" smtClean="0"/>
              <a:t>3/12/2020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44655755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a:t>Text goes here</a:t>
            </a:r>
          </a:p>
        </p:txBody>
      </p:sp>
    </p:spTree>
    <p:extLst>
      <p:ext uri="{BB962C8B-B14F-4D97-AF65-F5344CB8AC3E}">
        <p14:creationId xmlns:p14="http://schemas.microsoft.com/office/powerpoint/2010/main" val="1836039287"/>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940"/>
          <a:stretch/>
        </p:blipFill>
        <p:spPr>
          <a:xfrm>
            <a:off x="10013894" y="572078"/>
            <a:ext cx="1274495" cy="465533"/>
          </a:xfrm>
          <a:prstGeom prst="rect">
            <a:avLst/>
          </a:prstGeom>
        </p:spPr>
      </p:pic>
    </p:spTree>
    <p:extLst>
      <p:ext uri="{BB962C8B-B14F-4D97-AF65-F5344CB8AC3E}">
        <p14:creationId xmlns:p14="http://schemas.microsoft.com/office/powerpoint/2010/main" val="3161469346"/>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25146400"/>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Click to 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83561642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179035755"/>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0" y="682625"/>
            <a:ext cx="10826496" cy="369332"/>
          </a:xfrm>
        </p:spPr>
        <p:txBody>
          <a:bodyPr/>
          <a:lstStyle>
            <a:lvl1pPr>
              <a:defRPr/>
            </a:lvl1pPr>
          </a:lstStyle>
          <a:p>
            <a:r>
              <a:rPr lang="en-US"/>
              <a:t>Click to Edit Master Title Style</a:t>
            </a:r>
          </a:p>
        </p:txBody>
      </p:sp>
      <p:sp>
        <p:nvSpPr>
          <p:cNvPr id="9" name="Content Placeholder 21"/>
          <p:cNvSpPr>
            <a:spLocks noGrp="1"/>
          </p:cNvSpPr>
          <p:nvPr>
            <p:ph sz="quarter" idx="18"/>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685800" y="1097309"/>
            <a:ext cx="10826496" cy="246221"/>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685800" y="6185356"/>
            <a:ext cx="10826496"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3/12/2020</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086344412"/>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3/12/2020</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93197293"/>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3/12/2020</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836204807"/>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3/12/2020</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84077134"/>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8" name="Parallelogram 10"/>
          <p:cNvSpPr/>
          <p:nvPr/>
        </p:nvSpPr>
        <p:spPr bwMode="auto">
          <a:xfrm flipV="1">
            <a:off x="8866909" y="0"/>
            <a:ext cx="3325091"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H="1">
            <a:off x="5083849"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Parallelogram 10"/>
          <p:cNvSpPr/>
          <p:nvPr/>
        </p:nvSpPr>
        <p:spPr bwMode="auto">
          <a:xfrm rot="16200000" flipH="1" flipV="1">
            <a:off x="5083850" y="-250150"/>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 name="Text Placeholder 2"/>
          <p:cNvSpPr>
            <a:spLocks noGrp="1"/>
          </p:cNvSpPr>
          <p:nvPr>
            <p:ph type="body" idx="1" hasCustomPrompt="1"/>
          </p:nvPr>
        </p:nvSpPr>
        <p:spPr>
          <a:xfrm>
            <a:off x="914401" y="3512743"/>
            <a:ext cx="8221903"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1"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3/12/2020</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00322010"/>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gradFill flip="none" rotWithShape="1">
          <a:gsLst>
            <a:gs pos="100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Parallelogram 10"/>
          <p:cNvSpPr/>
          <p:nvPr/>
        </p:nvSpPr>
        <p:spPr bwMode="auto">
          <a:xfrm flipH="1">
            <a:off x="1"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 name="Parallelogram 10"/>
          <p:cNvSpPr/>
          <p:nvPr/>
        </p:nvSpPr>
        <p:spPr bwMode="auto">
          <a:xfrm rot="16200000" flipH="1" flipV="1">
            <a:off x="4707461" y="-626538"/>
            <a:ext cx="277707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a:t>Click to Edit </a:t>
            </a:r>
            <a:br>
              <a:rPr kumimoji="0" lang="en-US"/>
            </a:br>
            <a:r>
              <a:rPr kumimoji="0" lang="en-US"/>
              <a:t>Demo Title</a:t>
            </a:r>
            <a:endParaRPr lang="en-US"/>
          </a:p>
        </p:txBody>
      </p:sp>
      <p:sp>
        <p:nvSpPr>
          <p:cNvPr id="9"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D6FA6FB-FDD3-A446-B5AE-30BBE73852D8}" type="datetime1">
              <a:rPr lang="en-US" smtClean="0"/>
              <a:t>3/12/2020</a:t>
            </a:fld>
            <a:endParaRPr lang="en-US"/>
          </a:p>
        </p:txBody>
      </p:sp>
      <p:sp>
        <p:nvSpPr>
          <p:cNvPr id="11"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2"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415776462"/>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itle Only_User Screens">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a:t>Click to Edit User Screens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3D0726-017F-9249-8B2E-2A4DDB444ED8}" type="datetime1">
              <a:rPr lang="en-US" smtClean="0"/>
              <a:t>3/12/2020</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050304441"/>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796215140"/>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46460079"/>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Click to 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008" y="2489995"/>
            <a:ext cx="6073985" cy="1878011"/>
          </a:xfrm>
          <a:prstGeom prst="rect">
            <a:avLst/>
          </a:prstGeom>
        </p:spPr>
      </p:pic>
      <p:sp>
        <p:nvSpPr>
          <p:cNvPr id="12" name="Parallelogram 10"/>
          <p:cNvSpPr/>
          <p:nvPr userDrawn="1"/>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878884612"/>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a:t>Text goes here</a:t>
            </a:r>
          </a:p>
        </p:txBody>
      </p:sp>
    </p:spTree>
    <p:extLst>
      <p:ext uri="{BB962C8B-B14F-4D97-AF65-F5344CB8AC3E}">
        <p14:creationId xmlns:p14="http://schemas.microsoft.com/office/powerpoint/2010/main" val="1802511214"/>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19692F5B-7772-4F2D-84B4-722F982AA40A}"/>
              </a:ext>
            </a:extLst>
          </p:cNvPr>
          <p:cNvGrpSpPr/>
          <p:nvPr userDrawn="1"/>
        </p:nvGrpSpPr>
        <p:grpSpPr>
          <a:xfrm>
            <a:off x="-7429" y="-16011"/>
            <a:ext cx="12199430" cy="7160257"/>
            <a:chOff x="-7429" y="-16011"/>
            <a:chExt cx="12199430" cy="7160257"/>
          </a:xfrm>
        </p:grpSpPr>
        <p:sp>
          <p:nvSpPr>
            <p:cNvPr id="37" name="gradient background1">
              <a:extLst>
                <a:ext uri="{FF2B5EF4-FFF2-40B4-BE49-F238E27FC236}">
                  <a16:creationId xmlns:a16="http://schemas.microsoft.com/office/drawing/2014/main" id="{FC0126AB-AD86-4E9F-BA41-BE874D063945}"/>
                </a:ext>
              </a:extLst>
            </p:cNvPr>
            <p:cNvSpPr/>
            <p:nvPr/>
          </p:nvSpPr>
          <p:spPr bwMode="auto">
            <a:xfrm>
              <a:off x="0" y="-16011"/>
              <a:ext cx="12191999" cy="6888971"/>
            </a:xfrm>
            <a:prstGeom prst="rect">
              <a:avLst/>
            </a:prstGeom>
            <a:gradFill flip="none" rotWithShape="1">
              <a:gsLst>
                <a:gs pos="61000">
                  <a:srgbClr val="5328C9"/>
                </a:gs>
                <a:gs pos="24000">
                  <a:srgbClr val="863FE4"/>
                </a:gs>
                <a:gs pos="98000">
                  <a:srgbClr val="180C97"/>
                </a:gs>
              </a:gsLst>
              <a:lin ang="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8" name="Picture 37">
              <a:extLst>
                <a:ext uri="{FF2B5EF4-FFF2-40B4-BE49-F238E27FC236}">
                  <a16:creationId xmlns:a16="http://schemas.microsoft.com/office/drawing/2014/main" id="{CA0A1209-B21E-429F-95CA-A3470BD849F1}"/>
                </a:ext>
              </a:extLst>
            </p:cNvPr>
            <p:cNvPicPr>
              <a:picLocks noChangeAspect="1"/>
            </p:cNvPicPr>
            <p:nvPr/>
          </p:nvPicPr>
          <p:blipFill rotWithShape="1">
            <a:blip r:embed="rId2" cstate="screen">
              <a:alphaModFix amt="67000"/>
              <a:extLst>
                <a:ext uri="{28A0092B-C50C-407E-A947-70E740481C1C}">
                  <a14:useLocalDpi xmlns:a14="http://schemas.microsoft.com/office/drawing/2010/main"/>
                </a:ext>
              </a:extLst>
            </a:blip>
            <a:srcRect l="-4129" t="-28915"/>
            <a:stretch/>
          </p:blipFill>
          <p:spPr>
            <a:xfrm>
              <a:off x="9152503" y="5347770"/>
              <a:ext cx="3039498" cy="1540150"/>
            </a:xfrm>
            <a:prstGeom prst="rect">
              <a:avLst/>
            </a:prstGeom>
          </p:spPr>
        </p:pic>
        <p:grpSp>
          <p:nvGrpSpPr>
            <p:cNvPr id="39" name="Group 38">
              <a:extLst>
                <a:ext uri="{FF2B5EF4-FFF2-40B4-BE49-F238E27FC236}">
                  <a16:creationId xmlns:a16="http://schemas.microsoft.com/office/drawing/2014/main" id="{CBCBB5F4-1772-4600-950C-01B6E229630E}"/>
                </a:ext>
              </a:extLst>
            </p:cNvPr>
            <p:cNvGrpSpPr/>
            <p:nvPr/>
          </p:nvGrpSpPr>
          <p:grpSpPr>
            <a:xfrm>
              <a:off x="254620" y="425605"/>
              <a:ext cx="339289" cy="469374"/>
              <a:chOff x="11217128" y="4357338"/>
              <a:chExt cx="339289" cy="469374"/>
            </a:xfrm>
          </p:grpSpPr>
          <p:pic>
            <p:nvPicPr>
              <p:cNvPr id="73" name="Picture 72">
                <a:extLst>
                  <a:ext uri="{FF2B5EF4-FFF2-40B4-BE49-F238E27FC236}">
                    <a16:creationId xmlns:a16="http://schemas.microsoft.com/office/drawing/2014/main" id="{2D48F358-0556-45ED-B15C-D4940B1DD916}"/>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11217128" y="4490087"/>
                <a:ext cx="126139" cy="127007"/>
              </a:xfrm>
              <a:prstGeom prst="rect">
                <a:avLst/>
              </a:prstGeom>
            </p:spPr>
          </p:pic>
          <p:pic>
            <p:nvPicPr>
              <p:cNvPr id="74" name="Picture 73">
                <a:extLst>
                  <a:ext uri="{FF2B5EF4-FFF2-40B4-BE49-F238E27FC236}">
                    <a16:creationId xmlns:a16="http://schemas.microsoft.com/office/drawing/2014/main" id="{F2D8DA36-3FB1-443C-A405-1104A899445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370564" y="4357338"/>
                <a:ext cx="77581" cy="78114"/>
              </a:xfrm>
              <a:prstGeom prst="rect">
                <a:avLst/>
              </a:prstGeom>
            </p:spPr>
          </p:pic>
          <p:pic>
            <p:nvPicPr>
              <p:cNvPr id="75" name="Picture 74">
                <a:extLst>
                  <a:ext uri="{FF2B5EF4-FFF2-40B4-BE49-F238E27FC236}">
                    <a16:creationId xmlns:a16="http://schemas.microsoft.com/office/drawing/2014/main" id="{3A16CC1B-2BAE-48C0-8FCD-A0D0A630D67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496553" y="4766436"/>
                <a:ext cx="59864" cy="60276"/>
              </a:xfrm>
              <a:prstGeom prst="rect">
                <a:avLst/>
              </a:prstGeom>
            </p:spPr>
          </p:pic>
        </p:grpSp>
        <p:grpSp>
          <p:nvGrpSpPr>
            <p:cNvPr id="40" name="Group 39">
              <a:extLst>
                <a:ext uri="{FF2B5EF4-FFF2-40B4-BE49-F238E27FC236}">
                  <a16:creationId xmlns:a16="http://schemas.microsoft.com/office/drawing/2014/main" id="{2A8ADE79-1AB5-4FA1-A497-2DEA7CE3B401}"/>
                </a:ext>
              </a:extLst>
            </p:cNvPr>
            <p:cNvGrpSpPr/>
            <p:nvPr/>
          </p:nvGrpSpPr>
          <p:grpSpPr>
            <a:xfrm>
              <a:off x="-7429" y="4357338"/>
              <a:ext cx="11722403" cy="2786908"/>
              <a:chOff x="-7429" y="4357338"/>
              <a:chExt cx="11722403" cy="2786908"/>
            </a:xfrm>
          </p:grpSpPr>
          <p:pic>
            <p:nvPicPr>
              <p:cNvPr id="41" name="Picture 40">
                <a:extLst>
                  <a:ext uri="{FF2B5EF4-FFF2-40B4-BE49-F238E27FC236}">
                    <a16:creationId xmlns:a16="http://schemas.microsoft.com/office/drawing/2014/main" id="{B045D3FC-E7E3-4713-AD53-49DFD11409B3}"/>
                  </a:ext>
                </a:extLst>
              </p:cNvPr>
              <p:cNvPicPr>
                <a:picLocks noChangeAspect="1"/>
              </p:cNvPicPr>
              <p:nvPr/>
            </p:nvPicPr>
            <p:blipFill>
              <a:blip r:embed="rId6"/>
              <a:stretch>
                <a:fillRect/>
              </a:stretch>
            </p:blipFill>
            <p:spPr>
              <a:xfrm>
                <a:off x="1444663" y="4809453"/>
                <a:ext cx="1886870" cy="2009666"/>
              </a:xfrm>
              <a:prstGeom prst="rect">
                <a:avLst/>
              </a:prstGeom>
            </p:spPr>
          </p:pic>
          <p:grpSp>
            <p:nvGrpSpPr>
              <p:cNvPr id="42" name="Group 41">
                <a:extLst>
                  <a:ext uri="{FF2B5EF4-FFF2-40B4-BE49-F238E27FC236}">
                    <a16:creationId xmlns:a16="http://schemas.microsoft.com/office/drawing/2014/main" id="{76D52A4F-8736-4D66-9429-E57A07A58ACF}"/>
                  </a:ext>
                </a:extLst>
              </p:cNvPr>
              <p:cNvGrpSpPr/>
              <p:nvPr/>
            </p:nvGrpSpPr>
            <p:grpSpPr>
              <a:xfrm>
                <a:off x="-7429" y="4357338"/>
                <a:ext cx="11722403" cy="2786908"/>
                <a:chOff x="-7429" y="4357338"/>
                <a:chExt cx="11722403" cy="2786908"/>
              </a:xfrm>
            </p:grpSpPr>
            <p:pic>
              <p:nvPicPr>
                <p:cNvPr id="43" name="Picture 42">
                  <a:extLst>
                    <a:ext uri="{FF2B5EF4-FFF2-40B4-BE49-F238E27FC236}">
                      <a16:creationId xmlns:a16="http://schemas.microsoft.com/office/drawing/2014/main" id="{9A2255F0-2BF3-4BD4-B997-4B595E683C7D}"/>
                    </a:ext>
                  </a:extLst>
                </p:cNvPr>
                <p:cNvPicPr>
                  <a:picLocks noChangeAspect="1"/>
                </p:cNvPicPr>
                <p:nvPr/>
              </p:nvPicPr>
              <p:blipFill rotWithShape="1">
                <a:blip r:embed="rId7" cstate="screen">
                  <a:alphaModFix amt="67000"/>
                  <a:extLst>
                    <a:ext uri="{28A0092B-C50C-407E-A947-70E740481C1C}">
                      <a14:useLocalDpi xmlns:a14="http://schemas.microsoft.com/office/drawing/2010/main"/>
                    </a:ext>
                  </a:extLst>
                </a:blip>
                <a:srcRect t="-20204"/>
                <a:stretch/>
              </p:blipFill>
              <p:spPr>
                <a:xfrm>
                  <a:off x="-7429" y="5029200"/>
                  <a:ext cx="8849755" cy="1849829"/>
                </a:xfrm>
                <a:prstGeom prst="rect">
                  <a:avLst/>
                </a:prstGeom>
              </p:spPr>
            </p:pic>
            <p:grpSp>
              <p:nvGrpSpPr>
                <p:cNvPr id="44" name="Group 43">
                  <a:extLst>
                    <a:ext uri="{FF2B5EF4-FFF2-40B4-BE49-F238E27FC236}">
                      <a16:creationId xmlns:a16="http://schemas.microsoft.com/office/drawing/2014/main" id="{3FA1B545-A060-409F-B85F-0BDD7D85F944}"/>
                    </a:ext>
                  </a:extLst>
                </p:cNvPr>
                <p:cNvGrpSpPr/>
                <p:nvPr/>
              </p:nvGrpSpPr>
              <p:grpSpPr>
                <a:xfrm>
                  <a:off x="7090158" y="5312474"/>
                  <a:ext cx="967265" cy="626661"/>
                  <a:chOff x="10651311" y="-22363"/>
                  <a:chExt cx="1060058" cy="733563"/>
                </a:xfrm>
              </p:grpSpPr>
              <p:grpSp>
                <p:nvGrpSpPr>
                  <p:cNvPr id="69" name="Group 68">
                    <a:extLst>
                      <a:ext uri="{FF2B5EF4-FFF2-40B4-BE49-F238E27FC236}">
                        <a16:creationId xmlns:a16="http://schemas.microsoft.com/office/drawing/2014/main" id="{9CE09EB0-4D8C-407C-9750-47BE8FF61690}"/>
                      </a:ext>
                    </a:extLst>
                  </p:cNvPr>
                  <p:cNvGrpSpPr/>
                  <p:nvPr/>
                </p:nvGrpSpPr>
                <p:grpSpPr>
                  <a:xfrm>
                    <a:off x="10651311" y="-22363"/>
                    <a:ext cx="309805" cy="361912"/>
                    <a:chOff x="8261157" y="1101314"/>
                    <a:chExt cx="309805" cy="361912"/>
                  </a:xfrm>
                </p:grpSpPr>
                <p:pic>
                  <p:nvPicPr>
                    <p:cNvPr id="71" name="Picture 70">
                      <a:extLst>
                        <a:ext uri="{FF2B5EF4-FFF2-40B4-BE49-F238E27FC236}">
                          <a16:creationId xmlns:a16="http://schemas.microsoft.com/office/drawing/2014/main" id="{54D76182-7E26-49FB-8C65-C07F51874423}"/>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72" name="Picture 71">
                      <a:extLst>
                        <a:ext uri="{FF2B5EF4-FFF2-40B4-BE49-F238E27FC236}">
                          <a16:creationId xmlns:a16="http://schemas.microsoft.com/office/drawing/2014/main" id="{4AAD91C4-A08C-4DFB-8E05-4DAFBB68E46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70" name="Picture 69">
                    <a:extLst>
                      <a:ext uri="{FF2B5EF4-FFF2-40B4-BE49-F238E27FC236}">
                        <a16:creationId xmlns:a16="http://schemas.microsoft.com/office/drawing/2014/main" id="{195D8EEC-9408-4E67-AA95-424ED8DA787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45" name="Group 44">
                  <a:extLst>
                    <a:ext uri="{FF2B5EF4-FFF2-40B4-BE49-F238E27FC236}">
                      <a16:creationId xmlns:a16="http://schemas.microsoft.com/office/drawing/2014/main" id="{B0F99A7F-C9E9-4D89-857F-6C680878BD40}"/>
                    </a:ext>
                  </a:extLst>
                </p:cNvPr>
                <p:cNvGrpSpPr/>
                <p:nvPr/>
              </p:nvGrpSpPr>
              <p:grpSpPr>
                <a:xfrm>
                  <a:off x="11355303" y="4357338"/>
                  <a:ext cx="359671" cy="469374"/>
                  <a:chOff x="11355303" y="4357338"/>
                  <a:chExt cx="359671" cy="469374"/>
                </a:xfrm>
              </p:grpSpPr>
              <p:pic>
                <p:nvPicPr>
                  <p:cNvPr id="66" name="Picture 65">
                    <a:extLst>
                      <a:ext uri="{FF2B5EF4-FFF2-40B4-BE49-F238E27FC236}">
                        <a16:creationId xmlns:a16="http://schemas.microsoft.com/office/drawing/2014/main" id="{CEA62FAF-72AE-46B2-8C8F-D86975F7AD92}"/>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11588835" y="4490087"/>
                    <a:ext cx="126139" cy="127007"/>
                  </a:xfrm>
                  <a:prstGeom prst="rect">
                    <a:avLst/>
                  </a:prstGeom>
                </p:spPr>
              </p:pic>
              <p:pic>
                <p:nvPicPr>
                  <p:cNvPr id="67" name="Picture 66">
                    <a:extLst>
                      <a:ext uri="{FF2B5EF4-FFF2-40B4-BE49-F238E27FC236}">
                        <a16:creationId xmlns:a16="http://schemas.microsoft.com/office/drawing/2014/main" id="{4BB2739D-42FF-4512-BBF2-0253C205E07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437471" y="4357338"/>
                    <a:ext cx="77581" cy="78114"/>
                  </a:xfrm>
                  <a:prstGeom prst="rect">
                    <a:avLst/>
                  </a:prstGeom>
                </p:spPr>
              </p:pic>
              <p:pic>
                <p:nvPicPr>
                  <p:cNvPr id="68" name="Picture 67">
                    <a:extLst>
                      <a:ext uri="{FF2B5EF4-FFF2-40B4-BE49-F238E27FC236}">
                        <a16:creationId xmlns:a16="http://schemas.microsoft.com/office/drawing/2014/main" id="{E674786B-E5AD-46AF-ACD8-E4049D7C54C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355303" y="4766436"/>
                    <a:ext cx="59864" cy="60276"/>
                  </a:xfrm>
                  <a:prstGeom prst="rect">
                    <a:avLst/>
                  </a:prstGeom>
                </p:spPr>
              </p:pic>
            </p:grpSp>
            <p:grpSp>
              <p:nvGrpSpPr>
                <p:cNvPr id="46" name="Group 45">
                  <a:extLst>
                    <a:ext uri="{FF2B5EF4-FFF2-40B4-BE49-F238E27FC236}">
                      <a16:creationId xmlns:a16="http://schemas.microsoft.com/office/drawing/2014/main" id="{F87B672D-90EE-46D9-8C08-952EFA9BD8E6}"/>
                    </a:ext>
                  </a:extLst>
                </p:cNvPr>
                <p:cNvGrpSpPr/>
                <p:nvPr/>
              </p:nvGrpSpPr>
              <p:grpSpPr>
                <a:xfrm>
                  <a:off x="3411853" y="6193446"/>
                  <a:ext cx="954183" cy="422934"/>
                  <a:chOff x="10809713" y="113601"/>
                  <a:chExt cx="1045721" cy="495083"/>
                </a:xfrm>
              </p:grpSpPr>
              <p:grpSp>
                <p:nvGrpSpPr>
                  <p:cNvPr id="62" name="Group 61">
                    <a:extLst>
                      <a:ext uri="{FF2B5EF4-FFF2-40B4-BE49-F238E27FC236}">
                        <a16:creationId xmlns:a16="http://schemas.microsoft.com/office/drawing/2014/main" id="{E2E2B406-E9DF-4179-A08F-4608F1BF8208}"/>
                      </a:ext>
                    </a:extLst>
                  </p:cNvPr>
                  <p:cNvGrpSpPr/>
                  <p:nvPr/>
                </p:nvGrpSpPr>
                <p:grpSpPr>
                  <a:xfrm>
                    <a:off x="10809713" y="113601"/>
                    <a:ext cx="1045721" cy="429930"/>
                    <a:chOff x="8419559" y="1237278"/>
                    <a:chExt cx="1045721" cy="429930"/>
                  </a:xfrm>
                </p:grpSpPr>
                <p:pic>
                  <p:nvPicPr>
                    <p:cNvPr id="64" name="Picture 63">
                      <a:extLst>
                        <a:ext uri="{FF2B5EF4-FFF2-40B4-BE49-F238E27FC236}">
                          <a16:creationId xmlns:a16="http://schemas.microsoft.com/office/drawing/2014/main" id="{8260A0A0-83D9-4D4E-A2E5-8ED4DEF6B838}"/>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65" name="Picture 64">
                      <a:extLst>
                        <a:ext uri="{FF2B5EF4-FFF2-40B4-BE49-F238E27FC236}">
                          <a16:creationId xmlns:a16="http://schemas.microsoft.com/office/drawing/2014/main" id="{99FC9C7C-A711-4407-9595-E13620A496B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63" name="Picture 62">
                    <a:extLst>
                      <a:ext uri="{FF2B5EF4-FFF2-40B4-BE49-F238E27FC236}">
                        <a16:creationId xmlns:a16="http://schemas.microsoft.com/office/drawing/2014/main" id="{49E39185-0AC9-4D19-A93B-4102919D73C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47" name="Group 46">
                  <a:extLst>
                    <a:ext uri="{FF2B5EF4-FFF2-40B4-BE49-F238E27FC236}">
                      <a16:creationId xmlns:a16="http://schemas.microsoft.com/office/drawing/2014/main" id="{CD761474-F9B3-414D-8A03-A22F5D71227E}"/>
                    </a:ext>
                  </a:extLst>
                </p:cNvPr>
                <p:cNvGrpSpPr/>
                <p:nvPr/>
              </p:nvGrpSpPr>
              <p:grpSpPr>
                <a:xfrm>
                  <a:off x="4822044" y="6262873"/>
                  <a:ext cx="352237" cy="469374"/>
                  <a:chOff x="11645762" y="161755"/>
                  <a:chExt cx="386028" cy="549445"/>
                </a:xfrm>
              </p:grpSpPr>
              <p:grpSp>
                <p:nvGrpSpPr>
                  <p:cNvPr id="58" name="Group 57">
                    <a:extLst>
                      <a:ext uri="{FF2B5EF4-FFF2-40B4-BE49-F238E27FC236}">
                        <a16:creationId xmlns:a16="http://schemas.microsoft.com/office/drawing/2014/main" id="{E5DF1A22-93F9-4199-B7CA-B80A256C46CD}"/>
                      </a:ext>
                    </a:extLst>
                  </p:cNvPr>
                  <p:cNvGrpSpPr/>
                  <p:nvPr/>
                </p:nvGrpSpPr>
                <p:grpSpPr>
                  <a:xfrm>
                    <a:off x="11711370" y="161755"/>
                    <a:ext cx="320420" cy="304068"/>
                    <a:chOff x="9321216" y="1285432"/>
                    <a:chExt cx="320420" cy="304068"/>
                  </a:xfrm>
                </p:grpSpPr>
                <p:pic>
                  <p:nvPicPr>
                    <p:cNvPr id="60" name="Picture 59">
                      <a:extLst>
                        <a:ext uri="{FF2B5EF4-FFF2-40B4-BE49-F238E27FC236}">
                          <a16:creationId xmlns:a16="http://schemas.microsoft.com/office/drawing/2014/main" id="{F9D7C0B2-81A2-4727-A3F4-B10FF3B1AA83}"/>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61" name="Picture 60">
                      <a:extLst>
                        <a:ext uri="{FF2B5EF4-FFF2-40B4-BE49-F238E27FC236}">
                          <a16:creationId xmlns:a16="http://schemas.microsoft.com/office/drawing/2014/main" id="{AB978721-E3BD-42B8-BEF2-825BC21EB01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9" name="Picture 58">
                    <a:extLst>
                      <a:ext uri="{FF2B5EF4-FFF2-40B4-BE49-F238E27FC236}">
                        <a16:creationId xmlns:a16="http://schemas.microsoft.com/office/drawing/2014/main" id="{08105C2A-5CA0-43E8-8345-11052549341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48" name="Picture 47">
                  <a:extLst>
                    <a:ext uri="{FF2B5EF4-FFF2-40B4-BE49-F238E27FC236}">
                      <a16:creationId xmlns:a16="http://schemas.microsoft.com/office/drawing/2014/main" id="{B2EBD086-DF7C-4134-BB34-0471171D0ADA}"/>
                    </a:ext>
                  </a:extLst>
                </p:cNvPr>
                <p:cNvPicPr>
                  <a:picLocks noChangeAspect="1"/>
                </p:cNvPicPr>
                <p:nvPr/>
              </p:nvPicPr>
              <p:blipFill>
                <a:blip r:embed="rId8"/>
                <a:stretch>
                  <a:fillRect/>
                </a:stretch>
              </p:blipFill>
              <p:spPr>
                <a:xfrm>
                  <a:off x="1198868" y="5050560"/>
                  <a:ext cx="573845" cy="617680"/>
                </a:xfrm>
                <a:prstGeom prst="rect">
                  <a:avLst/>
                </a:prstGeom>
              </p:spPr>
            </p:pic>
            <p:pic>
              <p:nvPicPr>
                <p:cNvPr id="49" name="Picture 48">
                  <a:extLst>
                    <a:ext uri="{FF2B5EF4-FFF2-40B4-BE49-F238E27FC236}">
                      <a16:creationId xmlns:a16="http://schemas.microsoft.com/office/drawing/2014/main" id="{E7C02736-F6F7-45E8-98DA-14DD490A6A9C}"/>
                    </a:ext>
                  </a:extLst>
                </p:cNvPr>
                <p:cNvPicPr>
                  <a:picLocks noChangeAspect="1"/>
                </p:cNvPicPr>
                <p:nvPr/>
              </p:nvPicPr>
              <p:blipFill>
                <a:blip r:embed="rId9"/>
                <a:stretch>
                  <a:fillRect/>
                </a:stretch>
              </p:blipFill>
              <p:spPr>
                <a:xfrm>
                  <a:off x="2903309" y="4800203"/>
                  <a:ext cx="1288751" cy="1393244"/>
                </a:xfrm>
                <a:prstGeom prst="rect">
                  <a:avLst/>
                </a:prstGeom>
              </p:spPr>
            </p:pic>
            <p:pic>
              <p:nvPicPr>
                <p:cNvPr id="50" name="Picture 49">
                  <a:extLst>
                    <a:ext uri="{FF2B5EF4-FFF2-40B4-BE49-F238E27FC236}">
                      <a16:creationId xmlns:a16="http://schemas.microsoft.com/office/drawing/2014/main" id="{F6ADF5D6-D144-489B-BB47-39199F9BDFA2}"/>
                    </a:ext>
                  </a:extLst>
                </p:cNvPr>
                <p:cNvPicPr>
                  <a:picLocks noChangeAspect="1"/>
                </p:cNvPicPr>
                <p:nvPr/>
              </p:nvPicPr>
              <p:blipFill>
                <a:blip r:embed="rId9"/>
                <a:stretch>
                  <a:fillRect/>
                </a:stretch>
              </p:blipFill>
              <p:spPr>
                <a:xfrm>
                  <a:off x="7503295" y="6054170"/>
                  <a:ext cx="695665" cy="752070"/>
                </a:xfrm>
                <a:prstGeom prst="rect">
                  <a:avLst/>
                </a:prstGeom>
              </p:spPr>
            </p:pic>
            <p:pic>
              <p:nvPicPr>
                <p:cNvPr id="51" name="Picture 50">
                  <a:extLst>
                    <a:ext uri="{FF2B5EF4-FFF2-40B4-BE49-F238E27FC236}">
                      <a16:creationId xmlns:a16="http://schemas.microsoft.com/office/drawing/2014/main" id="{F0D5BA3D-816E-4872-A064-4E3D53BA8981}"/>
                    </a:ext>
                  </a:extLst>
                </p:cNvPr>
                <p:cNvPicPr>
                  <a:picLocks noChangeAspect="1"/>
                </p:cNvPicPr>
                <p:nvPr/>
              </p:nvPicPr>
              <p:blipFill>
                <a:blip r:embed="rId10"/>
                <a:stretch>
                  <a:fillRect/>
                </a:stretch>
              </p:blipFill>
              <p:spPr>
                <a:xfrm>
                  <a:off x="4235886" y="5799473"/>
                  <a:ext cx="412000" cy="443129"/>
                </a:xfrm>
                <a:prstGeom prst="rect">
                  <a:avLst/>
                </a:prstGeom>
              </p:spPr>
            </p:pic>
            <p:pic>
              <p:nvPicPr>
                <p:cNvPr id="52" name="Picture 51">
                  <a:extLst>
                    <a:ext uri="{FF2B5EF4-FFF2-40B4-BE49-F238E27FC236}">
                      <a16:creationId xmlns:a16="http://schemas.microsoft.com/office/drawing/2014/main" id="{3F4BB6D0-BF4E-4C1E-A1F4-04EEECD182AA}"/>
                    </a:ext>
                  </a:extLst>
                </p:cNvPr>
                <p:cNvPicPr>
                  <a:picLocks noChangeAspect="1"/>
                </p:cNvPicPr>
                <p:nvPr/>
              </p:nvPicPr>
              <p:blipFill>
                <a:blip r:embed="rId10"/>
                <a:stretch>
                  <a:fillRect/>
                </a:stretch>
              </p:blipFill>
              <p:spPr>
                <a:xfrm>
                  <a:off x="8752434" y="6374353"/>
                  <a:ext cx="337966" cy="363501"/>
                </a:xfrm>
                <a:prstGeom prst="rect">
                  <a:avLst/>
                </a:prstGeom>
              </p:spPr>
            </p:pic>
            <p:pic>
              <p:nvPicPr>
                <p:cNvPr id="53" name="Picture 52">
                  <a:extLst>
                    <a:ext uri="{FF2B5EF4-FFF2-40B4-BE49-F238E27FC236}">
                      <a16:creationId xmlns:a16="http://schemas.microsoft.com/office/drawing/2014/main" id="{3F054F99-0075-46B1-BFEA-D6B13F0D5301}"/>
                    </a:ext>
                  </a:extLst>
                </p:cNvPr>
                <p:cNvPicPr>
                  <a:picLocks noChangeAspect="1"/>
                </p:cNvPicPr>
                <p:nvPr/>
              </p:nvPicPr>
              <p:blipFill>
                <a:blip r:embed="rId11"/>
                <a:stretch>
                  <a:fillRect/>
                </a:stretch>
              </p:blipFill>
              <p:spPr>
                <a:xfrm>
                  <a:off x="5080218" y="5729028"/>
                  <a:ext cx="903555" cy="977617"/>
                </a:xfrm>
                <a:prstGeom prst="rect">
                  <a:avLst/>
                </a:prstGeom>
              </p:spPr>
            </p:pic>
            <p:pic>
              <p:nvPicPr>
                <p:cNvPr id="54" name="Picture 53">
                  <a:extLst>
                    <a:ext uri="{FF2B5EF4-FFF2-40B4-BE49-F238E27FC236}">
                      <a16:creationId xmlns:a16="http://schemas.microsoft.com/office/drawing/2014/main" id="{A781D6A7-D10E-4997-AC9F-CB5A31743080}"/>
                    </a:ext>
                  </a:extLst>
                </p:cNvPr>
                <p:cNvPicPr>
                  <a:picLocks noChangeAspect="1"/>
                </p:cNvPicPr>
                <p:nvPr/>
              </p:nvPicPr>
              <p:blipFill>
                <a:blip r:embed="rId12"/>
                <a:stretch>
                  <a:fillRect/>
                </a:stretch>
              </p:blipFill>
              <p:spPr>
                <a:xfrm>
                  <a:off x="7063593" y="6492592"/>
                  <a:ext cx="444500" cy="479310"/>
                </a:xfrm>
                <a:prstGeom prst="rect">
                  <a:avLst/>
                </a:prstGeom>
              </p:spPr>
            </p:pic>
            <p:pic>
              <p:nvPicPr>
                <p:cNvPr id="55" name="Picture 54">
                  <a:extLst>
                    <a:ext uri="{FF2B5EF4-FFF2-40B4-BE49-F238E27FC236}">
                      <a16:creationId xmlns:a16="http://schemas.microsoft.com/office/drawing/2014/main" id="{63A3F902-6D8B-423F-99DA-4EAF0CCBCBC6}"/>
                    </a:ext>
                  </a:extLst>
                </p:cNvPr>
                <p:cNvPicPr>
                  <a:picLocks noChangeAspect="1"/>
                </p:cNvPicPr>
                <p:nvPr/>
              </p:nvPicPr>
              <p:blipFill>
                <a:blip r:embed="rId11"/>
                <a:stretch>
                  <a:fillRect/>
                </a:stretch>
              </p:blipFill>
              <p:spPr>
                <a:xfrm>
                  <a:off x="352729" y="5504904"/>
                  <a:ext cx="350125" cy="378824"/>
                </a:xfrm>
                <a:prstGeom prst="rect">
                  <a:avLst/>
                </a:prstGeom>
              </p:spPr>
            </p:pic>
            <p:pic>
              <p:nvPicPr>
                <p:cNvPr id="56" name="Picture 55">
                  <a:extLst>
                    <a:ext uri="{FF2B5EF4-FFF2-40B4-BE49-F238E27FC236}">
                      <a16:creationId xmlns:a16="http://schemas.microsoft.com/office/drawing/2014/main" id="{A5EAD1D8-4F2F-4F2D-9DC6-3BA4F525DEF3}"/>
                    </a:ext>
                  </a:extLst>
                </p:cNvPr>
                <p:cNvPicPr>
                  <a:picLocks noChangeAspect="1"/>
                </p:cNvPicPr>
                <p:nvPr/>
              </p:nvPicPr>
              <p:blipFill>
                <a:blip r:embed="rId13"/>
                <a:stretch>
                  <a:fillRect/>
                </a:stretch>
              </p:blipFill>
              <p:spPr>
                <a:xfrm>
                  <a:off x="6151844" y="5600156"/>
                  <a:ext cx="576672" cy="617680"/>
                </a:xfrm>
                <a:prstGeom prst="rect">
                  <a:avLst/>
                </a:prstGeom>
              </p:spPr>
            </p:pic>
            <p:pic>
              <p:nvPicPr>
                <p:cNvPr id="57" name="Picture 56">
                  <a:extLst>
                    <a:ext uri="{FF2B5EF4-FFF2-40B4-BE49-F238E27FC236}">
                      <a16:creationId xmlns:a16="http://schemas.microsoft.com/office/drawing/2014/main" id="{ABA92918-6B6C-43BF-ABD2-3859C7FBAF1C}"/>
                    </a:ext>
                  </a:extLst>
                </p:cNvPr>
                <p:cNvPicPr>
                  <a:picLocks noChangeAspect="1"/>
                </p:cNvPicPr>
                <p:nvPr/>
              </p:nvPicPr>
              <p:blipFill>
                <a:blip r:embed="rId10"/>
                <a:stretch>
                  <a:fillRect/>
                </a:stretch>
              </p:blipFill>
              <p:spPr>
                <a:xfrm>
                  <a:off x="488576" y="5905243"/>
                  <a:ext cx="1151965" cy="1239003"/>
                </a:xfrm>
                <a:prstGeom prst="rect">
                  <a:avLst/>
                </a:prstGeom>
              </p:spPr>
            </p:pic>
          </p:grpSp>
        </p:grpSp>
      </p:grpSp>
      <p:pic>
        <p:nvPicPr>
          <p:cNvPr id="76" name="Picture 75">
            <a:extLst>
              <a:ext uri="{FF2B5EF4-FFF2-40B4-BE49-F238E27FC236}">
                <a16:creationId xmlns:a16="http://schemas.microsoft.com/office/drawing/2014/main" id="{D6B4B071-D4BC-48D9-9076-5B72460789B6}"/>
              </a:ext>
            </a:extLst>
          </p:cNvPr>
          <p:cNvPicPr>
            <a:picLocks noChangeAspect="1"/>
          </p:cNvPicPr>
          <p:nvPr userDrawn="1"/>
        </p:nvPicPr>
        <p:blipFill>
          <a:blip r:embed="rId14"/>
          <a:stretch>
            <a:fillRect/>
          </a:stretch>
        </p:blipFill>
        <p:spPr>
          <a:xfrm>
            <a:off x="764343" y="564779"/>
            <a:ext cx="2120900" cy="660400"/>
          </a:xfrm>
          <a:prstGeom prst="rect">
            <a:avLst/>
          </a:prstGeom>
        </p:spPr>
      </p:pic>
      <p:sp>
        <p:nvSpPr>
          <p:cNvPr id="77" name="TextBox 76">
            <a:extLst>
              <a:ext uri="{FF2B5EF4-FFF2-40B4-BE49-F238E27FC236}">
                <a16:creationId xmlns:a16="http://schemas.microsoft.com/office/drawing/2014/main" id="{3A05DB0E-E9B3-4D13-95C6-4B4723E8A625}"/>
              </a:ext>
            </a:extLst>
          </p:cNvPr>
          <p:cNvSpPr txBox="1"/>
          <p:nvPr userDrawn="1"/>
        </p:nvSpPr>
        <p:spPr>
          <a:xfrm>
            <a:off x="3349672" y="-910130"/>
            <a:ext cx="5492655" cy="825500"/>
          </a:xfrm>
          <a:prstGeom prst="rect">
            <a:avLst/>
          </a:prstGeom>
          <a:noFill/>
          <a:effectLst/>
        </p:spPr>
        <p:txBody>
          <a:bodyPr wrap="square" lIns="0" tIns="0" rIns="0" bIns="0" rtlCol="0">
            <a:noAutofit/>
          </a:bodyPr>
          <a:lstStyle/>
          <a:p>
            <a:pPr algn="ctr" eaLnBrk="0" hangingPunct="0">
              <a:lnSpc>
                <a:spcPts val="1800"/>
              </a:lnSpc>
            </a:pPr>
            <a:r>
              <a:rPr lang="en-US" sz="1400" b="1">
                <a:solidFill>
                  <a:srgbClr val="FF0000"/>
                </a:solidFill>
                <a:ea typeface="+mn-ea"/>
                <a:cs typeface="+mn-cs"/>
              </a:rPr>
              <a:t>Please leave artwork “+” clustered</a:t>
            </a:r>
            <a:r>
              <a:rPr lang="en-US" sz="1400" b="1">
                <a:solidFill>
                  <a:srgbClr val="FF0000"/>
                </a:solidFill>
              </a:rPr>
              <a:t>. </a:t>
            </a:r>
          </a:p>
          <a:p>
            <a:pPr algn="ctr" eaLnBrk="0" hangingPunct="0">
              <a:lnSpc>
                <a:spcPts val="1800"/>
              </a:lnSpc>
            </a:pPr>
            <a:r>
              <a:rPr lang="en-US" sz="1400" b="1">
                <a:solidFill>
                  <a:srgbClr val="FF0000"/>
                </a:solidFill>
              </a:rPr>
              <a:t>Do not use them alone, as bullet points, or as a “plus” concept. Thank you.</a:t>
            </a:r>
          </a:p>
        </p:txBody>
      </p:sp>
      <p:sp>
        <p:nvSpPr>
          <p:cNvPr id="78" name="EPC 2020">
            <a:extLst>
              <a:ext uri="{FF2B5EF4-FFF2-40B4-BE49-F238E27FC236}">
                <a16:creationId xmlns:a16="http://schemas.microsoft.com/office/drawing/2014/main" id="{D8889839-15AE-414D-A6A5-4D7855F01467}"/>
              </a:ext>
            </a:extLst>
          </p:cNvPr>
          <p:cNvSpPr txBox="1">
            <a:spLocks/>
          </p:cNvSpPr>
          <p:nvPr userDrawn="1"/>
        </p:nvSpPr>
        <p:spPr bwMode="white">
          <a:xfrm>
            <a:off x="1337821" y="4110063"/>
            <a:ext cx="4148579" cy="20153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a:solidFill>
                  <a:srgbClr val="FDEBD7">
                    <a:alpha val="50000"/>
                  </a:srgbClr>
                </a:solidFill>
              </a:rPr>
              <a:t>2020 ESRI DEVELOPER SUMMIT  |  Palm Springs, CA</a:t>
            </a:r>
          </a:p>
        </p:txBody>
      </p:sp>
      <p:sp>
        <p:nvSpPr>
          <p:cNvPr id="79" name="Subtitle 60">
            <a:extLst>
              <a:ext uri="{FF2B5EF4-FFF2-40B4-BE49-F238E27FC236}">
                <a16:creationId xmlns:a16="http://schemas.microsoft.com/office/drawing/2014/main" id="{8B28DC2B-BA10-4DE8-8BC1-73AC5B959A65}"/>
              </a:ext>
            </a:extLst>
          </p:cNvPr>
          <p:cNvSpPr>
            <a:spLocks noGrp="1"/>
          </p:cNvSpPr>
          <p:nvPr>
            <p:ph type="subTitle" idx="1"/>
          </p:nvPr>
        </p:nvSpPr>
        <p:spPr>
          <a:xfrm>
            <a:off x="1337821" y="3450350"/>
            <a:ext cx="8534401" cy="449331"/>
          </a:xfrm>
        </p:spPr>
        <p:txBody>
          <a:bodyPr/>
          <a:lstStyle/>
          <a:p>
            <a:pPr algn="l"/>
            <a:r>
              <a:rPr lang="en-US">
                <a:solidFill>
                  <a:srgbClr val="FDEBD7"/>
                </a:solidFill>
              </a:rPr>
              <a:t>Presenter Names</a:t>
            </a:r>
          </a:p>
        </p:txBody>
      </p:sp>
      <p:sp>
        <p:nvSpPr>
          <p:cNvPr id="80" name="Title 1">
            <a:extLst>
              <a:ext uri="{FF2B5EF4-FFF2-40B4-BE49-F238E27FC236}">
                <a16:creationId xmlns:a16="http://schemas.microsoft.com/office/drawing/2014/main" id="{B2A1D24D-5B74-479C-8C9D-CCEC920D36CD}"/>
              </a:ext>
            </a:extLst>
          </p:cNvPr>
          <p:cNvSpPr>
            <a:spLocks noGrp="1"/>
          </p:cNvSpPr>
          <p:nvPr>
            <p:ph type="ctrTitle"/>
          </p:nvPr>
        </p:nvSpPr>
        <p:spPr>
          <a:xfrm>
            <a:off x="1337821" y="2428193"/>
            <a:ext cx="8525773" cy="914400"/>
          </a:xfrm>
        </p:spPr>
        <p:txBody>
          <a:bodyPr/>
          <a:lstStyle/>
          <a:p>
            <a:pPr algn="l"/>
            <a:r>
              <a:rPr lang="en-US" sz="3600" b="0"/>
              <a:t>Presentation Title</a:t>
            </a:r>
          </a:p>
        </p:txBody>
      </p:sp>
    </p:spTree>
    <p:extLst>
      <p:ext uri="{BB962C8B-B14F-4D97-AF65-F5344CB8AC3E}">
        <p14:creationId xmlns:p14="http://schemas.microsoft.com/office/powerpoint/2010/main" val="273260691"/>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20994326"/>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Sub,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67994574"/>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icture with Caption">
    <p:bg>
      <p:bgPr>
        <a:solidFill>
          <a:schemeClr val="accent4"/>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02DCA02-96EA-46D3-A343-B2C80C30570A}"/>
              </a:ext>
            </a:extLst>
          </p:cNvPr>
          <p:cNvGrpSpPr/>
          <p:nvPr userDrawn="1"/>
        </p:nvGrpSpPr>
        <p:grpSpPr>
          <a:xfrm>
            <a:off x="-182510" y="-16011"/>
            <a:ext cx="12374509" cy="6895040"/>
            <a:chOff x="-182510" y="-16011"/>
            <a:chExt cx="12374509" cy="6895040"/>
          </a:xfrm>
        </p:grpSpPr>
        <p:sp>
          <p:nvSpPr>
            <p:cNvPr id="11" name="gradient background1">
              <a:extLst>
                <a:ext uri="{FF2B5EF4-FFF2-40B4-BE49-F238E27FC236}">
                  <a16:creationId xmlns:a16="http://schemas.microsoft.com/office/drawing/2014/main" id="{8250CC8F-7F36-4495-90CA-B821F9A5A121}"/>
                </a:ext>
              </a:extLst>
            </p:cNvPr>
            <p:cNvSpPr/>
            <p:nvPr/>
          </p:nvSpPr>
          <p:spPr bwMode="auto">
            <a:xfrm>
              <a:off x="0" y="-16011"/>
              <a:ext cx="12191999"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2" name="Picture 11">
              <a:extLst>
                <a:ext uri="{FF2B5EF4-FFF2-40B4-BE49-F238E27FC236}">
                  <a16:creationId xmlns:a16="http://schemas.microsoft.com/office/drawing/2014/main" id="{AB98822F-43D3-42F7-876C-85898C286F92}"/>
                </a:ext>
              </a:extLst>
            </p:cNvPr>
            <p:cNvPicPr>
              <a:picLocks noChangeAspect="1"/>
            </p:cNvPicPr>
            <p:nvPr/>
          </p:nvPicPr>
          <p:blipFill rotWithShape="1">
            <a:blip r:embed="rId2"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13" name="Group 12">
              <a:extLst>
                <a:ext uri="{FF2B5EF4-FFF2-40B4-BE49-F238E27FC236}">
                  <a16:creationId xmlns:a16="http://schemas.microsoft.com/office/drawing/2014/main" id="{C25FF1DB-9913-4176-8393-69C4634BE895}"/>
                </a:ext>
              </a:extLst>
            </p:cNvPr>
            <p:cNvGrpSpPr/>
            <p:nvPr/>
          </p:nvGrpSpPr>
          <p:grpSpPr>
            <a:xfrm>
              <a:off x="-182510" y="1590101"/>
              <a:ext cx="7358863" cy="5142146"/>
              <a:chOff x="-182510" y="1590101"/>
              <a:chExt cx="7358863" cy="5142146"/>
            </a:xfrm>
          </p:grpSpPr>
          <p:pic>
            <p:nvPicPr>
              <p:cNvPr id="14" name="Picture 13">
                <a:extLst>
                  <a:ext uri="{FF2B5EF4-FFF2-40B4-BE49-F238E27FC236}">
                    <a16:creationId xmlns:a16="http://schemas.microsoft.com/office/drawing/2014/main" id="{FC88F2BE-801A-4482-A5FD-9FB29C1F66FD}"/>
                  </a:ext>
                </a:extLst>
              </p:cNvPr>
              <p:cNvPicPr>
                <a:picLocks noChangeAspect="1"/>
              </p:cNvPicPr>
              <p:nvPr/>
            </p:nvPicPr>
            <p:blipFill>
              <a:blip r:embed="rId3"/>
              <a:stretch>
                <a:fillRect/>
              </a:stretch>
            </p:blipFill>
            <p:spPr>
              <a:xfrm>
                <a:off x="2697629" y="5445020"/>
                <a:ext cx="1179515" cy="1256277"/>
              </a:xfrm>
              <a:prstGeom prst="rect">
                <a:avLst/>
              </a:prstGeom>
            </p:spPr>
          </p:pic>
          <p:grpSp>
            <p:nvGrpSpPr>
              <p:cNvPr id="15" name="Group 14">
                <a:extLst>
                  <a:ext uri="{FF2B5EF4-FFF2-40B4-BE49-F238E27FC236}">
                    <a16:creationId xmlns:a16="http://schemas.microsoft.com/office/drawing/2014/main" id="{FE93ADAA-7092-4BDD-B70A-2A6E7D3A9D2E}"/>
                  </a:ext>
                </a:extLst>
              </p:cNvPr>
              <p:cNvGrpSpPr/>
              <p:nvPr/>
            </p:nvGrpSpPr>
            <p:grpSpPr>
              <a:xfrm>
                <a:off x="-182510" y="1590101"/>
                <a:ext cx="7358863" cy="5142146"/>
                <a:chOff x="-182510" y="1590101"/>
                <a:chExt cx="7358863" cy="5142146"/>
              </a:xfrm>
            </p:grpSpPr>
            <p:grpSp>
              <p:nvGrpSpPr>
                <p:cNvPr id="16" name="Group 15">
                  <a:extLst>
                    <a:ext uri="{FF2B5EF4-FFF2-40B4-BE49-F238E27FC236}">
                      <a16:creationId xmlns:a16="http://schemas.microsoft.com/office/drawing/2014/main" id="{00217273-99D8-4854-B161-CC3E25D64418}"/>
                    </a:ext>
                  </a:extLst>
                </p:cNvPr>
                <p:cNvGrpSpPr/>
                <p:nvPr/>
              </p:nvGrpSpPr>
              <p:grpSpPr>
                <a:xfrm>
                  <a:off x="6816682" y="1590101"/>
                  <a:ext cx="359671" cy="469374"/>
                  <a:chOff x="11571458" y="312322"/>
                  <a:chExt cx="359671" cy="469374"/>
                </a:xfrm>
              </p:grpSpPr>
              <p:pic>
                <p:nvPicPr>
                  <p:cNvPr id="40" name="Picture 39">
                    <a:extLst>
                      <a:ext uri="{FF2B5EF4-FFF2-40B4-BE49-F238E27FC236}">
                        <a16:creationId xmlns:a16="http://schemas.microsoft.com/office/drawing/2014/main" id="{08017251-B956-4D6F-9B3B-BA2A77580A7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41" name="Picture 40">
                    <a:extLst>
                      <a:ext uri="{FF2B5EF4-FFF2-40B4-BE49-F238E27FC236}">
                        <a16:creationId xmlns:a16="http://schemas.microsoft.com/office/drawing/2014/main" id="{A9A9CC14-A07F-42E2-AC7E-81BE06F32DD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42" name="Picture 41">
                    <a:extLst>
                      <a:ext uri="{FF2B5EF4-FFF2-40B4-BE49-F238E27FC236}">
                        <a16:creationId xmlns:a16="http://schemas.microsoft.com/office/drawing/2014/main" id="{23A0B229-EC5F-430D-99C6-4E026EAF4A6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17" name="Group 16">
                  <a:extLst>
                    <a:ext uri="{FF2B5EF4-FFF2-40B4-BE49-F238E27FC236}">
                      <a16:creationId xmlns:a16="http://schemas.microsoft.com/office/drawing/2014/main" id="{D687760E-E74B-4084-8132-2112714DEB3F}"/>
                    </a:ext>
                  </a:extLst>
                </p:cNvPr>
                <p:cNvGrpSpPr/>
                <p:nvPr/>
              </p:nvGrpSpPr>
              <p:grpSpPr>
                <a:xfrm>
                  <a:off x="-182510" y="4429403"/>
                  <a:ext cx="6919090" cy="2302844"/>
                  <a:chOff x="-182510" y="4429403"/>
                  <a:chExt cx="6919090" cy="2302844"/>
                </a:xfrm>
              </p:grpSpPr>
              <p:grpSp>
                <p:nvGrpSpPr>
                  <p:cNvPr id="18" name="Group 17">
                    <a:extLst>
                      <a:ext uri="{FF2B5EF4-FFF2-40B4-BE49-F238E27FC236}">
                        <a16:creationId xmlns:a16="http://schemas.microsoft.com/office/drawing/2014/main" id="{BCEB257D-9F6D-4DD5-8022-39617EC1D92B}"/>
                      </a:ext>
                    </a:extLst>
                  </p:cNvPr>
                  <p:cNvGrpSpPr/>
                  <p:nvPr/>
                </p:nvGrpSpPr>
                <p:grpSpPr>
                  <a:xfrm>
                    <a:off x="5769315" y="5832464"/>
                    <a:ext cx="967265" cy="626661"/>
                    <a:chOff x="10651311" y="-22363"/>
                    <a:chExt cx="1060058" cy="733563"/>
                  </a:xfrm>
                </p:grpSpPr>
                <p:grpSp>
                  <p:nvGrpSpPr>
                    <p:cNvPr id="36" name="Group 35">
                      <a:extLst>
                        <a:ext uri="{FF2B5EF4-FFF2-40B4-BE49-F238E27FC236}">
                          <a16:creationId xmlns:a16="http://schemas.microsoft.com/office/drawing/2014/main" id="{BEBE41A3-8F7D-466A-A520-4B59A0072808}"/>
                        </a:ext>
                      </a:extLst>
                    </p:cNvPr>
                    <p:cNvGrpSpPr/>
                    <p:nvPr/>
                  </p:nvGrpSpPr>
                  <p:grpSpPr>
                    <a:xfrm>
                      <a:off x="10651311" y="-22363"/>
                      <a:ext cx="309805" cy="361912"/>
                      <a:chOff x="8261157" y="1101314"/>
                      <a:chExt cx="309805" cy="361912"/>
                    </a:xfrm>
                  </p:grpSpPr>
                  <p:pic>
                    <p:nvPicPr>
                      <p:cNvPr id="38" name="Picture 37">
                        <a:extLst>
                          <a:ext uri="{FF2B5EF4-FFF2-40B4-BE49-F238E27FC236}">
                            <a16:creationId xmlns:a16="http://schemas.microsoft.com/office/drawing/2014/main" id="{52B5F5B7-B08F-41E2-BAB5-12433440866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39" name="Picture 38">
                        <a:extLst>
                          <a:ext uri="{FF2B5EF4-FFF2-40B4-BE49-F238E27FC236}">
                            <a16:creationId xmlns:a16="http://schemas.microsoft.com/office/drawing/2014/main" id="{30A6C89C-CBD9-46C2-871A-B4A1D3C5D98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37" name="Picture 36">
                      <a:extLst>
                        <a:ext uri="{FF2B5EF4-FFF2-40B4-BE49-F238E27FC236}">
                          <a16:creationId xmlns:a16="http://schemas.microsoft.com/office/drawing/2014/main" id="{6F0EEAD1-2F08-4391-BFD9-EA134FF1ED51}"/>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19" name="Group 18">
                    <a:extLst>
                      <a:ext uri="{FF2B5EF4-FFF2-40B4-BE49-F238E27FC236}">
                        <a16:creationId xmlns:a16="http://schemas.microsoft.com/office/drawing/2014/main" id="{BC1FD249-AE69-4ED7-A96C-F9A58E8233D5}"/>
                      </a:ext>
                    </a:extLst>
                  </p:cNvPr>
                  <p:cNvGrpSpPr/>
                  <p:nvPr/>
                </p:nvGrpSpPr>
                <p:grpSpPr>
                  <a:xfrm>
                    <a:off x="3411853" y="6193446"/>
                    <a:ext cx="954183" cy="422934"/>
                    <a:chOff x="10809713" y="113601"/>
                    <a:chExt cx="1045721" cy="495083"/>
                  </a:xfrm>
                </p:grpSpPr>
                <p:grpSp>
                  <p:nvGrpSpPr>
                    <p:cNvPr id="32" name="Group 31">
                      <a:extLst>
                        <a:ext uri="{FF2B5EF4-FFF2-40B4-BE49-F238E27FC236}">
                          <a16:creationId xmlns:a16="http://schemas.microsoft.com/office/drawing/2014/main" id="{F9B29F9A-E1A4-4A28-8444-6F3C18B0CE7A}"/>
                        </a:ext>
                      </a:extLst>
                    </p:cNvPr>
                    <p:cNvGrpSpPr/>
                    <p:nvPr/>
                  </p:nvGrpSpPr>
                  <p:grpSpPr>
                    <a:xfrm>
                      <a:off x="10809713" y="113601"/>
                      <a:ext cx="1045721" cy="429930"/>
                      <a:chOff x="8419559" y="1237278"/>
                      <a:chExt cx="1045721" cy="429930"/>
                    </a:xfrm>
                  </p:grpSpPr>
                  <p:pic>
                    <p:nvPicPr>
                      <p:cNvPr id="34" name="Picture 33">
                        <a:extLst>
                          <a:ext uri="{FF2B5EF4-FFF2-40B4-BE49-F238E27FC236}">
                            <a16:creationId xmlns:a16="http://schemas.microsoft.com/office/drawing/2014/main" id="{2A88BA2F-9CAA-4835-8F12-A2A2C9D18FD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35" name="Picture 34">
                        <a:extLst>
                          <a:ext uri="{FF2B5EF4-FFF2-40B4-BE49-F238E27FC236}">
                            <a16:creationId xmlns:a16="http://schemas.microsoft.com/office/drawing/2014/main" id="{43853058-85E5-4765-AC64-732F5A34B90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33" name="Picture 32">
                      <a:extLst>
                        <a:ext uri="{FF2B5EF4-FFF2-40B4-BE49-F238E27FC236}">
                          <a16:creationId xmlns:a16="http://schemas.microsoft.com/office/drawing/2014/main" id="{B90646B4-1F43-4A4B-AEEA-C52F23504C77}"/>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20" name="Group 19">
                    <a:extLst>
                      <a:ext uri="{FF2B5EF4-FFF2-40B4-BE49-F238E27FC236}">
                        <a16:creationId xmlns:a16="http://schemas.microsoft.com/office/drawing/2014/main" id="{F96311B2-64BB-4DBE-BFE6-858A0D34960E}"/>
                      </a:ext>
                    </a:extLst>
                  </p:cNvPr>
                  <p:cNvGrpSpPr/>
                  <p:nvPr/>
                </p:nvGrpSpPr>
                <p:grpSpPr>
                  <a:xfrm>
                    <a:off x="4822044" y="6262873"/>
                    <a:ext cx="352237" cy="469374"/>
                    <a:chOff x="11645762" y="161755"/>
                    <a:chExt cx="386028" cy="549445"/>
                  </a:xfrm>
                </p:grpSpPr>
                <p:grpSp>
                  <p:nvGrpSpPr>
                    <p:cNvPr id="28" name="Group 27">
                      <a:extLst>
                        <a:ext uri="{FF2B5EF4-FFF2-40B4-BE49-F238E27FC236}">
                          <a16:creationId xmlns:a16="http://schemas.microsoft.com/office/drawing/2014/main" id="{09497CD8-F52C-4241-A07B-20CC01AA3B76}"/>
                        </a:ext>
                      </a:extLst>
                    </p:cNvPr>
                    <p:cNvGrpSpPr/>
                    <p:nvPr/>
                  </p:nvGrpSpPr>
                  <p:grpSpPr>
                    <a:xfrm>
                      <a:off x="11711370" y="161755"/>
                      <a:ext cx="320420" cy="304068"/>
                      <a:chOff x="9321216" y="1285432"/>
                      <a:chExt cx="320420" cy="304068"/>
                    </a:xfrm>
                  </p:grpSpPr>
                  <p:pic>
                    <p:nvPicPr>
                      <p:cNvPr id="30" name="Picture 29">
                        <a:extLst>
                          <a:ext uri="{FF2B5EF4-FFF2-40B4-BE49-F238E27FC236}">
                            <a16:creationId xmlns:a16="http://schemas.microsoft.com/office/drawing/2014/main" id="{3E0BB4C7-599B-467F-AAEB-8D691E93EBC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31" name="Picture 30">
                        <a:extLst>
                          <a:ext uri="{FF2B5EF4-FFF2-40B4-BE49-F238E27FC236}">
                            <a16:creationId xmlns:a16="http://schemas.microsoft.com/office/drawing/2014/main" id="{CE3C130C-43D1-4081-B0AA-80044D54C01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29" name="Picture 28">
                      <a:extLst>
                        <a:ext uri="{FF2B5EF4-FFF2-40B4-BE49-F238E27FC236}">
                          <a16:creationId xmlns:a16="http://schemas.microsoft.com/office/drawing/2014/main" id="{561AD5CD-69A2-46C6-BEBE-20293CDC81AD}"/>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21" name="Picture 20">
                    <a:extLst>
                      <a:ext uri="{FF2B5EF4-FFF2-40B4-BE49-F238E27FC236}">
                        <a16:creationId xmlns:a16="http://schemas.microsoft.com/office/drawing/2014/main" id="{DEE952A6-2853-49D6-AFD6-ACAA89157846}"/>
                      </a:ext>
                    </a:extLst>
                  </p:cNvPr>
                  <p:cNvPicPr>
                    <a:picLocks noChangeAspect="1"/>
                  </p:cNvPicPr>
                  <p:nvPr/>
                </p:nvPicPr>
                <p:blipFill>
                  <a:blip r:embed="rId7"/>
                  <a:stretch>
                    <a:fillRect/>
                  </a:stretch>
                </p:blipFill>
                <p:spPr>
                  <a:xfrm>
                    <a:off x="1244149" y="5491559"/>
                    <a:ext cx="830164" cy="898210"/>
                  </a:xfrm>
                  <a:prstGeom prst="rect">
                    <a:avLst/>
                  </a:prstGeom>
                </p:spPr>
              </p:pic>
              <p:pic>
                <p:nvPicPr>
                  <p:cNvPr id="22" name="Picture 21">
                    <a:extLst>
                      <a:ext uri="{FF2B5EF4-FFF2-40B4-BE49-F238E27FC236}">
                        <a16:creationId xmlns:a16="http://schemas.microsoft.com/office/drawing/2014/main" id="{EF4330A9-0E49-4FE5-B0FD-54E7108EAFF5}"/>
                      </a:ext>
                    </a:extLst>
                  </p:cNvPr>
                  <p:cNvPicPr>
                    <a:picLocks noChangeAspect="1"/>
                  </p:cNvPicPr>
                  <p:nvPr/>
                </p:nvPicPr>
                <p:blipFill rotWithShape="1">
                  <a:blip r:embed="rId8"/>
                  <a:srcRect l="15175" t="26226" r="51208" b="38567"/>
                  <a:stretch/>
                </p:blipFill>
                <p:spPr>
                  <a:xfrm>
                    <a:off x="-182510" y="4777754"/>
                    <a:ext cx="1636418" cy="1713792"/>
                  </a:xfrm>
                  <a:prstGeom prst="rect">
                    <a:avLst/>
                  </a:prstGeom>
                </p:spPr>
              </p:pic>
              <p:pic>
                <p:nvPicPr>
                  <p:cNvPr id="23" name="Picture 22">
                    <a:extLst>
                      <a:ext uri="{FF2B5EF4-FFF2-40B4-BE49-F238E27FC236}">
                        <a16:creationId xmlns:a16="http://schemas.microsoft.com/office/drawing/2014/main" id="{E5BC6641-757F-4A6B-969C-7CEFDD9F4D85}"/>
                      </a:ext>
                    </a:extLst>
                  </p:cNvPr>
                  <p:cNvPicPr>
                    <a:picLocks noChangeAspect="1"/>
                  </p:cNvPicPr>
                  <p:nvPr/>
                </p:nvPicPr>
                <p:blipFill>
                  <a:blip r:embed="rId9"/>
                  <a:stretch>
                    <a:fillRect/>
                  </a:stretch>
                </p:blipFill>
                <p:spPr>
                  <a:xfrm>
                    <a:off x="3672061" y="5507607"/>
                    <a:ext cx="745497" cy="805943"/>
                  </a:xfrm>
                  <a:prstGeom prst="rect">
                    <a:avLst/>
                  </a:prstGeom>
                </p:spPr>
              </p:pic>
              <p:pic>
                <p:nvPicPr>
                  <p:cNvPr id="24" name="Picture 23">
                    <a:extLst>
                      <a:ext uri="{FF2B5EF4-FFF2-40B4-BE49-F238E27FC236}">
                        <a16:creationId xmlns:a16="http://schemas.microsoft.com/office/drawing/2014/main" id="{ACFDB289-22B3-4674-8DA6-BC8A163E816A}"/>
                      </a:ext>
                    </a:extLst>
                  </p:cNvPr>
                  <p:cNvPicPr>
                    <a:picLocks noChangeAspect="1"/>
                  </p:cNvPicPr>
                  <p:nvPr/>
                </p:nvPicPr>
                <p:blipFill>
                  <a:blip r:embed="rId7"/>
                  <a:stretch>
                    <a:fillRect/>
                  </a:stretch>
                </p:blipFill>
                <p:spPr>
                  <a:xfrm>
                    <a:off x="101149" y="4429403"/>
                    <a:ext cx="321961" cy="348351"/>
                  </a:xfrm>
                  <a:prstGeom prst="rect">
                    <a:avLst/>
                  </a:prstGeom>
                </p:spPr>
              </p:pic>
              <p:pic>
                <p:nvPicPr>
                  <p:cNvPr id="25" name="Picture 24">
                    <a:extLst>
                      <a:ext uri="{FF2B5EF4-FFF2-40B4-BE49-F238E27FC236}">
                        <a16:creationId xmlns:a16="http://schemas.microsoft.com/office/drawing/2014/main" id="{51947334-FCDA-47A3-9608-C165D329FC42}"/>
                      </a:ext>
                    </a:extLst>
                  </p:cNvPr>
                  <p:cNvPicPr>
                    <a:picLocks noChangeAspect="1"/>
                  </p:cNvPicPr>
                  <p:nvPr/>
                </p:nvPicPr>
                <p:blipFill>
                  <a:blip r:embed="rId10"/>
                  <a:stretch>
                    <a:fillRect/>
                  </a:stretch>
                </p:blipFill>
                <p:spPr>
                  <a:xfrm>
                    <a:off x="2180354" y="5258247"/>
                    <a:ext cx="476501" cy="512503"/>
                  </a:xfrm>
                  <a:prstGeom prst="rect">
                    <a:avLst/>
                  </a:prstGeom>
                </p:spPr>
              </p:pic>
              <p:pic>
                <p:nvPicPr>
                  <p:cNvPr id="26" name="Picture 25">
                    <a:extLst>
                      <a:ext uri="{FF2B5EF4-FFF2-40B4-BE49-F238E27FC236}">
                        <a16:creationId xmlns:a16="http://schemas.microsoft.com/office/drawing/2014/main" id="{2A050DF0-0ADB-46E8-8956-4C2F978A1953}"/>
                      </a:ext>
                    </a:extLst>
                  </p:cNvPr>
                  <p:cNvPicPr>
                    <a:picLocks noChangeAspect="1"/>
                  </p:cNvPicPr>
                  <p:nvPr/>
                </p:nvPicPr>
                <p:blipFill>
                  <a:blip r:embed="rId11"/>
                  <a:stretch>
                    <a:fillRect/>
                  </a:stretch>
                </p:blipFill>
                <p:spPr>
                  <a:xfrm>
                    <a:off x="5171572" y="5943844"/>
                    <a:ext cx="407711" cy="439640"/>
                  </a:xfrm>
                  <a:prstGeom prst="rect">
                    <a:avLst/>
                  </a:prstGeom>
                </p:spPr>
              </p:pic>
              <p:pic>
                <p:nvPicPr>
                  <p:cNvPr id="27" name="Picture 26">
                    <a:extLst>
                      <a:ext uri="{FF2B5EF4-FFF2-40B4-BE49-F238E27FC236}">
                        <a16:creationId xmlns:a16="http://schemas.microsoft.com/office/drawing/2014/main" id="{36ED8D11-28C4-482F-951C-E5EE12C95949}"/>
                      </a:ext>
                    </a:extLst>
                  </p:cNvPr>
                  <p:cNvPicPr>
                    <a:picLocks noChangeAspect="1"/>
                  </p:cNvPicPr>
                  <p:nvPr/>
                </p:nvPicPr>
                <p:blipFill>
                  <a:blip r:embed="rId10"/>
                  <a:stretch>
                    <a:fillRect/>
                  </a:stretch>
                </p:blipFill>
                <p:spPr>
                  <a:xfrm>
                    <a:off x="5620256" y="6193446"/>
                    <a:ext cx="252434" cy="271507"/>
                  </a:xfrm>
                  <a:prstGeom prst="rect">
                    <a:avLst/>
                  </a:prstGeom>
                </p:spPr>
              </p:pic>
            </p:grpSp>
          </p:grpSp>
        </p:grpSp>
      </p:gr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a:t>Click to Edit </a:t>
            </a:r>
            <a:br>
              <a:rPr kumimoji="0" lang="en-US"/>
            </a:br>
            <a:r>
              <a:rPr kumimoji="0" lang="en-US"/>
              <a:t>Demo Title</a:t>
            </a:r>
            <a:endParaRPr lang="en-US"/>
          </a:p>
        </p:txBody>
      </p:sp>
    </p:spTree>
    <p:extLst>
      <p:ext uri="{BB962C8B-B14F-4D97-AF65-F5344CB8AC3E}">
        <p14:creationId xmlns:p14="http://schemas.microsoft.com/office/powerpoint/2010/main" val="3818736771"/>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Esri">
    <p:bg>
      <p:bgPr>
        <a:solidFill>
          <a:schemeClr val="tx1"/>
        </a:solidFill>
        <a:effectLst/>
      </p:bgPr>
    </p:bg>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208A432-FB89-4D57-B7DE-BD396D516F48}"/>
              </a:ext>
            </a:extLst>
          </p:cNvPr>
          <p:cNvGrpSpPr/>
          <p:nvPr userDrawn="1"/>
        </p:nvGrpSpPr>
        <p:grpSpPr>
          <a:xfrm>
            <a:off x="0" y="-21946"/>
            <a:ext cx="12199427" cy="7308317"/>
            <a:chOff x="0" y="-21946"/>
            <a:chExt cx="12199427" cy="7308317"/>
          </a:xfrm>
        </p:grpSpPr>
        <p:sp>
          <p:nvSpPr>
            <p:cNvPr id="49" name="shading (lower right)">
              <a:extLst>
                <a:ext uri="{FF2B5EF4-FFF2-40B4-BE49-F238E27FC236}">
                  <a16:creationId xmlns:a16="http://schemas.microsoft.com/office/drawing/2014/main" id="{1E8B47A0-D304-40E8-A110-78184CFF6FD0}"/>
                </a:ext>
              </a:extLst>
            </p:cNvPr>
            <p:cNvSpPr/>
            <p:nvPr/>
          </p:nvSpPr>
          <p:spPr bwMode="auto">
            <a:xfrm>
              <a:off x="0" y="0"/>
              <a:ext cx="12199427"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CEE55A37-4F3F-4BD8-87E6-5B3FB564399D}"/>
                </a:ext>
              </a:extLst>
            </p:cNvPr>
            <p:cNvSpPr/>
            <p:nvPr/>
          </p:nvSpPr>
          <p:spPr bwMode="auto">
            <a:xfrm>
              <a:off x="0" y="1303020"/>
              <a:ext cx="12192000" cy="5029200"/>
            </a:xfrm>
            <a:prstGeom prst="rect">
              <a:avLst/>
            </a:prstGeom>
            <a:gradFill flip="none" rotWithShape="1">
              <a:gsLst>
                <a:gs pos="0">
                  <a:schemeClr val="accent5">
                    <a:lumMod val="50000"/>
                    <a:alpha val="40000"/>
                  </a:schemeClr>
                </a:gs>
                <a:gs pos="100000">
                  <a:schemeClr val="accent5">
                    <a:lumMod val="60000"/>
                    <a:lumOff val="40000"/>
                    <a:alpha val="2400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1" name="Group 50">
              <a:extLst>
                <a:ext uri="{FF2B5EF4-FFF2-40B4-BE49-F238E27FC236}">
                  <a16:creationId xmlns:a16="http://schemas.microsoft.com/office/drawing/2014/main" id="{D9D6B39A-D6EB-430F-8868-AA7223C36544}"/>
                </a:ext>
              </a:extLst>
            </p:cNvPr>
            <p:cNvGrpSpPr/>
            <p:nvPr/>
          </p:nvGrpSpPr>
          <p:grpSpPr>
            <a:xfrm>
              <a:off x="7702" y="762784"/>
              <a:ext cx="2128248" cy="6523587"/>
              <a:chOff x="7702" y="762784"/>
              <a:chExt cx="2128248" cy="6523587"/>
            </a:xfrm>
          </p:grpSpPr>
          <p:pic>
            <p:nvPicPr>
              <p:cNvPr id="57" name="Picture 56">
                <a:extLst>
                  <a:ext uri="{FF2B5EF4-FFF2-40B4-BE49-F238E27FC236}">
                    <a16:creationId xmlns:a16="http://schemas.microsoft.com/office/drawing/2014/main" id="{0038F377-C09D-45A6-9EA1-48460CBA910B}"/>
                  </a:ext>
                </a:extLst>
              </p:cNvPr>
              <p:cNvPicPr>
                <a:picLocks noChangeAspect="1"/>
              </p:cNvPicPr>
              <p:nvPr/>
            </p:nvPicPr>
            <p:blipFill rotWithShape="1">
              <a:blip r:embed="rId2" cstate="screen">
                <a:alphaModFix amt="41000"/>
                <a:extLst>
                  <a:ext uri="{28A0092B-C50C-407E-A947-70E740481C1C}">
                    <a14:useLocalDpi xmlns:a14="http://schemas.microsoft.com/office/drawing/2010/main"/>
                  </a:ext>
                </a:extLst>
              </a:blip>
              <a:srcRect l="-128738" t="-6533"/>
              <a:stretch/>
            </p:blipFill>
            <p:spPr>
              <a:xfrm rot="5400000">
                <a:off x="-2026217" y="2796703"/>
                <a:ext cx="6135449" cy="2067611"/>
              </a:xfrm>
              <a:prstGeom prst="rect">
                <a:avLst/>
              </a:prstGeom>
            </p:spPr>
          </p:pic>
          <p:pic>
            <p:nvPicPr>
              <p:cNvPr id="58" name="Picture 57">
                <a:extLst>
                  <a:ext uri="{FF2B5EF4-FFF2-40B4-BE49-F238E27FC236}">
                    <a16:creationId xmlns:a16="http://schemas.microsoft.com/office/drawing/2014/main" id="{BF7BF3E3-B3EB-45E7-93F9-7213E6EF8E7C}"/>
                  </a:ext>
                </a:extLst>
              </p:cNvPr>
              <p:cNvPicPr>
                <a:picLocks noChangeAspect="1"/>
              </p:cNvPicPr>
              <p:nvPr/>
            </p:nvPicPr>
            <p:blipFill>
              <a:blip r:embed="rId3" cstate="screen">
                <a:alphaModFix amt="36000"/>
                <a:extLst>
                  <a:ext uri="{28A0092B-C50C-407E-A947-70E740481C1C}">
                    <a14:useLocalDpi xmlns:a14="http://schemas.microsoft.com/office/drawing/2010/main"/>
                  </a:ext>
                </a:extLst>
              </a:blip>
              <a:stretch>
                <a:fillRect/>
              </a:stretch>
            </p:blipFill>
            <p:spPr>
              <a:xfrm>
                <a:off x="1965903" y="6561824"/>
                <a:ext cx="170047" cy="182880"/>
              </a:xfrm>
              <a:prstGeom prst="rect">
                <a:avLst/>
              </a:prstGeom>
            </p:spPr>
          </p:pic>
          <p:pic>
            <p:nvPicPr>
              <p:cNvPr id="59" name="Picture 58">
                <a:extLst>
                  <a:ext uri="{FF2B5EF4-FFF2-40B4-BE49-F238E27FC236}">
                    <a16:creationId xmlns:a16="http://schemas.microsoft.com/office/drawing/2014/main" id="{523E5929-B026-4B2A-B58F-5F8E1B03D7FE}"/>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a:stretch/>
            </p:blipFill>
            <p:spPr>
              <a:xfrm>
                <a:off x="1542789" y="6345121"/>
                <a:ext cx="395441" cy="388177"/>
              </a:xfrm>
              <a:prstGeom prst="rect">
                <a:avLst/>
              </a:prstGeom>
            </p:spPr>
          </p:pic>
          <p:pic>
            <p:nvPicPr>
              <p:cNvPr id="60" name="Picture 59">
                <a:extLst>
                  <a:ext uri="{FF2B5EF4-FFF2-40B4-BE49-F238E27FC236}">
                    <a16:creationId xmlns:a16="http://schemas.microsoft.com/office/drawing/2014/main" id="{018C3CD0-6306-49F2-BA0C-C14383848D35}"/>
                  </a:ext>
                </a:extLst>
              </p:cNvPr>
              <p:cNvPicPr>
                <a:picLocks noChangeAspect="1"/>
              </p:cNvPicPr>
              <p:nvPr/>
            </p:nvPicPr>
            <p:blipFill rotWithShape="1">
              <a:blip r:embed="rId5" cstate="screen">
                <a:alphaModFix amt="50000"/>
                <a:extLst>
                  <a:ext uri="{28A0092B-C50C-407E-A947-70E740481C1C}">
                    <a14:useLocalDpi xmlns:a14="http://schemas.microsoft.com/office/drawing/2010/main"/>
                  </a:ext>
                </a:extLst>
              </a:blip>
              <a:srcRect t="-7121"/>
              <a:stretch/>
            </p:blipFill>
            <p:spPr>
              <a:xfrm>
                <a:off x="275386" y="6129513"/>
                <a:ext cx="526893" cy="551660"/>
              </a:xfrm>
              <a:prstGeom prst="rect">
                <a:avLst/>
              </a:prstGeom>
            </p:spPr>
          </p:pic>
          <p:pic>
            <p:nvPicPr>
              <p:cNvPr id="61" name="Picture 60">
                <a:extLst>
                  <a:ext uri="{FF2B5EF4-FFF2-40B4-BE49-F238E27FC236}">
                    <a16:creationId xmlns:a16="http://schemas.microsoft.com/office/drawing/2014/main" id="{230CC02C-EAFB-4B9C-B1E5-1DC629DA2F36}"/>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a:stretch/>
            </p:blipFill>
            <p:spPr>
              <a:xfrm>
                <a:off x="543697" y="6305644"/>
                <a:ext cx="944425" cy="980727"/>
              </a:xfrm>
              <a:prstGeom prst="rect">
                <a:avLst/>
              </a:prstGeom>
            </p:spPr>
          </p:pic>
        </p:grpSp>
        <p:grpSp>
          <p:nvGrpSpPr>
            <p:cNvPr id="52" name="Group 51">
              <a:extLst>
                <a:ext uri="{FF2B5EF4-FFF2-40B4-BE49-F238E27FC236}">
                  <a16:creationId xmlns:a16="http://schemas.microsoft.com/office/drawing/2014/main" id="{8AEB56DA-F117-4923-82DA-09F4926833AD}"/>
                </a:ext>
              </a:extLst>
            </p:cNvPr>
            <p:cNvGrpSpPr/>
            <p:nvPr/>
          </p:nvGrpSpPr>
          <p:grpSpPr>
            <a:xfrm>
              <a:off x="10651849" y="-21946"/>
              <a:ext cx="1540150" cy="1263387"/>
              <a:chOff x="10651849" y="-21946"/>
              <a:chExt cx="1540150" cy="1263387"/>
            </a:xfrm>
          </p:grpSpPr>
          <p:grpSp>
            <p:nvGrpSpPr>
              <p:cNvPr id="53" name="Group 52">
                <a:extLst>
                  <a:ext uri="{FF2B5EF4-FFF2-40B4-BE49-F238E27FC236}">
                    <a16:creationId xmlns:a16="http://schemas.microsoft.com/office/drawing/2014/main" id="{D221CA9B-B59F-402F-B3AA-819A2AF818E8}"/>
                  </a:ext>
                </a:extLst>
              </p:cNvPr>
              <p:cNvGrpSpPr/>
              <p:nvPr/>
            </p:nvGrpSpPr>
            <p:grpSpPr>
              <a:xfrm>
                <a:off x="11711370" y="161755"/>
                <a:ext cx="320420" cy="304069"/>
                <a:chOff x="9321216" y="1285432"/>
                <a:chExt cx="320420" cy="304069"/>
              </a:xfrm>
            </p:grpSpPr>
            <p:pic>
              <p:nvPicPr>
                <p:cNvPr id="55" name="Picture 54">
                  <a:extLst>
                    <a:ext uri="{FF2B5EF4-FFF2-40B4-BE49-F238E27FC236}">
                      <a16:creationId xmlns:a16="http://schemas.microsoft.com/office/drawing/2014/main" id="{4A9FC05D-A70D-4F60-AB9E-3D0C819ABC40}"/>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9471589" y="1406621"/>
                  <a:ext cx="170047" cy="182880"/>
                </a:xfrm>
                <a:prstGeom prst="rect">
                  <a:avLst/>
                </a:prstGeom>
              </p:spPr>
            </p:pic>
            <p:pic>
              <p:nvPicPr>
                <p:cNvPr id="56" name="Picture 55">
                  <a:extLst>
                    <a:ext uri="{FF2B5EF4-FFF2-40B4-BE49-F238E27FC236}">
                      <a16:creationId xmlns:a16="http://schemas.microsoft.com/office/drawing/2014/main" id="{295A480F-C6E0-4801-8CF3-701482BDC67C}"/>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4" name="Picture 53">
                <a:extLst>
                  <a:ext uri="{FF2B5EF4-FFF2-40B4-BE49-F238E27FC236}">
                    <a16:creationId xmlns:a16="http://schemas.microsoft.com/office/drawing/2014/main" id="{D9C5DB2D-453F-425A-94ED-F5CB86ED4033}"/>
                  </a:ext>
                </a:extLst>
              </p:cNvPr>
              <p:cNvPicPr>
                <a:picLocks noChangeAspect="1"/>
              </p:cNvPicPr>
              <p:nvPr/>
            </p:nvPicPr>
            <p:blipFill rotWithShape="1">
              <a:blip r:embed="rId8" cstate="screen">
                <a:alphaModFix amt="67000"/>
                <a:extLst>
                  <a:ext uri="{28A0092B-C50C-407E-A947-70E740481C1C}">
                    <a14:useLocalDpi xmlns:a14="http://schemas.microsoft.com/office/drawing/2010/main"/>
                  </a:ext>
                </a:extLst>
              </a:blip>
              <a:srcRect/>
              <a:stretch/>
            </p:blipFill>
            <p:spPr>
              <a:xfrm rot="16200000">
                <a:off x="10790230" y="-160327"/>
                <a:ext cx="1263387" cy="1540150"/>
              </a:xfrm>
              <a:prstGeom prst="rect">
                <a:avLst/>
              </a:prstGeom>
            </p:spPr>
          </p:pic>
        </p:grpSp>
      </p:grpSp>
      <p:grpSp>
        <p:nvGrpSpPr>
          <p:cNvPr id="62" name="Group 61">
            <a:extLst>
              <a:ext uri="{FF2B5EF4-FFF2-40B4-BE49-F238E27FC236}">
                <a16:creationId xmlns:a16="http://schemas.microsoft.com/office/drawing/2014/main" id="{CD8E76F5-EF54-4DB5-9E8D-9CA8AB3134FC}"/>
              </a:ext>
            </a:extLst>
          </p:cNvPr>
          <p:cNvGrpSpPr/>
          <p:nvPr userDrawn="1"/>
        </p:nvGrpSpPr>
        <p:grpSpPr>
          <a:xfrm>
            <a:off x="1024306" y="1737366"/>
            <a:ext cx="10148936" cy="4013485"/>
            <a:chOff x="1024306" y="1737366"/>
            <a:chExt cx="10148936" cy="4013485"/>
          </a:xfrm>
        </p:grpSpPr>
        <p:sp>
          <p:nvSpPr>
            <p:cNvPr id="63" name="TextBox 62">
              <a:extLst>
                <a:ext uri="{FF2B5EF4-FFF2-40B4-BE49-F238E27FC236}">
                  <a16:creationId xmlns:a16="http://schemas.microsoft.com/office/drawing/2014/main" id="{52D606FE-C46D-4C0F-AC7D-F8B2A28E7106}"/>
                </a:ext>
              </a:extLst>
            </p:cNvPr>
            <p:cNvSpPr txBox="1"/>
            <p:nvPr/>
          </p:nvSpPr>
          <p:spPr>
            <a:xfrm>
              <a:off x="1038212" y="1737366"/>
              <a:ext cx="1733298" cy="634695"/>
            </a:xfrm>
            <a:prstGeom prst="rect">
              <a:avLst/>
            </a:prstGeom>
            <a:noFill/>
            <a:effectLst/>
          </p:spPr>
          <p:txBody>
            <a:bodyPr wrap="square" lIns="0" tIns="0" rIns="0" bIns="0" rtlCol="0" anchor="ctr">
              <a:noAutofit/>
            </a:bodyPr>
            <a:lstStyle/>
            <a:p>
              <a:pPr algn="ctr" eaLnBrk="0" hangingPunct="0"/>
              <a:r>
                <a:rPr lang="en-US" sz="1400"/>
                <a:t>Download the </a:t>
              </a:r>
              <a:r>
                <a:rPr lang="en-US" sz="1400" err="1"/>
                <a:t>Esri</a:t>
              </a:r>
              <a:r>
                <a:rPr lang="en-US" sz="1400"/>
                <a:t> Events app and find your event</a:t>
              </a:r>
            </a:p>
          </p:txBody>
        </p:sp>
        <p:sp>
          <p:nvSpPr>
            <p:cNvPr id="64" name="TextBox 63">
              <a:extLst>
                <a:ext uri="{FF2B5EF4-FFF2-40B4-BE49-F238E27FC236}">
                  <a16:creationId xmlns:a16="http://schemas.microsoft.com/office/drawing/2014/main" id="{F2F046D3-F77C-4D9C-96DA-98CA6D748056}"/>
                </a:ext>
              </a:extLst>
            </p:cNvPr>
            <p:cNvSpPr txBox="1"/>
            <p:nvPr/>
          </p:nvSpPr>
          <p:spPr>
            <a:xfrm>
              <a:off x="3129685" y="1737366"/>
              <a:ext cx="1733298" cy="634695"/>
            </a:xfrm>
            <a:prstGeom prst="rect">
              <a:avLst/>
            </a:prstGeom>
            <a:noFill/>
            <a:effectLst/>
          </p:spPr>
          <p:txBody>
            <a:bodyPr wrap="square" lIns="0" tIns="0" rIns="0" bIns="0" rtlCol="0" anchor="ctr">
              <a:noAutofit/>
            </a:bodyPr>
            <a:lstStyle/>
            <a:p>
              <a:pPr algn="ctr" eaLnBrk="0" hangingPunct="0"/>
              <a:r>
                <a:rPr lang="en-US" sz="1400">
                  <a:solidFill>
                    <a:srgbClr val="FDEBD7"/>
                  </a:solidFill>
                </a:rPr>
                <a:t>Select the session you attended</a:t>
              </a:r>
            </a:p>
          </p:txBody>
        </p:sp>
        <p:sp>
          <p:nvSpPr>
            <p:cNvPr id="65" name="TextBox 64">
              <a:extLst>
                <a:ext uri="{FF2B5EF4-FFF2-40B4-BE49-F238E27FC236}">
                  <a16:creationId xmlns:a16="http://schemas.microsoft.com/office/drawing/2014/main" id="{FD5D7333-9B45-40F6-AB1E-8C432D43DD8F}"/>
                </a:ext>
              </a:extLst>
            </p:cNvPr>
            <p:cNvSpPr txBox="1"/>
            <p:nvPr/>
          </p:nvSpPr>
          <p:spPr>
            <a:xfrm>
              <a:off x="5221158" y="1737366"/>
              <a:ext cx="1733298" cy="634695"/>
            </a:xfrm>
            <a:prstGeom prst="rect">
              <a:avLst/>
            </a:prstGeom>
            <a:noFill/>
            <a:effectLst/>
          </p:spPr>
          <p:txBody>
            <a:bodyPr wrap="square" lIns="0" tIns="0" rIns="0" bIns="0" rtlCol="0" anchor="ctr">
              <a:noAutofit/>
            </a:bodyPr>
            <a:lstStyle/>
            <a:p>
              <a:pPr algn="ctr" eaLnBrk="0" hangingPunct="0"/>
              <a:r>
                <a:rPr lang="en-US" sz="1400"/>
                <a:t>Scroll down to “Survey”</a:t>
              </a:r>
            </a:p>
          </p:txBody>
        </p:sp>
        <p:sp>
          <p:nvSpPr>
            <p:cNvPr id="66" name="TextBox 65">
              <a:extLst>
                <a:ext uri="{FF2B5EF4-FFF2-40B4-BE49-F238E27FC236}">
                  <a16:creationId xmlns:a16="http://schemas.microsoft.com/office/drawing/2014/main" id="{2C271C7F-8F57-4E27-9FD6-280681A67276}"/>
                </a:ext>
              </a:extLst>
            </p:cNvPr>
            <p:cNvSpPr txBox="1"/>
            <p:nvPr/>
          </p:nvSpPr>
          <p:spPr>
            <a:xfrm>
              <a:off x="7312631" y="1737366"/>
              <a:ext cx="1733298" cy="634695"/>
            </a:xfrm>
            <a:prstGeom prst="rect">
              <a:avLst/>
            </a:prstGeom>
            <a:noFill/>
            <a:effectLst/>
          </p:spPr>
          <p:txBody>
            <a:bodyPr wrap="square" lIns="0" tIns="0" rIns="0" bIns="0" rtlCol="0" anchor="ctr">
              <a:noAutofit/>
            </a:bodyPr>
            <a:lstStyle/>
            <a:p>
              <a:pPr algn="ctr" eaLnBrk="0" hangingPunct="0"/>
              <a:r>
                <a:rPr lang="en-US" sz="1400">
                  <a:solidFill>
                    <a:srgbClr val="FDEBD7"/>
                  </a:solidFill>
                </a:rPr>
                <a:t>Log in to access the survey</a:t>
              </a:r>
            </a:p>
          </p:txBody>
        </p:sp>
        <p:sp>
          <p:nvSpPr>
            <p:cNvPr id="67" name="TextBox 66">
              <a:extLst>
                <a:ext uri="{FF2B5EF4-FFF2-40B4-BE49-F238E27FC236}">
                  <a16:creationId xmlns:a16="http://schemas.microsoft.com/office/drawing/2014/main" id="{14482672-761B-4B8A-A0DC-B257649917BD}"/>
                </a:ext>
              </a:extLst>
            </p:cNvPr>
            <p:cNvSpPr txBox="1"/>
            <p:nvPr/>
          </p:nvSpPr>
          <p:spPr>
            <a:xfrm>
              <a:off x="9404105" y="1737366"/>
              <a:ext cx="1733298" cy="634695"/>
            </a:xfrm>
            <a:prstGeom prst="rect">
              <a:avLst/>
            </a:prstGeom>
            <a:noFill/>
            <a:effectLst/>
          </p:spPr>
          <p:txBody>
            <a:bodyPr wrap="square" lIns="0" tIns="0" rIns="0" bIns="0" rtlCol="0" anchor="ctr">
              <a:noAutofit/>
            </a:bodyPr>
            <a:lstStyle/>
            <a:p>
              <a:pPr algn="ctr" eaLnBrk="0" hangingPunct="0"/>
              <a:r>
                <a:rPr lang="en-US" sz="1400"/>
                <a:t>Complete the survey and select “Submit”</a:t>
              </a:r>
            </a:p>
          </p:txBody>
        </p:sp>
        <p:pic>
          <p:nvPicPr>
            <p:cNvPr id="68" name="Picture 67" descr="A screenshot of a cell phone&#10;&#10;Description generated with very high confidence">
              <a:extLst>
                <a:ext uri="{FF2B5EF4-FFF2-40B4-BE49-F238E27FC236}">
                  <a16:creationId xmlns:a16="http://schemas.microsoft.com/office/drawing/2014/main" id="{1FC92D7C-7F9C-4E86-93F1-3A0B8937F7C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197021" y="2712325"/>
              <a:ext cx="1607862" cy="2888675"/>
            </a:xfrm>
            <a:prstGeom prst="rect">
              <a:avLst/>
            </a:prstGeom>
          </p:spPr>
        </p:pic>
        <p:pic>
          <p:nvPicPr>
            <p:cNvPr id="69" name="Picture 8">
              <a:extLst>
                <a:ext uri="{FF2B5EF4-FFF2-40B4-BE49-F238E27FC236}">
                  <a16:creationId xmlns:a16="http://schemas.microsoft.com/office/drawing/2014/main" id="{5335AC70-84D3-44CE-BAE1-781A8C62A92A}"/>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3125273" y="2557999"/>
              <a:ext cx="1745068" cy="3192852"/>
            </a:xfrm>
            <a:prstGeom prst="rect">
              <a:avLst/>
            </a:prstGeom>
          </p:spPr>
        </p:pic>
        <p:pic>
          <p:nvPicPr>
            <p:cNvPr id="70" name="Picture 69" descr="A screenshot of a video game&#10;&#10;Description generated with high confidence">
              <a:extLst>
                <a:ext uri="{FF2B5EF4-FFF2-40B4-BE49-F238E27FC236}">
                  <a16:creationId xmlns:a16="http://schemas.microsoft.com/office/drawing/2014/main" id="{AD74E1ED-CFC2-4568-BC66-5362CFB71D0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086373" y="2712325"/>
              <a:ext cx="1623082" cy="2887061"/>
            </a:xfrm>
            <a:prstGeom prst="rect">
              <a:avLst/>
            </a:prstGeom>
          </p:spPr>
        </p:pic>
        <p:pic>
          <p:nvPicPr>
            <p:cNvPr id="71" name="Picture 8">
              <a:extLst>
                <a:ext uri="{FF2B5EF4-FFF2-40B4-BE49-F238E27FC236}">
                  <a16:creationId xmlns:a16="http://schemas.microsoft.com/office/drawing/2014/main" id="{209BB3E0-D024-45C2-A280-312503801C44}"/>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1024306" y="2557999"/>
              <a:ext cx="1745068" cy="3192852"/>
            </a:xfrm>
            <a:prstGeom prst="rect">
              <a:avLst/>
            </a:prstGeom>
          </p:spPr>
        </p:pic>
        <p:pic>
          <p:nvPicPr>
            <p:cNvPr id="72" name="Picture 71" descr="A screenshot of a cell phone&#10;&#10;Description generated with very high confidence">
              <a:extLst>
                <a:ext uri="{FF2B5EF4-FFF2-40B4-BE49-F238E27FC236}">
                  <a16:creationId xmlns:a16="http://schemas.microsoft.com/office/drawing/2014/main" id="{4E6E1717-B76D-494B-8321-765193C35FF4}"/>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7397892" y="2712325"/>
              <a:ext cx="1624468" cy="2889504"/>
            </a:xfrm>
            <a:prstGeom prst="rect">
              <a:avLst/>
            </a:prstGeom>
          </p:spPr>
        </p:pic>
        <p:pic>
          <p:nvPicPr>
            <p:cNvPr id="73" name="Picture 8">
              <a:extLst>
                <a:ext uri="{FF2B5EF4-FFF2-40B4-BE49-F238E27FC236}">
                  <a16:creationId xmlns:a16="http://schemas.microsoft.com/office/drawing/2014/main" id="{816D4006-48C3-49D6-B5FD-BFEE7EFBB973}"/>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7327207" y="2557999"/>
              <a:ext cx="1745068" cy="3192852"/>
            </a:xfrm>
            <a:prstGeom prst="rect">
              <a:avLst/>
            </a:prstGeom>
          </p:spPr>
        </p:pic>
        <p:pic>
          <p:nvPicPr>
            <p:cNvPr id="74" name="Picture 73" descr="A screenshot of a cell phone&#10;&#10;Description generated with very high confidence">
              <a:extLst>
                <a:ext uri="{FF2B5EF4-FFF2-40B4-BE49-F238E27FC236}">
                  <a16:creationId xmlns:a16="http://schemas.microsoft.com/office/drawing/2014/main" id="{A89C05DD-7DD6-4DDB-BC32-2BEC76EDD72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9495215" y="2712325"/>
              <a:ext cx="1615456" cy="2889504"/>
            </a:xfrm>
            <a:prstGeom prst="rect">
              <a:avLst/>
            </a:prstGeom>
          </p:spPr>
        </p:pic>
        <p:pic>
          <p:nvPicPr>
            <p:cNvPr id="75" name="Picture 8">
              <a:extLst>
                <a:ext uri="{FF2B5EF4-FFF2-40B4-BE49-F238E27FC236}">
                  <a16:creationId xmlns:a16="http://schemas.microsoft.com/office/drawing/2014/main" id="{99BEA7A2-BAF9-40DD-B2CD-59BBE4F81D3E}"/>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9428174" y="2557999"/>
              <a:ext cx="1745068" cy="3192852"/>
            </a:xfrm>
            <a:prstGeom prst="rect">
              <a:avLst/>
            </a:prstGeom>
          </p:spPr>
        </p:pic>
        <p:pic>
          <p:nvPicPr>
            <p:cNvPr id="76" name="Picture 75">
              <a:extLst>
                <a:ext uri="{FF2B5EF4-FFF2-40B4-BE49-F238E27FC236}">
                  <a16:creationId xmlns:a16="http://schemas.microsoft.com/office/drawing/2014/main" id="{C59486D8-FB50-4A3A-B883-CDE808FA388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292508" y="2731626"/>
              <a:ext cx="1618488" cy="2878751"/>
            </a:xfrm>
            <a:prstGeom prst="rect">
              <a:avLst/>
            </a:prstGeom>
          </p:spPr>
        </p:pic>
        <p:sp>
          <p:nvSpPr>
            <p:cNvPr id="77" name="Rectangle 76">
              <a:extLst>
                <a:ext uri="{FF2B5EF4-FFF2-40B4-BE49-F238E27FC236}">
                  <a16:creationId xmlns:a16="http://schemas.microsoft.com/office/drawing/2014/main" id="{6BF4EB2B-27C1-4D9D-8A82-CEBB536D1797}"/>
                </a:ext>
              </a:extLst>
            </p:cNvPr>
            <p:cNvSpPr/>
            <p:nvPr/>
          </p:nvSpPr>
          <p:spPr bwMode="auto">
            <a:xfrm>
              <a:off x="5292508" y="2713363"/>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8" name="Picture 8">
              <a:extLst>
                <a:ext uri="{FF2B5EF4-FFF2-40B4-BE49-F238E27FC236}">
                  <a16:creationId xmlns:a16="http://schemas.microsoft.com/office/drawing/2014/main" id="{BBD8F54A-D0DF-4390-B8A1-9C114C287D0C}"/>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5226240" y="2557999"/>
              <a:ext cx="1745068" cy="3192852"/>
            </a:xfrm>
            <a:prstGeom prst="rect">
              <a:avLst/>
            </a:prstGeom>
          </p:spPr>
        </p:pic>
        <p:sp>
          <p:nvSpPr>
            <p:cNvPr id="79" name="Right Arrow 38">
              <a:extLst>
                <a:ext uri="{FF2B5EF4-FFF2-40B4-BE49-F238E27FC236}">
                  <a16:creationId xmlns:a16="http://schemas.microsoft.com/office/drawing/2014/main" id="{5A8DBFEB-60FD-4F2F-B89F-56F839A3C94A}"/>
                </a:ext>
              </a:extLst>
            </p:cNvPr>
            <p:cNvSpPr/>
            <p:nvPr/>
          </p:nvSpPr>
          <p:spPr bwMode="auto">
            <a:xfrm>
              <a:off x="2412242" y="3761108"/>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0" name="Right Arrow 38">
              <a:extLst>
                <a:ext uri="{FF2B5EF4-FFF2-40B4-BE49-F238E27FC236}">
                  <a16:creationId xmlns:a16="http://schemas.microsoft.com/office/drawing/2014/main" id="{BBB7FC11-596A-404F-AD14-272C7A33D351}"/>
                </a:ext>
              </a:extLst>
            </p:cNvPr>
            <p:cNvSpPr/>
            <p:nvPr/>
          </p:nvSpPr>
          <p:spPr bwMode="auto">
            <a:xfrm>
              <a:off x="4526937" y="4668735"/>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1" name="Right Arrow 38">
              <a:extLst>
                <a:ext uri="{FF2B5EF4-FFF2-40B4-BE49-F238E27FC236}">
                  <a16:creationId xmlns:a16="http://schemas.microsoft.com/office/drawing/2014/main" id="{46DB60AB-45FC-40C6-A9AD-474A2F4A89AB}"/>
                </a:ext>
              </a:extLst>
            </p:cNvPr>
            <p:cNvSpPr/>
            <p:nvPr/>
          </p:nvSpPr>
          <p:spPr bwMode="auto">
            <a:xfrm>
              <a:off x="6676554" y="4668735"/>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2" name="Right Arrow 38">
              <a:extLst>
                <a:ext uri="{FF2B5EF4-FFF2-40B4-BE49-F238E27FC236}">
                  <a16:creationId xmlns:a16="http://schemas.microsoft.com/office/drawing/2014/main" id="{5ECC6F98-9EEB-4634-BB5A-33F30EF7FF70}"/>
                </a:ext>
              </a:extLst>
            </p:cNvPr>
            <p:cNvSpPr/>
            <p:nvPr/>
          </p:nvSpPr>
          <p:spPr bwMode="auto">
            <a:xfrm>
              <a:off x="8763307" y="4662284"/>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sp>
        <p:nvSpPr>
          <p:cNvPr id="83" name="Rectangle 82">
            <a:extLst>
              <a:ext uri="{FF2B5EF4-FFF2-40B4-BE49-F238E27FC236}">
                <a16:creationId xmlns:a16="http://schemas.microsoft.com/office/drawing/2014/main" id="{7157B968-6423-472D-9F4D-1ACA00EC8013}"/>
              </a:ext>
            </a:extLst>
          </p:cNvPr>
          <p:cNvSpPr/>
          <p:nvPr userDrawn="1"/>
        </p:nvSpPr>
        <p:spPr>
          <a:xfrm>
            <a:off x="1875207" y="411552"/>
            <a:ext cx="8338821" cy="615553"/>
          </a:xfrm>
          <a:prstGeom prst="rect">
            <a:avLst/>
          </a:prstGeom>
          <a:noFill/>
        </p:spPr>
        <p:txBody>
          <a:bodyPr wrap="none" lIns="91440" tIns="45720" rIns="91440" bIns="45720">
            <a:noAutofit/>
          </a:bodyPr>
          <a:lstStyle/>
          <a:p>
            <a:pPr algn="ctr">
              <a:spcBef>
                <a:spcPct val="0"/>
              </a:spcBef>
            </a:pPr>
            <a:r>
              <a:rPr lang="en-US" sz="3400">
                <a:latin typeface="+mj-lt"/>
                <a:ea typeface="+mj-ea"/>
                <a:cs typeface="Arial"/>
              </a:rPr>
              <a:t>Please Share Your Feedback in the App</a:t>
            </a:r>
          </a:p>
        </p:txBody>
      </p:sp>
    </p:spTree>
    <p:extLst>
      <p:ext uri="{BB962C8B-B14F-4D97-AF65-F5344CB8AC3E}">
        <p14:creationId xmlns:p14="http://schemas.microsoft.com/office/powerpoint/2010/main" val="237893885"/>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p>
        </p:txBody>
      </p:sp>
    </p:spTree>
    <p:extLst>
      <p:ext uri="{BB962C8B-B14F-4D97-AF65-F5344CB8AC3E}">
        <p14:creationId xmlns:p14="http://schemas.microsoft.com/office/powerpoint/2010/main" val="2897185492"/>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491729582"/>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a:t>Text goes here</a:t>
            </a:r>
          </a:p>
        </p:txBody>
      </p:sp>
    </p:spTree>
    <p:extLst>
      <p:ext uri="{BB962C8B-B14F-4D97-AF65-F5344CB8AC3E}">
        <p14:creationId xmlns:p14="http://schemas.microsoft.com/office/powerpoint/2010/main" val="257823713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3/12/2020</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0" y="682625"/>
            <a:ext cx="10826496" cy="369332"/>
          </a:xfrm>
        </p:spPr>
        <p:txBody>
          <a:bodyPr/>
          <a:lstStyle>
            <a:lvl1pPr>
              <a:defRPr/>
            </a:lvl1pPr>
          </a:lstStyle>
          <a:p>
            <a:r>
              <a:rPr lang="en-US"/>
              <a:t>Click to Edit Master Title Style</a:t>
            </a:r>
          </a:p>
        </p:txBody>
      </p:sp>
      <p:sp>
        <p:nvSpPr>
          <p:cNvPr id="9" name="Content Placeholder 21"/>
          <p:cNvSpPr>
            <a:spLocks noGrp="1"/>
          </p:cNvSpPr>
          <p:nvPr>
            <p:ph sz="quarter" idx="18"/>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685800" y="1097309"/>
            <a:ext cx="10826496" cy="246221"/>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685800" y="6185356"/>
            <a:ext cx="10826496"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3/12/2020</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3/12/2020</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3/12/2020</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3/12/2020</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8" name="Parallelogram 10"/>
          <p:cNvSpPr/>
          <p:nvPr/>
        </p:nvSpPr>
        <p:spPr bwMode="auto">
          <a:xfrm flipV="1">
            <a:off x="8866909" y="0"/>
            <a:ext cx="3325091"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H="1">
            <a:off x="5083849"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Parallelogram 10"/>
          <p:cNvSpPr/>
          <p:nvPr/>
        </p:nvSpPr>
        <p:spPr bwMode="auto">
          <a:xfrm rot="16200000" flipH="1" flipV="1">
            <a:off x="5083850" y="-250150"/>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 name="Text Placeholder 2"/>
          <p:cNvSpPr>
            <a:spLocks noGrp="1"/>
          </p:cNvSpPr>
          <p:nvPr>
            <p:ph type="body" idx="1" hasCustomPrompt="1"/>
          </p:nvPr>
        </p:nvSpPr>
        <p:spPr>
          <a:xfrm>
            <a:off x="914401" y="3512743"/>
            <a:ext cx="8221903"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1"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3/12/2020</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80485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3/12/2020</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08" r:id="rId9"/>
    <p:sldLayoutId id="2147486809" r:id="rId10"/>
    <p:sldLayoutId id="2147486810" r:id="rId11"/>
    <p:sldLayoutId id="2147486811" r:id="rId12"/>
    <p:sldLayoutId id="2147486812" r:id="rId13"/>
    <p:sldLayoutId id="2147486816" r:id="rId14"/>
    <p:sldLayoutId id="2147486817" r:id="rId15"/>
    <p:sldLayoutId id="2147486818" r:id="rId16"/>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3/12/2020</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779247854"/>
      </p:ext>
    </p:extLst>
  </p:cSld>
  <p:clrMap bg1="dk1" tx1="lt1" bg2="dk2" tx2="lt2" accent1="accent1" accent2="accent2" accent3="accent3" accent4="accent4" accent5="accent5" accent6="accent6" hlink="hlink" folHlink="folHlink"/>
  <p:sldLayoutIdLst>
    <p:sldLayoutId id="2147486820" r:id="rId1"/>
    <p:sldLayoutId id="2147486821" r:id="rId2"/>
    <p:sldLayoutId id="2147486822" r:id="rId3"/>
    <p:sldLayoutId id="2147486823" r:id="rId4"/>
    <p:sldLayoutId id="2147486824" r:id="rId5"/>
    <p:sldLayoutId id="2147486825" r:id="rId6"/>
    <p:sldLayoutId id="2147486826" r:id="rId7"/>
    <p:sldLayoutId id="2147486827" r:id="rId8"/>
    <p:sldLayoutId id="2147486828" r:id="rId9"/>
    <p:sldLayoutId id="2147486829" r:id="rId10"/>
    <p:sldLayoutId id="2147486830" r:id="rId11"/>
    <p:sldLayoutId id="2147486831" r:id="rId12"/>
    <p:sldLayoutId id="2147486832" r:id="rId13"/>
    <p:sldLayoutId id="2147486833" r:id="rId14"/>
    <p:sldLayoutId id="2147486834" r:id="rId15"/>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19390461"/>
      </p:ext>
    </p:extLst>
  </p:cSld>
  <p:clrMap bg1="dk1" tx1="lt1" bg2="dk2" tx2="lt2" accent1="accent1" accent2="accent2" accent3="accent3" accent4="accent4" accent5="accent5" accent6="accent6" hlink="hlink" folHlink="folHlink"/>
  <p:sldLayoutIdLst>
    <p:sldLayoutId id="2147486836" r:id="rId1"/>
    <p:sldLayoutId id="2147486837" r:id="rId2"/>
    <p:sldLayoutId id="2147486838" r:id="rId3"/>
    <p:sldLayoutId id="2147486839" r:id="rId4"/>
    <p:sldLayoutId id="2147486840" r:id="rId5"/>
    <p:sldLayoutId id="2147486841" r:id="rId6"/>
    <p:sldLayoutId id="2147486842" r:id="rId7"/>
    <p:sldLayoutId id="2147486843" r:id="rId8"/>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emf"/><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6.pn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2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 Id="rId9"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 Id="rId9"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6.png"/><Relationship Id="rId7"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53.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5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 Id="rId9" Type="http://schemas.openxmlformats.org/officeDocument/2006/relationships/image" Target="../media/image14.png"/></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8.xml"/><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5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59.xml"/><Relationship Id="rId1" Type="http://schemas.openxmlformats.org/officeDocument/2006/relationships/slideLayout" Target="../slideLayouts/slideLayout14.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5" Type="http://schemas.openxmlformats.org/officeDocument/2006/relationships/hyperlink" Target="https://github.com/esri/arcgis-pro-sdk/wiki/tech-sessions#2020-palm-springs" TargetMode="External"/><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 Id="rId14"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60.xml.rels><?xml version="1.0" encoding="UTF-8" standalone="yes"?>
<Relationships xmlns="http://schemas.openxmlformats.org/package/2006/relationships"><Relationship Id="rId3" Type="http://schemas.openxmlformats.org/officeDocument/2006/relationships/hyperlink" Target="https://compass.esri.com/resources/presentations/Shared%20Documents/Font-Replacement.ppt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hyperlink" Target="https://compass.esri.com/resources/presentations/Pages/FAQ.aspx" TargetMode="External"/></Relationships>
</file>

<file path=ppt/slides/_rels/slide6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emf"/><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6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2.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6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9.png"/><Relationship Id="rId7"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0.png"/><Relationship Id="rId9" Type="http://schemas.openxmlformats.org/officeDocument/2006/relationships/image" Target="../media/image14.png"/></Relationships>
</file>

<file path=ppt/slides/_rels/slide6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0.png"/><Relationship Id="rId12" Type="http://schemas.openxmlformats.org/officeDocument/2006/relationships/image" Target="../media/image17.png"/><Relationship Id="rId2" Type="http://schemas.openxmlformats.org/officeDocument/2006/relationships/notesSlide" Target="../notesSlides/notesSlide64.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2.png"/></Relationships>
</file>

<file path=ppt/slides/_rels/slide6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2.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1.svg"/><Relationship Id="rId2" Type="http://schemas.openxmlformats.org/officeDocument/2006/relationships/notesSlide" Target="../notesSlides/notesSlide65.xml"/><Relationship Id="rId16" Type="http://schemas.openxmlformats.org/officeDocument/2006/relationships/image" Target="../media/image35.tiff"/><Relationship Id="rId1" Type="http://schemas.openxmlformats.org/officeDocument/2006/relationships/slideLayout" Target="../slideLayouts/slideLayout4.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28.png"/><Relationship Id="rId14" Type="http://schemas.openxmlformats.org/officeDocument/2006/relationships/image" Target="../media/image33.png"/></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https://compass.esri.com/org/marketing/DevSummit/Pages/Home.aspx" TargetMode="External"/><Relationship Id="rId2" Type="http://schemas.openxmlformats.org/officeDocument/2006/relationships/notesSlide" Target="../notesSlides/notesSlide66.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file:///\\sdkgallery\sdkgallery1\DevSummit\2020\PalmSprings\TechSessions\g456808-dev-summit-2020-ppt-template.pptx" TargetMode="External"/><Relationship Id="rId2" Type="http://schemas.openxmlformats.org/officeDocument/2006/relationships/notesSlide" Target="../notesSlides/notesSlide67.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8.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6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file:///\\sdkgallery\sdkgallery1\DevSummit\2020\PalmSprings\TechSessions\g456808-dev-summit-2020-ppt-template.pptx" TargetMode="External"/><Relationship Id="rId2" Type="http://schemas.openxmlformats.org/officeDocument/2006/relationships/notesSlide" Target="../notesSlides/notesSlide69.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file:///\\sdkgallery\sdkgallery1\DevSummit\2020\PalmSprings\TechSessions\" TargetMode="External"/><Relationship Id="rId2" Type="http://schemas.openxmlformats.org/officeDocument/2006/relationships/notesSlide" Target="../notesSlides/notesSlide70.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https://github.com/esri/arcgis-pro-sdk/wiki/tech-sessions#2020-palm-springs" TargetMode="External"/><Relationship Id="rId2" Type="http://schemas.openxmlformats.org/officeDocument/2006/relationships/notesSlide" Target="../notesSlides/notesSlide71.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2.xml.rels><?xml version="1.0" encoding="UTF-8" standalone="yes"?>
<Relationships xmlns="http://schemas.openxmlformats.org/package/2006/relationships"><Relationship Id="rId8" Type="http://schemas.openxmlformats.org/officeDocument/2006/relationships/hyperlink" Target="https://github.com/esri/arcgis-pro-sdk/wiki/tech-sessions#2020-palm-springs" TargetMode="External"/><Relationship Id="rId3" Type="http://schemas.openxmlformats.org/officeDocument/2006/relationships/image" Target="../media/image36.png"/><Relationship Id="rId7" Type="http://schemas.openxmlformats.org/officeDocument/2006/relationships/image" Target="../media/image54.png"/><Relationship Id="rId2" Type="http://schemas.openxmlformats.org/officeDocument/2006/relationships/notesSlide" Target="../notesSlides/notesSlide72.xml"/><Relationship Id="rId1" Type="http://schemas.openxmlformats.org/officeDocument/2006/relationships/slideLayout" Target="../slideLayouts/slideLayout34.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3.xml"/><Relationship Id="rId1" Type="http://schemas.openxmlformats.org/officeDocument/2006/relationships/slideLayout" Target="../slideLayouts/slideLayout39.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4.xml"/><Relationship Id="rId1" Type="http://schemas.openxmlformats.org/officeDocument/2006/relationships/slideLayout" Target="../slideLayouts/slideLayout39.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3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8.png"/><Relationship Id="rId2" Type="http://schemas.openxmlformats.org/officeDocument/2006/relationships/notesSlide" Target="../notesSlides/notesSlide76.xml"/><Relationship Id="rId1" Type="http://schemas.openxmlformats.org/officeDocument/2006/relationships/slideLayout" Target="../slideLayouts/slideLayout3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6.png"/><Relationship Id="rId7" Type="http://schemas.openxmlformats.org/officeDocument/2006/relationships/image" Target="../media/image59.png"/><Relationship Id="rId2" Type="http://schemas.openxmlformats.org/officeDocument/2006/relationships/notesSlide" Target="../notesSlides/notesSlide77.xml"/><Relationship Id="rId1" Type="http://schemas.openxmlformats.org/officeDocument/2006/relationships/slideLayout" Target="../slideLayouts/slideLayout3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3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7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3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6.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10" Type="http://schemas.openxmlformats.org/officeDocument/2006/relationships/hyperlink" Target="https://server/rest/services/TrueCurveTest/FeatureServer?f=pjson" TargetMode="External"/><Relationship Id="rId4" Type="http://schemas.openxmlformats.org/officeDocument/2006/relationships/image" Target="../media/image24.png"/><Relationship Id="rId9" Type="http://schemas.openxmlformats.org/officeDocument/2006/relationships/hyperlink" Target="https://grafton.esri.com/server/rest/services/TrueCurveTest/FeatureServer/0?f=pjson"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3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4.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5.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8.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8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9.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94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DD6F4B8-4422-434A-8576-B774E6888E50}"/>
              </a:ext>
            </a:extLst>
          </p:cNvPr>
          <p:cNvGrpSpPr/>
          <p:nvPr/>
        </p:nvGrpSpPr>
        <p:grpSpPr>
          <a:xfrm>
            <a:off x="-16394" y="-16011"/>
            <a:ext cx="12214668" cy="7160257"/>
            <a:chOff x="-7429" y="-16011"/>
            <a:chExt cx="12214668" cy="7160257"/>
          </a:xfrm>
        </p:grpSpPr>
        <p:sp>
          <p:nvSpPr>
            <p:cNvPr id="46" name="gradient background1">
              <a:extLst>
                <a:ext uri="{FF2B5EF4-FFF2-40B4-BE49-F238E27FC236}">
                  <a16:creationId xmlns:a16="http://schemas.microsoft.com/office/drawing/2014/main" id="{4E52E552-52F3-E742-BC03-0CEE208C42EB}"/>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2" name="Picture 81">
              <a:extLst>
                <a:ext uri="{FF2B5EF4-FFF2-40B4-BE49-F238E27FC236}">
                  <a16:creationId xmlns:a16="http://schemas.microsoft.com/office/drawing/2014/main" id="{0D143473-945A-B54D-B237-1BE6FA9A6FA4}"/>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l="-4129" t="-28915"/>
            <a:stretch/>
          </p:blipFill>
          <p:spPr>
            <a:xfrm>
              <a:off x="9152503" y="5347770"/>
              <a:ext cx="3039498" cy="1540150"/>
            </a:xfrm>
            <a:prstGeom prst="rect">
              <a:avLst/>
            </a:prstGeom>
          </p:spPr>
        </p:pic>
        <p:grpSp>
          <p:nvGrpSpPr>
            <p:cNvPr id="51" name="Group 50">
              <a:extLst>
                <a:ext uri="{FF2B5EF4-FFF2-40B4-BE49-F238E27FC236}">
                  <a16:creationId xmlns:a16="http://schemas.microsoft.com/office/drawing/2014/main" id="{0F6A5064-FA9F-CB42-A287-95A0A3DF7A8D}"/>
                </a:ext>
              </a:extLst>
            </p:cNvPr>
            <p:cNvGrpSpPr/>
            <p:nvPr/>
          </p:nvGrpSpPr>
          <p:grpSpPr>
            <a:xfrm>
              <a:off x="254620" y="425605"/>
              <a:ext cx="339289" cy="469374"/>
              <a:chOff x="11217128" y="4357338"/>
              <a:chExt cx="339289" cy="469374"/>
            </a:xfrm>
          </p:grpSpPr>
          <p:pic>
            <p:nvPicPr>
              <p:cNvPr id="52" name="Picture 51">
                <a:extLst>
                  <a:ext uri="{FF2B5EF4-FFF2-40B4-BE49-F238E27FC236}">
                    <a16:creationId xmlns:a16="http://schemas.microsoft.com/office/drawing/2014/main" id="{375D3161-0902-5549-B2E3-60C1B528B15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217128" y="4490087"/>
                <a:ext cx="126139" cy="127007"/>
              </a:xfrm>
              <a:prstGeom prst="rect">
                <a:avLst/>
              </a:prstGeom>
            </p:spPr>
          </p:pic>
          <p:pic>
            <p:nvPicPr>
              <p:cNvPr id="53" name="Picture 52">
                <a:extLst>
                  <a:ext uri="{FF2B5EF4-FFF2-40B4-BE49-F238E27FC236}">
                    <a16:creationId xmlns:a16="http://schemas.microsoft.com/office/drawing/2014/main" id="{BF6E8399-55C4-F54A-82F0-65255824771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370564" y="4357338"/>
                <a:ext cx="77581" cy="78114"/>
              </a:xfrm>
              <a:prstGeom prst="rect">
                <a:avLst/>
              </a:prstGeom>
            </p:spPr>
          </p:pic>
          <p:pic>
            <p:nvPicPr>
              <p:cNvPr id="54" name="Picture 53">
                <a:extLst>
                  <a:ext uri="{FF2B5EF4-FFF2-40B4-BE49-F238E27FC236}">
                    <a16:creationId xmlns:a16="http://schemas.microsoft.com/office/drawing/2014/main" id="{4999CBC3-BD0F-8E48-9F97-BDEA06E19106}"/>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496553" y="4766436"/>
                <a:ext cx="59864" cy="60276"/>
              </a:xfrm>
              <a:prstGeom prst="rect">
                <a:avLst/>
              </a:prstGeom>
            </p:spPr>
          </p:pic>
        </p:grpSp>
        <p:grpSp>
          <p:nvGrpSpPr>
            <p:cNvPr id="4" name="Group 3">
              <a:extLst>
                <a:ext uri="{FF2B5EF4-FFF2-40B4-BE49-F238E27FC236}">
                  <a16:creationId xmlns:a16="http://schemas.microsoft.com/office/drawing/2014/main" id="{7DA71C24-86C2-CA48-BF9D-7C9633BB1052}"/>
                </a:ext>
              </a:extLst>
            </p:cNvPr>
            <p:cNvGrpSpPr/>
            <p:nvPr/>
          </p:nvGrpSpPr>
          <p:grpSpPr>
            <a:xfrm>
              <a:off x="-7429" y="4357338"/>
              <a:ext cx="11722403" cy="2786908"/>
              <a:chOff x="-7429" y="4357338"/>
              <a:chExt cx="11722403" cy="2786908"/>
            </a:xfrm>
          </p:grpSpPr>
          <p:pic>
            <p:nvPicPr>
              <p:cNvPr id="47" name="Picture 46">
                <a:extLst>
                  <a:ext uri="{FF2B5EF4-FFF2-40B4-BE49-F238E27FC236}">
                    <a16:creationId xmlns:a16="http://schemas.microsoft.com/office/drawing/2014/main" id="{3E06A5F5-C93B-F64A-B011-B9E559CADB60}"/>
                  </a:ext>
                </a:extLst>
              </p:cNvPr>
              <p:cNvPicPr>
                <a:picLocks noChangeAspect="1"/>
              </p:cNvPicPr>
              <p:nvPr/>
            </p:nvPicPr>
            <p:blipFill>
              <a:blip r:embed="rId7"/>
              <a:stretch>
                <a:fillRect/>
              </a:stretch>
            </p:blipFill>
            <p:spPr>
              <a:xfrm>
                <a:off x="1444663" y="4809453"/>
                <a:ext cx="1886870" cy="2009666"/>
              </a:xfrm>
              <a:prstGeom prst="rect">
                <a:avLst/>
              </a:prstGeom>
            </p:spPr>
          </p:pic>
          <p:grpSp>
            <p:nvGrpSpPr>
              <p:cNvPr id="26" name="Group 25">
                <a:extLst>
                  <a:ext uri="{FF2B5EF4-FFF2-40B4-BE49-F238E27FC236}">
                    <a16:creationId xmlns:a16="http://schemas.microsoft.com/office/drawing/2014/main" id="{C3170EBD-4A41-E845-8BC1-32F48C09CFE1}"/>
                  </a:ext>
                </a:extLst>
              </p:cNvPr>
              <p:cNvGrpSpPr/>
              <p:nvPr/>
            </p:nvGrpSpPr>
            <p:grpSpPr>
              <a:xfrm>
                <a:off x="-7429" y="4357338"/>
                <a:ext cx="11722403" cy="2786908"/>
                <a:chOff x="-7429" y="4357338"/>
                <a:chExt cx="11722403" cy="2786908"/>
              </a:xfrm>
            </p:grpSpPr>
            <p:pic>
              <p:nvPicPr>
                <p:cNvPr id="9" name="Picture 8">
                  <a:extLst>
                    <a:ext uri="{FF2B5EF4-FFF2-40B4-BE49-F238E27FC236}">
                      <a16:creationId xmlns:a16="http://schemas.microsoft.com/office/drawing/2014/main" id="{268D3B90-ACE7-1642-9924-CB721D581A83}"/>
                    </a:ext>
                  </a:extLst>
                </p:cNvPr>
                <p:cNvPicPr>
                  <a:picLocks noChangeAspect="1"/>
                </p:cNvPicPr>
                <p:nvPr/>
              </p:nvPicPr>
              <p:blipFill rotWithShape="1">
                <a:blip r:embed="rId8" cstate="screen">
                  <a:alphaModFix amt="67000"/>
                  <a:extLst>
                    <a:ext uri="{28A0092B-C50C-407E-A947-70E740481C1C}">
                      <a14:useLocalDpi xmlns:a14="http://schemas.microsoft.com/office/drawing/2010/main"/>
                    </a:ext>
                  </a:extLst>
                </a:blip>
                <a:srcRect t="-20204"/>
                <a:stretch/>
              </p:blipFill>
              <p:spPr>
                <a:xfrm>
                  <a:off x="-7429" y="5029200"/>
                  <a:ext cx="8849755" cy="1849829"/>
                </a:xfrm>
                <a:prstGeom prst="rect">
                  <a:avLst/>
                </a:prstGeom>
              </p:spPr>
            </p:pic>
            <p:grpSp>
              <p:nvGrpSpPr>
                <p:cNvPr id="98" name="Group 97">
                  <a:extLst>
                    <a:ext uri="{FF2B5EF4-FFF2-40B4-BE49-F238E27FC236}">
                      <a16:creationId xmlns:a16="http://schemas.microsoft.com/office/drawing/2014/main" id="{2D29A05C-641B-6249-8F0D-2EE70D77444B}"/>
                    </a:ext>
                  </a:extLst>
                </p:cNvPr>
                <p:cNvGrpSpPr/>
                <p:nvPr/>
              </p:nvGrpSpPr>
              <p:grpSpPr>
                <a:xfrm>
                  <a:off x="7090158" y="5312474"/>
                  <a:ext cx="967265" cy="626661"/>
                  <a:chOff x="10651311" y="-22363"/>
                  <a:chExt cx="1060058" cy="733563"/>
                </a:xfrm>
              </p:grpSpPr>
              <p:grpSp>
                <p:nvGrpSpPr>
                  <p:cNvPr id="94" name="Group 93">
                    <a:extLst>
                      <a:ext uri="{FF2B5EF4-FFF2-40B4-BE49-F238E27FC236}">
                        <a16:creationId xmlns:a16="http://schemas.microsoft.com/office/drawing/2014/main" id="{B6727235-4E3E-044E-BA3A-1536A301E77B}"/>
                      </a:ext>
                    </a:extLst>
                  </p:cNvPr>
                  <p:cNvGrpSpPr/>
                  <p:nvPr/>
                </p:nvGrpSpPr>
                <p:grpSpPr>
                  <a:xfrm>
                    <a:off x="10651311" y="-22363"/>
                    <a:ext cx="309805" cy="361912"/>
                    <a:chOff x="8261157" y="1101314"/>
                    <a:chExt cx="309805" cy="361912"/>
                  </a:xfrm>
                </p:grpSpPr>
                <p:pic>
                  <p:nvPicPr>
                    <p:cNvPr id="95" name="Picture 94">
                      <a:extLst>
                        <a:ext uri="{FF2B5EF4-FFF2-40B4-BE49-F238E27FC236}">
                          <a16:creationId xmlns:a16="http://schemas.microsoft.com/office/drawing/2014/main" id="{6B369537-AC87-3A4E-9BD7-DA13C785725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96" name="Picture 95">
                      <a:extLst>
                        <a:ext uri="{FF2B5EF4-FFF2-40B4-BE49-F238E27FC236}">
                          <a16:creationId xmlns:a16="http://schemas.microsoft.com/office/drawing/2014/main" id="{CC7783E2-2385-E349-83BB-DB3BEC25CB9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97" name="Picture 96">
                    <a:extLst>
                      <a:ext uri="{FF2B5EF4-FFF2-40B4-BE49-F238E27FC236}">
                        <a16:creationId xmlns:a16="http://schemas.microsoft.com/office/drawing/2014/main" id="{984D2B8A-2CD3-B54B-95D1-4100696FC6C7}"/>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6" name="Group 5">
                  <a:extLst>
                    <a:ext uri="{FF2B5EF4-FFF2-40B4-BE49-F238E27FC236}">
                      <a16:creationId xmlns:a16="http://schemas.microsoft.com/office/drawing/2014/main" id="{B41BD14A-D59F-324D-85F9-266B3C5BCE84}"/>
                    </a:ext>
                  </a:extLst>
                </p:cNvPr>
                <p:cNvGrpSpPr/>
                <p:nvPr/>
              </p:nvGrpSpPr>
              <p:grpSpPr>
                <a:xfrm>
                  <a:off x="11355303" y="4357338"/>
                  <a:ext cx="359671" cy="469374"/>
                  <a:chOff x="11355303" y="4357338"/>
                  <a:chExt cx="359671" cy="469374"/>
                </a:xfrm>
              </p:grpSpPr>
              <p:pic>
                <p:nvPicPr>
                  <p:cNvPr id="102" name="Picture 101">
                    <a:extLst>
                      <a:ext uri="{FF2B5EF4-FFF2-40B4-BE49-F238E27FC236}">
                        <a16:creationId xmlns:a16="http://schemas.microsoft.com/office/drawing/2014/main" id="{1755267C-2DEF-B643-B4F6-EE1F0E7308C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588835" y="4490087"/>
                    <a:ext cx="126139" cy="127007"/>
                  </a:xfrm>
                  <a:prstGeom prst="rect">
                    <a:avLst/>
                  </a:prstGeom>
                </p:spPr>
              </p:pic>
              <p:pic>
                <p:nvPicPr>
                  <p:cNvPr id="103" name="Picture 102">
                    <a:extLst>
                      <a:ext uri="{FF2B5EF4-FFF2-40B4-BE49-F238E27FC236}">
                        <a16:creationId xmlns:a16="http://schemas.microsoft.com/office/drawing/2014/main" id="{C958DF2F-220D-6747-9F67-BFBC3AC0E49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437471" y="4357338"/>
                    <a:ext cx="77581" cy="78114"/>
                  </a:xfrm>
                  <a:prstGeom prst="rect">
                    <a:avLst/>
                  </a:prstGeom>
                </p:spPr>
              </p:pic>
              <p:pic>
                <p:nvPicPr>
                  <p:cNvPr id="101" name="Picture 100">
                    <a:extLst>
                      <a:ext uri="{FF2B5EF4-FFF2-40B4-BE49-F238E27FC236}">
                        <a16:creationId xmlns:a16="http://schemas.microsoft.com/office/drawing/2014/main" id="{168BC168-0955-F34A-899B-EBF7D9A9A438}"/>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355303" y="4766436"/>
                    <a:ext cx="59864" cy="60276"/>
                  </a:xfrm>
                  <a:prstGeom prst="rect">
                    <a:avLst/>
                  </a:prstGeom>
                </p:spPr>
              </p:pic>
            </p:grpSp>
            <p:grpSp>
              <p:nvGrpSpPr>
                <p:cNvPr id="104" name="Group 103">
                  <a:extLst>
                    <a:ext uri="{FF2B5EF4-FFF2-40B4-BE49-F238E27FC236}">
                      <a16:creationId xmlns:a16="http://schemas.microsoft.com/office/drawing/2014/main" id="{F4B095B6-CD94-C240-AE4D-A7881986F32C}"/>
                    </a:ext>
                  </a:extLst>
                </p:cNvPr>
                <p:cNvGrpSpPr/>
                <p:nvPr/>
              </p:nvGrpSpPr>
              <p:grpSpPr>
                <a:xfrm>
                  <a:off x="3411853" y="6193446"/>
                  <a:ext cx="954183" cy="422934"/>
                  <a:chOff x="10809713" y="113601"/>
                  <a:chExt cx="1045721" cy="495083"/>
                </a:xfrm>
              </p:grpSpPr>
              <p:grpSp>
                <p:nvGrpSpPr>
                  <p:cNvPr id="105" name="Group 104">
                    <a:extLst>
                      <a:ext uri="{FF2B5EF4-FFF2-40B4-BE49-F238E27FC236}">
                        <a16:creationId xmlns:a16="http://schemas.microsoft.com/office/drawing/2014/main" id="{E1B410C7-AA35-B042-9E1E-D5E9F512D5E5}"/>
                      </a:ext>
                    </a:extLst>
                  </p:cNvPr>
                  <p:cNvGrpSpPr/>
                  <p:nvPr/>
                </p:nvGrpSpPr>
                <p:grpSpPr>
                  <a:xfrm>
                    <a:off x="10809713" y="113601"/>
                    <a:ext cx="1045721" cy="429930"/>
                    <a:chOff x="8419559" y="1237278"/>
                    <a:chExt cx="1045721" cy="429930"/>
                  </a:xfrm>
                </p:grpSpPr>
                <p:pic>
                  <p:nvPicPr>
                    <p:cNvPr id="107" name="Picture 106">
                      <a:extLst>
                        <a:ext uri="{FF2B5EF4-FFF2-40B4-BE49-F238E27FC236}">
                          <a16:creationId xmlns:a16="http://schemas.microsoft.com/office/drawing/2014/main" id="{6D80B37A-0015-7143-957E-29AA8BA2C85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108" name="Picture 107">
                      <a:extLst>
                        <a:ext uri="{FF2B5EF4-FFF2-40B4-BE49-F238E27FC236}">
                          <a16:creationId xmlns:a16="http://schemas.microsoft.com/office/drawing/2014/main" id="{1DC41E60-66D0-4A45-8C38-0313F4F77D0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106" name="Picture 105">
                    <a:extLst>
                      <a:ext uri="{FF2B5EF4-FFF2-40B4-BE49-F238E27FC236}">
                        <a16:creationId xmlns:a16="http://schemas.microsoft.com/office/drawing/2014/main" id="{6B789A0D-D662-074E-A0CD-1A81356B8FC8}"/>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109" name="Group 108">
                  <a:extLst>
                    <a:ext uri="{FF2B5EF4-FFF2-40B4-BE49-F238E27FC236}">
                      <a16:creationId xmlns:a16="http://schemas.microsoft.com/office/drawing/2014/main" id="{CA22A6B7-7FAA-9A4D-A0A0-D07D9916C082}"/>
                    </a:ext>
                  </a:extLst>
                </p:cNvPr>
                <p:cNvGrpSpPr/>
                <p:nvPr/>
              </p:nvGrpSpPr>
              <p:grpSpPr>
                <a:xfrm>
                  <a:off x="4822044" y="6262873"/>
                  <a:ext cx="352237" cy="469374"/>
                  <a:chOff x="11645762" y="161755"/>
                  <a:chExt cx="386028" cy="549445"/>
                </a:xfrm>
              </p:grpSpPr>
              <p:grpSp>
                <p:nvGrpSpPr>
                  <p:cNvPr id="110" name="Group 109">
                    <a:extLst>
                      <a:ext uri="{FF2B5EF4-FFF2-40B4-BE49-F238E27FC236}">
                        <a16:creationId xmlns:a16="http://schemas.microsoft.com/office/drawing/2014/main" id="{70212538-9616-8843-A8FD-D385390416D4}"/>
                      </a:ext>
                    </a:extLst>
                  </p:cNvPr>
                  <p:cNvGrpSpPr/>
                  <p:nvPr/>
                </p:nvGrpSpPr>
                <p:grpSpPr>
                  <a:xfrm>
                    <a:off x="11711370" y="161755"/>
                    <a:ext cx="320420" cy="304068"/>
                    <a:chOff x="9321216" y="1285432"/>
                    <a:chExt cx="320420" cy="304068"/>
                  </a:xfrm>
                </p:grpSpPr>
                <p:pic>
                  <p:nvPicPr>
                    <p:cNvPr id="112" name="Picture 111">
                      <a:extLst>
                        <a:ext uri="{FF2B5EF4-FFF2-40B4-BE49-F238E27FC236}">
                          <a16:creationId xmlns:a16="http://schemas.microsoft.com/office/drawing/2014/main" id="{EAFD18E7-7193-1A45-B470-A4B9C1DDAB3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113" name="Picture 112">
                      <a:extLst>
                        <a:ext uri="{FF2B5EF4-FFF2-40B4-BE49-F238E27FC236}">
                          <a16:creationId xmlns:a16="http://schemas.microsoft.com/office/drawing/2014/main" id="{E660A0D8-88C7-E545-8FE2-FDC97C76683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111" name="Picture 110">
                    <a:extLst>
                      <a:ext uri="{FF2B5EF4-FFF2-40B4-BE49-F238E27FC236}">
                        <a16:creationId xmlns:a16="http://schemas.microsoft.com/office/drawing/2014/main" id="{FDAAF8F9-4624-7E48-B578-EE80FD7C2DD2}"/>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56" name="Picture 55">
                  <a:extLst>
                    <a:ext uri="{FF2B5EF4-FFF2-40B4-BE49-F238E27FC236}">
                      <a16:creationId xmlns:a16="http://schemas.microsoft.com/office/drawing/2014/main" id="{D61701CC-0ABE-D044-B2FE-26116F1E1591}"/>
                    </a:ext>
                  </a:extLst>
                </p:cNvPr>
                <p:cNvPicPr>
                  <a:picLocks noChangeAspect="1"/>
                </p:cNvPicPr>
                <p:nvPr/>
              </p:nvPicPr>
              <p:blipFill>
                <a:blip r:embed="rId9"/>
                <a:stretch>
                  <a:fillRect/>
                </a:stretch>
              </p:blipFill>
              <p:spPr>
                <a:xfrm>
                  <a:off x="1198868" y="5050560"/>
                  <a:ext cx="573845" cy="617680"/>
                </a:xfrm>
                <a:prstGeom prst="rect">
                  <a:avLst/>
                </a:prstGeom>
              </p:spPr>
            </p:pic>
            <p:pic>
              <p:nvPicPr>
                <p:cNvPr id="68" name="Picture 67">
                  <a:extLst>
                    <a:ext uri="{FF2B5EF4-FFF2-40B4-BE49-F238E27FC236}">
                      <a16:creationId xmlns:a16="http://schemas.microsoft.com/office/drawing/2014/main" id="{F1497FF2-8927-5C43-9100-52536ACE775F}"/>
                    </a:ext>
                  </a:extLst>
                </p:cNvPr>
                <p:cNvPicPr>
                  <a:picLocks noChangeAspect="1"/>
                </p:cNvPicPr>
                <p:nvPr/>
              </p:nvPicPr>
              <p:blipFill>
                <a:blip r:embed="rId10"/>
                <a:stretch>
                  <a:fillRect/>
                </a:stretch>
              </p:blipFill>
              <p:spPr>
                <a:xfrm>
                  <a:off x="2903309" y="4800203"/>
                  <a:ext cx="1288751" cy="1393244"/>
                </a:xfrm>
                <a:prstGeom prst="rect">
                  <a:avLst/>
                </a:prstGeom>
              </p:spPr>
            </p:pic>
            <p:pic>
              <p:nvPicPr>
                <p:cNvPr id="71" name="Picture 70">
                  <a:extLst>
                    <a:ext uri="{FF2B5EF4-FFF2-40B4-BE49-F238E27FC236}">
                      <a16:creationId xmlns:a16="http://schemas.microsoft.com/office/drawing/2014/main" id="{468FA90E-4C6F-A240-92EF-F57E0558583E}"/>
                    </a:ext>
                  </a:extLst>
                </p:cNvPr>
                <p:cNvPicPr>
                  <a:picLocks noChangeAspect="1"/>
                </p:cNvPicPr>
                <p:nvPr/>
              </p:nvPicPr>
              <p:blipFill>
                <a:blip r:embed="rId10"/>
                <a:stretch>
                  <a:fillRect/>
                </a:stretch>
              </p:blipFill>
              <p:spPr>
                <a:xfrm>
                  <a:off x="7503295" y="6054170"/>
                  <a:ext cx="695665" cy="752070"/>
                </a:xfrm>
                <a:prstGeom prst="rect">
                  <a:avLst/>
                </a:prstGeom>
              </p:spPr>
            </p:pic>
            <p:pic>
              <p:nvPicPr>
                <p:cNvPr id="84" name="Picture 83">
                  <a:extLst>
                    <a:ext uri="{FF2B5EF4-FFF2-40B4-BE49-F238E27FC236}">
                      <a16:creationId xmlns:a16="http://schemas.microsoft.com/office/drawing/2014/main" id="{83C3CA1A-69DE-E042-8FD8-08694CBAFDF2}"/>
                    </a:ext>
                  </a:extLst>
                </p:cNvPr>
                <p:cNvPicPr>
                  <a:picLocks noChangeAspect="1"/>
                </p:cNvPicPr>
                <p:nvPr/>
              </p:nvPicPr>
              <p:blipFill>
                <a:blip r:embed="rId11"/>
                <a:stretch>
                  <a:fillRect/>
                </a:stretch>
              </p:blipFill>
              <p:spPr>
                <a:xfrm>
                  <a:off x="4235886" y="5799473"/>
                  <a:ext cx="412000" cy="443129"/>
                </a:xfrm>
                <a:prstGeom prst="rect">
                  <a:avLst/>
                </a:prstGeom>
              </p:spPr>
            </p:pic>
            <p:pic>
              <p:nvPicPr>
                <p:cNvPr id="86" name="Picture 85">
                  <a:extLst>
                    <a:ext uri="{FF2B5EF4-FFF2-40B4-BE49-F238E27FC236}">
                      <a16:creationId xmlns:a16="http://schemas.microsoft.com/office/drawing/2014/main" id="{D24137AB-B2C6-D040-9B41-2D99A98A2D02}"/>
                    </a:ext>
                  </a:extLst>
                </p:cNvPr>
                <p:cNvPicPr>
                  <a:picLocks noChangeAspect="1"/>
                </p:cNvPicPr>
                <p:nvPr/>
              </p:nvPicPr>
              <p:blipFill>
                <a:blip r:embed="rId11"/>
                <a:stretch>
                  <a:fillRect/>
                </a:stretch>
              </p:blipFill>
              <p:spPr>
                <a:xfrm>
                  <a:off x="8752434" y="6374353"/>
                  <a:ext cx="337966" cy="363501"/>
                </a:xfrm>
                <a:prstGeom prst="rect">
                  <a:avLst/>
                </a:prstGeom>
              </p:spPr>
            </p:pic>
            <p:pic>
              <p:nvPicPr>
                <p:cNvPr id="87" name="Picture 86">
                  <a:extLst>
                    <a:ext uri="{FF2B5EF4-FFF2-40B4-BE49-F238E27FC236}">
                      <a16:creationId xmlns:a16="http://schemas.microsoft.com/office/drawing/2014/main" id="{1A804BB6-DB23-3745-A1EB-BC19D99C79F2}"/>
                    </a:ext>
                  </a:extLst>
                </p:cNvPr>
                <p:cNvPicPr>
                  <a:picLocks noChangeAspect="1"/>
                </p:cNvPicPr>
                <p:nvPr/>
              </p:nvPicPr>
              <p:blipFill>
                <a:blip r:embed="rId12"/>
                <a:stretch>
                  <a:fillRect/>
                </a:stretch>
              </p:blipFill>
              <p:spPr>
                <a:xfrm>
                  <a:off x="5080218" y="5729028"/>
                  <a:ext cx="903555" cy="977617"/>
                </a:xfrm>
                <a:prstGeom prst="rect">
                  <a:avLst/>
                </a:prstGeom>
              </p:spPr>
            </p:pic>
            <p:pic>
              <p:nvPicPr>
                <p:cNvPr id="88" name="Picture 87">
                  <a:extLst>
                    <a:ext uri="{FF2B5EF4-FFF2-40B4-BE49-F238E27FC236}">
                      <a16:creationId xmlns:a16="http://schemas.microsoft.com/office/drawing/2014/main" id="{0C57FE4E-CDE2-F247-B369-076DB771E45A}"/>
                    </a:ext>
                  </a:extLst>
                </p:cNvPr>
                <p:cNvPicPr>
                  <a:picLocks noChangeAspect="1"/>
                </p:cNvPicPr>
                <p:nvPr/>
              </p:nvPicPr>
              <p:blipFill>
                <a:blip r:embed="rId13"/>
                <a:stretch>
                  <a:fillRect/>
                </a:stretch>
              </p:blipFill>
              <p:spPr>
                <a:xfrm>
                  <a:off x="7063593" y="6492592"/>
                  <a:ext cx="444500" cy="479310"/>
                </a:xfrm>
                <a:prstGeom prst="rect">
                  <a:avLst/>
                </a:prstGeom>
              </p:spPr>
            </p:pic>
            <p:pic>
              <p:nvPicPr>
                <p:cNvPr id="90" name="Picture 89">
                  <a:extLst>
                    <a:ext uri="{FF2B5EF4-FFF2-40B4-BE49-F238E27FC236}">
                      <a16:creationId xmlns:a16="http://schemas.microsoft.com/office/drawing/2014/main" id="{0D53F095-1506-E34E-AE98-AA642EE1CDEE}"/>
                    </a:ext>
                  </a:extLst>
                </p:cNvPr>
                <p:cNvPicPr>
                  <a:picLocks noChangeAspect="1"/>
                </p:cNvPicPr>
                <p:nvPr/>
              </p:nvPicPr>
              <p:blipFill>
                <a:blip r:embed="rId12"/>
                <a:stretch>
                  <a:fillRect/>
                </a:stretch>
              </p:blipFill>
              <p:spPr>
                <a:xfrm>
                  <a:off x="352729" y="5504904"/>
                  <a:ext cx="350125" cy="378824"/>
                </a:xfrm>
                <a:prstGeom prst="rect">
                  <a:avLst/>
                </a:prstGeom>
              </p:spPr>
            </p:pic>
            <p:pic>
              <p:nvPicPr>
                <p:cNvPr id="91" name="Picture 90">
                  <a:extLst>
                    <a:ext uri="{FF2B5EF4-FFF2-40B4-BE49-F238E27FC236}">
                      <a16:creationId xmlns:a16="http://schemas.microsoft.com/office/drawing/2014/main" id="{23A188DE-3C70-8440-8AD4-E1D403C0ECDA}"/>
                    </a:ext>
                  </a:extLst>
                </p:cNvPr>
                <p:cNvPicPr>
                  <a:picLocks noChangeAspect="1"/>
                </p:cNvPicPr>
                <p:nvPr/>
              </p:nvPicPr>
              <p:blipFill>
                <a:blip r:embed="rId14"/>
                <a:stretch>
                  <a:fillRect/>
                </a:stretch>
              </p:blipFill>
              <p:spPr>
                <a:xfrm>
                  <a:off x="6151844" y="5600156"/>
                  <a:ext cx="576672" cy="617680"/>
                </a:xfrm>
                <a:prstGeom prst="rect">
                  <a:avLst/>
                </a:prstGeom>
              </p:spPr>
            </p:pic>
            <p:pic>
              <p:nvPicPr>
                <p:cNvPr id="45" name="Picture 44">
                  <a:extLst>
                    <a:ext uri="{FF2B5EF4-FFF2-40B4-BE49-F238E27FC236}">
                      <a16:creationId xmlns:a16="http://schemas.microsoft.com/office/drawing/2014/main" id="{FAE07FE7-B57E-8A4D-B703-C491B612A085}"/>
                    </a:ext>
                  </a:extLst>
                </p:cNvPr>
                <p:cNvPicPr>
                  <a:picLocks noChangeAspect="1"/>
                </p:cNvPicPr>
                <p:nvPr/>
              </p:nvPicPr>
              <p:blipFill>
                <a:blip r:embed="rId11"/>
                <a:stretch>
                  <a:fillRect/>
                </a:stretch>
              </p:blipFill>
              <p:spPr>
                <a:xfrm>
                  <a:off x="488576" y="5905243"/>
                  <a:ext cx="1151965" cy="1239003"/>
                </a:xfrm>
                <a:prstGeom prst="rect">
                  <a:avLst/>
                </a:prstGeom>
              </p:spPr>
            </p:pic>
          </p:grpSp>
        </p:grpSp>
      </p:grpSp>
      <p:pic>
        <p:nvPicPr>
          <p:cNvPr id="5" name="Picture 4">
            <a:extLst>
              <a:ext uri="{FF2B5EF4-FFF2-40B4-BE49-F238E27FC236}">
                <a16:creationId xmlns:a16="http://schemas.microsoft.com/office/drawing/2014/main" id="{9E5630E4-46BD-D146-B1B7-65A6B9F59C75}"/>
              </a:ext>
            </a:extLst>
          </p:cNvPr>
          <p:cNvPicPr>
            <a:picLocks noChangeAspect="1"/>
          </p:cNvPicPr>
          <p:nvPr/>
        </p:nvPicPr>
        <p:blipFill>
          <a:blip r:embed="rId15"/>
          <a:stretch>
            <a:fillRect/>
          </a:stretch>
        </p:blipFill>
        <p:spPr>
          <a:xfrm>
            <a:off x="764343" y="564779"/>
            <a:ext cx="2120900" cy="660400"/>
          </a:xfrm>
          <a:prstGeom prst="rect">
            <a:avLst/>
          </a:prstGeom>
        </p:spPr>
      </p:pic>
      <p:sp>
        <p:nvSpPr>
          <p:cNvPr id="60" name="TextBox 59">
            <a:extLst>
              <a:ext uri="{FF2B5EF4-FFF2-40B4-BE49-F238E27FC236}">
                <a16:creationId xmlns:a16="http://schemas.microsoft.com/office/drawing/2014/main" id="{2B3DF2FB-7272-5444-BF59-223F310E296A}"/>
              </a:ext>
            </a:extLst>
          </p:cNvPr>
          <p:cNvSpPr txBox="1"/>
          <p:nvPr/>
        </p:nvSpPr>
        <p:spPr>
          <a:xfrm>
            <a:off x="3349672" y="-910130"/>
            <a:ext cx="5492655" cy="825500"/>
          </a:xfrm>
          <a:prstGeom prst="rect">
            <a:avLst/>
          </a:prstGeom>
          <a:noFill/>
          <a:effectLst/>
        </p:spPr>
        <p:txBody>
          <a:bodyPr wrap="square" lIns="0" tIns="0" rIns="0" bIns="0" rtlCol="0">
            <a:noAutofit/>
          </a:bodyPr>
          <a:lstStyle/>
          <a:p>
            <a:pPr algn="ctr" eaLnBrk="0" hangingPunct="0">
              <a:lnSpc>
                <a:spcPts val="1800"/>
              </a:lnSpc>
            </a:pPr>
            <a:r>
              <a:rPr lang="en-US" sz="1400" b="1">
                <a:solidFill>
                  <a:srgbClr val="FF0000"/>
                </a:solidFill>
                <a:ea typeface="+mn-ea"/>
                <a:cs typeface="+mn-cs"/>
              </a:rPr>
              <a:t>Please leave artwork “+” clustered</a:t>
            </a:r>
            <a:r>
              <a:rPr lang="en-US" sz="1400" b="1">
                <a:solidFill>
                  <a:srgbClr val="FF0000"/>
                </a:solidFill>
              </a:rPr>
              <a:t>. </a:t>
            </a:r>
          </a:p>
          <a:p>
            <a:pPr algn="ctr" eaLnBrk="0" hangingPunct="0">
              <a:lnSpc>
                <a:spcPts val="1800"/>
              </a:lnSpc>
            </a:pPr>
            <a:r>
              <a:rPr lang="en-US" sz="1400" b="1">
                <a:solidFill>
                  <a:srgbClr val="FF0000"/>
                </a:solidFill>
              </a:rPr>
              <a:t>Do not use them alone, as bullet points, or as a “plus” concept. Thank you.</a:t>
            </a:r>
          </a:p>
        </p:txBody>
      </p:sp>
      <p:sp>
        <p:nvSpPr>
          <p:cNvPr id="81" name="EPC 2020">
            <a:extLst>
              <a:ext uri="{FF2B5EF4-FFF2-40B4-BE49-F238E27FC236}">
                <a16:creationId xmlns:a16="http://schemas.microsoft.com/office/drawing/2014/main" id="{71ACAD7C-41CE-7B4B-9F43-F75CFC5E916E}"/>
              </a:ext>
            </a:extLst>
          </p:cNvPr>
          <p:cNvSpPr txBox="1">
            <a:spLocks/>
          </p:cNvSpPr>
          <p:nvPr/>
        </p:nvSpPr>
        <p:spPr bwMode="white">
          <a:xfrm>
            <a:off x="1337821" y="4110063"/>
            <a:ext cx="4148579" cy="20153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dirty="0">
                <a:solidFill>
                  <a:srgbClr val="FDEBD7">
                    <a:alpha val="50000"/>
                  </a:srgbClr>
                </a:solidFill>
              </a:rPr>
              <a:t>2020 ESRI DEVELOPER SUMMIT</a:t>
            </a:r>
          </a:p>
        </p:txBody>
      </p:sp>
      <p:sp>
        <p:nvSpPr>
          <p:cNvPr id="2" name="Title 1">
            <a:extLst>
              <a:ext uri="{FF2B5EF4-FFF2-40B4-BE49-F238E27FC236}">
                <a16:creationId xmlns:a16="http://schemas.microsoft.com/office/drawing/2014/main" id="{891519FC-7D8D-8945-8148-8F965EFCAFFA}"/>
              </a:ext>
            </a:extLst>
          </p:cNvPr>
          <p:cNvSpPr>
            <a:spLocks noGrp="1"/>
          </p:cNvSpPr>
          <p:nvPr>
            <p:ph type="ctrTitle"/>
          </p:nvPr>
        </p:nvSpPr>
        <p:spPr>
          <a:xfrm>
            <a:off x="1337821" y="2428193"/>
            <a:ext cx="8525773" cy="914400"/>
          </a:xfrm>
        </p:spPr>
        <p:txBody>
          <a:bodyPr/>
          <a:lstStyle/>
          <a:p>
            <a:pPr algn="l"/>
            <a:r>
              <a:rPr lang="en-US" sz="3600" b="0"/>
              <a:t>ArcGIS Pro SDK for .NET </a:t>
            </a:r>
            <a:br>
              <a:rPr lang="en-US" sz="3600" b="0"/>
            </a:br>
            <a:r>
              <a:rPr lang="en-US" sz="3600" b="0"/>
              <a:t>Understanding Feature Services, </a:t>
            </a:r>
            <a:br>
              <a:rPr lang="en-US" sz="3600" b="0"/>
            </a:br>
            <a:r>
              <a:rPr lang="en-US" sz="3600" b="0"/>
              <a:t>a Guide for Developers</a:t>
            </a:r>
          </a:p>
        </p:txBody>
      </p:sp>
      <p:sp>
        <p:nvSpPr>
          <p:cNvPr id="61" name="Subtitle 60">
            <a:extLst>
              <a:ext uri="{FF2B5EF4-FFF2-40B4-BE49-F238E27FC236}">
                <a16:creationId xmlns:a16="http://schemas.microsoft.com/office/drawing/2014/main" id="{D3140B26-EF4F-9140-861F-74099371C76F}"/>
              </a:ext>
            </a:extLst>
          </p:cNvPr>
          <p:cNvSpPr>
            <a:spLocks noGrp="1"/>
          </p:cNvSpPr>
          <p:nvPr>
            <p:ph type="subTitle" idx="1"/>
          </p:nvPr>
        </p:nvSpPr>
        <p:spPr>
          <a:xfrm>
            <a:off x="1337821" y="3450350"/>
            <a:ext cx="8534401" cy="861247"/>
          </a:xfrm>
        </p:spPr>
        <p:txBody>
          <a:bodyPr/>
          <a:lstStyle/>
          <a:p>
            <a:pPr algn="l"/>
            <a:r>
              <a:rPr lang="en-US" dirty="0">
                <a:solidFill>
                  <a:srgbClr val="FDEBD7"/>
                </a:solidFill>
              </a:rPr>
              <a:t>Charlie Macleod &amp; Russell Brennan</a:t>
            </a:r>
          </a:p>
        </p:txBody>
      </p:sp>
    </p:spTree>
    <p:extLst>
      <p:ext uri="{BB962C8B-B14F-4D97-AF65-F5344CB8AC3E}">
        <p14:creationId xmlns:p14="http://schemas.microsoft.com/office/powerpoint/2010/main" val="38742696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B2518E12-414F-4D13-8E0C-06B376DC0EDB}"/>
              </a:ext>
            </a:extLst>
          </p:cNvPr>
          <p:cNvGrpSpPr/>
          <p:nvPr/>
        </p:nvGrpSpPr>
        <p:grpSpPr>
          <a:xfrm>
            <a:off x="-16394" y="-8965"/>
            <a:ext cx="12223812" cy="6885432"/>
            <a:chOff x="-7429" y="0"/>
            <a:chExt cx="12223812" cy="6885432"/>
          </a:xfrm>
        </p:grpSpPr>
        <p:sp>
          <p:nvSpPr>
            <p:cNvPr id="44" name="shading (lower right)">
              <a:extLst>
                <a:ext uri="{FF2B5EF4-FFF2-40B4-BE49-F238E27FC236}">
                  <a16:creationId xmlns:a16="http://schemas.microsoft.com/office/drawing/2014/main" id="{80DF1D23-AED9-4989-A50B-CF53CAC0B9B6}"/>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5" name="Group 44">
              <a:extLst>
                <a:ext uri="{FF2B5EF4-FFF2-40B4-BE49-F238E27FC236}">
                  <a16:creationId xmlns:a16="http://schemas.microsoft.com/office/drawing/2014/main" id="{E5C7238D-C305-4F75-A6CA-B3618475919A}"/>
                </a:ext>
              </a:extLst>
            </p:cNvPr>
            <p:cNvGrpSpPr/>
            <p:nvPr/>
          </p:nvGrpSpPr>
          <p:grpSpPr>
            <a:xfrm>
              <a:off x="0" y="0"/>
              <a:ext cx="12192000" cy="6858000"/>
              <a:chOff x="0" y="0"/>
              <a:chExt cx="12192000" cy="6858000"/>
            </a:xfrm>
          </p:grpSpPr>
          <p:grpSp>
            <p:nvGrpSpPr>
              <p:cNvPr id="47" name="Group 46" hidden="1">
                <a:extLst>
                  <a:ext uri="{FF2B5EF4-FFF2-40B4-BE49-F238E27FC236}">
                    <a16:creationId xmlns:a16="http://schemas.microsoft.com/office/drawing/2014/main" id="{ABA1AF69-3DA0-4A61-8284-D088483C5B79}"/>
                  </a:ext>
                </a:extLst>
              </p:cNvPr>
              <p:cNvGrpSpPr/>
              <p:nvPr/>
            </p:nvGrpSpPr>
            <p:grpSpPr>
              <a:xfrm>
                <a:off x="0" y="0"/>
                <a:ext cx="12192000" cy="6858000"/>
                <a:chOff x="0" y="0"/>
                <a:chExt cx="12192000" cy="6858000"/>
              </a:xfrm>
            </p:grpSpPr>
            <p:sp>
              <p:nvSpPr>
                <p:cNvPr id="65" name="Rectangle 64">
                  <a:extLst>
                    <a:ext uri="{FF2B5EF4-FFF2-40B4-BE49-F238E27FC236}">
                      <a16:creationId xmlns:a16="http://schemas.microsoft.com/office/drawing/2014/main" id="{E715D44A-123F-45BC-B75A-24D74B7D9ED1}"/>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6" name="Picture 65">
                  <a:extLst>
                    <a:ext uri="{FF2B5EF4-FFF2-40B4-BE49-F238E27FC236}">
                      <a16:creationId xmlns:a16="http://schemas.microsoft.com/office/drawing/2014/main" id="{3A30020E-EEC1-4BCF-8AEF-32650539052B}"/>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8" name="Group 47">
                <a:extLst>
                  <a:ext uri="{FF2B5EF4-FFF2-40B4-BE49-F238E27FC236}">
                    <a16:creationId xmlns:a16="http://schemas.microsoft.com/office/drawing/2014/main" id="{D0E45627-7703-4E98-AF07-63B96798BED5}"/>
                  </a:ext>
                </a:extLst>
              </p:cNvPr>
              <p:cNvGrpSpPr/>
              <p:nvPr/>
            </p:nvGrpSpPr>
            <p:grpSpPr>
              <a:xfrm>
                <a:off x="208303" y="146055"/>
                <a:ext cx="11731071" cy="6595922"/>
                <a:chOff x="208303" y="146055"/>
                <a:chExt cx="11731071" cy="6595922"/>
              </a:xfrm>
            </p:grpSpPr>
            <p:grpSp>
              <p:nvGrpSpPr>
                <p:cNvPr id="49" name="Group 48">
                  <a:extLst>
                    <a:ext uri="{FF2B5EF4-FFF2-40B4-BE49-F238E27FC236}">
                      <a16:creationId xmlns:a16="http://schemas.microsoft.com/office/drawing/2014/main" id="{207FFEA7-A58E-4341-9C10-757158E65D63}"/>
                    </a:ext>
                  </a:extLst>
                </p:cNvPr>
                <p:cNvGrpSpPr/>
                <p:nvPr/>
              </p:nvGrpSpPr>
              <p:grpSpPr>
                <a:xfrm>
                  <a:off x="11604987" y="146055"/>
                  <a:ext cx="334387" cy="435843"/>
                  <a:chOff x="11604987" y="146055"/>
                  <a:chExt cx="334387" cy="435843"/>
                </a:xfrm>
              </p:grpSpPr>
              <p:grpSp>
                <p:nvGrpSpPr>
                  <p:cNvPr id="57" name="Group 56">
                    <a:extLst>
                      <a:ext uri="{FF2B5EF4-FFF2-40B4-BE49-F238E27FC236}">
                        <a16:creationId xmlns:a16="http://schemas.microsoft.com/office/drawing/2014/main" id="{C93854BA-0221-421A-B611-418C65997D15}"/>
                      </a:ext>
                    </a:extLst>
                  </p:cNvPr>
                  <p:cNvGrpSpPr>
                    <a:grpSpLocks noChangeAspect="1"/>
                  </p:cNvGrpSpPr>
                  <p:nvPr/>
                </p:nvGrpSpPr>
                <p:grpSpPr>
                  <a:xfrm>
                    <a:off x="11770125" y="399018"/>
                    <a:ext cx="169249" cy="182880"/>
                    <a:chOff x="7310041" y="760941"/>
                    <a:chExt cx="1043386" cy="1127422"/>
                  </a:xfrm>
                </p:grpSpPr>
                <p:sp>
                  <p:nvSpPr>
                    <p:cNvPr id="62" name="Freeform 72">
                      <a:extLst>
                        <a:ext uri="{FF2B5EF4-FFF2-40B4-BE49-F238E27FC236}">
                          <a16:creationId xmlns:a16="http://schemas.microsoft.com/office/drawing/2014/main" id="{2107DD5F-F048-4FFE-9A71-AD6611E90E3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3" name="Rectangle 62">
                      <a:extLst>
                        <a:ext uri="{FF2B5EF4-FFF2-40B4-BE49-F238E27FC236}">
                          <a16:creationId xmlns:a16="http://schemas.microsoft.com/office/drawing/2014/main" id="{C95085E5-BD94-43DC-8D30-4E7F511A534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4" name="Rectangle 63">
                      <a:extLst>
                        <a:ext uri="{FF2B5EF4-FFF2-40B4-BE49-F238E27FC236}">
                          <a16:creationId xmlns:a16="http://schemas.microsoft.com/office/drawing/2014/main" id="{906376E8-F7D2-40BB-B092-4F6A0D55CDD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8" name="Group 57">
                    <a:extLst>
                      <a:ext uri="{FF2B5EF4-FFF2-40B4-BE49-F238E27FC236}">
                        <a16:creationId xmlns:a16="http://schemas.microsoft.com/office/drawing/2014/main" id="{006A265C-0261-42FB-94F9-6550472F8428}"/>
                      </a:ext>
                    </a:extLst>
                  </p:cNvPr>
                  <p:cNvGrpSpPr>
                    <a:grpSpLocks noChangeAspect="1"/>
                  </p:cNvGrpSpPr>
                  <p:nvPr/>
                </p:nvGrpSpPr>
                <p:grpSpPr>
                  <a:xfrm>
                    <a:off x="11604987" y="146055"/>
                    <a:ext cx="73152" cy="73152"/>
                    <a:chOff x="7310041" y="760941"/>
                    <a:chExt cx="1043386" cy="1127422"/>
                  </a:xfrm>
                </p:grpSpPr>
                <p:sp>
                  <p:nvSpPr>
                    <p:cNvPr id="59" name="Freeform 69">
                      <a:extLst>
                        <a:ext uri="{FF2B5EF4-FFF2-40B4-BE49-F238E27FC236}">
                          <a16:creationId xmlns:a16="http://schemas.microsoft.com/office/drawing/2014/main" id="{187B7A7C-22C5-42ED-AD0E-CD7807EC0D43}"/>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E7B268BF-857B-45D6-BE09-5C1F3404BEC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1" name="Rectangle 60">
                      <a:extLst>
                        <a:ext uri="{FF2B5EF4-FFF2-40B4-BE49-F238E27FC236}">
                          <a16:creationId xmlns:a16="http://schemas.microsoft.com/office/drawing/2014/main" id="{699E65B7-E99A-4FC7-9100-7B1DECE2EF83}"/>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50" name="Group 49">
                  <a:extLst>
                    <a:ext uri="{FF2B5EF4-FFF2-40B4-BE49-F238E27FC236}">
                      <a16:creationId xmlns:a16="http://schemas.microsoft.com/office/drawing/2014/main" id="{D4F63D21-FC63-4993-BF0D-3F29C759FF99}"/>
                    </a:ext>
                  </a:extLst>
                </p:cNvPr>
                <p:cNvGrpSpPr/>
                <p:nvPr/>
              </p:nvGrpSpPr>
              <p:grpSpPr>
                <a:xfrm>
                  <a:off x="208303" y="5787704"/>
                  <a:ext cx="437544" cy="389381"/>
                  <a:chOff x="9178262" y="1315181"/>
                  <a:chExt cx="437544" cy="389381"/>
                </a:xfrm>
              </p:grpSpPr>
              <p:pic>
                <p:nvPicPr>
                  <p:cNvPr id="55" name="Picture 54">
                    <a:extLst>
                      <a:ext uri="{FF2B5EF4-FFF2-40B4-BE49-F238E27FC236}">
                        <a16:creationId xmlns:a16="http://schemas.microsoft.com/office/drawing/2014/main" id="{9DA9668A-CFB3-4759-8AB6-CDA87E872DE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6" name="Picture 55">
                    <a:extLst>
                      <a:ext uri="{FF2B5EF4-FFF2-40B4-BE49-F238E27FC236}">
                        <a16:creationId xmlns:a16="http://schemas.microsoft.com/office/drawing/2014/main" id="{FE4F26EF-0922-4975-9A35-7E7F6F0BAB5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51" name="Group 50">
                  <a:extLst>
                    <a:ext uri="{FF2B5EF4-FFF2-40B4-BE49-F238E27FC236}">
                      <a16:creationId xmlns:a16="http://schemas.microsoft.com/office/drawing/2014/main" id="{8429CC2E-720C-4B65-89F8-4EC4FC74DECD}"/>
                    </a:ext>
                  </a:extLst>
                </p:cNvPr>
                <p:cNvGrpSpPr/>
                <p:nvPr/>
              </p:nvGrpSpPr>
              <p:grpSpPr>
                <a:xfrm>
                  <a:off x="250899" y="6421937"/>
                  <a:ext cx="669934" cy="274320"/>
                  <a:chOff x="9445759" y="1430242"/>
                  <a:chExt cx="669934" cy="274320"/>
                </a:xfrm>
              </p:grpSpPr>
              <p:pic>
                <p:nvPicPr>
                  <p:cNvPr id="53" name="Picture 52">
                    <a:extLst>
                      <a:ext uri="{FF2B5EF4-FFF2-40B4-BE49-F238E27FC236}">
                        <a16:creationId xmlns:a16="http://schemas.microsoft.com/office/drawing/2014/main" id="{162514B7-DA2F-44B0-AEFE-FDBA28B7E56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4" name="Picture 53">
                    <a:extLst>
                      <a:ext uri="{FF2B5EF4-FFF2-40B4-BE49-F238E27FC236}">
                        <a16:creationId xmlns:a16="http://schemas.microsoft.com/office/drawing/2014/main" id="{E1D8C450-6367-47F7-BED3-E0B437C482C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52" name="Picture 51">
                  <a:extLst>
                    <a:ext uri="{FF2B5EF4-FFF2-40B4-BE49-F238E27FC236}">
                      <a16:creationId xmlns:a16="http://schemas.microsoft.com/office/drawing/2014/main" id="{C551B64C-33EE-4D7F-A755-1E23B983D6A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6" name="Picture 45">
              <a:extLst>
                <a:ext uri="{FF2B5EF4-FFF2-40B4-BE49-F238E27FC236}">
                  <a16:creationId xmlns:a16="http://schemas.microsoft.com/office/drawing/2014/main" id="{C82648EF-3C10-4FC8-8D04-645813596C6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Using feature services in ArcGIS Pro</a:t>
            </a:r>
          </a:p>
        </p:txBody>
      </p:sp>
      <p:sp>
        <p:nvSpPr>
          <p:cNvPr id="19" name="Content Placeholder 18"/>
          <p:cNvSpPr>
            <a:spLocks noGrp="1"/>
          </p:cNvSpPr>
          <p:nvPr>
            <p:ph sz="quarter" idx="10"/>
          </p:nvPr>
        </p:nvSpPr>
        <p:spPr/>
        <p:txBody>
          <a:bodyPr/>
          <a:lstStyle/>
          <a:p>
            <a:r>
              <a:rPr lang="en-US"/>
              <a:t>Our goal is a seamless user experience</a:t>
            </a:r>
          </a:p>
          <a:p>
            <a:endParaRPr lang="en-US"/>
          </a:p>
          <a:p>
            <a:r>
              <a:rPr lang="en-US"/>
              <a:t>Developers write code as though it were any other data source</a:t>
            </a:r>
            <a:endParaRPr lang="en-US">
              <a:solidFill>
                <a:srgbClr val="FFFF00"/>
              </a:solidFill>
            </a:endParaRPr>
          </a:p>
          <a:p>
            <a:pPr lvl="1"/>
            <a:r>
              <a:rPr lang="en-US"/>
              <a:t>Supports objects you would expect in a geodatabase data source</a:t>
            </a:r>
          </a:p>
          <a:p>
            <a:pPr lvl="2"/>
            <a:r>
              <a:rPr lang="en-US"/>
              <a:t>cursors, feature classes, dataset definitions, connection properties, etc. </a:t>
            </a:r>
          </a:p>
          <a:p>
            <a:endParaRPr lang="en-US" i="1" u="sng"/>
          </a:p>
          <a:p>
            <a:r>
              <a:rPr lang="en-US" i="1" u="sng"/>
              <a:t>In general</a:t>
            </a:r>
            <a:r>
              <a:rPr lang="en-US"/>
              <a:t>, code written for any data store will work for feature services</a:t>
            </a:r>
          </a:p>
          <a:p>
            <a:endParaRPr lang="en-US"/>
          </a:p>
          <a:p>
            <a:endParaRPr lang="en-US"/>
          </a:p>
        </p:txBody>
      </p:sp>
      <p:grpSp>
        <p:nvGrpSpPr>
          <p:cNvPr id="10" name="Group 9">
            <a:extLst>
              <a:ext uri="{FF2B5EF4-FFF2-40B4-BE49-F238E27FC236}">
                <a16:creationId xmlns:a16="http://schemas.microsoft.com/office/drawing/2014/main" id="{FD2E9EFC-B372-4C05-8BB0-A86B563DE7EB}"/>
              </a:ext>
            </a:extLst>
          </p:cNvPr>
          <p:cNvGrpSpPr/>
          <p:nvPr/>
        </p:nvGrpSpPr>
        <p:grpSpPr>
          <a:xfrm>
            <a:off x="9014811" y="682625"/>
            <a:ext cx="1734305" cy="1873049"/>
            <a:chOff x="10962914" y="3383831"/>
            <a:chExt cx="457200" cy="493776"/>
          </a:xfrm>
        </p:grpSpPr>
        <p:sp useBgFill="1">
          <p:nvSpPr>
            <p:cNvPr id="11" name="Freeform 20">
              <a:extLst>
                <a:ext uri="{FF2B5EF4-FFF2-40B4-BE49-F238E27FC236}">
                  <a16:creationId xmlns:a16="http://schemas.microsoft.com/office/drawing/2014/main" id="{E898A034-EC99-41FF-B5FE-A3ED5AF515F4}"/>
                </a:ext>
              </a:extLst>
            </p:cNvPr>
            <p:cNvSpPr>
              <a:spLocks/>
            </p:cNvSpPr>
            <p:nvPr/>
          </p:nvSpPr>
          <p:spPr bwMode="auto">
            <a:xfrm>
              <a:off x="10976345" y="3383831"/>
              <a:ext cx="430339" cy="493776"/>
            </a:xfrm>
            <a:custGeom>
              <a:avLst/>
              <a:gdLst>
                <a:gd name="T0" fmla="*/ 25249 w 25920"/>
                <a:gd name="T1" fmla="*/ 5188 h 29546"/>
                <a:gd name="T2" fmla="*/ 13794 w 25920"/>
                <a:gd name="T3" fmla="*/ 174 h 29546"/>
                <a:gd name="T4" fmla="*/ 12960 w 25920"/>
                <a:gd name="T5" fmla="*/ 0 h 29546"/>
                <a:gd name="T6" fmla="*/ 12126 w 25920"/>
                <a:gd name="T7" fmla="*/ 174 h 29546"/>
                <a:gd name="T8" fmla="*/ 2524 w 25920"/>
                <a:gd name="T9" fmla="*/ 4377 h 29546"/>
                <a:gd name="T10" fmla="*/ 0 w 25920"/>
                <a:gd name="T11" fmla="*/ 8237 h 29546"/>
                <a:gd name="T12" fmla="*/ 0 w 25920"/>
                <a:gd name="T13" fmla="*/ 23331 h 29546"/>
                <a:gd name="T14" fmla="*/ 671 w 25920"/>
                <a:gd name="T15" fmla="*/ 24357 h 29546"/>
                <a:gd name="T16" fmla="*/ 12126 w 25920"/>
                <a:gd name="T17" fmla="*/ 29371 h 29546"/>
                <a:gd name="T18" fmla="*/ 12960 w 25920"/>
                <a:gd name="T19" fmla="*/ 29546 h 29546"/>
                <a:gd name="T20" fmla="*/ 13794 w 25920"/>
                <a:gd name="T21" fmla="*/ 29371 h 29546"/>
                <a:gd name="T22" fmla="*/ 23396 w 25920"/>
                <a:gd name="T23" fmla="*/ 25168 h 29546"/>
                <a:gd name="T24" fmla="*/ 25920 w 25920"/>
                <a:gd name="T25" fmla="*/ 21308 h 29546"/>
                <a:gd name="T26" fmla="*/ 25920 w 25920"/>
                <a:gd name="T27" fmla="*/ 6214 h 29546"/>
                <a:gd name="T28" fmla="*/ 25249 w 25920"/>
                <a:gd name="T29" fmla="*/ 5188 h 29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920" h="29546">
                  <a:moveTo>
                    <a:pt x="25249" y="5188"/>
                  </a:moveTo>
                  <a:cubicBezTo>
                    <a:pt x="13794" y="174"/>
                    <a:pt x="13794" y="174"/>
                    <a:pt x="13794" y="174"/>
                  </a:cubicBezTo>
                  <a:cubicBezTo>
                    <a:pt x="13530" y="58"/>
                    <a:pt x="13249" y="0"/>
                    <a:pt x="12960" y="0"/>
                  </a:cubicBezTo>
                  <a:cubicBezTo>
                    <a:pt x="12672" y="0"/>
                    <a:pt x="12391" y="58"/>
                    <a:pt x="12126" y="174"/>
                  </a:cubicBezTo>
                  <a:cubicBezTo>
                    <a:pt x="2524" y="4377"/>
                    <a:pt x="2524" y="4377"/>
                    <a:pt x="2524" y="4377"/>
                  </a:cubicBezTo>
                  <a:cubicBezTo>
                    <a:pt x="991" y="5048"/>
                    <a:pt x="0" y="6563"/>
                    <a:pt x="0" y="8237"/>
                  </a:cubicBezTo>
                  <a:cubicBezTo>
                    <a:pt x="0" y="23331"/>
                    <a:pt x="0" y="23331"/>
                    <a:pt x="0" y="23331"/>
                  </a:cubicBezTo>
                  <a:cubicBezTo>
                    <a:pt x="0" y="23776"/>
                    <a:pt x="264" y="24179"/>
                    <a:pt x="671" y="24357"/>
                  </a:cubicBezTo>
                  <a:cubicBezTo>
                    <a:pt x="12126" y="29371"/>
                    <a:pt x="12126" y="29371"/>
                    <a:pt x="12126" y="29371"/>
                  </a:cubicBezTo>
                  <a:cubicBezTo>
                    <a:pt x="12391" y="29487"/>
                    <a:pt x="12672" y="29546"/>
                    <a:pt x="12960" y="29546"/>
                  </a:cubicBezTo>
                  <a:cubicBezTo>
                    <a:pt x="13249" y="29546"/>
                    <a:pt x="13530" y="29487"/>
                    <a:pt x="13794" y="29371"/>
                  </a:cubicBezTo>
                  <a:cubicBezTo>
                    <a:pt x="23396" y="25168"/>
                    <a:pt x="23396" y="25168"/>
                    <a:pt x="23396" y="25168"/>
                  </a:cubicBezTo>
                  <a:cubicBezTo>
                    <a:pt x="24930" y="24497"/>
                    <a:pt x="25920" y="22982"/>
                    <a:pt x="25920" y="21308"/>
                  </a:cubicBezTo>
                  <a:cubicBezTo>
                    <a:pt x="25920" y="6214"/>
                    <a:pt x="25920" y="6214"/>
                    <a:pt x="25920" y="6214"/>
                  </a:cubicBezTo>
                  <a:cubicBezTo>
                    <a:pt x="25920" y="5769"/>
                    <a:pt x="25657" y="5367"/>
                    <a:pt x="25249" y="5188"/>
                  </a:cubicBez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12" name="Picture 11">
              <a:extLst>
                <a:ext uri="{FF2B5EF4-FFF2-40B4-BE49-F238E27FC236}">
                  <a16:creationId xmlns:a16="http://schemas.microsoft.com/office/drawing/2014/main" id="{67F970A4-7626-4345-8F71-EA73864FE431}"/>
                </a:ext>
              </a:extLst>
            </p:cNvPr>
            <p:cNvPicPr>
              <a:picLocks noChangeAspect="1"/>
            </p:cNvPicPr>
            <p:nvPr/>
          </p:nvPicPr>
          <p:blipFill>
            <a:blip r:embed="rId7"/>
            <a:stretch>
              <a:fillRect/>
            </a:stretch>
          </p:blipFill>
          <p:spPr>
            <a:xfrm>
              <a:off x="10962914" y="3402119"/>
              <a:ext cx="457200" cy="457200"/>
            </a:xfrm>
            <a:prstGeom prst="rect">
              <a:avLst/>
            </a:prstGeom>
            <a:ln>
              <a:noFill/>
            </a:ln>
          </p:spPr>
        </p:pic>
      </p:grpSp>
      <p:grpSp>
        <p:nvGrpSpPr>
          <p:cNvPr id="13" name="Group 12">
            <a:extLst>
              <a:ext uri="{FF2B5EF4-FFF2-40B4-BE49-F238E27FC236}">
                <a16:creationId xmlns:a16="http://schemas.microsoft.com/office/drawing/2014/main" id="{5575E2B1-CAB9-4529-B480-16A7C3D22BD2}"/>
              </a:ext>
            </a:extLst>
          </p:cNvPr>
          <p:cNvGrpSpPr>
            <a:grpSpLocks noChangeAspect="1"/>
          </p:cNvGrpSpPr>
          <p:nvPr/>
        </p:nvGrpSpPr>
        <p:grpSpPr>
          <a:xfrm>
            <a:off x="10153057" y="2477641"/>
            <a:ext cx="1615646" cy="1543521"/>
            <a:chOff x="10551313" y="2464348"/>
            <a:chExt cx="666687" cy="636925"/>
          </a:xfrm>
        </p:grpSpPr>
        <p:sp useBgFill="1">
          <p:nvSpPr>
            <p:cNvPr id="14" name="Freeform 69">
              <a:extLst>
                <a:ext uri="{FF2B5EF4-FFF2-40B4-BE49-F238E27FC236}">
                  <a16:creationId xmlns:a16="http://schemas.microsoft.com/office/drawing/2014/main" id="{75BA3EB1-A938-492E-BC8B-98CDC6F968DE}"/>
                </a:ext>
              </a:extLst>
            </p:cNvPr>
            <p:cNvSpPr>
              <a:spLocks/>
            </p:cNvSpPr>
            <p:nvPr/>
          </p:nvSpPr>
          <p:spPr bwMode="auto">
            <a:xfrm>
              <a:off x="10551313" y="2464348"/>
              <a:ext cx="666687" cy="636925"/>
            </a:xfrm>
            <a:custGeom>
              <a:avLst/>
              <a:gdLst>
                <a:gd name="T0" fmla="*/ 1340 w 2348"/>
                <a:gd name="T1" fmla="*/ 8 h 2248"/>
                <a:gd name="T2" fmla="*/ 1464 w 2348"/>
                <a:gd name="T3" fmla="*/ 45 h 2248"/>
                <a:gd name="T4" fmla="*/ 1576 w 2348"/>
                <a:gd name="T5" fmla="*/ 112 h 2248"/>
                <a:gd name="T6" fmla="*/ 1668 w 2348"/>
                <a:gd name="T7" fmla="*/ 212 h 2248"/>
                <a:gd name="T8" fmla="*/ 1730 w 2348"/>
                <a:gd name="T9" fmla="*/ 341 h 2248"/>
                <a:gd name="T10" fmla="*/ 1872 w 2348"/>
                <a:gd name="T11" fmla="*/ 373 h 2248"/>
                <a:gd name="T12" fmla="*/ 1994 w 2348"/>
                <a:gd name="T13" fmla="*/ 452 h 2248"/>
                <a:gd name="T14" fmla="*/ 2087 w 2348"/>
                <a:gd name="T15" fmla="*/ 571 h 2248"/>
                <a:gd name="T16" fmla="*/ 2133 w 2348"/>
                <a:gd name="T17" fmla="*/ 715 h 2248"/>
                <a:gd name="T18" fmla="*/ 2175 w 2348"/>
                <a:gd name="T19" fmla="*/ 840 h 2248"/>
                <a:gd name="T20" fmla="*/ 2276 w 2348"/>
                <a:gd name="T21" fmla="*/ 944 h 2248"/>
                <a:gd name="T22" fmla="*/ 2336 w 2348"/>
                <a:gd name="T23" fmla="*/ 1076 h 2248"/>
                <a:gd name="T24" fmla="*/ 2345 w 2348"/>
                <a:gd name="T25" fmla="*/ 1225 h 2248"/>
                <a:gd name="T26" fmla="*/ 2302 w 2348"/>
                <a:gd name="T27" fmla="*/ 1364 h 2248"/>
                <a:gd name="T28" fmla="*/ 2214 w 2348"/>
                <a:gd name="T29" fmla="*/ 1476 h 2248"/>
                <a:gd name="T30" fmla="*/ 2094 w 2348"/>
                <a:gd name="T31" fmla="*/ 1553 h 2248"/>
                <a:gd name="T32" fmla="*/ 2000 w 2348"/>
                <a:gd name="T33" fmla="*/ 1951 h 2248"/>
                <a:gd name="T34" fmla="*/ 1972 w 2348"/>
                <a:gd name="T35" fmla="*/ 2041 h 2248"/>
                <a:gd name="T36" fmla="*/ 1898 w 2348"/>
                <a:gd name="T37" fmla="*/ 2118 h 2248"/>
                <a:gd name="T38" fmla="*/ 1786 w 2348"/>
                <a:gd name="T39" fmla="*/ 2178 h 2248"/>
                <a:gd name="T40" fmla="*/ 1649 w 2348"/>
                <a:gd name="T41" fmla="*/ 2220 h 2248"/>
                <a:gd name="T42" fmla="*/ 1496 w 2348"/>
                <a:gd name="T43" fmla="*/ 2244 h 2248"/>
                <a:gd name="T44" fmla="*/ 1337 w 2348"/>
                <a:gd name="T45" fmla="*/ 2247 h 2248"/>
                <a:gd name="T46" fmla="*/ 1182 w 2348"/>
                <a:gd name="T47" fmla="*/ 2230 h 2248"/>
                <a:gd name="T48" fmla="*/ 1038 w 2348"/>
                <a:gd name="T49" fmla="*/ 2195 h 2248"/>
                <a:gd name="T50" fmla="*/ 917 w 2348"/>
                <a:gd name="T51" fmla="*/ 2140 h 2248"/>
                <a:gd name="T52" fmla="*/ 829 w 2348"/>
                <a:gd name="T53" fmla="*/ 2069 h 2248"/>
                <a:gd name="T54" fmla="*/ 785 w 2348"/>
                <a:gd name="T55" fmla="*/ 1982 h 2248"/>
                <a:gd name="T56" fmla="*/ 494 w 2348"/>
                <a:gd name="T57" fmla="*/ 1584 h 2248"/>
                <a:gd name="T58" fmla="*/ 361 w 2348"/>
                <a:gd name="T59" fmla="*/ 1560 h 2248"/>
                <a:gd name="T60" fmla="*/ 217 w 2348"/>
                <a:gd name="T61" fmla="*/ 1488 h 2248"/>
                <a:gd name="T62" fmla="*/ 101 w 2348"/>
                <a:gd name="T63" fmla="*/ 1376 h 2248"/>
                <a:gd name="T64" fmla="*/ 26 w 2348"/>
                <a:gd name="T65" fmla="*/ 1233 h 2248"/>
                <a:gd name="T66" fmla="*/ 0 w 2348"/>
                <a:gd name="T67" fmla="*/ 1068 h 2248"/>
                <a:gd name="T68" fmla="*/ 25 w 2348"/>
                <a:gd name="T69" fmla="*/ 910 h 2248"/>
                <a:gd name="T70" fmla="*/ 95 w 2348"/>
                <a:gd name="T71" fmla="*/ 771 h 2248"/>
                <a:gd name="T72" fmla="*/ 203 w 2348"/>
                <a:gd name="T73" fmla="*/ 660 h 2248"/>
                <a:gd name="T74" fmla="*/ 340 w 2348"/>
                <a:gd name="T75" fmla="*/ 584 h 2248"/>
                <a:gd name="T76" fmla="*/ 367 w 2348"/>
                <a:gd name="T77" fmla="*/ 450 h 2248"/>
                <a:gd name="T78" fmla="*/ 434 w 2348"/>
                <a:gd name="T79" fmla="*/ 332 h 2248"/>
                <a:gd name="T80" fmla="*/ 543 w 2348"/>
                <a:gd name="T81" fmla="*/ 236 h 2248"/>
                <a:gd name="T82" fmla="*/ 675 w 2348"/>
                <a:gd name="T83" fmla="*/ 180 h 2248"/>
                <a:gd name="T84" fmla="*/ 824 w 2348"/>
                <a:gd name="T85" fmla="*/ 173 h 2248"/>
                <a:gd name="T86" fmla="*/ 942 w 2348"/>
                <a:gd name="T87" fmla="*/ 112 h 2248"/>
                <a:gd name="T88" fmla="*/ 1065 w 2348"/>
                <a:gd name="T89" fmla="*/ 38 h 2248"/>
                <a:gd name="T90" fmla="*/ 1205 w 2348"/>
                <a:gd name="T91" fmla="*/ 3 h 2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8" h="2248">
                  <a:moveTo>
                    <a:pt x="1256" y="0"/>
                  </a:moveTo>
                  <a:lnTo>
                    <a:pt x="1298" y="3"/>
                  </a:lnTo>
                  <a:lnTo>
                    <a:pt x="1340" y="8"/>
                  </a:lnTo>
                  <a:lnTo>
                    <a:pt x="1382" y="16"/>
                  </a:lnTo>
                  <a:lnTo>
                    <a:pt x="1423" y="29"/>
                  </a:lnTo>
                  <a:lnTo>
                    <a:pt x="1464" y="45"/>
                  </a:lnTo>
                  <a:lnTo>
                    <a:pt x="1503" y="64"/>
                  </a:lnTo>
                  <a:lnTo>
                    <a:pt x="1540" y="87"/>
                  </a:lnTo>
                  <a:lnTo>
                    <a:pt x="1576" y="112"/>
                  </a:lnTo>
                  <a:lnTo>
                    <a:pt x="1609" y="142"/>
                  </a:lnTo>
                  <a:lnTo>
                    <a:pt x="1640" y="175"/>
                  </a:lnTo>
                  <a:lnTo>
                    <a:pt x="1668" y="212"/>
                  </a:lnTo>
                  <a:lnTo>
                    <a:pt x="1692" y="251"/>
                  </a:lnTo>
                  <a:lnTo>
                    <a:pt x="1713" y="294"/>
                  </a:lnTo>
                  <a:lnTo>
                    <a:pt x="1730" y="341"/>
                  </a:lnTo>
                  <a:lnTo>
                    <a:pt x="1779" y="346"/>
                  </a:lnTo>
                  <a:lnTo>
                    <a:pt x="1826" y="356"/>
                  </a:lnTo>
                  <a:lnTo>
                    <a:pt x="1872" y="373"/>
                  </a:lnTo>
                  <a:lnTo>
                    <a:pt x="1916" y="394"/>
                  </a:lnTo>
                  <a:lnTo>
                    <a:pt x="1956" y="421"/>
                  </a:lnTo>
                  <a:lnTo>
                    <a:pt x="1994" y="452"/>
                  </a:lnTo>
                  <a:lnTo>
                    <a:pt x="2029" y="487"/>
                  </a:lnTo>
                  <a:lnTo>
                    <a:pt x="2060" y="527"/>
                  </a:lnTo>
                  <a:lnTo>
                    <a:pt x="2087" y="571"/>
                  </a:lnTo>
                  <a:lnTo>
                    <a:pt x="2108" y="617"/>
                  </a:lnTo>
                  <a:lnTo>
                    <a:pt x="2123" y="665"/>
                  </a:lnTo>
                  <a:lnTo>
                    <a:pt x="2133" y="715"/>
                  </a:lnTo>
                  <a:lnTo>
                    <a:pt x="2136" y="764"/>
                  </a:lnTo>
                  <a:lnTo>
                    <a:pt x="2134" y="815"/>
                  </a:lnTo>
                  <a:lnTo>
                    <a:pt x="2175" y="840"/>
                  </a:lnTo>
                  <a:lnTo>
                    <a:pt x="2213" y="871"/>
                  </a:lnTo>
                  <a:lnTo>
                    <a:pt x="2247" y="906"/>
                  </a:lnTo>
                  <a:lnTo>
                    <a:pt x="2276" y="944"/>
                  </a:lnTo>
                  <a:lnTo>
                    <a:pt x="2302" y="985"/>
                  </a:lnTo>
                  <a:lnTo>
                    <a:pt x="2321" y="1029"/>
                  </a:lnTo>
                  <a:lnTo>
                    <a:pt x="2336" y="1076"/>
                  </a:lnTo>
                  <a:lnTo>
                    <a:pt x="2345" y="1124"/>
                  </a:lnTo>
                  <a:lnTo>
                    <a:pt x="2348" y="1174"/>
                  </a:lnTo>
                  <a:lnTo>
                    <a:pt x="2345" y="1225"/>
                  </a:lnTo>
                  <a:lnTo>
                    <a:pt x="2337" y="1273"/>
                  </a:lnTo>
                  <a:lnTo>
                    <a:pt x="2322" y="1320"/>
                  </a:lnTo>
                  <a:lnTo>
                    <a:pt x="2302" y="1364"/>
                  </a:lnTo>
                  <a:lnTo>
                    <a:pt x="2276" y="1404"/>
                  </a:lnTo>
                  <a:lnTo>
                    <a:pt x="2248" y="1442"/>
                  </a:lnTo>
                  <a:lnTo>
                    <a:pt x="2214" y="1476"/>
                  </a:lnTo>
                  <a:lnTo>
                    <a:pt x="2177" y="1507"/>
                  </a:lnTo>
                  <a:lnTo>
                    <a:pt x="2137" y="1532"/>
                  </a:lnTo>
                  <a:lnTo>
                    <a:pt x="2094" y="1553"/>
                  </a:lnTo>
                  <a:lnTo>
                    <a:pt x="2047" y="1569"/>
                  </a:lnTo>
                  <a:lnTo>
                    <a:pt x="2000" y="1579"/>
                  </a:lnTo>
                  <a:lnTo>
                    <a:pt x="2000" y="1951"/>
                  </a:lnTo>
                  <a:lnTo>
                    <a:pt x="1996" y="1982"/>
                  </a:lnTo>
                  <a:lnTo>
                    <a:pt x="1987" y="2013"/>
                  </a:lnTo>
                  <a:lnTo>
                    <a:pt x="1972" y="2041"/>
                  </a:lnTo>
                  <a:lnTo>
                    <a:pt x="1952" y="2069"/>
                  </a:lnTo>
                  <a:lnTo>
                    <a:pt x="1927" y="2094"/>
                  </a:lnTo>
                  <a:lnTo>
                    <a:pt x="1898" y="2118"/>
                  </a:lnTo>
                  <a:lnTo>
                    <a:pt x="1864" y="2140"/>
                  </a:lnTo>
                  <a:lnTo>
                    <a:pt x="1827" y="2160"/>
                  </a:lnTo>
                  <a:lnTo>
                    <a:pt x="1786" y="2178"/>
                  </a:lnTo>
                  <a:lnTo>
                    <a:pt x="1743" y="2195"/>
                  </a:lnTo>
                  <a:lnTo>
                    <a:pt x="1698" y="2208"/>
                  </a:lnTo>
                  <a:lnTo>
                    <a:pt x="1649" y="2220"/>
                  </a:lnTo>
                  <a:lnTo>
                    <a:pt x="1599" y="2230"/>
                  </a:lnTo>
                  <a:lnTo>
                    <a:pt x="1549" y="2238"/>
                  </a:lnTo>
                  <a:lnTo>
                    <a:pt x="1496" y="2244"/>
                  </a:lnTo>
                  <a:lnTo>
                    <a:pt x="1444" y="2247"/>
                  </a:lnTo>
                  <a:lnTo>
                    <a:pt x="1391" y="2248"/>
                  </a:lnTo>
                  <a:lnTo>
                    <a:pt x="1337" y="2247"/>
                  </a:lnTo>
                  <a:lnTo>
                    <a:pt x="1286" y="2244"/>
                  </a:lnTo>
                  <a:lnTo>
                    <a:pt x="1233" y="2238"/>
                  </a:lnTo>
                  <a:lnTo>
                    <a:pt x="1182" y="2230"/>
                  </a:lnTo>
                  <a:lnTo>
                    <a:pt x="1132" y="2220"/>
                  </a:lnTo>
                  <a:lnTo>
                    <a:pt x="1084" y="2208"/>
                  </a:lnTo>
                  <a:lnTo>
                    <a:pt x="1038" y="2195"/>
                  </a:lnTo>
                  <a:lnTo>
                    <a:pt x="995" y="2178"/>
                  </a:lnTo>
                  <a:lnTo>
                    <a:pt x="954" y="2160"/>
                  </a:lnTo>
                  <a:lnTo>
                    <a:pt x="917" y="2140"/>
                  </a:lnTo>
                  <a:lnTo>
                    <a:pt x="883" y="2118"/>
                  </a:lnTo>
                  <a:lnTo>
                    <a:pt x="855" y="2094"/>
                  </a:lnTo>
                  <a:lnTo>
                    <a:pt x="829" y="2069"/>
                  </a:lnTo>
                  <a:lnTo>
                    <a:pt x="809" y="2041"/>
                  </a:lnTo>
                  <a:lnTo>
                    <a:pt x="794" y="2013"/>
                  </a:lnTo>
                  <a:lnTo>
                    <a:pt x="785" y="1982"/>
                  </a:lnTo>
                  <a:lnTo>
                    <a:pt x="782" y="1951"/>
                  </a:lnTo>
                  <a:lnTo>
                    <a:pt x="782" y="1584"/>
                  </a:lnTo>
                  <a:lnTo>
                    <a:pt x="494" y="1584"/>
                  </a:lnTo>
                  <a:lnTo>
                    <a:pt x="471" y="1582"/>
                  </a:lnTo>
                  <a:lnTo>
                    <a:pt x="415" y="1573"/>
                  </a:lnTo>
                  <a:lnTo>
                    <a:pt x="361" y="1560"/>
                  </a:lnTo>
                  <a:lnTo>
                    <a:pt x="311" y="1541"/>
                  </a:lnTo>
                  <a:lnTo>
                    <a:pt x="262" y="1516"/>
                  </a:lnTo>
                  <a:lnTo>
                    <a:pt x="217" y="1488"/>
                  </a:lnTo>
                  <a:lnTo>
                    <a:pt x="174" y="1454"/>
                  </a:lnTo>
                  <a:lnTo>
                    <a:pt x="136" y="1417"/>
                  </a:lnTo>
                  <a:lnTo>
                    <a:pt x="101" y="1376"/>
                  </a:lnTo>
                  <a:lnTo>
                    <a:pt x="72" y="1331"/>
                  </a:lnTo>
                  <a:lnTo>
                    <a:pt x="46" y="1283"/>
                  </a:lnTo>
                  <a:lnTo>
                    <a:pt x="26" y="1233"/>
                  </a:lnTo>
                  <a:lnTo>
                    <a:pt x="12" y="1179"/>
                  </a:lnTo>
                  <a:lnTo>
                    <a:pt x="3" y="1124"/>
                  </a:lnTo>
                  <a:lnTo>
                    <a:pt x="0" y="1068"/>
                  </a:lnTo>
                  <a:lnTo>
                    <a:pt x="3" y="1014"/>
                  </a:lnTo>
                  <a:lnTo>
                    <a:pt x="12" y="961"/>
                  </a:lnTo>
                  <a:lnTo>
                    <a:pt x="25" y="910"/>
                  </a:lnTo>
                  <a:lnTo>
                    <a:pt x="43" y="861"/>
                  </a:lnTo>
                  <a:lnTo>
                    <a:pt x="68" y="815"/>
                  </a:lnTo>
                  <a:lnTo>
                    <a:pt x="95" y="771"/>
                  </a:lnTo>
                  <a:lnTo>
                    <a:pt x="127" y="730"/>
                  </a:lnTo>
                  <a:lnTo>
                    <a:pt x="163" y="692"/>
                  </a:lnTo>
                  <a:lnTo>
                    <a:pt x="203" y="660"/>
                  </a:lnTo>
                  <a:lnTo>
                    <a:pt x="245" y="629"/>
                  </a:lnTo>
                  <a:lnTo>
                    <a:pt x="292" y="604"/>
                  </a:lnTo>
                  <a:lnTo>
                    <a:pt x="340" y="584"/>
                  </a:lnTo>
                  <a:lnTo>
                    <a:pt x="344" y="538"/>
                  </a:lnTo>
                  <a:lnTo>
                    <a:pt x="353" y="494"/>
                  </a:lnTo>
                  <a:lnTo>
                    <a:pt x="367" y="450"/>
                  </a:lnTo>
                  <a:lnTo>
                    <a:pt x="384" y="409"/>
                  </a:lnTo>
                  <a:lnTo>
                    <a:pt x="407" y="369"/>
                  </a:lnTo>
                  <a:lnTo>
                    <a:pt x="434" y="332"/>
                  </a:lnTo>
                  <a:lnTo>
                    <a:pt x="467" y="296"/>
                  </a:lnTo>
                  <a:lnTo>
                    <a:pt x="503" y="264"/>
                  </a:lnTo>
                  <a:lnTo>
                    <a:pt x="543" y="236"/>
                  </a:lnTo>
                  <a:lnTo>
                    <a:pt x="585" y="213"/>
                  </a:lnTo>
                  <a:lnTo>
                    <a:pt x="630" y="194"/>
                  </a:lnTo>
                  <a:lnTo>
                    <a:pt x="675" y="180"/>
                  </a:lnTo>
                  <a:lnTo>
                    <a:pt x="723" y="173"/>
                  </a:lnTo>
                  <a:lnTo>
                    <a:pt x="771" y="169"/>
                  </a:lnTo>
                  <a:lnTo>
                    <a:pt x="824" y="173"/>
                  </a:lnTo>
                  <a:lnTo>
                    <a:pt x="875" y="182"/>
                  </a:lnTo>
                  <a:lnTo>
                    <a:pt x="907" y="146"/>
                  </a:lnTo>
                  <a:lnTo>
                    <a:pt x="942" y="112"/>
                  </a:lnTo>
                  <a:lnTo>
                    <a:pt x="981" y="84"/>
                  </a:lnTo>
                  <a:lnTo>
                    <a:pt x="1021" y="59"/>
                  </a:lnTo>
                  <a:lnTo>
                    <a:pt x="1065" y="38"/>
                  </a:lnTo>
                  <a:lnTo>
                    <a:pt x="1110" y="22"/>
                  </a:lnTo>
                  <a:lnTo>
                    <a:pt x="1157" y="10"/>
                  </a:lnTo>
                  <a:lnTo>
                    <a:pt x="1205" y="3"/>
                  </a:lnTo>
                  <a:lnTo>
                    <a:pt x="1256"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0">
              <a:extLst>
                <a:ext uri="{FF2B5EF4-FFF2-40B4-BE49-F238E27FC236}">
                  <a16:creationId xmlns:a16="http://schemas.microsoft.com/office/drawing/2014/main" id="{8AA3D830-DD43-489C-9145-FAC5CCC1C399}"/>
                </a:ext>
              </a:extLst>
            </p:cNvPr>
            <p:cNvSpPr>
              <a:spLocks noEditPoints="1"/>
            </p:cNvSpPr>
            <p:nvPr/>
          </p:nvSpPr>
          <p:spPr bwMode="auto">
            <a:xfrm>
              <a:off x="10583060" y="2496095"/>
              <a:ext cx="603193" cy="573431"/>
            </a:xfrm>
            <a:custGeom>
              <a:avLst/>
              <a:gdLst>
                <a:gd name="T0" fmla="*/ 904 w 2124"/>
                <a:gd name="T1" fmla="*/ 1552 h 2022"/>
                <a:gd name="T2" fmla="*/ 1112 w 2124"/>
                <a:gd name="T3" fmla="*/ 1591 h 2022"/>
                <a:gd name="T4" fmla="*/ 1334 w 2124"/>
                <a:gd name="T5" fmla="*/ 1599 h 2022"/>
                <a:gd name="T6" fmla="*/ 1553 w 2124"/>
                <a:gd name="T7" fmla="*/ 1577 h 2022"/>
                <a:gd name="T8" fmla="*/ 1739 w 2124"/>
                <a:gd name="T9" fmla="*/ 1518 h 2022"/>
                <a:gd name="T10" fmla="*/ 1762 w 2124"/>
                <a:gd name="T11" fmla="*/ 1873 h 2022"/>
                <a:gd name="T12" fmla="*/ 1666 w 2124"/>
                <a:gd name="T13" fmla="*/ 1945 h 2022"/>
                <a:gd name="T14" fmla="*/ 1497 w 2124"/>
                <a:gd name="T15" fmla="*/ 2000 h 2022"/>
                <a:gd name="T16" fmla="*/ 1279 w 2124"/>
                <a:gd name="T17" fmla="*/ 2022 h 2022"/>
                <a:gd name="T18" fmla="*/ 1061 w 2124"/>
                <a:gd name="T19" fmla="*/ 2000 h 2022"/>
                <a:gd name="T20" fmla="*/ 891 w 2124"/>
                <a:gd name="T21" fmla="*/ 1945 h 2022"/>
                <a:gd name="T22" fmla="*/ 795 w 2124"/>
                <a:gd name="T23" fmla="*/ 1873 h 2022"/>
                <a:gd name="T24" fmla="*/ 1279 w 2124"/>
                <a:gd name="T25" fmla="*/ 910 h 2022"/>
                <a:gd name="T26" fmla="*/ 1512 w 2124"/>
                <a:gd name="T27" fmla="*/ 927 h 2022"/>
                <a:gd name="T28" fmla="*/ 1686 w 2124"/>
                <a:gd name="T29" fmla="*/ 974 h 2022"/>
                <a:gd name="T30" fmla="*/ 1771 w 2124"/>
                <a:gd name="T31" fmla="*/ 1042 h 2022"/>
                <a:gd name="T32" fmla="*/ 1742 w 2124"/>
                <a:gd name="T33" fmla="*/ 1115 h 2022"/>
                <a:gd name="T34" fmla="*/ 1609 w 2124"/>
                <a:gd name="T35" fmla="*/ 1173 h 2022"/>
                <a:gd name="T36" fmla="*/ 1401 w 2124"/>
                <a:gd name="T37" fmla="*/ 1207 h 2022"/>
                <a:gd name="T38" fmla="*/ 1157 w 2124"/>
                <a:gd name="T39" fmla="*/ 1207 h 2022"/>
                <a:gd name="T40" fmla="*/ 950 w 2124"/>
                <a:gd name="T41" fmla="*/ 1173 h 2022"/>
                <a:gd name="T42" fmla="*/ 815 w 2124"/>
                <a:gd name="T43" fmla="*/ 1115 h 2022"/>
                <a:gd name="T44" fmla="*/ 786 w 2124"/>
                <a:gd name="T45" fmla="*/ 1042 h 2022"/>
                <a:gd name="T46" fmla="*/ 871 w 2124"/>
                <a:gd name="T47" fmla="*/ 974 h 2022"/>
                <a:gd name="T48" fmla="*/ 1046 w 2124"/>
                <a:gd name="T49" fmla="*/ 927 h 2022"/>
                <a:gd name="T50" fmla="*/ 1279 w 2124"/>
                <a:gd name="T51" fmla="*/ 910 h 2022"/>
                <a:gd name="T52" fmla="*/ 1258 w 2124"/>
                <a:gd name="T53" fmla="*/ 16 h 2022"/>
                <a:gd name="T54" fmla="*/ 1395 w 2124"/>
                <a:gd name="T55" fmla="*/ 90 h 2022"/>
                <a:gd name="T56" fmla="*/ 1494 w 2124"/>
                <a:gd name="T57" fmla="*/ 217 h 2022"/>
                <a:gd name="T58" fmla="*/ 1573 w 2124"/>
                <a:gd name="T59" fmla="*/ 340 h 2022"/>
                <a:gd name="T60" fmla="*/ 1740 w 2124"/>
                <a:gd name="T61" fmla="*/ 374 h 2022"/>
                <a:gd name="T62" fmla="*/ 1860 w 2124"/>
                <a:gd name="T63" fmla="*/ 484 h 2022"/>
                <a:gd name="T64" fmla="*/ 1911 w 2124"/>
                <a:gd name="T65" fmla="*/ 641 h 2022"/>
                <a:gd name="T66" fmla="*/ 1929 w 2124"/>
                <a:gd name="T67" fmla="*/ 782 h 2022"/>
                <a:gd name="T68" fmla="*/ 2057 w 2124"/>
                <a:gd name="T69" fmla="*/ 874 h 2022"/>
                <a:gd name="T70" fmla="*/ 2121 w 2124"/>
                <a:gd name="T71" fmla="*/ 1019 h 2022"/>
                <a:gd name="T72" fmla="*/ 2098 w 2124"/>
                <a:gd name="T73" fmla="*/ 1182 h 2022"/>
                <a:gd name="T74" fmla="*/ 1998 w 2124"/>
                <a:gd name="T75" fmla="*/ 1303 h 2022"/>
                <a:gd name="T76" fmla="*/ 1888 w 2124"/>
                <a:gd name="T77" fmla="*/ 1061 h 2022"/>
                <a:gd name="T78" fmla="*/ 1849 w 2124"/>
                <a:gd name="T79" fmla="*/ 954 h 2022"/>
                <a:gd name="T80" fmla="*/ 1748 w 2124"/>
                <a:gd name="T81" fmla="*/ 879 h 2022"/>
                <a:gd name="T82" fmla="*/ 1609 w 2124"/>
                <a:gd name="T83" fmla="*/ 833 h 2022"/>
                <a:gd name="T84" fmla="*/ 1456 w 2124"/>
                <a:gd name="T85" fmla="*/ 807 h 2022"/>
                <a:gd name="T86" fmla="*/ 1311 w 2124"/>
                <a:gd name="T87" fmla="*/ 797 h 2022"/>
                <a:gd name="T88" fmla="*/ 1220 w 2124"/>
                <a:gd name="T89" fmla="*/ 798 h 2022"/>
                <a:gd name="T90" fmla="*/ 1099 w 2124"/>
                <a:gd name="T91" fmla="*/ 807 h 2022"/>
                <a:gd name="T92" fmla="*/ 955 w 2124"/>
                <a:gd name="T93" fmla="*/ 831 h 2022"/>
                <a:gd name="T94" fmla="*/ 815 w 2124"/>
                <a:gd name="T95" fmla="*/ 876 h 2022"/>
                <a:gd name="T96" fmla="*/ 711 w 2124"/>
                <a:gd name="T97" fmla="*/ 950 h 2022"/>
                <a:gd name="T98" fmla="*/ 670 w 2124"/>
                <a:gd name="T99" fmla="*/ 1061 h 2022"/>
                <a:gd name="T100" fmla="*/ 335 w 2124"/>
                <a:gd name="T101" fmla="*/ 1352 h 2022"/>
                <a:gd name="T102" fmla="*/ 164 w 2124"/>
                <a:gd name="T103" fmla="*/ 1279 h 2022"/>
                <a:gd name="T104" fmla="*/ 44 w 2124"/>
                <a:gd name="T105" fmla="*/ 1139 h 2022"/>
                <a:gd name="T106" fmla="*/ 0 w 2124"/>
                <a:gd name="T107" fmla="*/ 955 h 2022"/>
                <a:gd name="T108" fmla="*/ 46 w 2124"/>
                <a:gd name="T109" fmla="*/ 767 h 2022"/>
                <a:gd name="T110" fmla="*/ 170 w 2124"/>
                <a:gd name="T111" fmla="*/ 626 h 2022"/>
                <a:gd name="T112" fmla="*/ 347 w 2124"/>
                <a:gd name="T113" fmla="*/ 556 h 2022"/>
                <a:gd name="T114" fmla="*/ 358 w 2124"/>
                <a:gd name="T115" fmla="*/ 381 h 2022"/>
                <a:gd name="T116" fmla="*/ 451 w 2124"/>
                <a:gd name="T117" fmla="*/ 247 h 2022"/>
                <a:gd name="T118" fmla="*/ 597 w 2124"/>
                <a:gd name="T119" fmla="*/ 175 h 2022"/>
                <a:gd name="T120" fmla="*/ 765 w 2124"/>
                <a:gd name="T121" fmla="*/ 187 h 2022"/>
                <a:gd name="T122" fmla="*/ 887 w 2124"/>
                <a:gd name="T123" fmla="*/ 100 h 2022"/>
                <a:gd name="T124" fmla="*/ 1026 w 2124"/>
                <a:gd name="T125" fmla="*/ 18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4" h="2022">
                  <a:moveTo>
                    <a:pt x="783" y="1498"/>
                  </a:moveTo>
                  <a:lnTo>
                    <a:pt x="819" y="1518"/>
                  </a:lnTo>
                  <a:lnTo>
                    <a:pt x="860" y="1538"/>
                  </a:lnTo>
                  <a:lnTo>
                    <a:pt x="904" y="1552"/>
                  </a:lnTo>
                  <a:lnTo>
                    <a:pt x="953" y="1566"/>
                  </a:lnTo>
                  <a:lnTo>
                    <a:pt x="1005" y="1577"/>
                  </a:lnTo>
                  <a:lnTo>
                    <a:pt x="1057" y="1585"/>
                  </a:lnTo>
                  <a:lnTo>
                    <a:pt x="1112" y="1591"/>
                  </a:lnTo>
                  <a:lnTo>
                    <a:pt x="1168" y="1597"/>
                  </a:lnTo>
                  <a:lnTo>
                    <a:pt x="1223" y="1599"/>
                  </a:lnTo>
                  <a:lnTo>
                    <a:pt x="1279" y="1600"/>
                  </a:lnTo>
                  <a:lnTo>
                    <a:pt x="1334" y="1599"/>
                  </a:lnTo>
                  <a:lnTo>
                    <a:pt x="1389" y="1597"/>
                  </a:lnTo>
                  <a:lnTo>
                    <a:pt x="1445" y="1591"/>
                  </a:lnTo>
                  <a:lnTo>
                    <a:pt x="1500" y="1585"/>
                  </a:lnTo>
                  <a:lnTo>
                    <a:pt x="1553" y="1577"/>
                  </a:lnTo>
                  <a:lnTo>
                    <a:pt x="1605" y="1566"/>
                  </a:lnTo>
                  <a:lnTo>
                    <a:pt x="1653" y="1552"/>
                  </a:lnTo>
                  <a:lnTo>
                    <a:pt x="1697" y="1538"/>
                  </a:lnTo>
                  <a:lnTo>
                    <a:pt x="1739" y="1518"/>
                  </a:lnTo>
                  <a:lnTo>
                    <a:pt x="1775" y="1498"/>
                  </a:lnTo>
                  <a:lnTo>
                    <a:pt x="1775" y="1838"/>
                  </a:lnTo>
                  <a:lnTo>
                    <a:pt x="1771" y="1855"/>
                  </a:lnTo>
                  <a:lnTo>
                    <a:pt x="1762" y="1873"/>
                  </a:lnTo>
                  <a:lnTo>
                    <a:pt x="1746" y="1892"/>
                  </a:lnTo>
                  <a:lnTo>
                    <a:pt x="1725" y="1910"/>
                  </a:lnTo>
                  <a:lnTo>
                    <a:pt x="1697" y="1928"/>
                  </a:lnTo>
                  <a:lnTo>
                    <a:pt x="1666" y="1945"/>
                  </a:lnTo>
                  <a:lnTo>
                    <a:pt x="1630" y="1961"/>
                  </a:lnTo>
                  <a:lnTo>
                    <a:pt x="1589" y="1976"/>
                  </a:lnTo>
                  <a:lnTo>
                    <a:pt x="1544" y="1990"/>
                  </a:lnTo>
                  <a:lnTo>
                    <a:pt x="1497" y="2000"/>
                  </a:lnTo>
                  <a:lnTo>
                    <a:pt x="1446" y="2010"/>
                  </a:lnTo>
                  <a:lnTo>
                    <a:pt x="1392" y="2017"/>
                  </a:lnTo>
                  <a:lnTo>
                    <a:pt x="1336" y="2021"/>
                  </a:lnTo>
                  <a:lnTo>
                    <a:pt x="1279" y="2022"/>
                  </a:lnTo>
                  <a:lnTo>
                    <a:pt x="1221" y="2021"/>
                  </a:lnTo>
                  <a:lnTo>
                    <a:pt x="1165" y="2017"/>
                  </a:lnTo>
                  <a:lnTo>
                    <a:pt x="1111" y="2010"/>
                  </a:lnTo>
                  <a:lnTo>
                    <a:pt x="1061" y="2000"/>
                  </a:lnTo>
                  <a:lnTo>
                    <a:pt x="1013" y="1990"/>
                  </a:lnTo>
                  <a:lnTo>
                    <a:pt x="969" y="1976"/>
                  </a:lnTo>
                  <a:lnTo>
                    <a:pt x="927" y="1961"/>
                  </a:lnTo>
                  <a:lnTo>
                    <a:pt x="891" y="1945"/>
                  </a:lnTo>
                  <a:lnTo>
                    <a:pt x="860" y="1928"/>
                  </a:lnTo>
                  <a:lnTo>
                    <a:pt x="833" y="1910"/>
                  </a:lnTo>
                  <a:lnTo>
                    <a:pt x="811" y="1892"/>
                  </a:lnTo>
                  <a:lnTo>
                    <a:pt x="795" y="1873"/>
                  </a:lnTo>
                  <a:lnTo>
                    <a:pt x="786" y="1855"/>
                  </a:lnTo>
                  <a:lnTo>
                    <a:pt x="783" y="1838"/>
                  </a:lnTo>
                  <a:lnTo>
                    <a:pt x="783" y="1498"/>
                  </a:lnTo>
                  <a:close/>
                  <a:moveTo>
                    <a:pt x="1279" y="910"/>
                  </a:moveTo>
                  <a:lnTo>
                    <a:pt x="1340" y="911"/>
                  </a:lnTo>
                  <a:lnTo>
                    <a:pt x="1401" y="914"/>
                  </a:lnTo>
                  <a:lnTo>
                    <a:pt x="1458" y="920"/>
                  </a:lnTo>
                  <a:lnTo>
                    <a:pt x="1512" y="927"/>
                  </a:lnTo>
                  <a:lnTo>
                    <a:pt x="1562" y="936"/>
                  </a:lnTo>
                  <a:lnTo>
                    <a:pt x="1609" y="948"/>
                  </a:lnTo>
                  <a:lnTo>
                    <a:pt x="1650" y="961"/>
                  </a:lnTo>
                  <a:lnTo>
                    <a:pt x="1686" y="974"/>
                  </a:lnTo>
                  <a:lnTo>
                    <a:pt x="1717" y="989"/>
                  </a:lnTo>
                  <a:lnTo>
                    <a:pt x="1742" y="1006"/>
                  </a:lnTo>
                  <a:lnTo>
                    <a:pt x="1760" y="1023"/>
                  </a:lnTo>
                  <a:lnTo>
                    <a:pt x="1771" y="1042"/>
                  </a:lnTo>
                  <a:lnTo>
                    <a:pt x="1775" y="1061"/>
                  </a:lnTo>
                  <a:lnTo>
                    <a:pt x="1771" y="1079"/>
                  </a:lnTo>
                  <a:lnTo>
                    <a:pt x="1760" y="1098"/>
                  </a:lnTo>
                  <a:lnTo>
                    <a:pt x="1742" y="1115"/>
                  </a:lnTo>
                  <a:lnTo>
                    <a:pt x="1717" y="1132"/>
                  </a:lnTo>
                  <a:lnTo>
                    <a:pt x="1686" y="1147"/>
                  </a:lnTo>
                  <a:lnTo>
                    <a:pt x="1650" y="1160"/>
                  </a:lnTo>
                  <a:lnTo>
                    <a:pt x="1609" y="1173"/>
                  </a:lnTo>
                  <a:lnTo>
                    <a:pt x="1562" y="1185"/>
                  </a:lnTo>
                  <a:lnTo>
                    <a:pt x="1512" y="1194"/>
                  </a:lnTo>
                  <a:lnTo>
                    <a:pt x="1458" y="1202"/>
                  </a:lnTo>
                  <a:lnTo>
                    <a:pt x="1401" y="1207"/>
                  </a:lnTo>
                  <a:lnTo>
                    <a:pt x="1340" y="1210"/>
                  </a:lnTo>
                  <a:lnTo>
                    <a:pt x="1279" y="1211"/>
                  </a:lnTo>
                  <a:lnTo>
                    <a:pt x="1217" y="1210"/>
                  </a:lnTo>
                  <a:lnTo>
                    <a:pt x="1157" y="1207"/>
                  </a:lnTo>
                  <a:lnTo>
                    <a:pt x="1100" y="1202"/>
                  </a:lnTo>
                  <a:lnTo>
                    <a:pt x="1046" y="1194"/>
                  </a:lnTo>
                  <a:lnTo>
                    <a:pt x="995" y="1185"/>
                  </a:lnTo>
                  <a:lnTo>
                    <a:pt x="950" y="1173"/>
                  </a:lnTo>
                  <a:lnTo>
                    <a:pt x="907" y="1160"/>
                  </a:lnTo>
                  <a:lnTo>
                    <a:pt x="871" y="1147"/>
                  </a:lnTo>
                  <a:lnTo>
                    <a:pt x="841" y="1132"/>
                  </a:lnTo>
                  <a:lnTo>
                    <a:pt x="815" y="1115"/>
                  </a:lnTo>
                  <a:lnTo>
                    <a:pt x="797" y="1098"/>
                  </a:lnTo>
                  <a:lnTo>
                    <a:pt x="786" y="1079"/>
                  </a:lnTo>
                  <a:lnTo>
                    <a:pt x="783" y="1061"/>
                  </a:lnTo>
                  <a:lnTo>
                    <a:pt x="786" y="1042"/>
                  </a:lnTo>
                  <a:lnTo>
                    <a:pt x="797" y="1023"/>
                  </a:lnTo>
                  <a:lnTo>
                    <a:pt x="815" y="1006"/>
                  </a:lnTo>
                  <a:lnTo>
                    <a:pt x="841" y="989"/>
                  </a:lnTo>
                  <a:lnTo>
                    <a:pt x="871" y="974"/>
                  </a:lnTo>
                  <a:lnTo>
                    <a:pt x="907" y="961"/>
                  </a:lnTo>
                  <a:lnTo>
                    <a:pt x="950" y="948"/>
                  </a:lnTo>
                  <a:lnTo>
                    <a:pt x="995" y="936"/>
                  </a:lnTo>
                  <a:lnTo>
                    <a:pt x="1046" y="927"/>
                  </a:lnTo>
                  <a:lnTo>
                    <a:pt x="1100" y="920"/>
                  </a:lnTo>
                  <a:lnTo>
                    <a:pt x="1157" y="914"/>
                  </a:lnTo>
                  <a:lnTo>
                    <a:pt x="1217" y="911"/>
                  </a:lnTo>
                  <a:lnTo>
                    <a:pt x="1279" y="910"/>
                  </a:lnTo>
                  <a:close/>
                  <a:moveTo>
                    <a:pt x="1142" y="0"/>
                  </a:moveTo>
                  <a:lnTo>
                    <a:pt x="1181" y="2"/>
                  </a:lnTo>
                  <a:lnTo>
                    <a:pt x="1220" y="8"/>
                  </a:lnTo>
                  <a:lnTo>
                    <a:pt x="1258" y="16"/>
                  </a:lnTo>
                  <a:lnTo>
                    <a:pt x="1295" y="30"/>
                  </a:lnTo>
                  <a:lnTo>
                    <a:pt x="1331" y="46"/>
                  </a:lnTo>
                  <a:lnTo>
                    <a:pt x="1364" y="66"/>
                  </a:lnTo>
                  <a:lnTo>
                    <a:pt x="1395" y="90"/>
                  </a:lnTo>
                  <a:lnTo>
                    <a:pt x="1425" y="117"/>
                  </a:lnTo>
                  <a:lnTo>
                    <a:pt x="1451" y="147"/>
                  </a:lnTo>
                  <a:lnTo>
                    <a:pt x="1475" y="181"/>
                  </a:lnTo>
                  <a:lnTo>
                    <a:pt x="1494" y="217"/>
                  </a:lnTo>
                  <a:lnTo>
                    <a:pt x="1509" y="257"/>
                  </a:lnTo>
                  <a:lnTo>
                    <a:pt x="1521" y="301"/>
                  </a:lnTo>
                  <a:lnTo>
                    <a:pt x="1527" y="346"/>
                  </a:lnTo>
                  <a:lnTo>
                    <a:pt x="1573" y="340"/>
                  </a:lnTo>
                  <a:lnTo>
                    <a:pt x="1618" y="340"/>
                  </a:lnTo>
                  <a:lnTo>
                    <a:pt x="1661" y="346"/>
                  </a:lnTo>
                  <a:lnTo>
                    <a:pt x="1701" y="358"/>
                  </a:lnTo>
                  <a:lnTo>
                    <a:pt x="1740" y="374"/>
                  </a:lnTo>
                  <a:lnTo>
                    <a:pt x="1775" y="396"/>
                  </a:lnTo>
                  <a:lnTo>
                    <a:pt x="1806" y="422"/>
                  </a:lnTo>
                  <a:lnTo>
                    <a:pt x="1835" y="452"/>
                  </a:lnTo>
                  <a:lnTo>
                    <a:pt x="1860" y="484"/>
                  </a:lnTo>
                  <a:lnTo>
                    <a:pt x="1880" y="520"/>
                  </a:lnTo>
                  <a:lnTo>
                    <a:pt x="1896" y="558"/>
                  </a:lnTo>
                  <a:lnTo>
                    <a:pt x="1906" y="598"/>
                  </a:lnTo>
                  <a:lnTo>
                    <a:pt x="1911" y="641"/>
                  </a:lnTo>
                  <a:lnTo>
                    <a:pt x="1911" y="683"/>
                  </a:lnTo>
                  <a:lnTo>
                    <a:pt x="1903" y="727"/>
                  </a:lnTo>
                  <a:lnTo>
                    <a:pt x="1891" y="771"/>
                  </a:lnTo>
                  <a:lnTo>
                    <a:pt x="1929" y="782"/>
                  </a:lnTo>
                  <a:lnTo>
                    <a:pt x="1966" y="799"/>
                  </a:lnTo>
                  <a:lnTo>
                    <a:pt x="2000" y="819"/>
                  </a:lnTo>
                  <a:lnTo>
                    <a:pt x="2030" y="845"/>
                  </a:lnTo>
                  <a:lnTo>
                    <a:pt x="2057" y="874"/>
                  </a:lnTo>
                  <a:lnTo>
                    <a:pt x="2080" y="906"/>
                  </a:lnTo>
                  <a:lnTo>
                    <a:pt x="2099" y="942"/>
                  </a:lnTo>
                  <a:lnTo>
                    <a:pt x="2113" y="980"/>
                  </a:lnTo>
                  <a:lnTo>
                    <a:pt x="2121" y="1019"/>
                  </a:lnTo>
                  <a:lnTo>
                    <a:pt x="2124" y="1061"/>
                  </a:lnTo>
                  <a:lnTo>
                    <a:pt x="2121" y="1103"/>
                  </a:lnTo>
                  <a:lnTo>
                    <a:pt x="2113" y="1143"/>
                  </a:lnTo>
                  <a:lnTo>
                    <a:pt x="2098" y="1182"/>
                  </a:lnTo>
                  <a:lnTo>
                    <a:pt x="2080" y="1217"/>
                  </a:lnTo>
                  <a:lnTo>
                    <a:pt x="2056" y="1249"/>
                  </a:lnTo>
                  <a:lnTo>
                    <a:pt x="2029" y="1279"/>
                  </a:lnTo>
                  <a:lnTo>
                    <a:pt x="1998" y="1303"/>
                  </a:lnTo>
                  <a:lnTo>
                    <a:pt x="1964" y="1324"/>
                  </a:lnTo>
                  <a:lnTo>
                    <a:pt x="1927" y="1340"/>
                  </a:lnTo>
                  <a:lnTo>
                    <a:pt x="1888" y="1352"/>
                  </a:lnTo>
                  <a:lnTo>
                    <a:pt x="1888" y="1061"/>
                  </a:lnTo>
                  <a:lnTo>
                    <a:pt x="1884" y="1030"/>
                  </a:lnTo>
                  <a:lnTo>
                    <a:pt x="1877" y="1003"/>
                  </a:lnTo>
                  <a:lnTo>
                    <a:pt x="1864" y="978"/>
                  </a:lnTo>
                  <a:lnTo>
                    <a:pt x="1849" y="954"/>
                  </a:lnTo>
                  <a:lnTo>
                    <a:pt x="1828" y="933"/>
                  </a:lnTo>
                  <a:lnTo>
                    <a:pt x="1804" y="913"/>
                  </a:lnTo>
                  <a:lnTo>
                    <a:pt x="1778" y="895"/>
                  </a:lnTo>
                  <a:lnTo>
                    <a:pt x="1748" y="879"/>
                  </a:lnTo>
                  <a:lnTo>
                    <a:pt x="1715" y="866"/>
                  </a:lnTo>
                  <a:lnTo>
                    <a:pt x="1682" y="853"/>
                  </a:lnTo>
                  <a:lnTo>
                    <a:pt x="1646" y="842"/>
                  </a:lnTo>
                  <a:lnTo>
                    <a:pt x="1609" y="833"/>
                  </a:lnTo>
                  <a:lnTo>
                    <a:pt x="1571" y="824"/>
                  </a:lnTo>
                  <a:lnTo>
                    <a:pt x="1533" y="817"/>
                  </a:lnTo>
                  <a:lnTo>
                    <a:pt x="1494" y="812"/>
                  </a:lnTo>
                  <a:lnTo>
                    <a:pt x="1456" y="807"/>
                  </a:lnTo>
                  <a:lnTo>
                    <a:pt x="1418" y="803"/>
                  </a:lnTo>
                  <a:lnTo>
                    <a:pt x="1381" y="800"/>
                  </a:lnTo>
                  <a:lnTo>
                    <a:pt x="1345" y="798"/>
                  </a:lnTo>
                  <a:lnTo>
                    <a:pt x="1311" y="797"/>
                  </a:lnTo>
                  <a:lnTo>
                    <a:pt x="1279" y="797"/>
                  </a:lnTo>
                  <a:lnTo>
                    <a:pt x="1263" y="797"/>
                  </a:lnTo>
                  <a:lnTo>
                    <a:pt x="1243" y="798"/>
                  </a:lnTo>
                  <a:lnTo>
                    <a:pt x="1220" y="798"/>
                  </a:lnTo>
                  <a:lnTo>
                    <a:pt x="1194" y="799"/>
                  </a:lnTo>
                  <a:lnTo>
                    <a:pt x="1164" y="801"/>
                  </a:lnTo>
                  <a:lnTo>
                    <a:pt x="1132" y="803"/>
                  </a:lnTo>
                  <a:lnTo>
                    <a:pt x="1099" y="807"/>
                  </a:lnTo>
                  <a:lnTo>
                    <a:pt x="1064" y="811"/>
                  </a:lnTo>
                  <a:lnTo>
                    <a:pt x="1028" y="816"/>
                  </a:lnTo>
                  <a:lnTo>
                    <a:pt x="991" y="822"/>
                  </a:lnTo>
                  <a:lnTo>
                    <a:pt x="955" y="831"/>
                  </a:lnTo>
                  <a:lnTo>
                    <a:pt x="918" y="839"/>
                  </a:lnTo>
                  <a:lnTo>
                    <a:pt x="883" y="850"/>
                  </a:lnTo>
                  <a:lnTo>
                    <a:pt x="848" y="862"/>
                  </a:lnTo>
                  <a:lnTo>
                    <a:pt x="815" y="876"/>
                  </a:lnTo>
                  <a:lnTo>
                    <a:pt x="785" y="891"/>
                  </a:lnTo>
                  <a:lnTo>
                    <a:pt x="757" y="909"/>
                  </a:lnTo>
                  <a:lnTo>
                    <a:pt x="733" y="928"/>
                  </a:lnTo>
                  <a:lnTo>
                    <a:pt x="711" y="950"/>
                  </a:lnTo>
                  <a:lnTo>
                    <a:pt x="694" y="974"/>
                  </a:lnTo>
                  <a:lnTo>
                    <a:pt x="681" y="1001"/>
                  </a:lnTo>
                  <a:lnTo>
                    <a:pt x="673" y="1029"/>
                  </a:lnTo>
                  <a:lnTo>
                    <a:pt x="670" y="1061"/>
                  </a:lnTo>
                  <a:lnTo>
                    <a:pt x="670" y="1359"/>
                  </a:lnTo>
                  <a:lnTo>
                    <a:pt x="382" y="1359"/>
                  </a:lnTo>
                  <a:lnTo>
                    <a:pt x="382" y="1358"/>
                  </a:lnTo>
                  <a:lnTo>
                    <a:pt x="335" y="1352"/>
                  </a:lnTo>
                  <a:lnTo>
                    <a:pt x="288" y="1341"/>
                  </a:lnTo>
                  <a:lnTo>
                    <a:pt x="244" y="1325"/>
                  </a:lnTo>
                  <a:lnTo>
                    <a:pt x="202" y="1304"/>
                  </a:lnTo>
                  <a:lnTo>
                    <a:pt x="164" y="1279"/>
                  </a:lnTo>
                  <a:lnTo>
                    <a:pt x="128" y="1249"/>
                  </a:lnTo>
                  <a:lnTo>
                    <a:pt x="96" y="1215"/>
                  </a:lnTo>
                  <a:lnTo>
                    <a:pt x="69" y="1179"/>
                  </a:lnTo>
                  <a:lnTo>
                    <a:pt x="44" y="1139"/>
                  </a:lnTo>
                  <a:lnTo>
                    <a:pt x="26" y="1096"/>
                  </a:lnTo>
                  <a:lnTo>
                    <a:pt x="12" y="1052"/>
                  </a:lnTo>
                  <a:lnTo>
                    <a:pt x="3" y="1004"/>
                  </a:lnTo>
                  <a:lnTo>
                    <a:pt x="0" y="955"/>
                  </a:lnTo>
                  <a:lnTo>
                    <a:pt x="3" y="905"/>
                  </a:lnTo>
                  <a:lnTo>
                    <a:pt x="13" y="856"/>
                  </a:lnTo>
                  <a:lnTo>
                    <a:pt x="27" y="811"/>
                  </a:lnTo>
                  <a:lnTo>
                    <a:pt x="46" y="767"/>
                  </a:lnTo>
                  <a:lnTo>
                    <a:pt x="72" y="726"/>
                  </a:lnTo>
                  <a:lnTo>
                    <a:pt x="100" y="689"/>
                  </a:lnTo>
                  <a:lnTo>
                    <a:pt x="133" y="655"/>
                  </a:lnTo>
                  <a:lnTo>
                    <a:pt x="170" y="626"/>
                  </a:lnTo>
                  <a:lnTo>
                    <a:pt x="210" y="602"/>
                  </a:lnTo>
                  <a:lnTo>
                    <a:pt x="253" y="580"/>
                  </a:lnTo>
                  <a:lnTo>
                    <a:pt x="300" y="566"/>
                  </a:lnTo>
                  <a:lnTo>
                    <a:pt x="347" y="556"/>
                  </a:lnTo>
                  <a:lnTo>
                    <a:pt x="341" y="510"/>
                  </a:lnTo>
                  <a:lnTo>
                    <a:pt x="340" y="465"/>
                  </a:lnTo>
                  <a:lnTo>
                    <a:pt x="346" y="422"/>
                  </a:lnTo>
                  <a:lnTo>
                    <a:pt x="358" y="381"/>
                  </a:lnTo>
                  <a:lnTo>
                    <a:pt x="375" y="343"/>
                  </a:lnTo>
                  <a:lnTo>
                    <a:pt x="396" y="308"/>
                  </a:lnTo>
                  <a:lnTo>
                    <a:pt x="421" y="275"/>
                  </a:lnTo>
                  <a:lnTo>
                    <a:pt x="451" y="247"/>
                  </a:lnTo>
                  <a:lnTo>
                    <a:pt x="484" y="222"/>
                  </a:lnTo>
                  <a:lnTo>
                    <a:pt x="519" y="202"/>
                  </a:lnTo>
                  <a:lnTo>
                    <a:pt x="557" y="186"/>
                  </a:lnTo>
                  <a:lnTo>
                    <a:pt x="597" y="175"/>
                  </a:lnTo>
                  <a:lnTo>
                    <a:pt x="638" y="170"/>
                  </a:lnTo>
                  <a:lnTo>
                    <a:pt x="680" y="170"/>
                  </a:lnTo>
                  <a:lnTo>
                    <a:pt x="722" y="176"/>
                  </a:lnTo>
                  <a:lnTo>
                    <a:pt x="765" y="187"/>
                  </a:lnTo>
                  <a:lnTo>
                    <a:pt x="808" y="206"/>
                  </a:lnTo>
                  <a:lnTo>
                    <a:pt x="831" y="166"/>
                  </a:lnTo>
                  <a:lnTo>
                    <a:pt x="858" y="130"/>
                  </a:lnTo>
                  <a:lnTo>
                    <a:pt x="887" y="100"/>
                  </a:lnTo>
                  <a:lnTo>
                    <a:pt x="919" y="73"/>
                  </a:lnTo>
                  <a:lnTo>
                    <a:pt x="953" y="50"/>
                  </a:lnTo>
                  <a:lnTo>
                    <a:pt x="989" y="32"/>
                  </a:lnTo>
                  <a:lnTo>
                    <a:pt x="1026" y="18"/>
                  </a:lnTo>
                  <a:lnTo>
                    <a:pt x="1065" y="8"/>
                  </a:lnTo>
                  <a:lnTo>
                    <a:pt x="1103" y="3"/>
                  </a:lnTo>
                  <a:lnTo>
                    <a:pt x="1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1">
              <a:extLst>
                <a:ext uri="{FF2B5EF4-FFF2-40B4-BE49-F238E27FC236}">
                  <a16:creationId xmlns:a16="http://schemas.microsoft.com/office/drawing/2014/main" id="{1EAADFD1-0C84-47A1-A3E9-0AA38CCD420B}"/>
                </a:ext>
              </a:extLst>
            </p:cNvPr>
            <p:cNvSpPr>
              <a:spLocks/>
            </p:cNvSpPr>
            <p:nvPr/>
          </p:nvSpPr>
          <p:spPr bwMode="auto">
            <a:xfrm>
              <a:off x="10805289" y="2835392"/>
              <a:ext cx="281755" cy="89289"/>
            </a:xfrm>
            <a:custGeom>
              <a:avLst/>
              <a:gdLst>
                <a:gd name="T0" fmla="*/ 0 w 992"/>
                <a:gd name="T1" fmla="*/ 0 h 317"/>
                <a:gd name="T2" fmla="*/ 36 w 992"/>
                <a:gd name="T3" fmla="*/ 20 h 317"/>
                <a:gd name="T4" fmla="*/ 77 w 992"/>
                <a:gd name="T5" fmla="*/ 38 h 317"/>
                <a:gd name="T6" fmla="*/ 121 w 992"/>
                <a:gd name="T7" fmla="*/ 54 h 317"/>
                <a:gd name="T8" fmla="*/ 170 w 992"/>
                <a:gd name="T9" fmla="*/ 68 h 317"/>
                <a:gd name="T10" fmla="*/ 222 w 992"/>
                <a:gd name="T11" fmla="*/ 78 h 317"/>
                <a:gd name="T12" fmla="*/ 274 w 992"/>
                <a:gd name="T13" fmla="*/ 87 h 317"/>
                <a:gd name="T14" fmla="*/ 329 w 992"/>
                <a:gd name="T15" fmla="*/ 93 h 317"/>
                <a:gd name="T16" fmla="*/ 385 w 992"/>
                <a:gd name="T17" fmla="*/ 99 h 317"/>
                <a:gd name="T18" fmla="*/ 440 w 992"/>
                <a:gd name="T19" fmla="*/ 101 h 317"/>
                <a:gd name="T20" fmla="*/ 496 w 992"/>
                <a:gd name="T21" fmla="*/ 102 h 317"/>
                <a:gd name="T22" fmla="*/ 551 w 992"/>
                <a:gd name="T23" fmla="*/ 101 h 317"/>
                <a:gd name="T24" fmla="*/ 606 w 992"/>
                <a:gd name="T25" fmla="*/ 99 h 317"/>
                <a:gd name="T26" fmla="*/ 662 w 992"/>
                <a:gd name="T27" fmla="*/ 93 h 317"/>
                <a:gd name="T28" fmla="*/ 717 w 992"/>
                <a:gd name="T29" fmla="*/ 87 h 317"/>
                <a:gd name="T30" fmla="*/ 770 w 992"/>
                <a:gd name="T31" fmla="*/ 78 h 317"/>
                <a:gd name="T32" fmla="*/ 822 w 992"/>
                <a:gd name="T33" fmla="*/ 68 h 317"/>
                <a:gd name="T34" fmla="*/ 870 w 992"/>
                <a:gd name="T35" fmla="*/ 54 h 317"/>
                <a:gd name="T36" fmla="*/ 914 w 992"/>
                <a:gd name="T37" fmla="*/ 38 h 317"/>
                <a:gd name="T38" fmla="*/ 956 w 992"/>
                <a:gd name="T39" fmla="*/ 20 h 317"/>
                <a:gd name="T40" fmla="*/ 992 w 992"/>
                <a:gd name="T41" fmla="*/ 0 h 317"/>
                <a:gd name="T42" fmla="*/ 992 w 992"/>
                <a:gd name="T43" fmla="*/ 216 h 317"/>
                <a:gd name="T44" fmla="*/ 956 w 992"/>
                <a:gd name="T45" fmla="*/ 237 h 317"/>
                <a:gd name="T46" fmla="*/ 914 w 992"/>
                <a:gd name="T47" fmla="*/ 255 h 317"/>
                <a:gd name="T48" fmla="*/ 870 w 992"/>
                <a:gd name="T49" fmla="*/ 270 h 317"/>
                <a:gd name="T50" fmla="*/ 822 w 992"/>
                <a:gd name="T51" fmla="*/ 283 h 317"/>
                <a:gd name="T52" fmla="*/ 770 w 992"/>
                <a:gd name="T53" fmla="*/ 294 h 317"/>
                <a:gd name="T54" fmla="*/ 717 w 992"/>
                <a:gd name="T55" fmla="*/ 302 h 317"/>
                <a:gd name="T56" fmla="*/ 662 w 992"/>
                <a:gd name="T57" fmla="*/ 310 h 317"/>
                <a:gd name="T58" fmla="*/ 606 w 992"/>
                <a:gd name="T59" fmla="*/ 314 h 317"/>
                <a:gd name="T60" fmla="*/ 551 w 992"/>
                <a:gd name="T61" fmla="*/ 317 h 317"/>
                <a:gd name="T62" fmla="*/ 496 w 992"/>
                <a:gd name="T63" fmla="*/ 317 h 317"/>
                <a:gd name="T64" fmla="*/ 440 w 992"/>
                <a:gd name="T65" fmla="*/ 317 h 317"/>
                <a:gd name="T66" fmla="*/ 385 w 992"/>
                <a:gd name="T67" fmla="*/ 314 h 317"/>
                <a:gd name="T68" fmla="*/ 329 w 992"/>
                <a:gd name="T69" fmla="*/ 310 h 317"/>
                <a:gd name="T70" fmla="*/ 274 w 992"/>
                <a:gd name="T71" fmla="*/ 302 h 317"/>
                <a:gd name="T72" fmla="*/ 222 w 992"/>
                <a:gd name="T73" fmla="*/ 294 h 317"/>
                <a:gd name="T74" fmla="*/ 170 w 992"/>
                <a:gd name="T75" fmla="*/ 283 h 317"/>
                <a:gd name="T76" fmla="*/ 121 w 992"/>
                <a:gd name="T77" fmla="*/ 270 h 317"/>
                <a:gd name="T78" fmla="*/ 77 w 992"/>
                <a:gd name="T79" fmla="*/ 255 h 317"/>
                <a:gd name="T80" fmla="*/ 36 w 992"/>
                <a:gd name="T81" fmla="*/ 237 h 317"/>
                <a:gd name="T82" fmla="*/ 0 w 992"/>
                <a:gd name="T83" fmla="*/ 216 h 317"/>
                <a:gd name="T84" fmla="*/ 0 w 992"/>
                <a:gd name="T85"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2" h="317">
                  <a:moveTo>
                    <a:pt x="0" y="0"/>
                  </a:moveTo>
                  <a:lnTo>
                    <a:pt x="36" y="20"/>
                  </a:lnTo>
                  <a:lnTo>
                    <a:pt x="77" y="38"/>
                  </a:lnTo>
                  <a:lnTo>
                    <a:pt x="121" y="54"/>
                  </a:lnTo>
                  <a:lnTo>
                    <a:pt x="170" y="68"/>
                  </a:lnTo>
                  <a:lnTo>
                    <a:pt x="222" y="78"/>
                  </a:lnTo>
                  <a:lnTo>
                    <a:pt x="274" y="87"/>
                  </a:lnTo>
                  <a:lnTo>
                    <a:pt x="329" y="93"/>
                  </a:lnTo>
                  <a:lnTo>
                    <a:pt x="385" y="99"/>
                  </a:lnTo>
                  <a:lnTo>
                    <a:pt x="440" y="101"/>
                  </a:lnTo>
                  <a:lnTo>
                    <a:pt x="496" y="102"/>
                  </a:lnTo>
                  <a:lnTo>
                    <a:pt x="551" y="101"/>
                  </a:lnTo>
                  <a:lnTo>
                    <a:pt x="606" y="99"/>
                  </a:lnTo>
                  <a:lnTo>
                    <a:pt x="662" y="93"/>
                  </a:lnTo>
                  <a:lnTo>
                    <a:pt x="717" y="87"/>
                  </a:lnTo>
                  <a:lnTo>
                    <a:pt x="770" y="78"/>
                  </a:lnTo>
                  <a:lnTo>
                    <a:pt x="822" y="68"/>
                  </a:lnTo>
                  <a:lnTo>
                    <a:pt x="870" y="54"/>
                  </a:lnTo>
                  <a:lnTo>
                    <a:pt x="914" y="38"/>
                  </a:lnTo>
                  <a:lnTo>
                    <a:pt x="956" y="20"/>
                  </a:lnTo>
                  <a:lnTo>
                    <a:pt x="992" y="0"/>
                  </a:lnTo>
                  <a:lnTo>
                    <a:pt x="992" y="216"/>
                  </a:lnTo>
                  <a:lnTo>
                    <a:pt x="956" y="237"/>
                  </a:lnTo>
                  <a:lnTo>
                    <a:pt x="914" y="255"/>
                  </a:lnTo>
                  <a:lnTo>
                    <a:pt x="870" y="270"/>
                  </a:lnTo>
                  <a:lnTo>
                    <a:pt x="822" y="283"/>
                  </a:lnTo>
                  <a:lnTo>
                    <a:pt x="770" y="294"/>
                  </a:lnTo>
                  <a:lnTo>
                    <a:pt x="717" y="302"/>
                  </a:lnTo>
                  <a:lnTo>
                    <a:pt x="662" y="310"/>
                  </a:lnTo>
                  <a:lnTo>
                    <a:pt x="606" y="314"/>
                  </a:lnTo>
                  <a:lnTo>
                    <a:pt x="551" y="317"/>
                  </a:lnTo>
                  <a:lnTo>
                    <a:pt x="496" y="317"/>
                  </a:lnTo>
                  <a:lnTo>
                    <a:pt x="440" y="317"/>
                  </a:lnTo>
                  <a:lnTo>
                    <a:pt x="385" y="314"/>
                  </a:lnTo>
                  <a:lnTo>
                    <a:pt x="329" y="310"/>
                  </a:lnTo>
                  <a:lnTo>
                    <a:pt x="274" y="302"/>
                  </a:lnTo>
                  <a:lnTo>
                    <a:pt x="222" y="294"/>
                  </a:lnTo>
                  <a:lnTo>
                    <a:pt x="170" y="283"/>
                  </a:lnTo>
                  <a:lnTo>
                    <a:pt x="121" y="270"/>
                  </a:lnTo>
                  <a:lnTo>
                    <a:pt x="77" y="255"/>
                  </a:lnTo>
                  <a:lnTo>
                    <a:pt x="36" y="237"/>
                  </a:lnTo>
                  <a:lnTo>
                    <a:pt x="0" y="216"/>
                  </a:lnTo>
                  <a:lnTo>
                    <a:pt x="0"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3677139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6" name="Text Placeholder 5"/>
          <p:cNvSpPr>
            <a:spLocks noGrp="1"/>
          </p:cNvSpPr>
          <p:nvPr>
            <p:ph type="body" idx="1"/>
          </p:nvPr>
        </p:nvSpPr>
        <p:spPr>
          <a:xfrm>
            <a:off x="5872690" y="3482123"/>
            <a:ext cx="4527741" cy="338554"/>
          </a:xfrm>
        </p:spPr>
        <p:txBody>
          <a:bodyPr/>
          <a:lstStyle/>
          <a:p>
            <a:r>
              <a:rPr lang="en-US">
                <a:solidFill>
                  <a:srgbClr val="FDEBD7"/>
                </a:solidFill>
              </a:rPr>
              <a:t>Basics – Creating connections</a:t>
            </a:r>
          </a:p>
        </p:txBody>
      </p:sp>
      <p:sp>
        <p:nvSpPr>
          <p:cNvPr id="5" name="Title 4"/>
          <p:cNvSpPr>
            <a:spLocks noGrp="1"/>
          </p:cNvSpPr>
          <p:nvPr>
            <p:ph type="title"/>
          </p:nvPr>
        </p:nvSpPr>
        <p:spPr>
          <a:xfrm>
            <a:off x="5872690" y="2832461"/>
            <a:ext cx="4527741" cy="584775"/>
          </a:xfrm>
        </p:spPr>
        <p:txBody>
          <a:bodyPr/>
          <a:lstStyle/>
          <a:p>
            <a:r>
              <a:rPr lang="en-US"/>
              <a:t>Demo</a:t>
            </a:r>
          </a:p>
        </p:txBody>
      </p:sp>
    </p:spTree>
    <p:extLst>
      <p:ext uri="{BB962C8B-B14F-4D97-AF65-F5344CB8AC3E}">
        <p14:creationId xmlns:p14="http://schemas.microsoft.com/office/powerpoint/2010/main" val="2938523970"/>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87B09FFE-DF9E-48D3-BB4B-4F65CF461562}"/>
              </a:ext>
            </a:extLst>
          </p:cNvPr>
          <p:cNvGrpSpPr/>
          <p:nvPr/>
        </p:nvGrpSpPr>
        <p:grpSpPr>
          <a:xfrm>
            <a:off x="-16394" y="-8965"/>
            <a:ext cx="12223812" cy="6885432"/>
            <a:chOff x="-7429" y="0"/>
            <a:chExt cx="12223812" cy="6885432"/>
          </a:xfrm>
        </p:grpSpPr>
        <p:sp>
          <p:nvSpPr>
            <p:cNvPr id="33" name="shading (lower right)">
              <a:extLst>
                <a:ext uri="{FF2B5EF4-FFF2-40B4-BE49-F238E27FC236}">
                  <a16:creationId xmlns:a16="http://schemas.microsoft.com/office/drawing/2014/main" id="{3607187D-0DB4-4CF9-99EC-6DE13BAB5F1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4" name="Group 33">
              <a:extLst>
                <a:ext uri="{FF2B5EF4-FFF2-40B4-BE49-F238E27FC236}">
                  <a16:creationId xmlns:a16="http://schemas.microsoft.com/office/drawing/2014/main" id="{ABB87E1F-0CD9-4320-8204-4B8DDEB19891}"/>
                </a:ext>
              </a:extLst>
            </p:cNvPr>
            <p:cNvGrpSpPr/>
            <p:nvPr/>
          </p:nvGrpSpPr>
          <p:grpSpPr>
            <a:xfrm>
              <a:off x="0" y="0"/>
              <a:ext cx="12192000" cy="6858000"/>
              <a:chOff x="0" y="0"/>
              <a:chExt cx="12192000" cy="6858000"/>
            </a:xfrm>
          </p:grpSpPr>
          <p:grpSp>
            <p:nvGrpSpPr>
              <p:cNvPr id="36" name="Group 35" hidden="1">
                <a:extLst>
                  <a:ext uri="{FF2B5EF4-FFF2-40B4-BE49-F238E27FC236}">
                    <a16:creationId xmlns:a16="http://schemas.microsoft.com/office/drawing/2014/main" id="{2E8E4420-B600-445C-9158-CA5DCFBA6D9D}"/>
                  </a:ext>
                </a:extLst>
              </p:cNvPr>
              <p:cNvGrpSpPr/>
              <p:nvPr/>
            </p:nvGrpSpPr>
            <p:grpSpPr>
              <a:xfrm>
                <a:off x="0" y="0"/>
                <a:ext cx="12192000" cy="6858000"/>
                <a:chOff x="0" y="0"/>
                <a:chExt cx="12192000" cy="6858000"/>
              </a:xfrm>
            </p:grpSpPr>
            <p:sp>
              <p:nvSpPr>
                <p:cNvPr id="54" name="Rectangle 53">
                  <a:extLst>
                    <a:ext uri="{FF2B5EF4-FFF2-40B4-BE49-F238E27FC236}">
                      <a16:creationId xmlns:a16="http://schemas.microsoft.com/office/drawing/2014/main" id="{91753E7F-621D-48D8-8C94-C46BD7868A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5" name="Picture 54">
                  <a:extLst>
                    <a:ext uri="{FF2B5EF4-FFF2-40B4-BE49-F238E27FC236}">
                      <a16:creationId xmlns:a16="http://schemas.microsoft.com/office/drawing/2014/main" id="{197EF822-E566-48B2-A840-19C33DDBB975}"/>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7" name="Group 36">
                <a:extLst>
                  <a:ext uri="{FF2B5EF4-FFF2-40B4-BE49-F238E27FC236}">
                    <a16:creationId xmlns:a16="http://schemas.microsoft.com/office/drawing/2014/main" id="{A729A216-2728-4229-A055-75DDE10DC351}"/>
                  </a:ext>
                </a:extLst>
              </p:cNvPr>
              <p:cNvGrpSpPr/>
              <p:nvPr/>
            </p:nvGrpSpPr>
            <p:grpSpPr>
              <a:xfrm>
                <a:off x="208303" y="146055"/>
                <a:ext cx="11731071" cy="6595922"/>
                <a:chOff x="208303" y="146055"/>
                <a:chExt cx="11731071" cy="6595922"/>
              </a:xfrm>
            </p:grpSpPr>
            <p:grpSp>
              <p:nvGrpSpPr>
                <p:cNvPr id="38" name="Group 37">
                  <a:extLst>
                    <a:ext uri="{FF2B5EF4-FFF2-40B4-BE49-F238E27FC236}">
                      <a16:creationId xmlns:a16="http://schemas.microsoft.com/office/drawing/2014/main" id="{16ADE273-DA1E-4711-8C99-A4F89EE8CF55}"/>
                    </a:ext>
                  </a:extLst>
                </p:cNvPr>
                <p:cNvGrpSpPr/>
                <p:nvPr/>
              </p:nvGrpSpPr>
              <p:grpSpPr>
                <a:xfrm>
                  <a:off x="11604987" y="146055"/>
                  <a:ext cx="334387" cy="435843"/>
                  <a:chOff x="11604987" y="146055"/>
                  <a:chExt cx="334387" cy="435843"/>
                </a:xfrm>
              </p:grpSpPr>
              <p:grpSp>
                <p:nvGrpSpPr>
                  <p:cNvPr id="46" name="Group 45">
                    <a:extLst>
                      <a:ext uri="{FF2B5EF4-FFF2-40B4-BE49-F238E27FC236}">
                        <a16:creationId xmlns:a16="http://schemas.microsoft.com/office/drawing/2014/main" id="{73A9439D-9D54-404A-8FD2-4B7452DF706E}"/>
                      </a:ext>
                    </a:extLst>
                  </p:cNvPr>
                  <p:cNvGrpSpPr>
                    <a:grpSpLocks noChangeAspect="1"/>
                  </p:cNvGrpSpPr>
                  <p:nvPr/>
                </p:nvGrpSpPr>
                <p:grpSpPr>
                  <a:xfrm>
                    <a:off x="11770125" y="399018"/>
                    <a:ext cx="169249" cy="182880"/>
                    <a:chOff x="7310041" y="760941"/>
                    <a:chExt cx="1043386" cy="1127422"/>
                  </a:xfrm>
                </p:grpSpPr>
                <p:sp>
                  <p:nvSpPr>
                    <p:cNvPr id="51" name="Freeform 72">
                      <a:extLst>
                        <a:ext uri="{FF2B5EF4-FFF2-40B4-BE49-F238E27FC236}">
                          <a16:creationId xmlns:a16="http://schemas.microsoft.com/office/drawing/2014/main" id="{5BED2F1D-DF88-424A-821E-4CD7ACB8153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CD9A2552-30B0-4171-AD83-FE57C6D1C94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A2CF8584-9DB5-4268-A5F0-86FDF43B761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7" name="Group 46">
                    <a:extLst>
                      <a:ext uri="{FF2B5EF4-FFF2-40B4-BE49-F238E27FC236}">
                        <a16:creationId xmlns:a16="http://schemas.microsoft.com/office/drawing/2014/main" id="{F3B3DE9B-FC94-4D6E-BF4F-BBF56FB2FD26}"/>
                      </a:ext>
                    </a:extLst>
                  </p:cNvPr>
                  <p:cNvGrpSpPr>
                    <a:grpSpLocks noChangeAspect="1"/>
                  </p:cNvGrpSpPr>
                  <p:nvPr/>
                </p:nvGrpSpPr>
                <p:grpSpPr>
                  <a:xfrm>
                    <a:off x="11604987" y="146055"/>
                    <a:ext cx="73152" cy="73152"/>
                    <a:chOff x="7310041" y="760941"/>
                    <a:chExt cx="1043386" cy="1127422"/>
                  </a:xfrm>
                </p:grpSpPr>
                <p:sp>
                  <p:nvSpPr>
                    <p:cNvPr id="48" name="Freeform 69">
                      <a:extLst>
                        <a:ext uri="{FF2B5EF4-FFF2-40B4-BE49-F238E27FC236}">
                          <a16:creationId xmlns:a16="http://schemas.microsoft.com/office/drawing/2014/main" id="{1C355F90-2564-44B2-8BC5-0F62ED697BE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7510C38C-2F34-43A9-9455-1831369084C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69D8D6BD-3FB2-45FC-8CD2-889D132678E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9" name="Group 38">
                  <a:extLst>
                    <a:ext uri="{FF2B5EF4-FFF2-40B4-BE49-F238E27FC236}">
                      <a16:creationId xmlns:a16="http://schemas.microsoft.com/office/drawing/2014/main" id="{6C39A79F-72EC-400B-A0C5-EB172292DDDE}"/>
                    </a:ext>
                  </a:extLst>
                </p:cNvPr>
                <p:cNvGrpSpPr/>
                <p:nvPr/>
              </p:nvGrpSpPr>
              <p:grpSpPr>
                <a:xfrm>
                  <a:off x="208303" y="5787704"/>
                  <a:ext cx="437544" cy="389381"/>
                  <a:chOff x="9178262" y="1315181"/>
                  <a:chExt cx="437544" cy="389381"/>
                </a:xfrm>
              </p:grpSpPr>
              <p:pic>
                <p:nvPicPr>
                  <p:cNvPr id="44" name="Picture 43">
                    <a:extLst>
                      <a:ext uri="{FF2B5EF4-FFF2-40B4-BE49-F238E27FC236}">
                        <a16:creationId xmlns:a16="http://schemas.microsoft.com/office/drawing/2014/main" id="{994B0A44-0A1F-423B-9089-16CF6B2D87E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5" name="Picture 44">
                    <a:extLst>
                      <a:ext uri="{FF2B5EF4-FFF2-40B4-BE49-F238E27FC236}">
                        <a16:creationId xmlns:a16="http://schemas.microsoft.com/office/drawing/2014/main" id="{A56A9366-CEC7-464D-B269-78DBA8D1C40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0" name="Group 39">
                  <a:extLst>
                    <a:ext uri="{FF2B5EF4-FFF2-40B4-BE49-F238E27FC236}">
                      <a16:creationId xmlns:a16="http://schemas.microsoft.com/office/drawing/2014/main" id="{952321BB-4C1B-4DAF-B508-1CD28E8B37FB}"/>
                    </a:ext>
                  </a:extLst>
                </p:cNvPr>
                <p:cNvGrpSpPr/>
                <p:nvPr/>
              </p:nvGrpSpPr>
              <p:grpSpPr>
                <a:xfrm>
                  <a:off x="250899" y="6421937"/>
                  <a:ext cx="669934" cy="274320"/>
                  <a:chOff x="9445759" y="1430242"/>
                  <a:chExt cx="669934" cy="274320"/>
                </a:xfrm>
              </p:grpSpPr>
              <p:pic>
                <p:nvPicPr>
                  <p:cNvPr id="42" name="Picture 41">
                    <a:extLst>
                      <a:ext uri="{FF2B5EF4-FFF2-40B4-BE49-F238E27FC236}">
                        <a16:creationId xmlns:a16="http://schemas.microsoft.com/office/drawing/2014/main" id="{AE46C97A-4427-4AF0-A8D3-B918C2F755B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3" name="Picture 42">
                    <a:extLst>
                      <a:ext uri="{FF2B5EF4-FFF2-40B4-BE49-F238E27FC236}">
                        <a16:creationId xmlns:a16="http://schemas.microsoft.com/office/drawing/2014/main" id="{83950219-681B-4FB4-A8F0-D33CCA6BEAE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1" name="Picture 40">
                  <a:extLst>
                    <a:ext uri="{FF2B5EF4-FFF2-40B4-BE49-F238E27FC236}">
                      <a16:creationId xmlns:a16="http://schemas.microsoft.com/office/drawing/2014/main" id="{57A8C96F-28C2-4FDC-9673-1E81E726C65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5" name="Picture 34">
              <a:extLst>
                <a:ext uri="{FF2B5EF4-FFF2-40B4-BE49-F238E27FC236}">
                  <a16:creationId xmlns:a16="http://schemas.microsoft.com/office/drawing/2014/main" id="{C16C827A-DC9D-4915-8473-9A496E11546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dirty="0"/>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574964" y="1411624"/>
            <a:ext cx="10369296" cy="3868714"/>
          </a:xfrm>
        </p:spPr>
        <p:txBody>
          <a:bodyPr vert="horz" lIns="0" tIns="0" rIns="0" bIns="0" rtlCol="0" anchor="t">
            <a:noAutofit/>
          </a:bodyPr>
          <a:lstStyle/>
          <a:p>
            <a:pPr marL="175895" indent="-175895"/>
            <a:r>
              <a:rPr lang="en-US" sz="2400" dirty="0" err="1"/>
              <a:t>ArcGIS.Desktop.Mapping</a:t>
            </a:r>
            <a:r>
              <a:rPr lang="en-US" sz="2400" dirty="0"/>
              <a:t>:</a:t>
            </a:r>
            <a:endParaRPr lang="en-US" dirty="0"/>
          </a:p>
          <a:p>
            <a:pPr lvl="1" indent="-173355"/>
            <a:r>
              <a:rPr lang="en-US" sz="2400" dirty="0" err="1">
                <a:latin typeface="Consolas"/>
              </a:rPr>
              <a:t>LayerFactory</a:t>
            </a:r>
            <a:r>
              <a:rPr lang="en-US" sz="2400" dirty="0">
                <a:latin typeface="Consolas"/>
              </a:rPr>
              <a:t> </a:t>
            </a:r>
            <a:r>
              <a:rPr lang="en-US" sz="2400" dirty="0" err="1">
                <a:latin typeface="Consolas"/>
              </a:rPr>
              <a:t>CreateLayer</a:t>
            </a:r>
            <a:r>
              <a:rPr lang="en-US" sz="2400" dirty="0"/>
              <a:t>()  overloads*</a:t>
            </a:r>
          </a:p>
          <a:p>
            <a:pPr marL="795020" lvl="2" indent="-173355"/>
            <a:r>
              <a:rPr lang="en-US" sz="2000" dirty="0"/>
              <a:t>Provide the service URI</a:t>
            </a:r>
          </a:p>
          <a:p>
            <a:pPr marL="621665" lvl="2" indent="0">
              <a:buNone/>
            </a:pPr>
            <a:endParaRPr lang="en-US" sz="2000" dirty="0"/>
          </a:p>
          <a:p>
            <a:pPr lvl="1" indent="-173355"/>
            <a:r>
              <a:rPr lang="en-US" sz="2400" dirty="0" err="1">
                <a:latin typeface="Consolas" panose="020B0609020204030204" pitchFamily="49" charset="0"/>
              </a:rPr>
              <a:t>CreateLayer</a:t>
            </a:r>
            <a:r>
              <a:rPr lang="en-US" sz="2400" dirty="0"/>
              <a:t>() returns:</a:t>
            </a:r>
          </a:p>
          <a:p>
            <a:pPr marL="795020" lvl="2" indent="-173355"/>
            <a:r>
              <a:rPr lang="en-US" sz="2000" dirty="0"/>
              <a:t>A </a:t>
            </a:r>
            <a:r>
              <a:rPr lang="en-US" sz="2000" dirty="0" err="1"/>
              <a:t>GroupLayer</a:t>
            </a:r>
            <a:r>
              <a:rPr lang="en-US" sz="2000" dirty="0"/>
              <a:t> if the end-point URI points to the service</a:t>
            </a:r>
          </a:p>
          <a:p>
            <a:pPr marL="1216025" lvl="3" indent="-173355"/>
            <a:r>
              <a:rPr lang="en-US" sz="1800" dirty="0"/>
              <a:t>Contains a feature layer added for each layer defined on the service</a:t>
            </a:r>
          </a:p>
          <a:p>
            <a:pPr marL="1216025" lvl="3" indent="-173355"/>
            <a:r>
              <a:rPr lang="en-US" sz="1800" dirty="0"/>
              <a:t>Adds any stand-alone tables for each table defined on the service</a:t>
            </a:r>
          </a:p>
          <a:p>
            <a:pPr marL="1042035" lvl="3" indent="0">
              <a:buNone/>
            </a:pPr>
            <a:endParaRPr lang="en-US" sz="1800" dirty="0"/>
          </a:p>
          <a:p>
            <a:pPr marL="795020" lvl="2" indent="-173355"/>
            <a:r>
              <a:rPr lang="en-US" sz="2000" dirty="0"/>
              <a:t>A </a:t>
            </a:r>
            <a:r>
              <a:rPr lang="en-US" sz="2000" dirty="0" err="1"/>
              <a:t>FeatureLayer</a:t>
            </a:r>
            <a:r>
              <a:rPr lang="en-US" sz="2000" dirty="0"/>
              <a:t> if the end-point URI includes a layer id</a:t>
            </a:r>
          </a:p>
          <a:p>
            <a:pPr marL="621665" lvl="2" indent="0">
              <a:buNone/>
            </a:pPr>
            <a:endParaRPr lang="en-US" sz="2000" dirty="0"/>
          </a:p>
          <a:p>
            <a:pPr marL="621665" lvl="2" indent="0">
              <a:buNone/>
            </a:pPr>
            <a:endParaRPr lang="en-US" sz="2000" dirty="0"/>
          </a:p>
          <a:p>
            <a:pPr marL="1905" indent="0">
              <a:buNone/>
            </a:pPr>
            <a:r>
              <a:rPr lang="en-US" dirty="0"/>
              <a:t>*</a:t>
            </a:r>
            <a:r>
              <a:rPr lang="en-US" dirty="0" err="1">
                <a:latin typeface="Consolas" panose="020B0609020204030204" pitchFamily="49" charset="0"/>
              </a:rPr>
              <a:t>StandaloneTableFactory</a:t>
            </a:r>
            <a:r>
              <a:rPr lang="en-US" dirty="0">
                <a:latin typeface="Consolas" panose="020B0609020204030204" pitchFamily="49" charset="0"/>
              </a:rPr>
              <a:t> </a:t>
            </a:r>
            <a:r>
              <a:rPr lang="en-US" dirty="0" err="1">
                <a:latin typeface="Consolas" panose="020B0609020204030204" pitchFamily="49" charset="0"/>
              </a:rPr>
              <a:t>CreateTable</a:t>
            </a:r>
            <a:r>
              <a:rPr lang="en-US" dirty="0"/>
              <a:t>() for non-spatial tables</a:t>
            </a:r>
          </a:p>
          <a:p>
            <a:pPr marL="621665" lvl="2" indent="0">
              <a:buNone/>
            </a:pPr>
            <a:endParaRPr lang="en-US" dirty="0"/>
          </a:p>
        </p:txBody>
      </p:sp>
    </p:spTree>
    <p:extLst>
      <p:ext uri="{BB962C8B-B14F-4D97-AF65-F5344CB8AC3E}">
        <p14:creationId xmlns:p14="http://schemas.microsoft.com/office/powerpoint/2010/main" val="4035994002"/>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87B09FFE-DF9E-48D3-BB4B-4F65CF461562}"/>
              </a:ext>
            </a:extLst>
          </p:cNvPr>
          <p:cNvGrpSpPr/>
          <p:nvPr/>
        </p:nvGrpSpPr>
        <p:grpSpPr>
          <a:xfrm>
            <a:off x="-16394" y="-8965"/>
            <a:ext cx="12223812" cy="6885432"/>
            <a:chOff x="-7429" y="0"/>
            <a:chExt cx="12223812" cy="6885432"/>
          </a:xfrm>
        </p:grpSpPr>
        <p:sp>
          <p:nvSpPr>
            <p:cNvPr id="33" name="shading (lower right)">
              <a:extLst>
                <a:ext uri="{FF2B5EF4-FFF2-40B4-BE49-F238E27FC236}">
                  <a16:creationId xmlns:a16="http://schemas.microsoft.com/office/drawing/2014/main" id="{3607187D-0DB4-4CF9-99EC-6DE13BAB5F1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4" name="Group 33">
              <a:extLst>
                <a:ext uri="{FF2B5EF4-FFF2-40B4-BE49-F238E27FC236}">
                  <a16:creationId xmlns:a16="http://schemas.microsoft.com/office/drawing/2014/main" id="{ABB87E1F-0CD9-4320-8204-4B8DDEB19891}"/>
                </a:ext>
              </a:extLst>
            </p:cNvPr>
            <p:cNvGrpSpPr/>
            <p:nvPr/>
          </p:nvGrpSpPr>
          <p:grpSpPr>
            <a:xfrm>
              <a:off x="0" y="0"/>
              <a:ext cx="12192000" cy="6858000"/>
              <a:chOff x="0" y="0"/>
              <a:chExt cx="12192000" cy="6858000"/>
            </a:xfrm>
          </p:grpSpPr>
          <p:grpSp>
            <p:nvGrpSpPr>
              <p:cNvPr id="36" name="Group 35" hidden="1">
                <a:extLst>
                  <a:ext uri="{FF2B5EF4-FFF2-40B4-BE49-F238E27FC236}">
                    <a16:creationId xmlns:a16="http://schemas.microsoft.com/office/drawing/2014/main" id="{2E8E4420-B600-445C-9158-CA5DCFBA6D9D}"/>
                  </a:ext>
                </a:extLst>
              </p:cNvPr>
              <p:cNvGrpSpPr/>
              <p:nvPr/>
            </p:nvGrpSpPr>
            <p:grpSpPr>
              <a:xfrm>
                <a:off x="0" y="0"/>
                <a:ext cx="12192000" cy="6858000"/>
                <a:chOff x="0" y="0"/>
                <a:chExt cx="12192000" cy="6858000"/>
              </a:xfrm>
            </p:grpSpPr>
            <p:sp>
              <p:nvSpPr>
                <p:cNvPr id="54" name="Rectangle 53">
                  <a:extLst>
                    <a:ext uri="{FF2B5EF4-FFF2-40B4-BE49-F238E27FC236}">
                      <a16:creationId xmlns:a16="http://schemas.microsoft.com/office/drawing/2014/main" id="{91753E7F-621D-48D8-8C94-C46BD7868A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5" name="Picture 54">
                  <a:extLst>
                    <a:ext uri="{FF2B5EF4-FFF2-40B4-BE49-F238E27FC236}">
                      <a16:creationId xmlns:a16="http://schemas.microsoft.com/office/drawing/2014/main" id="{197EF822-E566-48B2-A840-19C33DDBB975}"/>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7" name="Group 36">
                <a:extLst>
                  <a:ext uri="{FF2B5EF4-FFF2-40B4-BE49-F238E27FC236}">
                    <a16:creationId xmlns:a16="http://schemas.microsoft.com/office/drawing/2014/main" id="{A729A216-2728-4229-A055-75DDE10DC351}"/>
                  </a:ext>
                </a:extLst>
              </p:cNvPr>
              <p:cNvGrpSpPr/>
              <p:nvPr/>
            </p:nvGrpSpPr>
            <p:grpSpPr>
              <a:xfrm>
                <a:off x="208303" y="146055"/>
                <a:ext cx="11731071" cy="6595922"/>
                <a:chOff x="208303" y="146055"/>
                <a:chExt cx="11731071" cy="6595922"/>
              </a:xfrm>
            </p:grpSpPr>
            <p:grpSp>
              <p:nvGrpSpPr>
                <p:cNvPr id="38" name="Group 37">
                  <a:extLst>
                    <a:ext uri="{FF2B5EF4-FFF2-40B4-BE49-F238E27FC236}">
                      <a16:creationId xmlns:a16="http://schemas.microsoft.com/office/drawing/2014/main" id="{16ADE273-DA1E-4711-8C99-A4F89EE8CF55}"/>
                    </a:ext>
                  </a:extLst>
                </p:cNvPr>
                <p:cNvGrpSpPr/>
                <p:nvPr/>
              </p:nvGrpSpPr>
              <p:grpSpPr>
                <a:xfrm>
                  <a:off x="11604987" y="146055"/>
                  <a:ext cx="334387" cy="435843"/>
                  <a:chOff x="11604987" y="146055"/>
                  <a:chExt cx="334387" cy="435843"/>
                </a:xfrm>
              </p:grpSpPr>
              <p:grpSp>
                <p:nvGrpSpPr>
                  <p:cNvPr id="46" name="Group 45">
                    <a:extLst>
                      <a:ext uri="{FF2B5EF4-FFF2-40B4-BE49-F238E27FC236}">
                        <a16:creationId xmlns:a16="http://schemas.microsoft.com/office/drawing/2014/main" id="{73A9439D-9D54-404A-8FD2-4B7452DF706E}"/>
                      </a:ext>
                    </a:extLst>
                  </p:cNvPr>
                  <p:cNvGrpSpPr>
                    <a:grpSpLocks noChangeAspect="1"/>
                  </p:cNvGrpSpPr>
                  <p:nvPr/>
                </p:nvGrpSpPr>
                <p:grpSpPr>
                  <a:xfrm>
                    <a:off x="11770125" y="399018"/>
                    <a:ext cx="169249" cy="182880"/>
                    <a:chOff x="7310041" y="760941"/>
                    <a:chExt cx="1043386" cy="1127422"/>
                  </a:xfrm>
                </p:grpSpPr>
                <p:sp>
                  <p:nvSpPr>
                    <p:cNvPr id="51" name="Freeform 72">
                      <a:extLst>
                        <a:ext uri="{FF2B5EF4-FFF2-40B4-BE49-F238E27FC236}">
                          <a16:creationId xmlns:a16="http://schemas.microsoft.com/office/drawing/2014/main" id="{5BED2F1D-DF88-424A-821E-4CD7ACB8153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CD9A2552-30B0-4171-AD83-FE57C6D1C94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A2CF8584-9DB5-4268-A5F0-86FDF43B761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7" name="Group 46">
                    <a:extLst>
                      <a:ext uri="{FF2B5EF4-FFF2-40B4-BE49-F238E27FC236}">
                        <a16:creationId xmlns:a16="http://schemas.microsoft.com/office/drawing/2014/main" id="{F3B3DE9B-FC94-4D6E-BF4F-BBF56FB2FD26}"/>
                      </a:ext>
                    </a:extLst>
                  </p:cNvPr>
                  <p:cNvGrpSpPr>
                    <a:grpSpLocks noChangeAspect="1"/>
                  </p:cNvGrpSpPr>
                  <p:nvPr/>
                </p:nvGrpSpPr>
                <p:grpSpPr>
                  <a:xfrm>
                    <a:off x="11604987" y="146055"/>
                    <a:ext cx="73152" cy="73152"/>
                    <a:chOff x="7310041" y="760941"/>
                    <a:chExt cx="1043386" cy="1127422"/>
                  </a:xfrm>
                </p:grpSpPr>
                <p:sp>
                  <p:nvSpPr>
                    <p:cNvPr id="48" name="Freeform 69">
                      <a:extLst>
                        <a:ext uri="{FF2B5EF4-FFF2-40B4-BE49-F238E27FC236}">
                          <a16:creationId xmlns:a16="http://schemas.microsoft.com/office/drawing/2014/main" id="{1C355F90-2564-44B2-8BC5-0F62ED697BE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7510C38C-2F34-43A9-9455-1831369084C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69D8D6BD-3FB2-45FC-8CD2-889D132678E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9" name="Group 38">
                  <a:extLst>
                    <a:ext uri="{FF2B5EF4-FFF2-40B4-BE49-F238E27FC236}">
                      <a16:creationId xmlns:a16="http://schemas.microsoft.com/office/drawing/2014/main" id="{6C39A79F-72EC-400B-A0C5-EB172292DDDE}"/>
                    </a:ext>
                  </a:extLst>
                </p:cNvPr>
                <p:cNvGrpSpPr/>
                <p:nvPr/>
              </p:nvGrpSpPr>
              <p:grpSpPr>
                <a:xfrm>
                  <a:off x="208303" y="5787704"/>
                  <a:ext cx="437544" cy="389381"/>
                  <a:chOff x="9178262" y="1315181"/>
                  <a:chExt cx="437544" cy="389381"/>
                </a:xfrm>
              </p:grpSpPr>
              <p:pic>
                <p:nvPicPr>
                  <p:cNvPr id="44" name="Picture 43">
                    <a:extLst>
                      <a:ext uri="{FF2B5EF4-FFF2-40B4-BE49-F238E27FC236}">
                        <a16:creationId xmlns:a16="http://schemas.microsoft.com/office/drawing/2014/main" id="{994B0A44-0A1F-423B-9089-16CF6B2D87E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5" name="Picture 44">
                    <a:extLst>
                      <a:ext uri="{FF2B5EF4-FFF2-40B4-BE49-F238E27FC236}">
                        <a16:creationId xmlns:a16="http://schemas.microsoft.com/office/drawing/2014/main" id="{A56A9366-CEC7-464D-B269-78DBA8D1C40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0" name="Group 39">
                  <a:extLst>
                    <a:ext uri="{FF2B5EF4-FFF2-40B4-BE49-F238E27FC236}">
                      <a16:creationId xmlns:a16="http://schemas.microsoft.com/office/drawing/2014/main" id="{952321BB-4C1B-4DAF-B508-1CD28E8B37FB}"/>
                    </a:ext>
                  </a:extLst>
                </p:cNvPr>
                <p:cNvGrpSpPr/>
                <p:nvPr/>
              </p:nvGrpSpPr>
              <p:grpSpPr>
                <a:xfrm>
                  <a:off x="250899" y="6421937"/>
                  <a:ext cx="669934" cy="274320"/>
                  <a:chOff x="9445759" y="1430242"/>
                  <a:chExt cx="669934" cy="274320"/>
                </a:xfrm>
              </p:grpSpPr>
              <p:pic>
                <p:nvPicPr>
                  <p:cNvPr id="42" name="Picture 41">
                    <a:extLst>
                      <a:ext uri="{FF2B5EF4-FFF2-40B4-BE49-F238E27FC236}">
                        <a16:creationId xmlns:a16="http://schemas.microsoft.com/office/drawing/2014/main" id="{AE46C97A-4427-4AF0-A8D3-B918C2F755B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3" name="Picture 42">
                    <a:extLst>
                      <a:ext uri="{FF2B5EF4-FFF2-40B4-BE49-F238E27FC236}">
                        <a16:creationId xmlns:a16="http://schemas.microsoft.com/office/drawing/2014/main" id="{83950219-681B-4FB4-A8F0-D33CCA6BEAE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1" name="Picture 40">
                  <a:extLst>
                    <a:ext uri="{FF2B5EF4-FFF2-40B4-BE49-F238E27FC236}">
                      <a16:creationId xmlns:a16="http://schemas.microsoft.com/office/drawing/2014/main" id="{57A8C96F-28C2-4FDC-9673-1E81E726C65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5" name="Picture 34">
              <a:extLst>
                <a:ext uri="{FF2B5EF4-FFF2-40B4-BE49-F238E27FC236}">
                  <a16:creationId xmlns:a16="http://schemas.microsoft.com/office/drawing/2014/main" id="{C16C827A-DC9D-4915-8473-9A496E11546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574964" y="1411624"/>
            <a:ext cx="10369296" cy="3868714"/>
          </a:xfrm>
        </p:spPr>
        <p:txBody>
          <a:bodyPr vert="horz" lIns="0" tIns="0" rIns="0" bIns="0" rtlCol="0" anchor="t">
            <a:noAutofit/>
          </a:bodyPr>
          <a:lstStyle/>
          <a:p>
            <a:pPr marL="175895" indent="-175895"/>
            <a:r>
              <a:rPr lang="en-US" sz="2400" dirty="0" err="1"/>
              <a:t>ArcGIS.Desktop.Mapping</a:t>
            </a:r>
            <a:r>
              <a:rPr lang="en-US" sz="2400" dirty="0"/>
              <a:t> as of 2.4:</a:t>
            </a:r>
            <a:endParaRPr lang="en-US" dirty="0"/>
          </a:p>
          <a:p>
            <a:pPr lvl="1" indent="-173355"/>
            <a:r>
              <a:rPr lang="en-US" sz="2400" dirty="0" err="1">
                <a:latin typeface="Consolas"/>
              </a:rPr>
              <a:t>LayerFactory</a:t>
            </a:r>
            <a:r>
              <a:rPr lang="en-US" sz="2400" dirty="0">
                <a:latin typeface="Consolas"/>
              </a:rPr>
              <a:t> </a:t>
            </a:r>
            <a:r>
              <a:rPr lang="en-US" sz="2400" dirty="0" err="1">
                <a:latin typeface="Consolas"/>
              </a:rPr>
              <a:t>CreateLayer</a:t>
            </a:r>
            <a:r>
              <a:rPr lang="en-US" sz="2400" dirty="0">
                <a:latin typeface="Consolas"/>
              </a:rPr>
              <a:t>&lt;T&gt;</a:t>
            </a:r>
            <a:r>
              <a:rPr lang="en-US" sz="2400" dirty="0"/>
              <a:t>()  </a:t>
            </a:r>
            <a:r>
              <a:rPr lang="en-US" sz="2000" dirty="0"/>
              <a:t>overloads with </a:t>
            </a:r>
            <a:r>
              <a:rPr lang="en-US" sz="2400" dirty="0" err="1">
                <a:latin typeface="Consolas"/>
              </a:rPr>
              <a:t>LayerCreationParams</a:t>
            </a:r>
            <a:r>
              <a:rPr lang="en-US" sz="2400" dirty="0">
                <a:latin typeface="Consolas"/>
              </a:rPr>
              <a:t> </a:t>
            </a:r>
            <a:r>
              <a:rPr lang="en-US" sz="2000" dirty="0"/>
              <a:t>or derived </a:t>
            </a:r>
            <a:r>
              <a:rPr lang="en-US" sz="2400" dirty="0" err="1">
                <a:latin typeface="Consolas"/>
              </a:rPr>
              <a:t>FeatureLayerCreationParams</a:t>
            </a:r>
            <a:endParaRPr lang="en-US" sz="2400" dirty="0">
              <a:latin typeface="Consolas"/>
            </a:endParaRPr>
          </a:p>
          <a:p>
            <a:pPr marL="795020" lvl="2" indent="-173355"/>
            <a:r>
              <a:rPr lang="en-US" sz="2000" dirty="0"/>
              <a:t>Provide the service URI to the params</a:t>
            </a:r>
          </a:p>
          <a:p>
            <a:pPr marL="795020" lvl="2" indent="-173355"/>
            <a:r>
              <a:rPr lang="en-US" sz="2000" dirty="0"/>
              <a:t>Can specify Name, Visibility, Scale, etc.</a:t>
            </a:r>
          </a:p>
          <a:p>
            <a:pPr marL="621665" lvl="2" indent="0">
              <a:buNone/>
            </a:pPr>
            <a:endParaRPr lang="en-US" sz="2000" dirty="0"/>
          </a:p>
          <a:p>
            <a:pPr lvl="1" indent="-173355"/>
            <a:r>
              <a:rPr lang="en-US" sz="2000" dirty="0"/>
              <a:t>Use </a:t>
            </a:r>
            <a:r>
              <a:rPr lang="en-US" sz="2000" dirty="0" err="1"/>
              <a:t>CreateLayer</a:t>
            </a:r>
            <a:r>
              <a:rPr lang="en-US" sz="2000" dirty="0"/>
              <a:t>&lt;</a:t>
            </a:r>
            <a:r>
              <a:rPr lang="en-US" sz="2000" dirty="0" err="1"/>
              <a:t>GroupLayer</a:t>
            </a:r>
            <a:r>
              <a:rPr lang="en-US" sz="2000" dirty="0"/>
              <a:t>&gt;(</a:t>
            </a:r>
            <a:r>
              <a:rPr lang="en-US" sz="2000" dirty="0" err="1"/>
              <a:t>layerCreationParams</a:t>
            </a:r>
            <a:r>
              <a:rPr lang="en-US" sz="2000" dirty="0"/>
              <a:t>) to return a </a:t>
            </a:r>
            <a:r>
              <a:rPr lang="en-US" sz="2000" dirty="0" err="1"/>
              <a:t>GroupLayer</a:t>
            </a:r>
            <a:r>
              <a:rPr lang="en-US" sz="2000" dirty="0"/>
              <a:t> if the end-point URI points to the service</a:t>
            </a:r>
          </a:p>
          <a:p>
            <a:pPr lvl="1" indent="-173355"/>
            <a:endParaRPr lang="en-US" sz="2000" dirty="0"/>
          </a:p>
          <a:p>
            <a:pPr lvl="1" indent="-173355"/>
            <a:r>
              <a:rPr lang="en-US" sz="2000" dirty="0"/>
              <a:t>Use </a:t>
            </a:r>
            <a:r>
              <a:rPr lang="en-US" sz="2000" dirty="0" err="1"/>
              <a:t>CreateLayer</a:t>
            </a:r>
            <a:r>
              <a:rPr lang="en-US" sz="2000" dirty="0"/>
              <a:t>&lt;</a:t>
            </a:r>
            <a:r>
              <a:rPr lang="en-US" sz="2000" dirty="0" err="1"/>
              <a:t>FeatureLayer</a:t>
            </a:r>
            <a:r>
              <a:rPr lang="en-US" sz="2000" dirty="0"/>
              <a:t>&gt;(</a:t>
            </a:r>
            <a:r>
              <a:rPr lang="en-US" sz="2000" dirty="0" err="1"/>
              <a:t>featureLayerCreationParams</a:t>
            </a:r>
            <a:r>
              <a:rPr lang="en-US" sz="2000" dirty="0"/>
              <a:t>) to return a </a:t>
            </a:r>
            <a:r>
              <a:rPr lang="en-US" sz="2000" dirty="0" err="1"/>
              <a:t>FeatureLayer</a:t>
            </a:r>
            <a:r>
              <a:rPr lang="en-US" sz="2000" dirty="0"/>
              <a:t> if the end-point URI includes a layer id</a:t>
            </a:r>
          </a:p>
          <a:p>
            <a:pPr marL="621665" lvl="2" indent="0">
              <a:buNone/>
            </a:pPr>
            <a:endParaRPr lang="en-US" sz="2000" dirty="0"/>
          </a:p>
          <a:p>
            <a:pPr marL="621665" lvl="2" indent="0">
              <a:buNone/>
            </a:pPr>
            <a:endParaRPr lang="en-US" sz="2000" dirty="0"/>
          </a:p>
        </p:txBody>
      </p:sp>
    </p:spTree>
    <p:extLst>
      <p:ext uri="{BB962C8B-B14F-4D97-AF65-F5344CB8AC3E}">
        <p14:creationId xmlns:p14="http://schemas.microsoft.com/office/powerpoint/2010/main" val="236259889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72815102-17E0-449F-A285-F78ACB5B7232}"/>
              </a:ext>
            </a:extLst>
          </p:cNvPr>
          <p:cNvGrpSpPr/>
          <p:nvPr/>
        </p:nvGrpSpPr>
        <p:grpSpPr>
          <a:xfrm>
            <a:off x="0" y="0"/>
            <a:ext cx="12223812" cy="6885432"/>
            <a:chOff x="-7429" y="0"/>
            <a:chExt cx="12223812" cy="6885432"/>
          </a:xfrm>
        </p:grpSpPr>
        <p:sp>
          <p:nvSpPr>
            <p:cNvPr id="34" name="shading (lower right)">
              <a:extLst>
                <a:ext uri="{FF2B5EF4-FFF2-40B4-BE49-F238E27FC236}">
                  <a16:creationId xmlns:a16="http://schemas.microsoft.com/office/drawing/2014/main" id="{8B878A9B-A26B-40AE-BEC2-DB693D45012F}"/>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5" name="Group 34">
              <a:extLst>
                <a:ext uri="{FF2B5EF4-FFF2-40B4-BE49-F238E27FC236}">
                  <a16:creationId xmlns:a16="http://schemas.microsoft.com/office/drawing/2014/main" id="{FEC0B51C-79B2-4941-8535-C729E8CC5BE1}"/>
                </a:ext>
              </a:extLst>
            </p:cNvPr>
            <p:cNvGrpSpPr/>
            <p:nvPr/>
          </p:nvGrpSpPr>
          <p:grpSpPr>
            <a:xfrm>
              <a:off x="0" y="0"/>
              <a:ext cx="12192000" cy="6858000"/>
              <a:chOff x="0" y="0"/>
              <a:chExt cx="12192000" cy="6858000"/>
            </a:xfrm>
          </p:grpSpPr>
          <p:grpSp>
            <p:nvGrpSpPr>
              <p:cNvPr id="37" name="Group 36" hidden="1">
                <a:extLst>
                  <a:ext uri="{FF2B5EF4-FFF2-40B4-BE49-F238E27FC236}">
                    <a16:creationId xmlns:a16="http://schemas.microsoft.com/office/drawing/2014/main" id="{09C33D9E-7CF1-4F2D-8D98-6E12F49D2C17}"/>
                  </a:ext>
                </a:extLst>
              </p:cNvPr>
              <p:cNvGrpSpPr/>
              <p:nvPr/>
            </p:nvGrpSpPr>
            <p:grpSpPr>
              <a:xfrm>
                <a:off x="0" y="0"/>
                <a:ext cx="12192000" cy="6858000"/>
                <a:chOff x="0" y="0"/>
                <a:chExt cx="12192000" cy="6858000"/>
              </a:xfrm>
            </p:grpSpPr>
            <p:sp>
              <p:nvSpPr>
                <p:cNvPr id="55" name="Rectangle 54">
                  <a:extLst>
                    <a:ext uri="{FF2B5EF4-FFF2-40B4-BE49-F238E27FC236}">
                      <a16:creationId xmlns:a16="http://schemas.microsoft.com/office/drawing/2014/main" id="{6387320F-3CDF-46F4-B7B2-834A8096A54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6" name="Picture 55">
                  <a:extLst>
                    <a:ext uri="{FF2B5EF4-FFF2-40B4-BE49-F238E27FC236}">
                      <a16:creationId xmlns:a16="http://schemas.microsoft.com/office/drawing/2014/main" id="{F7389247-6B15-4058-AE86-3B7708718A43}"/>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8" name="Group 37">
                <a:extLst>
                  <a:ext uri="{FF2B5EF4-FFF2-40B4-BE49-F238E27FC236}">
                    <a16:creationId xmlns:a16="http://schemas.microsoft.com/office/drawing/2014/main" id="{88BEDE27-1607-41DC-A0B5-636EFC2F09B5}"/>
                  </a:ext>
                </a:extLst>
              </p:cNvPr>
              <p:cNvGrpSpPr/>
              <p:nvPr/>
            </p:nvGrpSpPr>
            <p:grpSpPr>
              <a:xfrm>
                <a:off x="208303" y="146055"/>
                <a:ext cx="11731071" cy="6595922"/>
                <a:chOff x="208303" y="146055"/>
                <a:chExt cx="11731071" cy="6595922"/>
              </a:xfrm>
            </p:grpSpPr>
            <p:grpSp>
              <p:nvGrpSpPr>
                <p:cNvPr id="39" name="Group 38">
                  <a:extLst>
                    <a:ext uri="{FF2B5EF4-FFF2-40B4-BE49-F238E27FC236}">
                      <a16:creationId xmlns:a16="http://schemas.microsoft.com/office/drawing/2014/main" id="{3DD5C1A7-21BE-4448-AA94-DECA20CD5712}"/>
                    </a:ext>
                  </a:extLst>
                </p:cNvPr>
                <p:cNvGrpSpPr/>
                <p:nvPr/>
              </p:nvGrpSpPr>
              <p:grpSpPr>
                <a:xfrm>
                  <a:off x="11604987" y="146055"/>
                  <a:ext cx="334387" cy="435843"/>
                  <a:chOff x="11604987" y="146055"/>
                  <a:chExt cx="334387" cy="435843"/>
                </a:xfrm>
              </p:grpSpPr>
              <p:grpSp>
                <p:nvGrpSpPr>
                  <p:cNvPr id="47" name="Group 46">
                    <a:extLst>
                      <a:ext uri="{FF2B5EF4-FFF2-40B4-BE49-F238E27FC236}">
                        <a16:creationId xmlns:a16="http://schemas.microsoft.com/office/drawing/2014/main" id="{543C6775-8416-4DE2-AA9C-CA3ED2648F88}"/>
                      </a:ext>
                    </a:extLst>
                  </p:cNvPr>
                  <p:cNvGrpSpPr>
                    <a:grpSpLocks noChangeAspect="1"/>
                  </p:cNvGrpSpPr>
                  <p:nvPr/>
                </p:nvGrpSpPr>
                <p:grpSpPr>
                  <a:xfrm>
                    <a:off x="11770125" y="399018"/>
                    <a:ext cx="169249" cy="182880"/>
                    <a:chOff x="7310041" y="760941"/>
                    <a:chExt cx="1043386" cy="1127422"/>
                  </a:xfrm>
                </p:grpSpPr>
                <p:sp>
                  <p:nvSpPr>
                    <p:cNvPr id="52" name="Freeform 72">
                      <a:extLst>
                        <a:ext uri="{FF2B5EF4-FFF2-40B4-BE49-F238E27FC236}">
                          <a16:creationId xmlns:a16="http://schemas.microsoft.com/office/drawing/2014/main" id="{C0933E55-FA4D-408E-84B0-7DDF5248256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651C60E8-E4EF-44F7-9F33-22F01EB1112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70218E83-2739-4C31-BB46-5B1425C54DFA}"/>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8" name="Group 47">
                    <a:extLst>
                      <a:ext uri="{FF2B5EF4-FFF2-40B4-BE49-F238E27FC236}">
                        <a16:creationId xmlns:a16="http://schemas.microsoft.com/office/drawing/2014/main" id="{00703961-1D96-4397-B012-D4CDC4A009D1}"/>
                      </a:ext>
                    </a:extLst>
                  </p:cNvPr>
                  <p:cNvGrpSpPr>
                    <a:grpSpLocks noChangeAspect="1"/>
                  </p:cNvGrpSpPr>
                  <p:nvPr/>
                </p:nvGrpSpPr>
                <p:grpSpPr>
                  <a:xfrm>
                    <a:off x="11604987" y="146055"/>
                    <a:ext cx="73152" cy="73152"/>
                    <a:chOff x="7310041" y="760941"/>
                    <a:chExt cx="1043386" cy="1127422"/>
                  </a:xfrm>
                </p:grpSpPr>
                <p:sp>
                  <p:nvSpPr>
                    <p:cNvPr id="49" name="Freeform 69">
                      <a:extLst>
                        <a:ext uri="{FF2B5EF4-FFF2-40B4-BE49-F238E27FC236}">
                          <a16:creationId xmlns:a16="http://schemas.microsoft.com/office/drawing/2014/main" id="{3AE173BC-EF12-424A-AA50-27FBE8D27348}"/>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2E97AF74-2D85-43A3-B1C6-9B8BE3E0A3C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1" name="Rectangle 50">
                      <a:extLst>
                        <a:ext uri="{FF2B5EF4-FFF2-40B4-BE49-F238E27FC236}">
                          <a16:creationId xmlns:a16="http://schemas.microsoft.com/office/drawing/2014/main" id="{F36AE7D3-9046-44E1-AB1D-3300CED29A0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0" name="Group 39">
                  <a:extLst>
                    <a:ext uri="{FF2B5EF4-FFF2-40B4-BE49-F238E27FC236}">
                      <a16:creationId xmlns:a16="http://schemas.microsoft.com/office/drawing/2014/main" id="{FF0845E9-607F-45DB-83FD-6C96BBABA663}"/>
                    </a:ext>
                  </a:extLst>
                </p:cNvPr>
                <p:cNvGrpSpPr/>
                <p:nvPr/>
              </p:nvGrpSpPr>
              <p:grpSpPr>
                <a:xfrm>
                  <a:off x="208303" y="5787704"/>
                  <a:ext cx="437544" cy="389381"/>
                  <a:chOff x="9178262" y="1315181"/>
                  <a:chExt cx="437544" cy="389381"/>
                </a:xfrm>
              </p:grpSpPr>
              <p:pic>
                <p:nvPicPr>
                  <p:cNvPr id="45" name="Picture 44">
                    <a:extLst>
                      <a:ext uri="{FF2B5EF4-FFF2-40B4-BE49-F238E27FC236}">
                        <a16:creationId xmlns:a16="http://schemas.microsoft.com/office/drawing/2014/main" id="{16183B54-DDB7-47DC-B057-D1676FB84CE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24233174-3B47-425A-888F-504E2F083E9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1" name="Group 40">
                  <a:extLst>
                    <a:ext uri="{FF2B5EF4-FFF2-40B4-BE49-F238E27FC236}">
                      <a16:creationId xmlns:a16="http://schemas.microsoft.com/office/drawing/2014/main" id="{6A8C3F1E-910A-43C0-967E-35F9A6DE270A}"/>
                    </a:ext>
                  </a:extLst>
                </p:cNvPr>
                <p:cNvGrpSpPr/>
                <p:nvPr/>
              </p:nvGrpSpPr>
              <p:grpSpPr>
                <a:xfrm>
                  <a:off x="250899" y="6421937"/>
                  <a:ext cx="669934" cy="274320"/>
                  <a:chOff x="9445759" y="1430242"/>
                  <a:chExt cx="669934" cy="274320"/>
                </a:xfrm>
              </p:grpSpPr>
              <p:pic>
                <p:nvPicPr>
                  <p:cNvPr id="43" name="Picture 42">
                    <a:extLst>
                      <a:ext uri="{FF2B5EF4-FFF2-40B4-BE49-F238E27FC236}">
                        <a16:creationId xmlns:a16="http://schemas.microsoft.com/office/drawing/2014/main" id="{F9EAB490-58D8-4010-B841-9D3C9BF43409}"/>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4" name="Picture 43">
                    <a:extLst>
                      <a:ext uri="{FF2B5EF4-FFF2-40B4-BE49-F238E27FC236}">
                        <a16:creationId xmlns:a16="http://schemas.microsoft.com/office/drawing/2014/main" id="{EA171DBB-69EC-4CF5-A6BB-6769B72257D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2" name="Picture 41">
                  <a:extLst>
                    <a:ext uri="{FF2B5EF4-FFF2-40B4-BE49-F238E27FC236}">
                      <a16:creationId xmlns:a16="http://schemas.microsoft.com/office/drawing/2014/main" id="{2A7D16E0-B697-4A04-8E01-FFFB28CB020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6" name="Picture 35">
              <a:extLst>
                <a:ext uri="{FF2B5EF4-FFF2-40B4-BE49-F238E27FC236}">
                  <a16:creationId xmlns:a16="http://schemas.microsoft.com/office/drawing/2014/main" id="{A178B446-7307-41CD-8D4E-56A17660FAD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a:xfrm>
            <a:off x="568252" y="364377"/>
            <a:ext cx="10826496" cy="369332"/>
          </a:xfrm>
        </p:spPr>
        <p:txBody>
          <a:bodyPr/>
          <a:lstStyle/>
          <a:p>
            <a:r>
              <a:rPr lang="en-US" dirty="0"/>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519290" y="1350146"/>
            <a:ext cx="10369296" cy="3429000"/>
          </a:xfrm>
        </p:spPr>
        <p:txBody>
          <a:bodyPr/>
          <a:lstStyle/>
          <a:p>
            <a:pPr marL="0" indent="0">
              <a:buNone/>
            </a:pPr>
            <a:endParaRPr lang="en-US" dirty="0"/>
          </a:p>
        </p:txBody>
      </p:sp>
      <p:sp>
        <p:nvSpPr>
          <p:cNvPr id="8" name="TextBox 7">
            <a:extLst>
              <a:ext uri="{FF2B5EF4-FFF2-40B4-BE49-F238E27FC236}">
                <a16:creationId xmlns:a16="http://schemas.microsoft.com/office/drawing/2014/main" id="{498C97EE-DE6A-4DEB-BE4E-4AD838FC36A9}"/>
              </a:ext>
            </a:extLst>
          </p:cNvPr>
          <p:cNvSpPr txBox="1"/>
          <p:nvPr/>
        </p:nvSpPr>
        <p:spPr>
          <a:xfrm>
            <a:off x="300756" y="951918"/>
            <a:ext cx="11590939" cy="5555055"/>
          </a:xfrm>
          <a:prstGeom prst="rect">
            <a:avLst/>
          </a:prstGeom>
          <a:solidFill>
            <a:schemeClr val="tx1"/>
          </a:solidFill>
          <a:effectLst/>
        </p:spPr>
        <p:txBody>
          <a:bodyPr wrap="square" lIns="0" tIns="0" rIns="0" bIns="0" rtlCol="0" anchor="t">
            <a:noAutofit/>
          </a:bodyPr>
          <a:lstStyle/>
          <a:p>
            <a:pPr>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a:defRPr/>
            </a:pPr>
            <a:r>
              <a:rPr lang="en-US" dirty="0">
                <a:solidFill>
                  <a:srgbClr val="0000FF"/>
                </a:solidFill>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var</a:t>
            </a:r>
            <a:r>
              <a:rPr lang="en-US" dirty="0">
                <a:solidFill>
                  <a:srgbClr val="000000"/>
                </a:solidFill>
                <a:latin typeface="Consolas"/>
                <a:ea typeface="ＭＳ Ｐゴシック"/>
              </a:rPr>
              <a:t> hosted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800000"/>
                </a:solidFill>
                <a:effectLst/>
                <a:uLnTx/>
                <a:uFillTx/>
                <a:latin typeface="Consolas"/>
                <a:ea typeface="ＭＳ Ｐゴシック"/>
              </a:rPr>
              <a:t>@"https://&lt;server1&gt;/server/rest/services/</a:t>
            </a:r>
            <a:r>
              <a:rPr lang="en-US" dirty="0">
                <a:solidFill>
                  <a:srgbClr val="800000"/>
                </a:solidFill>
                <a:latin typeface="Consolas"/>
                <a:ea typeface="ＭＳ Ｐゴシック"/>
              </a:rPr>
              <a:t>Hosted/Foo</a:t>
            </a:r>
            <a:r>
              <a:rPr kumimoji="0" lang="en-US" sz="1800" b="0" i="0" u="none" strike="noStrike" kern="1200" cap="none" spc="0" normalizeH="0" baseline="0" noProof="0" dirty="0">
                <a:ln>
                  <a:noFill/>
                </a:ln>
                <a:solidFill>
                  <a:srgbClr val="800000"/>
                </a:solidFill>
                <a:effectLst/>
                <a:uLnTx/>
                <a:uFillTx/>
                <a:latin typeface="Consolas"/>
                <a:ea typeface="ＭＳ Ｐゴシック"/>
              </a:rPr>
              <a:t>/</a:t>
            </a:r>
            <a:r>
              <a:rPr kumimoji="0" lang="en-US" sz="1800" b="0" i="0" u="none" strike="noStrike" kern="1200" cap="none" spc="0" normalizeH="0" baseline="0" noProof="0" dirty="0" err="1">
                <a:ln>
                  <a:noFill/>
                </a:ln>
                <a:solidFill>
                  <a:srgbClr val="800000"/>
                </a:solidFill>
                <a:effectLst/>
                <a:uLnTx/>
                <a:uFillTx/>
                <a:latin typeface="Consolas"/>
                <a:ea typeface="ＭＳ Ｐゴシック"/>
              </a:rPr>
              <a:t>FeatureServer</a:t>
            </a:r>
            <a:r>
              <a:rPr kumimoji="0" lang="en-US" sz="1800" b="0" i="0" u="none" strike="noStrike" kern="1200" cap="none" spc="0" normalizeH="0" baseline="0" noProof="0" dirty="0">
                <a:ln>
                  <a:noFill/>
                </a:ln>
                <a:solidFill>
                  <a:srgbClr val="800000"/>
                </a:solidFill>
                <a:effectLst/>
                <a:uLnTx/>
                <a:uFillTx/>
                <a:latin typeface="Consolas"/>
                <a:ea typeface="ＭＳ Ｐゴシック"/>
              </a:rPr>
              <a:t>"</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var</a:t>
            </a:r>
            <a:r>
              <a:rPr lang="en-US" dirty="0">
                <a:solidFill>
                  <a:srgbClr val="000000"/>
                </a:solidFill>
                <a:latin typeface="Consolas"/>
                <a:ea typeface="ＭＳ Ｐゴシック"/>
              </a:rPr>
              <a:t> </a:t>
            </a:r>
            <a:r>
              <a:rPr lang="en-US" dirty="0" err="1">
                <a:solidFill>
                  <a:srgbClr val="000000"/>
                </a:solidFill>
                <a:latin typeface="Consolas"/>
                <a:ea typeface="ＭＳ Ｐゴシック"/>
              </a:rPr>
              <a:t>by_ref_id</a:t>
            </a: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800000"/>
                </a:solidFill>
                <a:effectLst/>
                <a:uLnTx/>
                <a:uFillTx/>
                <a:latin typeface="Consolas"/>
                <a:ea typeface="ＭＳ Ｐゴシック"/>
              </a:rPr>
              <a:t>@"https://&lt;server1&gt;/server/rest/services/</a:t>
            </a:r>
            <a:r>
              <a:rPr lang="en-US" dirty="0">
                <a:solidFill>
                  <a:srgbClr val="800000"/>
                </a:solidFill>
                <a:latin typeface="Consolas"/>
                <a:ea typeface="ＭＳ Ｐゴシック"/>
              </a:rPr>
              <a:t>Bar</a:t>
            </a:r>
            <a:r>
              <a:rPr kumimoji="0" lang="en-US" sz="1800" b="0" i="0" u="none" strike="noStrike" kern="1200" cap="none" spc="0" normalizeH="0" baseline="0" noProof="0" dirty="0">
                <a:ln>
                  <a:noFill/>
                </a:ln>
                <a:solidFill>
                  <a:srgbClr val="800000"/>
                </a:solidFill>
                <a:effectLst/>
                <a:uLnTx/>
                <a:uFillTx/>
                <a:latin typeface="Consolas"/>
                <a:ea typeface="ＭＳ Ｐゴシック"/>
              </a:rPr>
              <a:t>/</a:t>
            </a:r>
            <a:r>
              <a:rPr lang="en-US" dirty="0" err="1">
                <a:solidFill>
                  <a:srgbClr val="800000"/>
                </a:solidFill>
                <a:latin typeface="Consolas"/>
              </a:rPr>
              <a:t>FeatureServer</a:t>
            </a:r>
            <a:r>
              <a:rPr lang="en-US" dirty="0">
                <a:solidFill>
                  <a:srgbClr val="800000"/>
                </a:solidFill>
                <a:latin typeface="Consolas"/>
              </a:rPr>
              <a:t>/0";</a:t>
            </a:r>
            <a:endParaRPr kumimoji="0" lang="en-US" sz="1800" b="0" i="0" u="none" strike="noStrike" kern="1200" cap="none" spc="0" normalizeH="0" baseline="0" noProof="0" dirty="0">
              <a:ln>
                <a:noFill/>
              </a:ln>
              <a:solidFill>
                <a:srgbClr val="800000"/>
              </a:solidFill>
              <a:effectLst/>
              <a:uLnTx/>
              <a:uFillTx/>
              <a:latin typeface="Consolas"/>
              <a:ea typeface="ＭＳ Ｐゴシック"/>
            </a:endParaRPr>
          </a:p>
          <a:p>
            <a:pPr>
              <a:defRPr/>
            </a:pPr>
            <a:r>
              <a:rPr lang="en-US" dirty="0">
                <a:solidFill>
                  <a:srgbClr val="0000FF"/>
                </a:solidFill>
                <a:latin typeface="Consolas"/>
                <a:ea typeface="ＭＳ Ｐゴシック"/>
              </a:rPr>
              <a:t> </a:t>
            </a:r>
            <a:r>
              <a:rPr lang="en-US" dirty="0">
                <a:solidFill>
                  <a:srgbClr val="008000"/>
                </a:solidFill>
                <a:latin typeface="Consolas" panose="020B0609020204030204" pitchFamily="49" charset="0"/>
              </a:rPr>
              <a:t>//var portal = @"https://&lt;server2&gt;/portal/home/</a:t>
            </a:r>
            <a:r>
              <a:rPr lang="en-US" dirty="0" err="1">
                <a:solidFill>
                  <a:srgbClr val="008000"/>
                </a:solidFill>
                <a:latin typeface="Consolas" panose="020B0609020204030204" pitchFamily="49" charset="0"/>
              </a:rPr>
              <a:t>item.html?id</a:t>
            </a:r>
            <a:r>
              <a:rPr lang="en-US" dirty="0">
                <a:solidFill>
                  <a:srgbClr val="008000"/>
                </a:solidFill>
                <a:latin typeface="Consolas" panose="020B0609020204030204" pitchFamily="49" charset="0"/>
              </a:rPr>
              <a:t>=GUID HERE";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a:defRPr/>
            </a:pPr>
            <a:r>
              <a:rPr lang="en-US" dirty="0">
                <a:solidFill>
                  <a:srgbClr val="0000FF"/>
                </a:solidFill>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await</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QueuedTask</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.Run</a:t>
            </a:r>
            <a:r>
              <a:rPr kumimoji="0" lang="en-US" sz="1800" b="0" i="0" u="none" strike="noStrike" kern="1200" cap="none" spc="0" normalizeH="0" baseline="0" noProof="0" dirty="0">
                <a:ln>
                  <a:noFill/>
                </a:ln>
                <a:solidFill>
                  <a:srgbClr val="000000"/>
                </a:solidFill>
                <a:effectLst/>
                <a:uLnTx/>
                <a:uFillTx/>
                <a:latin typeface="Consolas"/>
                <a:ea typeface="ＭＳ Ｐゴシック"/>
              </a:rPr>
              <a:t>(() =&gt;</a:t>
            </a: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groupLyr</a:t>
            </a:r>
            <a:r>
              <a:rPr kumimoji="0" lang="en-US" sz="1800" b="0" i="0" u="none" strike="noStrike" kern="1200" cap="none" spc="0" normalizeH="0" baseline="0" noProof="0" dirty="0">
                <a:ln>
                  <a:noFill/>
                </a:ln>
                <a:solidFill>
                  <a:srgbClr val="000000"/>
                </a:solidFill>
                <a:effectLst/>
                <a:uLnTx/>
                <a:uFillTx/>
                <a:latin typeface="Consolas"/>
                <a:ea typeface="ＭＳ Ｐゴシック"/>
              </a:rPr>
              <a:t> =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.Instance.CreateLayer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lang="en-US" dirty="0">
                <a:solidFill>
                  <a:srgbClr val="2B91AF"/>
                </a:solidFill>
                <a:latin typeface="Consolas"/>
                <a:ea typeface="ＭＳ Ｐゴシック"/>
              </a:rPr>
              <a:t>Uri</a:t>
            </a:r>
            <a:r>
              <a:rPr lang="en-US" dirty="0">
                <a:solidFill>
                  <a:srgbClr val="000000"/>
                </a:solidFill>
                <a:latin typeface="Consolas"/>
                <a:ea typeface="ＭＳ Ｐゴシック"/>
              </a:rPr>
              <a:t>(hosted,</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.Active.Map</a:t>
            </a:r>
            <a:r>
              <a:rPr lang="en-US" dirty="0">
                <a:solidFill>
                  <a:srgbClr val="000000"/>
                </a:solidFill>
                <a:latin typeface="Consolas"/>
                <a:ea typeface="ＭＳ Ｐゴシック"/>
              </a:rPr>
              <a:t>);</a:t>
            </a:r>
          </a:p>
          <a:p>
            <a:pPr>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featlayer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 =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.Instance.CreateLayer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lang="en-US" dirty="0">
                <a:solidFill>
                  <a:srgbClr val="2B91AF"/>
                </a:solidFill>
                <a:latin typeface="Consolas"/>
                <a:ea typeface="ＭＳ Ｐゴシック"/>
              </a:rPr>
              <a:t>Uri</a:t>
            </a:r>
            <a:r>
              <a:rPr lang="en-US" dirty="0">
                <a:solidFill>
                  <a:srgbClr val="000000"/>
                </a:solidFill>
                <a:latin typeface="Consolas"/>
                <a:ea typeface="ＭＳ Ｐゴシック"/>
              </a:rPr>
              <a:t>(</a:t>
            </a:r>
            <a:r>
              <a:rPr lang="en-US" dirty="0" err="1">
                <a:solidFill>
                  <a:srgbClr val="000000"/>
                </a:solidFill>
                <a:latin typeface="Consolas"/>
                <a:ea typeface="ＭＳ Ｐゴシック"/>
              </a:rPr>
              <a:t>by_ref_id</a:t>
            </a:r>
            <a:r>
              <a:rPr lang="en-US" dirty="0">
                <a:solidFill>
                  <a:srgbClr val="000000"/>
                </a:solidFill>
                <a:latin typeface="Consolas"/>
                <a:ea typeface="ＭＳ Ｐゴシック"/>
              </a:rPr>
              <a:t>,</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.Active.Map</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lang="en-US" dirty="0">
                <a:solidFill>
                  <a:srgbClr val="0000FF"/>
                </a:solidFill>
                <a:latin typeface="Consolas"/>
                <a:ea typeface="ＭＳ Ｐゴシック"/>
              </a:rPr>
              <a:t>as</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lang="en-US" dirty="0" err="1">
                <a:solidFill>
                  <a:srgbClr val="2B91AF"/>
                </a:solidFill>
                <a:latin typeface="Consolas"/>
                <a:ea typeface="ＭＳ Ｐゴシック"/>
              </a:rPr>
              <a:t>FeatureLayer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p>
          <a:p>
            <a:pPr>
              <a:defRPr/>
            </a:pPr>
            <a:endParaRPr kumimoji="0" lang="en-US" sz="1800" b="0" i="0" u="none" strike="noStrike" kern="1200" cap="none" spc="0" normalizeH="0" baseline="0" noProof="0" dirty="0">
              <a:ln>
                <a:noFill/>
              </a:ln>
              <a:solidFill>
                <a:srgbClr val="000000"/>
              </a:solidFill>
              <a:effectLst/>
              <a:uLnTx/>
              <a:uFillTx/>
              <a:latin typeface="Consolas"/>
              <a:ea typeface="ＭＳ Ｐゴシック"/>
            </a:endParaRPr>
          </a:p>
          <a:p>
            <a:pPr>
              <a:defRPr/>
            </a:pPr>
            <a:endParaRPr kumimoji="0" lang="en-US" sz="1800" b="0" i="0" u="none" strike="noStrike" kern="1200" cap="none" spc="0" normalizeH="0" baseline="0" noProof="0" dirty="0">
              <a:ln>
                <a:noFill/>
              </a:ln>
              <a:solidFill>
                <a:srgbClr val="000000"/>
              </a:solidFill>
              <a:effectLst/>
              <a:uLnTx/>
              <a:uFillTx/>
              <a:latin typeface="Consolas"/>
              <a:ea typeface="ＭＳ Ｐゴシック"/>
            </a:endParaRPr>
          </a:p>
          <a:p>
            <a:pPr>
              <a:defRPr/>
            </a:pPr>
            <a:r>
              <a:rPr lang="en-US" dirty="0">
                <a:solidFill>
                  <a:srgbClr val="0000FF"/>
                </a:solidFill>
                <a:latin typeface="Consolas"/>
              </a:rPr>
              <a:t>   var</a:t>
            </a:r>
            <a:r>
              <a:rPr lang="en-US" dirty="0">
                <a:solidFill>
                  <a:srgbClr val="000000"/>
                </a:solidFill>
                <a:latin typeface="Consolas"/>
              </a:rPr>
              <a:t> </a:t>
            </a:r>
            <a:r>
              <a:rPr lang="en-US" dirty="0" err="1">
                <a:solidFill>
                  <a:srgbClr val="000000"/>
                </a:solidFill>
                <a:latin typeface="Consolas"/>
              </a:rPr>
              <a:t>lparams</a:t>
            </a:r>
            <a:r>
              <a:rPr lang="en-US" dirty="0">
                <a:solidFill>
                  <a:srgbClr val="000000"/>
                </a:solidFill>
                <a:latin typeface="Consolas"/>
              </a:rPr>
              <a:t> = </a:t>
            </a:r>
            <a:r>
              <a:rPr lang="en-US" dirty="0">
                <a:solidFill>
                  <a:srgbClr val="0000FF"/>
                </a:solidFill>
                <a:latin typeface="Consolas"/>
              </a:rPr>
              <a:t>new </a:t>
            </a:r>
            <a:r>
              <a:rPr lang="en-US" dirty="0" err="1">
                <a:solidFill>
                  <a:srgbClr val="2B91AF"/>
                </a:solidFill>
                <a:latin typeface="Consolas"/>
              </a:rPr>
              <a:t>LayerCreationParams</a:t>
            </a:r>
            <a:r>
              <a:rPr lang="en-US" dirty="0">
                <a:solidFill>
                  <a:srgbClr val="000000"/>
                </a:solidFill>
                <a:latin typeface="Consolas"/>
              </a:rPr>
              <a:t>(</a:t>
            </a:r>
            <a:r>
              <a:rPr lang="en-US" dirty="0">
                <a:solidFill>
                  <a:srgbClr val="0000FF"/>
                </a:solidFill>
                <a:latin typeface="Consolas"/>
              </a:rPr>
              <a:t>new</a:t>
            </a:r>
            <a:r>
              <a:rPr lang="en-US" dirty="0">
                <a:solidFill>
                  <a:srgbClr val="000000"/>
                </a:solidFill>
                <a:latin typeface="Consolas"/>
              </a:rPr>
              <a:t> </a:t>
            </a:r>
            <a:r>
              <a:rPr lang="en-US" dirty="0">
                <a:solidFill>
                  <a:srgbClr val="2B91AF"/>
                </a:solidFill>
                <a:latin typeface="Consolas"/>
                <a:ea typeface="ＭＳ Ｐゴシック"/>
              </a:rPr>
              <a:t>Uri</a:t>
            </a:r>
            <a:r>
              <a:rPr lang="en-US" dirty="0">
                <a:solidFill>
                  <a:srgbClr val="000000"/>
                </a:solidFill>
                <a:latin typeface="Consolas"/>
              </a:rPr>
              <a:t>(hosted, </a:t>
            </a:r>
            <a:r>
              <a:rPr lang="en-US" dirty="0" err="1">
                <a:solidFill>
                  <a:srgbClr val="2B91AF"/>
                </a:solidFill>
                <a:latin typeface="Consolas"/>
              </a:rPr>
              <a:t>UriKind</a:t>
            </a:r>
            <a:r>
              <a:rPr lang="en-US" dirty="0" err="1">
                <a:solidFill>
                  <a:srgbClr val="000000"/>
                </a:solidFill>
                <a:latin typeface="Consolas"/>
              </a:rPr>
              <a:t>.Absolute</a:t>
            </a:r>
            <a:r>
              <a:rPr lang="en-US" dirty="0">
                <a:solidFill>
                  <a:srgbClr val="000000"/>
                </a:solidFill>
                <a:latin typeface="Consolas"/>
              </a:rPr>
              <a:t>)) {</a:t>
            </a:r>
          </a:p>
          <a:p>
            <a:pPr>
              <a:defRPr/>
            </a:pPr>
            <a:r>
              <a:rPr lang="en-US" dirty="0">
                <a:solidFill>
                  <a:srgbClr val="000000"/>
                </a:solidFill>
                <a:latin typeface="Consolas"/>
              </a:rPr>
              <a:t>                       Name = “Hosted”,  </a:t>
            </a:r>
            <a:r>
              <a:rPr lang="en-US" dirty="0" err="1">
                <a:solidFill>
                  <a:srgbClr val="000000"/>
                </a:solidFill>
                <a:latin typeface="Consolas"/>
              </a:rPr>
              <a:t>IsVisible</a:t>
            </a:r>
            <a:r>
              <a:rPr lang="en-US" dirty="0">
                <a:solidFill>
                  <a:srgbClr val="000000"/>
                </a:solidFill>
                <a:latin typeface="Consolas"/>
              </a:rPr>
              <a:t> = </a:t>
            </a:r>
            <a:r>
              <a:rPr lang="en-US" dirty="0">
                <a:solidFill>
                  <a:srgbClr val="0000FF"/>
                </a:solidFill>
                <a:latin typeface="Consolas"/>
              </a:rPr>
              <a:t>false</a:t>
            </a:r>
            <a:r>
              <a:rPr lang="en-US" dirty="0">
                <a:solidFill>
                  <a:srgbClr val="000000"/>
                </a:solidFill>
                <a:latin typeface="Consolas"/>
              </a:rPr>
              <a:t> }; </a:t>
            </a:r>
          </a:p>
          <a:p>
            <a:pPr>
              <a:defRPr/>
            </a:pPr>
            <a:r>
              <a:rPr lang="en-US" dirty="0">
                <a:solidFill>
                  <a:srgbClr val="0000FF"/>
                </a:solidFill>
                <a:latin typeface="Consolas"/>
              </a:rPr>
              <a:t>   var</a:t>
            </a:r>
            <a:r>
              <a:rPr lang="en-US" dirty="0">
                <a:solidFill>
                  <a:srgbClr val="000000"/>
                </a:solidFill>
                <a:latin typeface="Consolas"/>
              </a:rPr>
              <a:t> </a:t>
            </a:r>
            <a:r>
              <a:rPr lang="en-US" dirty="0" err="1">
                <a:solidFill>
                  <a:srgbClr val="000000"/>
                </a:solidFill>
                <a:latin typeface="Consolas"/>
              </a:rPr>
              <a:t>groupLyr</a:t>
            </a:r>
            <a:r>
              <a:rPr lang="en-US" dirty="0">
                <a:solidFill>
                  <a:srgbClr val="000000"/>
                </a:solidFill>
                <a:latin typeface="Consolas"/>
              </a:rPr>
              <a:t> = </a:t>
            </a:r>
            <a:r>
              <a:rPr lang="en-US" dirty="0" err="1">
                <a:solidFill>
                  <a:srgbClr val="2B91AF"/>
                </a:solidFill>
                <a:latin typeface="Consolas"/>
              </a:rPr>
              <a:t>LayerFactory</a:t>
            </a:r>
            <a:r>
              <a:rPr lang="en-US" dirty="0" err="1">
                <a:solidFill>
                  <a:srgbClr val="000000"/>
                </a:solidFill>
                <a:latin typeface="Consolas"/>
              </a:rPr>
              <a:t>.Instance.CreateLayer</a:t>
            </a:r>
            <a:r>
              <a:rPr lang="en-US" dirty="0">
                <a:solidFill>
                  <a:srgbClr val="000000"/>
                </a:solidFill>
                <a:latin typeface="Consolas"/>
              </a:rPr>
              <a:t>&lt;</a:t>
            </a:r>
            <a:r>
              <a:rPr lang="en-US" dirty="0" err="1">
                <a:solidFill>
                  <a:srgbClr val="2B91AF"/>
                </a:solidFill>
                <a:latin typeface="Consolas"/>
              </a:rPr>
              <a:t>GroupLayer</a:t>
            </a:r>
            <a:r>
              <a:rPr lang="en-US" dirty="0">
                <a:solidFill>
                  <a:srgbClr val="000000"/>
                </a:solidFill>
                <a:latin typeface="Consolas"/>
              </a:rPr>
              <a:t>&gt;(</a:t>
            </a:r>
          </a:p>
          <a:p>
            <a:pPr>
              <a:defRPr/>
            </a:pPr>
            <a:r>
              <a:rPr lang="en-US" dirty="0">
                <a:solidFill>
                  <a:srgbClr val="000000"/>
                </a:solidFill>
                <a:latin typeface="Consolas"/>
              </a:rPr>
              <a:t>                                     </a:t>
            </a:r>
            <a:r>
              <a:rPr lang="en-US" dirty="0" err="1">
                <a:solidFill>
                  <a:srgbClr val="000000"/>
                </a:solidFill>
                <a:latin typeface="Consolas"/>
              </a:rPr>
              <a:t>lparams</a:t>
            </a:r>
            <a:r>
              <a:rPr lang="en-US" dirty="0">
                <a:solidFill>
                  <a:srgbClr val="000000"/>
                </a:solidFill>
                <a:latin typeface="Consolas"/>
              </a:rPr>
              <a:t>, </a:t>
            </a:r>
            <a:r>
              <a:rPr lang="en-US" dirty="0" err="1">
                <a:solidFill>
                  <a:srgbClr val="2B91AF"/>
                </a:solidFill>
                <a:latin typeface="Consolas"/>
              </a:rPr>
              <a:t>MapView</a:t>
            </a:r>
            <a:r>
              <a:rPr lang="en-US" dirty="0" err="1">
                <a:solidFill>
                  <a:srgbClr val="000000"/>
                </a:solidFill>
                <a:latin typeface="Consolas"/>
              </a:rPr>
              <a:t>.Active.Map</a:t>
            </a:r>
            <a:r>
              <a:rPr lang="en-US" dirty="0">
                <a:solidFill>
                  <a:srgbClr val="000000"/>
                </a:solidFill>
                <a:latin typeface="Consolas"/>
              </a:rPr>
              <a:t>);</a:t>
            </a:r>
          </a:p>
          <a:p>
            <a:pPr>
              <a:defRPr/>
            </a:pPr>
            <a:r>
              <a:rPr lang="en-US" dirty="0">
                <a:solidFill>
                  <a:srgbClr val="008000"/>
                </a:solidFill>
                <a:latin typeface="Consolas" panose="020B0609020204030204" pitchFamily="49" charset="0"/>
              </a:rPr>
              <a:t>   //Use of </a:t>
            </a:r>
            <a:r>
              <a:rPr lang="en-US" dirty="0" err="1">
                <a:solidFill>
                  <a:srgbClr val="008000"/>
                </a:solidFill>
                <a:latin typeface="Consolas" panose="020B0609020204030204" pitchFamily="49" charset="0"/>
              </a:rPr>
              <a:t>FeatureLayerCreationParams</a:t>
            </a:r>
            <a:r>
              <a:rPr lang="en-US" dirty="0">
                <a:solidFill>
                  <a:srgbClr val="008000"/>
                </a:solidFill>
                <a:latin typeface="Consolas" panose="020B0609020204030204" pitchFamily="49" charset="0"/>
              </a:rPr>
              <a:t> with an end-point Uri + layer id follows the same   </a:t>
            </a:r>
          </a:p>
          <a:p>
            <a:pPr>
              <a:defRPr/>
            </a:pPr>
            <a:r>
              <a:rPr lang="en-US" dirty="0">
                <a:solidFill>
                  <a:srgbClr val="008000"/>
                </a:solidFill>
                <a:latin typeface="Consolas" panose="020B0609020204030204" pitchFamily="49" charset="0"/>
              </a:rPr>
              <a:t>   //pattern as above. Use </a:t>
            </a:r>
            <a:r>
              <a:rPr lang="en-US" dirty="0" err="1">
                <a:solidFill>
                  <a:srgbClr val="008000"/>
                </a:solidFill>
                <a:latin typeface="Consolas" panose="020B0609020204030204" pitchFamily="49" charset="0"/>
              </a:rPr>
              <a:t>FeatureLayer</a:t>
            </a:r>
            <a:r>
              <a:rPr lang="en-US" dirty="0">
                <a:solidFill>
                  <a:srgbClr val="008000"/>
                </a:solidFill>
                <a:latin typeface="Consolas" panose="020B0609020204030204" pitchFamily="49" charset="0"/>
              </a:rPr>
              <a:t> for “T”</a:t>
            </a:r>
            <a:endParaRPr lang="en-US" dirty="0">
              <a:solidFill>
                <a:srgbClr val="000000"/>
              </a:solidFill>
              <a:latin typeface="Consolas"/>
            </a:endParaRPr>
          </a:p>
          <a:p>
            <a:pPr>
              <a:defRPr/>
            </a:pPr>
            <a:endParaRPr lang="en-US" sz="1800" b="0" i="0" u="none" strike="noStrike" kern="1200" cap="none" spc="0" baseline="0" noProof="0" dirty="0">
              <a:solidFill>
                <a:srgbClr val="000000"/>
              </a:solidFill>
              <a:latin typeface="Consolas"/>
              <a:ea typeface="ＭＳ Ｐゴシック"/>
            </a:endParaRPr>
          </a:p>
          <a:p>
            <a:pPr>
              <a:defRPr/>
            </a:pPr>
            <a:endParaRPr lang="en-US" dirty="0">
              <a:solidFill>
                <a:srgbClr val="000000"/>
              </a:solidFill>
              <a:latin typeface="Consolas"/>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943286533"/>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E651F4D1-CBB7-4638-B7E1-56B36696B385}"/>
              </a:ext>
            </a:extLst>
          </p:cNvPr>
          <p:cNvGrpSpPr/>
          <p:nvPr/>
        </p:nvGrpSpPr>
        <p:grpSpPr>
          <a:xfrm>
            <a:off x="-16394" y="-8965"/>
            <a:ext cx="12223812" cy="6885432"/>
            <a:chOff x="-7429" y="0"/>
            <a:chExt cx="12223812" cy="6885432"/>
          </a:xfrm>
        </p:grpSpPr>
        <p:sp>
          <p:nvSpPr>
            <p:cNvPr id="34" name="shading (lower right)">
              <a:extLst>
                <a:ext uri="{FF2B5EF4-FFF2-40B4-BE49-F238E27FC236}">
                  <a16:creationId xmlns:a16="http://schemas.microsoft.com/office/drawing/2014/main" id="{E3051FF1-B4EC-4A3B-BBD4-0CD6226460C8}"/>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5" name="Group 34">
              <a:extLst>
                <a:ext uri="{FF2B5EF4-FFF2-40B4-BE49-F238E27FC236}">
                  <a16:creationId xmlns:a16="http://schemas.microsoft.com/office/drawing/2014/main" id="{3FB364A2-40BC-40E1-876F-31FD26B1EE6D}"/>
                </a:ext>
              </a:extLst>
            </p:cNvPr>
            <p:cNvGrpSpPr/>
            <p:nvPr/>
          </p:nvGrpSpPr>
          <p:grpSpPr>
            <a:xfrm>
              <a:off x="0" y="0"/>
              <a:ext cx="12192000" cy="6858000"/>
              <a:chOff x="0" y="0"/>
              <a:chExt cx="12192000" cy="6858000"/>
            </a:xfrm>
          </p:grpSpPr>
          <p:grpSp>
            <p:nvGrpSpPr>
              <p:cNvPr id="37" name="Group 36" hidden="1">
                <a:extLst>
                  <a:ext uri="{FF2B5EF4-FFF2-40B4-BE49-F238E27FC236}">
                    <a16:creationId xmlns:a16="http://schemas.microsoft.com/office/drawing/2014/main" id="{93B92F82-286C-4468-BEA6-B1F74A00BE5F}"/>
                  </a:ext>
                </a:extLst>
              </p:cNvPr>
              <p:cNvGrpSpPr/>
              <p:nvPr/>
            </p:nvGrpSpPr>
            <p:grpSpPr>
              <a:xfrm>
                <a:off x="0" y="0"/>
                <a:ext cx="12192000" cy="6858000"/>
                <a:chOff x="0" y="0"/>
                <a:chExt cx="12192000" cy="6858000"/>
              </a:xfrm>
            </p:grpSpPr>
            <p:sp>
              <p:nvSpPr>
                <p:cNvPr id="55" name="Rectangle 54">
                  <a:extLst>
                    <a:ext uri="{FF2B5EF4-FFF2-40B4-BE49-F238E27FC236}">
                      <a16:creationId xmlns:a16="http://schemas.microsoft.com/office/drawing/2014/main" id="{8CF94E7A-BA18-4133-AEBA-10B7EC2FB475}"/>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6" name="Picture 55">
                  <a:extLst>
                    <a:ext uri="{FF2B5EF4-FFF2-40B4-BE49-F238E27FC236}">
                      <a16:creationId xmlns:a16="http://schemas.microsoft.com/office/drawing/2014/main" id="{A9BD0577-4D95-4DC8-9F6E-9BBA15E4908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8" name="Group 37">
                <a:extLst>
                  <a:ext uri="{FF2B5EF4-FFF2-40B4-BE49-F238E27FC236}">
                    <a16:creationId xmlns:a16="http://schemas.microsoft.com/office/drawing/2014/main" id="{CA26AA84-6335-482D-B334-289C095BC800}"/>
                  </a:ext>
                </a:extLst>
              </p:cNvPr>
              <p:cNvGrpSpPr/>
              <p:nvPr/>
            </p:nvGrpSpPr>
            <p:grpSpPr>
              <a:xfrm>
                <a:off x="208303" y="146055"/>
                <a:ext cx="11731071" cy="6595922"/>
                <a:chOff x="208303" y="146055"/>
                <a:chExt cx="11731071" cy="6595922"/>
              </a:xfrm>
            </p:grpSpPr>
            <p:grpSp>
              <p:nvGrpSpPr>
                <p:cNvPr id="39" name="Group 38">
                  <a:extLst>
                    <a:ext uri="{FF2B5EF4-FFF2-40B4-BE49-F238E27FC236}">
                      <a16:creationId xmlns:a16="http://schemas.microsoft.com/office/drawing/2014/main" id="{FDACE9D5-D894-4E56-B272-A04035A3FDFE}"/>
                    </a:ext>
                  </a:extLst>
                </p:cNvPr>
                <p:cNvGrpSpPr/>
                <p:nvPr/>
              </p:nvGrpSpPr>
              <p:grpSpPr>
                <a:xfrm>
                  <a:off x="11604987" y="146055"/>
                  <a:ext cx="334387" cy="435843"/>
                  <a:chOff x="11604987" y="146055"/>
                  <a:chExt cx="334387" cy="435843"/>
                </a:xfrm>
              </p:grpSpPr>
              <p:grpSp>
                <p:nvGrpSpPr>
                  <p:cNvPr id="47" name="Group 46">
                    <a:extLst>
                      <a:ext uri="{FF2B5EF4-FFF2-40B4-BE49-F238E27FC236}">
                        <a16:creationId xmlns:a16="http://schemas.microsoft.com/office/drawing/2014/main" id="{0DD8E9AD-271B-4569-B4BD-2577F22A3218}"/>
                      </a:ext>
                    </a:extLst>
                  </p:cNvPr>
                  <p:cNvGrpSpPr>
                    <a:grpSpLocks noChangeAspect="1"/>
                  </p:cNvGrpSpPr>
                  <p:nvPr/>
                </p:nvGrpSpPr>
                <p:grpSpPr>
                  <a:xfrm>
                    <a:off x="11770125" y="399018"/>
                    <a:ext cx="169249" cy="182880"/>
                    <a:chOff x="7310041" y="760941"/>
                    <a:chExt cx="1043386" cy="1127422"/>
                  </a:xfrm>
                </p:grpSpPr>
                <p:sp>
                  <p:nvSpPr>
                    <p:cNvPr id="52" name="Freeform 72">
                      <a:extLst>
                        <a:ext uri="{FF2B5EF4-FFF2-40B4-BE49-F238E27FC236}">
                          <a16:creationId xmlns:a16="http://schemas.microsoft.com/office/drawing/2014/main" id="{8948C704-5D70-4D59-8B49-1274B0F1C4A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57A2FBD0-1583-47E2-B41D-F7FD06359C5B}"/>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347FC08F-DA8E-48A6-8A7E-AA2722439FD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8" name="Group 47">
                    <a:extLst>
                      <a:ext uri="{FF2B5EF4-FFF2-40B4-BE49-F238E27FC236}">
                        <a16:creationId xmlns:a16="http://schemas.microsoft.com/office/drawing/2014/main" id="{6F7CFE17-CA12-4B29-9C7B-EC2C41580949}"/>
                      </a:ext>
                    </a:extLst>
                  </p:cNvPr>
                  <p:cNvGrpSpPr>
                    <a:grpSpLocks noChangeAspect="1"/>
                  </p:cNvGrpSpPr>
                  <p:nvPr/>
                </p:nvGrpSpPr>
                <p:grpSpPr>
                  <a:xfrm>
                    <a:off x="11604987" y="146055"/>
                    <a:ext cx="73152" cy="73152"/>
                    <a:chOff x="7310041" y="760941"/>
                    <a:chExt cx="1043386" cy="1127422"/>
                  </a:xfrm>
                </p:grpSpPr>
                <p:sp>
                  <p:nvSpPr>
                    <p:cNvPr id="49" name="Freeform 69">
                      <a:extLst>
                        <a:ext uri="{FF2B5EF4-FFF2-40B4-BE49-F238E27FC236}">
                          <a16:creationId xmlns:a16="http://schemas.microsoft.com/office/drawing/2014/main" id="{1A1477B2-0814-41D8-9922-0120B453A0D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4B6F8CB0-9523-45DD-B735-CB55DBFE9F4B}"/>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1" name="Rectangle 50">
                      <a:extLst>
                        <a:ext uri="{FF2B5EF4-FFF2-40B4-BE49-F238E27FC236}">
                          <a16:creationId xmlns:a16="http://schemas.microsoft.com/office/drawing/2014/main" id="{F576BC6E-913A-43C1-BE79-BCBD35E85BE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0" name="Group 39">
                  <a:extLst>
                    <a:ext uri="{FF2B5EF4-FFF2-40B4-BE49-F238E27FC236}">
                      <a16:creationId xmlns:a16="http://schemas.microsoft.com/office/drawing/2014/main" id="{DCA8738D-D1E7-4FAA-8CEB-BB6D36C14D7C}"/>
                    </a:ext>
                  </a:extLst>
                </p:cNvPr>
                <p:cNvGrpSpPr/>
                <p:nvPr/>
              </p:nvGrpSpPr>
              <p:grpSpPr>
                <a:xfrm>
                  <a:off x="208303" y="5787704"/>
                  <a:ext cx="437544" cy="389381"/>
                  <a:chOff x="9178262" y="1315181"/>
                  <a:chExt cx="437544" cy="389381"/>
                </a:xfrm>
              </p:grpSpPr>
              <p:pic>
                <p:nvPicPr>
                  <p:cNvPr id="45" name="Picture 44">
                    <a:extLst>
                      <a:ext uri="{FF2B5EF4-FFF2-40B4-BE49-F238E27FC236}">
                        <a16:creationId xmlns:a16="http://schemas.microsoft.com/office/drawing/2014/main" id="{5DD75F9E-1BA9-4DAB-8C14-8417A18CE7D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532E71B9-26C7-4E9B-AB3C-6CCDCE412DC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1" name="Group 40">
                  <a:extLst>
                    <a:ext uri="{FF2B5EF4-FFF2-40B4-BE49-F238E27FC236}">
                      <a16:creationId xmlns:a16="http://schemas.microsoft.com/office/drawing/2014/main" id="{248D6237-22AC-4D1B-B66B-C3191D92B99F}"/>
                    </a:ext>
                  </a:extLst>
                </p:cNvPr>
                <p:cNvGrpSpPr/>
                <p:nvPr/>
              </p:nvGrpSpPr>
              <p:grpSpPr>
                <a:xfrm>
                  <a:off x="250899" y="6421937"/>
                  <a:ext cx="669934" cy="274320"/>
                  <a:chOff x="9445759" y="1430242"/>
                  <a:chExt cx="669934" cy="274320"/>
                </a:xfrm>
              </p:grpSpPr>
              <p:pic>
                <p:nvPicPr>
                  <p:cNvPr id="43" name="Picture 42">
                    <a:extLst>
                      <a:ext uri="{FF2B5EF4-FFF2-40B4-BE49-F238E27FC236}">
                        <a16:creationId xmlns:a16="http://schemas.microsoft.com/office/drawing/2014/main" id="{B0DE90E9-5F0B-4948-BC0A-87510365D9D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4" name="Picture 43">
                    <a:extLst>
                      <a:ext uri="{FF2B5EF4-FFF2-40B4-BE49-F238E27FC236}">
                        <a16:creationId xmlns:a16="http://schemas.microsoft.com/office/drawing/2014/main" id="{98A31ADC-B1E6-49F8-A235-8F43A8AE86D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2" name="Picture 41">
                  <a:extLst>
                    <a:ext uri="{FF2B5EF4-FFF2-40B4-BE49-F238E27FC236}">
                      <a16:creationId xmlns:a16="http://schemas.microsoft.com/office/drawing/2014/main" id="{C38C4C28-F222-424A-9CA8-1147AC180DF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6" name="Picture 35">
              <a:extLst>
                <a:ext uri="{FF2B5EF4-FFF2-40B4-BE49-F238E27FC236}">
                  <a16:creationId xmlns:a16="http://schemas.microsoft.com/office/drawing/2014/main" id="{92C7CAB0-7A52-44B6-B323-FEA4A4EB31B0}"/>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447116" y="1435229"/>
            <a:ext cx="10826495" cy="3429000"/>
          </a:xfrm>
        </p:spPr>
        <p:txBody>
          <a:bodyPr/>
          <a:lstStyle/>
          <a:p>
            <a:r>
              <a:rPr lang="en-US" sz="2400" err="1"/>
              <a:t>ArcGIS.Core.Data</a:t>
            </a:r>
            <a:endParaRPr lang="en-US" sz="2400"/>
          </a:p>
          <a:p>
            <a:pPr lvl="1"/>
            <a:r>
              <a:rPr lang="en-US" sz="2000"/>
              <a:t>Connect to the </a:t>
            </a:r>
            <a:r>
              <a:rPr lang="en-US" sz="2000">
                <a:latin typeface="Consolas" panose="020B0609020204030204" pitchFamily="49" charset="0"/>
              </a:rPr>
              <a:t>Geodatabase</a:t>
            </a:r>
            <a:r>
              <a:rPr lang="en-US" sz="2000"/>
              <a:t> via a </a:t>
            </a:r>
            <a:r>
              <a:rPr lang="en-US" sz="2000" err="1">
                <a:latin typeface="Consolas" panose="020B0609020204030204" pitchFamily="49" charset="0"/>
              </a:rPr>
              <a:t>ServiceConnectionProperties</a:t>
            </a:r>
            <a:r>
              <a:rPr lang="en-US" sz="2000"/>
              <a:t> and the URI</a:t>
            </a:r>
          </a:p>
          <a:p>
            <a:pPr lvl="2"/>
            <a:r>
              <a:rPr lang="en-US" sz="1800"/>
              <a:t>Retrieve the relevant feature class(</a:t>
            </a:r>
            <a:r>
              <a:rPr lang="en-US" sz="1800" err="1"/>
              <a:t>es</a:t>
            </a:r>
            <a:r>
              <a:rPr lang="en-US" sz="1800"/>
              <a:t>) or table(</a:t>
            </a:r>
            <a:r>
              <a:rPr lang="en-US" sz="1800" err="1"/>
              <a:t>es</a:t>
            </a:r>
            <a:r>
              <a:rPr lang="en-US" sz="1800"/>
              <a:t>)</a:t>
            </a:r>
          </a:p>
          <a:p>
            <a:pPr lvl="2"/>
            <a:r>
              <a:rPr lang="en-US" sz="1800"/>
              <a:t>Use as the data source to </a:t>
            </a:r>
            <a:r>
              <a:rPr lang="en-US" sz="1800" err="1"/>
              <a:t>LayerFactory</a:t>
            </a:r>
            <a:r>
              <a:rPr lang="en-US" sz="1800"/>
              <a:t> or </a:t>
            </a:r>
            <a:r>
              <a:rPr lang="en-US" sz="1800" err="1"/>
              <a:t>StandAloneTableFactory</a:t>
            </a:r>
            <a:endParaRPr lang="en-US" sz="1800"/>
          </a:p>
        </p:txBody>
      </p:sp>
      <p:sp>
        <p:nvSpPr>
          <p:cNvPr id="8" name="TextBox 7">
            <a:extLst>
              <a:ext uri="{FF2B5EF4-FFF2-40B4-BE49-F238E27FC236}">
                <a16:creationId xmlns:a16="http://schemas.microsoft.com/office/drawing/2014/main" id="{00E547F4-16E3-46C3-A266-A995B33A504E}"/>
              </a:ext>
            </a:extLst>
          </p:cNvPr>
          <p:cNvSpPr txBox="1"/>
          <p:nvPr/>
        </p:nvSpPr>
        <p:spPr>
          <a:xfrm>
            <a:off x="478826" y="3257530"/>
            <a:ext cx="11234347" cy="3232896"/>
          </a:xfrm>
          <a:prstGeom prst="rect">
            <a:avLst/>
          </a:prstGeom>
          <a:solidFill>
            <a:schemeClr val="tx1"/>
          </a:solidFill>
          <a:effectLst/>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a:ln>
                  <a:noFill/>
                </a:ln>
                <a:solidFill>
                  <a:srgbClr val="008000"/>
                </a:solidFill>
                <a:effectLst/>
                <a:uLnTx/>
                <a:uFillTx/>
                <a:latin typeface="Consolas" panose="020B0609020204030204" pitchFamily="49" charset="0"/>
                <a:ea typeface="ＭＳ Ｐゴシック"/>
              </a:rPr>
              <a:t>//using </a:t>
            </a:r>
            <a:r>
              <a:rPr kumimoji="0" lang="en-US" sz="1800" b="0" i="0" u="none" strike="noStrike" kern="1200" cap="none" spc="0" normalizeH="0" baseline="0" noProof="0" dirty="0" err="1">
                <a:ln>
                  <a:noFill/>
                </a:ln>
                <a:solidFill>
                  <a:srgbClr val="008000"/>
                </a:solidFill>
                <a:effectLst/>
                <a:uLnTx/>
                <a:uFillTx/>
                <a:latin typeface="Consolas" panose="020B0609020204030204" pitchFamily="49" charset="0"/>
                <a:ea typeface="ＭＳ Ｐゴシック"/>
              </a:rPr>
              <a:t>ArcGIS.Core.Data</a:t>
            </a:r>
            <a:endParaRPr kumimoji="0" lang="en-US" sz="1800" b="0" i="0" u="none" strike="noStrike" kern="1200" cap="none" spc="0" normalizeH="0" baseline="0" noProof="0" dirty="0">
              <a:ln>
                <a:noFill/>
              </a:ln>
              <a:solidFill>
                <a:srgbClr val="008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url</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800000"/>
                </a:solidFill>
                <a:effectLst/>
                <a:uLnTx/>
                <a:uFillTx/>
                <a:latin typeface="Consolas" panose="020B0609020204030204" pitchFamily="49" charset="0"/>
                <a:ea typeface="ＭＳ Ｐゴシック"/>
              </a:rPr>
              <a:t>@"https://&lt;server1&gt;/server/rest/services/Foo/</a:t>
            </a:r>
            <a:r>
              <a:rPr kumimoji="0" lang="en-US" sz="1800" b="0" i="0" u="none" strike="noStrike" kern="1200" cap="none" spc="0" normalizeH="0" baseline="0" noProof="0" dirty="0" err="1">
                <a:ln>
                  <a:noFill/>
                </a:ln>
                <a:solidFill>
                  <a:srgbClr val="800000"/>
                </a:solidFill>
                <a:effectLst/>
                <a:uLnTx/>
                <a:uFillTx/>
                <a:latin typeface="Consolas" panose="020B0609020204030204" pitchFamily="49" charset="0"/>
                <a:ea typeface="ＭＳ Ｐゴシック"/>
              </a:rPr>
              <a:t>FeatureServer</a:t>
            </a:r>
            <a:r>
              <a:rPr kumimoji="0" lang="en-US" sz="1800" b="0" i="0" u="none" strike="noStrike" kern="1200" cap="none" spc="0" normalizeH="0" baseline="0" noProof="0" dirty="0">
                <a:ln>
                  <a:noFill/>
                </a:ln>
                <a:solidFill>
                  <a:srgbClr val="8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await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QueuedTask</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.Run</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=&gt;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svc_props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ServiceConnectionProperties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Uri(</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url</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fs_db</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new </a:t>
            </a:r>
            <a:r>
              <a:rPr kumimoji="0" lang="en-US" sz="1800" b="0" i="0" u="none" strike="noStrike" kern="1200" cap="none" spc="0" normalizeH="0" baseline="0" noProof="0" dirty="0">
                <a:ln>
                  <a:noFill/>
                </a:ln>
                <a:solidFill>
                  <a:srgbClr val="2B91AF"/>
                </a:solidFill>
                <a:effectLst/>
                <a:uLnTx/>
                <a:uFillTx/>
                <a:latin typeface="Consolas" panose="020B0609020204030204" pitchFamily="49" charset="0"/>
                <a:ea typeface="ＭＳ Ｐゴシック"/>
              </a:rPr>
              <a:t>Geodatabase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svc_props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dataset_name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8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fc =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fs_db.OpenDataset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&lt;</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FeatureClass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&gt;(</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dataset_name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featlayer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.Instance.CreateFeatureLayer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(fc,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.Active.Map</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8307849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6" name="Text Placeholder 5"/>
          <p:cNvSpPr>
            <a:spLocks noGrp="1"/>
          </p:cNvSpPr>
          <p:nvPr>
            <p:ph type="body" idx="1"/>
          </p:nvPr>
        </p:nvSpPr>
        <p:spPr>
          <a:xfrm>
            <a:off x="5872690" y="3482123"/>
            <a:ext cx="4527741" cy="338554"/>
          </a:xfrm>
        </p:spPr>
        <p:txBody>
          <a:bodyPr/>
          <a:lstStyle/>
          <a:p>
            <a:r>
              <a:rPr lang="en-US">
                <a:solidFill>
                  <a:srgbClr val="FDEBD7"/>
                </a:solidFill>
              </a:rPr>
              <a:t>Basics – Creating connections</a:t>
            </a:r>
          </a:p>
        </p:txBody>
      </p:sp>
      <p:sp>
        <p:nvSpPr>
          <p:cNvPr id="5" name="Title 4"/>
          <p:cNvSpPr>
            <a:spLocks noGrp="1"/>
          </p:cNvSpPr>
          <p:nvPr>
            <p:ph type="title"/>
          </p:nvPr>
        </p:nvSpPr>
        <p:spPr>
          <a:xfrm>
            <a:off x="5872690" y="2832461"/>
            <a:ext cx="4527741" cy="584775"/>
          </a:xfrm>
        </p:spPr>
        <p:txBody>
          <a:bodyPr/>
          <a:lstStyle/>
          <a:p>
            <a:r>
              <a:rPr lang="en-US"/>
              <a:t>Demo</a:t>
            </a:r>
          </a:p>
        </p:txBody>
      </p:sp>
    </p:spTree>
    <p:extLst>
      <p:ext uri="{BB962C8B-B14F-4D97-AF65-F5344CB8AC3E}">
        <p14:creationId xmlns:p14="http://schemas.microsoft.com/office/powerpoint/2010/main" val="207290414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E39A0C28-814C-4CA7-BA87-EDC92630A1B2}"/>
              </a:ext>
            </a:extLst>
          </p:cNvPr>
          <p:cNvGrpSpPr/>
          <p:nvPr/>
        </p:nvGrpSpPr>
        <p:grpSpPr>
          <a:xfrm>
            <a:off x="-20105" y="-16011"/>
            <a:ext cx="12218379" cy="7225075"/>
            <a:chOff x="-11140" y="-16011"/>
            <a:chExt cx="12218379" cy="7225075"/>
          </a:xfrm>
        </p:grpSpPr>
        <p:sp>
          <p:nvSpPr>
            <p:cNvPr id="26" name="gradient background1">
              <a:extLst>
                <a:ext uri="{FF2B5EF4-FFF2-40B4-BE49-F238E27FC236}">
                  <a16:creationId xmlns:a16="http://schemas.microsoft.com/office/drawing/2014/main" id="{C969F4E3-3F33-443C-B3B6-ACFBD536A69D}"/>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27" name="Group 26">
              <a:extLst>
                <a:ext uri="{FF2B5EF4-FFF2-40B4-BE49-F238E27FC236}">
                  <a16:creationId xmlns:a16="http://schemas.microsoft.com/office/drawing/2014/main" id="{F3D6E559-D0AE-4D2B-968F-68548D7CD3FA}"/>
                </a:ext>
              </a:extLst>
            </p:cNvPr>
            <p:cNvGrpSpPr/>
            <p:nvPr/>
          </p:nvGrpSpPr>
          <p:grpSpPr>
            <a:xfrm>
              <a:off x="-11140" y="2"/>
              <a:ext cx="12199425" cy="7209062"/>
              <a:chOff x="-11140" y="2"/>
              <a:chExt cx="12199425" cy="7209062"/>
            </a:xfrm>
          </p:grpSpPr>
          <p:grpSp>
            <p:nvGrpSpPr>
              <p:cNvPr id="28" name="Group 27">
                <a:extLst>
                  <a:ext uri="{FF2B5EF4-FFF2-40B4-BE49-F238E27FC236}">
                    <a16:creationId xmlns:a16="http://schemas.microsoft.com/office/drawing/2014/main" id="{367E3F0D-B7DC-440B-B487-C60A8653C879}"/>
                  </a:ext>
                </a:extLst>
              </p:cNvPr>
              <p:cNvGrpSpPr/>
              <p:nvPr/>
            </p:nvGrpSpPr>
            <p:grpSpPr>
              <a:xfrm>
                <a:off x="-11140" y="2"/>
                <a:ext cx="12199425" cy="6888971"/>
                <a:chOff x="-7428" y="-16011"/>
                <a:chExt cx="12199425" cy="6888971"/>
              </a:xfrm>
            </p:grpSpPr>
            <p:pic>
              <p:nvPicPr>
                <p:cNvPr id="32" name="Picture 31">
                  <a:extLst>
                    <a:ext uri="{FF2B5EF4-FFF2-40B4-BE49-F238E27FC236}">
                      <a16:creationId xmlns:a16="http://schemas.microsoft.com/office/drawing/2014/main" id="{4DD02141-13B2-4EA2-9C5C-219038F76BF1}"/>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9940" r="-10727"/>
                <a:stretch/>
              </p:blipFill>
              <p:spPr>
                <a:xfrm>
                  <a:off x="-7428" y="4530812"/>
                  <a:ext cx="3953920" cy="2342148"/>
                </a:xfrm>
                <a:prstGeom prst="rect">
                  <a:avLst/>
                </a:prstGeom>
              </p:spPr>
            </p:pic>
            <p:grpSp>
              <p:nvGrpSpPr>
                <p:cNvPr id="33" name="Group 32">
                  <a:extLst>
                    <a:ext uri="{FF2B5EF4-FFF2-40B4-BE49-F238E27FC236}">
                      <a16:creationId xmlns:a16="http://schemas.microsoft.com/office/drawing/2014/main" id="{9B038223-A885-40A5-9C7A-7F7E9BBFFE4A}"/>
                    </a:ext>
                  </a:extLst>
                </p:cNvPr>
                <p:cNvGrpSpPr/>
                <p:nvPr/>
              </p:nvGrpSpPr>
              <p:grpSpPr>
                <a:xfrm>
                  <a:off x="10445577" y="-16011"/>
                  <a:ext cx="1746420" cy="1226973"/>
                  <a:chOff x="10445577" y="-16011"/>
                  <a:chExt cx="1746420" cy="1226973"/>
                </a:xfrm>
              </p:grpSpPr>
              <p:pic>
                <p:nvPicPr>
                  <p:cNvPr id="34" name="Picture 33">
                    <a:extLst>
                      <a:ext uri="{FF2B5EF4-FFF2-40B4-BE49-F238E27FC236}">
                        <a16:creationId xmlns:a16="http://schemas.microsoft.com/office/drawing/2014/main" id="{1D113E52-4598-4BCE-B86B-C63A8A8A9C40}"/>
                      </a:ext>
                    </a:extLst>
                  </p:cNvPr>
                  <p:cNvPicPr>
                    <a:picLocks noChangeAspect="1"/>
                  </p:cNvPicPr>
                  <p:nvPr/>
                </p:nvPicPr>
                <p:blipFill rotWithShape="1">
                  <a:blip r:embed="rId4" cstate="screen">
                    <a:alphaModFix amt="67000"/>
                    <a:extLst>
                      <a:ext uri="{28A0092B-C50C-407E-A947-70E740481C1C}">
                        <a14:useLocalDpi xmlns:a14="http://schemas.microsoft.com/office/drawing/2010/main"/>
                      </a:ext>
                    </a:extLst>
                  </a:blip>
                  <a:srcRect/>
                  <a:stretch/>
                </p:blipFill>
                <p:spPr>
                  <a:xfrm rot="10800000">
                    <a:off x="10445577" y="-16011"/>
                    <a:ext cx="1746420" cy="1226973"/>
                  </a:xfrm>
                  <a:prstGeom prst="rect">
                    <a:avLst/>
                  </a:prstGeom>
                </p:spPr>
              </p:pic>
              <p:pic>
                <p:nvPicPr>
                  <p:cNvPr id="35" name="Picture 34">
                    <a:extLst>
                      <a:ext uri="{FF2B5EF4-FFF2-40B4-BE49-F238E27FC236}">
                        <a16:creationId xmlns:a16="http://schemas.microsoft.com/office/drawing/2014/main" id="{E4255B98-90DB-457A-B84A-A211B6CCC04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36" name="Picture 35">
                    <a:extLst>
                      <a:ext uri="{FF2B5EF4-FFF2-40B4-BE49-F238E27FC236}">
                        <a16:creationId xmlns:a16="http://schemas.microsoft.com/office/drawing/2014/main" id="{740999CE-F7C9-4850-9E7A-ED3D2730A87A}"/>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37" name="Picture 36">
                    <a:extLst>
                      <a:ext uri="{FF2B5EF4-FFF2-40B4-BE49-F238E27FC236}">
                        <a16:creationId xmlns:a16="http://schemas.microsoft.com/office/drawing/2014/main" id="{B2E09955-3366-48CD-93C6-0FC631AF838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pic>
            <p:nvPicPr>
              <p:cNvPr id="29" name="Picture 28">
                <a:extLst>
                  <a:ext uri="{FF2B5EF4-FFF2-40B4-BE49-F238E27FC236}">
                    <a16:creationId xmlns:a16="http://schemas.microsoft.com/office/drawing/2014/main" id="{678B1CD2-9030-491B-B750-1C3497D1E543}"/>
                  </a:ext>
                </a:extLst>
              </p:cNvPr>
              <p:cNvPicPr>
                <a:picLocks noChangeAspect="1"/>
              </p:cNvPicPr>
              <p:nvPr/>
            </p:nvPicPr>
            <p:blipFill>
              <a:blip r:embed="rId8">
                <a:alphaModFix amt="90000"/>
              </a:blip>
              <a:stretch>
                <a:fillRect/>
              </a:stretch>
            </p:blipFill>
            <p:spPr>
              <a:xfrm>
                <a:off x="459373" y="5557701"/>
                <a:ext cx="1526260" cy="1651363"/>
              </a:xfrm>
              <a:prstGeom prst="rect">
                <a:avLst/>
              </a:prstGeom>
            </p:spPr>
          </p:pic>
          <p:pic>
            <p:nvPicPr>
              <p:cNvPr id="30" name="Picture 29">
                <a:extLst>
                  <a:ext uri="{FF2B5EF4-FFF2-40B4-BE49-F238E27FC236}">
                    <a16:creationId xmlns:a16="http://schemas.microsoft.com/office/drawing/2014/main" id="{73CE38B3-DC40-44A0-A034-3A42491D2770}"/>
                  </a:ext>
                </a:extLst>
              </p:cNvPr>
              <p:cNvPicPr>
                <a:picLocks noChangeAspect="1"/>
              </p:cNvPicPr>
              <p:nvPr/>
            </p:nvPicPr>
            <p:blipFill>
              <a:blip r:embed="rId8">
                <a:alphaModFix amt="81000"/>
              </a:blip>
              <a:stretch>
                <a:fillRect/>
              </a:stretch>
            </p:blipFill>
            <p:spPr>
              <a:xfrm>
                <a:off x="200791" y="5023583"/>
                <a:ext cx="566651" cy="613097"/>
              </a:xfrm>
              <a:prstGeom prst="rect">
                <a:avLst/>
              </a:prstGeom>
            </p:spPr>
          </p:pic>
          <p:pic>
            <p:nvPicPr>
              <p:cNvPr id="31" name="Picture 30">
                <a:extLst>
                  <a:ext uri="{FF2B5EF4-FFF2-40B4-BE49-F238E27FC236}">
                    <a16:creationId xmlns:a16="http://schemas.microsoft.com/office/drawing/2014/main" id="{37C2B471-91C6-474B-87CF-2C2096FC0B84}"/>
                  </a:ext>
                </a:extLst>
              </p:cNvPr>
              <p:cNvPicPr>
                <a:picLocks noChangeAspect="1"/>
              </p:cNvPicPr>
              <p:nvPr/>
            </p:nvPicPr>
            <p:blipFill>
              <a:blip r:embed="rId9">
                <a:alphaModFix amt="73000"/>
              </a:blip>
              <a:stretch>
                <a:fillRect/>
              </a:stretch>
            </p:blipFill>
            <p:spPr>
              <a:xfrm>
                <a:off x="2250821" y="5636680"/>
                <a:ext cx="384123" cy="415268"/>
              </a:xfrm>
              <a:prstGeom prst="rect">
                <a:avLst/>
              </a:prstGeom>
            </p:spPr>
          </p:pic>
        </p:grpSp>
      </p:grpSp>
      <p:sp>
        <p:nvSpPr>
          <p:cNvPr id="3" name="Title 2"/>
          <p:cNvSpPr>
            <a:spLocks noGrp="1"/>
          </p:cNvSpPr>
          <p:nvPr>
            <p:ph type="title"/>
          </p:nvPr>
        </p:nvSpPr>
        <p:spPr>
          <a:xfrm>
            <a:off x="914400" y="2732670"/>
            <a:ext cx="8800051" cy="738664"/>
          </a:xfrm>
        </p:spPr>
        <p:txBody>
          <a:bodyPr/>
          <a:lstStyle/>
          <a:p>
            <a:r>
              <a:rPr lang="en-US"/>
              <a:t>General information</a:t>
            </a:r>
          </a:p>
        </p:txBody>
      </p:sp>
    </p:spTree>
    <p:extLst>
      <p:ext uri="{BB962C8B-B14F-4D97-AF65-F5344CB8AC3E}">
        <p14:creationId xmlns:p14="http://schemas.microsoft.com/office/powerpoint/2010/main" val="1729348220"/>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74427918-0C73-422E-9C53-DD1C16066BD7}"/>
              </a:ext>
            </a:extLst>
          </p:cNvPr>
          <p:cNvGrpSpPr/>
          <p:nvPr/>
        </p:nvGrpSpPr>
        <p:grpSpPr>
          <a:xfrm>
            <a:off x="-16394" y="-8965"/>
            <a:ext cx="12223812" cy="6885432"/>
            <a:chOff x="-7429" y="0"/>
            <a:chExt cx="12223812" cy="6885432"/>
          </a:xfrm>
        </p:grpSpPr>
        <p:sp>
          <p:nvSpPr>
            <p:cNvPr id="56" name="shading (lower right)">
              <a:extLst>
                <a:ext uri="{FF2B5EF4-FFF2-40B4-BE49-F238E27FC236}">
                  <a16:creationId xmlns:a16="http://schemas.microsoft.com/office/drawing/2014/main" id="{D062039D-D7C0-4903-B69C-64D47FB35147}"/>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7" name="Group 56">
              <a:extLst>
                <a:ext uri="{FF2B5EF4-FFF2-40B4-BE49-F238E27FC236}">
                  <a16:creationId xmlns:a16="http://schemas.microsoft.com/office/drawing/2014/main" id="{1E204BAE-9D69-46B1-99A5-DC2868852D96}"/>
                </a:ext>
              </a:extLst>
            </p:cNvPr>
            <p:cNvGrpSpPr/>
            <p:nvPr/>
          </p:nvGrpSpPr>
          <p:grpSpPr>
            <a:xfrm>
              <a:off x="0" y="0"/>
              <a:ext cx="12192000" cy="6858000"/>
              <a:chOff x="0" y="0"/>
              <a:chExt cx="12192000" cy="6858000"/>
            </a:xfrm>
          </p:grpSpPr>
          <p:grpSp>
            <p:nvGrpSpPr>
              <p:cNvPr id="59" name="Group 58" hidden="1">
                <a:extLst>
                  <a:ext uri="{FF2B5EF4-FFF2-40B4-BE49-F238E27FC236}">
                    <a16:creationId xmlns:a16="http://schemas.microsoft.com/office/drawing/2014/main" id="{F2A8A3B8-0D77-4626-B6E0-85490C50861C}"/>
                  </a:ext>
                </a:extLst>
              </p:cNvPr>
              <p:cNvGrpSpPr/>
              <p:nvPr/>
            </p:nvGrpSpPr>
            <p:grpSpPr>
              <a:xfrm>
                <a:off x="0" y="0"/>
                <a:ext cx="12192000" cy="6858000"/>
                <a:chOff x="0" y="0"/>
                <a:chExt cx="12192000" cy="6858000"/>
              </a:xfrm>
            </p:grpSpPr>
            <p:sp>
              <p:nvSpPr>
                <p:cNvPr id="77" name="Rectangle 76">
                  <a:extLst>
                    <a:ext uri="{FF2B5EF4-FFF2-40B4-BE49-F238E27FC236}">
                      <a16:creationId xmlns:a16="http://schemas.microsoft.com/office/drawing/2014/main" id="{95DBD0BF-DE95-4005-AD01-7FB1E7AF951E}"/>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8" name="Picture 77">
                  <a:extLst>
                    <a:ext uri="{FF2B5EF4-FFF2-40B4-BE49-F238E27FC236}">
                      <a16:creationId xmlns:a16="http://schemas.microsoft.com/office/drawing/2014/main" id="{567E603B-1E7E-4E57-88E6-14ED79834CB8}"/>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60" name="Group 59">
                <a:extLst>
                  <a:ext uri="{FF2B5EF4-FFF2-40B4-BE49-F238E27FC236}">
                    <a16:creationId xmlns:a16="http://schemas.microsoft.com/office/drawing/2014/main" id="{A82F3B0D-8C2D-4649-9043-BB6FF57EB781}"/>
                  </a:ext>
                </a:extLst>
              </p:cNvPr>
              <p:cNvGrpSpPr/>
              <p:nvPr/>
            </p:nvGrpSpPr>
            <p:grpSpPr>
              <a:xfrm>
                <a:off x="208303" y="146055"/>
                <a:ext cx="11731071" cy="6595922"/>
                <a:chOff x="208303" y="146055"/>
                <a:chExt cx="11731071" cy="6595922"/>
              </a:xfrm>
            </p:grpSpPr>
            <p:grpSp>
              <p:nvGrpSpPr>
                <p:cNvPr id="61" name="Group 60">
                  <a:extLst>
                    <a:ext uri="{FF2B5EF4-FFF2-40B4-BE49-F238E27FC236}">
                      <a16:creationId xmlns:a16="http://schemas.microsoft.com/office/drawing/2014/main" id="{E01346C1-2FF3-40BD-8A06-20D43D5EB2C2}"/>
                    </a:ext>
                  </a:extLst>
                </p:cNvPr>
                <p:cNvGrpSpPr/>
                <p:nvPr/>
              </p:nvGrpSpPr>
              <p:grpSpPr>
                <a:xfrm>
                  <a:off x="11604987" y="146055"/>
                  <a:ext cx="334387" cy="435843"/>
                  <a:chOff x="11604987" y="146055"/>
                  <a:chExt cx="334387" cy="435843"/>
                </a:xfrm>
              </p:grpSpPr>
              <p:grpSp>
                <p:nvGrpSpPr>
                  <p:cNvPr id="69" name="Group 68">
                    <a:extLst>
                      <a:ext uri="{FF2B5EF4-FFF2-40B4-BE49-F238E27FC236}">
                        <a16:creationId xmlns:a16="http://schemas.microsoft.com/office/drawing/2014/main" id="{3DF65FD8-5203-4C45-A158-153BD8F83385}"/>
                      </a:ext>
                    </a:extLst>
                  </p:cNvPr>
                  <p:cNvGrpSpPr>
                    <a:grpSpLocks noChangeAspect="1"/>
                  </p:cNvGrpSpPr>
                  <p:nvPr/>
                </p:nvGrpSpPr>
                <p:grpSpPr>
                  <a:xfrm>
                    <a:off x="11770125" y="399018"/>
                    <a:ext cx="169249" cy="182880"/>
                    <a:chOff x="7310041" y="760941"/>
                    <a:chExt cx="1043386" cy="1127422"/>
                  </a:xfrm>
                </p:grpSpPr>
                <p:sp>
                  <p:nvSpPr>
                    <p:cNvPr id="74" name="Freeform 72">
                      <a:extLst>
                        <a:ext uri="{FF2B5EF4-FFF2-40B4-BE49-F238E27FC236}">
                          <a16:creationId xmlns:a16="http://schemas.microsoft.com/office/drawing/2014/main" id="{B3160A4E-8371-442E-AC10-EA1F46C7D14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6E330A5C-9EC1-4562-86A5-1A03647B572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6" name="Rectangle 75">
                      <a:extLst>
                        <a:ext uri="{FF2B5EF4-FFF2-40B4-BE49-F238E27FC236}">
                          <a16:creationId xmlns:a16="http://schemas.microsoft.com/office/drawing/2014/main" id="{7B75AD87-61E8-4A7C-8917-439EE8CDAFD3}"/>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70" name="Group 69">
                    <a:extLst>
                      <a:ext uri="{FF2B5EF4-FFF2-40B4-BE49-F238E27FC236}">
                        <a16:creationId xmlns:a16="http://schemas.microsoft.com/office/drawing/2014/main" id="{C9A3957D-5C86-4BCF-97FD-6E95252D90CD}"/>
                      </a:ext>
                    </a:extLst>
                  </p:cNvPr>
                  <p:cNvGrpSpPr>
                    <a:grpSpLocks noChangeAspect="1"/>
                  </p:cNvGrpSpPr>
                  <p:nvPr/>
                </p:nvGrpSpPr>
                <p:grpSpPr>
                  <a:xfrm>
                    <a:off x="11604987" y="146055"/>
                    <a:ext cx="73152" cy="73152"/>
                    <a:chOff x="7310041" y="760941"/>
                    <a:chExt cx="1043386" cy="1127422"/>
                  </a:xfrm>
                </p:grpSpPr>
                <p:sp>
                  <p:nvSpPr>
                    <p:cNvPr id="71" name="Freeform 69">
                      <a:extLst>
                        <a:ext uri="{FF2B5EF4-FFF2-40B4-BE49-F238E27FC236}">
                          <a16:creationId xmlns:a16="http://schemas.microsoft.com/office/drawing/2014/main" id="{35705EE1-31D6-40C6-8E97-A4F5CA04D7C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0F6D8AA7-CB68-459B-8B29-5D0FA9AC73DA}"/>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3" name="Rectangle 72">
                      <a:extLst>
                        <a:ext uri="{FF2B5EF4-FFF2-40B4-BE49-F238E27FC236}">
                          <a16:creationId xmlns:a16="http://schemas.microsoft.com/office/drawing/2014/main" id="{13B052F7-58D7-41DD-B6D6-0D2AF1121DF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2" name="Group 61">
                  <a:extLst>
                    <a:ext uri="{FF2B5EF4-FFF2-40B4-BE49-F238E27FC236}">
                      <a16:creationId xmlns:a16="http://schemas.microsoft.com/office/drawing/2014/main" id="{3E2D9F91-4813-4E62-9E22-90DF336B9211}"/>
                    </a:ext>
                  </a:extLst>
                </p:cNvPr>
                <p:cNvGrpSpPr/>
                <p:nvPr/>
              </p:nvGrpSpPr>
              <p:grpSpPr>
                <a:xfrm>
                  <a:off x="208303" y="5787704"/>
                  <a:ext cx="437544" cy="389381"/>
                  <a:chOff x="9178262" y="1315181"/>
                  <a:chExt cx="437544" cy="389381"/>
                </a:xfrm>
              </p:grpSpPr>
              <p:pic>
                <p:nvPicPr>
                  <p:cNvPr id="67" name="Picture 66">
                    <a:extLst>
                      <a:ext uri="{FF2B5EF4-FFF2-40B4-BE49-F238E27FC236}">
                        <a16:creationId xmlns:a16="http://schemas.microsoft.com/office/drawing/2014/main" id="{3208AA4B-FE45-4C81-BEAC-CCFD25E8D689}"/>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8" name="Picture 67">
                    <a:extLst>
                      <a:ext uri="{FF2B5EF4-FFF2-40B4-BE49-F238E27FC236}">
                        <a16:creationId xmlns:a16="http://schemas.microsoft.com/office/drawing/2014/main" id="{4F9BADD5-4724-4C65-9981-B0E807C3F82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3" name="Group 62">
                  <a:extLst>
                    <a:ext uri="{FF2B5EF4-FFF2-40B4-BE49-F238E27FC236}">
                      <a16:creationId xmlns:a16="http://schemas.microsoft.com/office/drawing/2014/main" id="{7DA07F50-736E-4037-894D-5C19FE63D729}"/>
                    </a:ext>
                  </a:extLst>
                </p:cNvPr>
                <p:cNvGrpSpPr/>
                <p:nvPr/>
              </p:nvGrpSpPr>
              <p:grpSpPr>
                <a:xfrm>
                  <a:off x="250899" y="6421937"/>
                  <a:ext cx="669934" cy="274320"/>
                  <a:chOff x="9445759" y="1430242"/>
                  <a:chExt cx="669934" cy="274320"/>
                </a:xfrm>
              </p:grpSpPr>
              <p:pic>
                <p:nvPicPr>
                  <p:cNvPr id="65" name="Picture 64">
                    <a:extLst>
                      <a:ext uri="{FF2B5EF4-FFF2-40B4-BE49-F238E27FC236}">
                        <a16:creationId xmlns:a16="http://schemas.microsoft.com/office/drawing/2014/main" id="{2EE938C0-A935-405E-9E09-E1BFFE31DF9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6" name="Picture 65">
                    <a:extLst>
                      <a:ext uri="{FF2B5EF4-FFF2-40B4-BE49-F238E27FC236}">
                        <a16:creationId xmlns:a16="http://schemas.microsoft.com/office/drawing/2014/main" id="{0997A25A-0980-47BE-8F2A-2422ED05A94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4" name="Picture 63">
                  <a:extLst>
                    <a:ext uri="{FF2B5EF4-FFF2-40B4-BE49-F238E27FC236}">
                      <a16:creationId xmlns:a16="http://schemas.microsoft.com/office/drawing/2014/main" id="{38F08F73-CD6D-4B0A-94A6-9D250B1E690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8" name="Picture 57">
              <a:extLst>
                <a:ext uri="{FF2B5EF4-FFF2-40B4-BE49-F238E27FC236}">
                  <a16:creationId xmlns:a16="http://schemas.microsoft.com/office/drawing/2014/main" id="{4CB27B27-F884-4DA2-B6E4-91F15D4BE47E}"/>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grpSp>
        <p:nvGrpSpPr>
          <p:cNvPr id="3" name="Group 2">
            <a:extLst>
              <a:ext uri="{FF2B5EF4-FFF2-40B4-BE49-F238E27FC236}">
                <a16:creationId xmlns:a16="http://schemas.microsoft.com/office/drawing/2014/main" id="{496C59F6-8335-496A-9C21-76F0F551DD70}"/>
              </a:ext>
            </a:extLst>
          </p:cNvPr>
          <p:cNvGrpSpPr/>
          <p:nvPr/>
        </p:nvGrpSpPr>
        <p:grpSpPr>
          <a:xfrm>
            <a:off x="3433229" y="4044621"/>
            <a:ext cx="5282289" cy="2070421"/>
            <a:chOff x="3558689" y="3940929"/>
            <a:chExt cx="5282289" cy="2070421"/>
          </a:xfrm>
        </p:grpSpPr>
        <p:sp>
          <p:nvSpPr>
            <p:cNvPr id="12" name="Rectangle 11"/>
            <p:cNvSpPr/>
            <p:nvPr/>
          </p:nvSpPr>
          <p:spPr>
            <a:xfrm>
              <a:off x="3558689" y="5366704"/>
              <a:ext cx="5282109" cy="6446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a:ln>
                    <a:noFill/>
                  </a:ln>
                  <a:solidFill>
                    <a:prstClr val="black"/>
                  </a:solidFill>
                  <a:effectLst/>
                  <a:uLnTx/>
                  <a:uFillTx/>
                  <a:latin typeface="Calibri" panose="020F0502020204030204"/>
                  <a:ea typeface="+mn-ea"/>
                  <a:cs typeface="+mn-cs"/>
                </a:rPr>
                <a:t>Data Storage</a:t>
              </a:r>
            </a:p>
          </p:txBody>
        </p:sp>
        <p:sp>
          <p:nvSpPr>
            <p:cNvPr id="17" name="Rectangle 16"/>
            <p:cNvSpPr/>
            <p:nvPr/>
          </p:nvSpPr>
          <p:spPr>
            <a:xfrm>
              <a:off x="3558689" y="3940929"/>
              <a:ext cx="5282289" cy="13283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Calibri" panose="020F0502020204030204"/>
                  <a:ea typeface="+mn-ea"/>
                  <a:cs typeface="+mn-cs"/>
                </a:rPr>
                <a:t>Feature</a:t>
              </a:r>
              <a:r>
                <a:rPr kumimoji="0" lang="en-US" sz="2400" b="1"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a:ln>
                    <a:noFill/>
                  </a:ln>
                  <a:solidFill>
                    <a:prstClr val="black"/>
                  </a:solidFill>
                  <a:effectLst/>
                  <a:uLnTx/>
                  <a:uFillTx/>
                  <a:latin typeface="Calibri" panose="020F0502020204030204"/>
                  <a:ea typeface="+mn-ea"/>
                  <a:cs typeface="+mn-cs"/>
                </a:rPr>
                <a:t>Service</a:t>
              </a:r>
            </a:p>
          </p:txBody>
        </p:sp>
      </p:grpSp>
      <p:grpSp>
        <p:nvGrpSpPr>
          <p:cNvPr id="2" name="Group 1">
            <a:extLst>
              <a:ext uri="{FF2B5EF4-FFF2-40B4-BE49-F238E27FC236}">
                <a16:creationId xmlns:a16="http://schemas.microsoft.com/office/drawing/2014/main" id="{1914AF96-A49F-4EED-9F7B-EE4E8A04B898}"/>
              </a:ext>
            </a:extLst>
          </p:cNvPr>
          <p:cNvGrpSpPr/>
          <p:nvPr/>
        </p:nvGrpSpPr>
        <p:grpSpPr>
          <a:xfrm>
            <a:off x="5663630" y="2966581"/>
            <a:ext cx="864740" cy="879639"/>
            <a:chOff x="5816043" y="2915211"/>
            <a:chExt cx="864740" cy="879639"/>
          </a:xfrm>
        </p:grpSpPr>
        <p:sp>
          <p:nvSpPr>
            <p:cNvPr id="34" name="Up-Down Arrow 33"/>
            <p:cNvSpPr/>
            <p:nvPr/>
          </p:nvSpPr>
          <p:spPr>
            <a:xfrm>
              <a:off x="6056958" y="2915211"/>
              <a:ext cx="365760" cy="879639"/>
            </a:xfrm>
            <a:prstGeom prst="up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Rectangle 38"/>
            <p:cNvSpPr/>
            <p:nvPr/>
          </p:nvSpPr>
          <p:spPr>
            <a:xfrm>
              <a:off x="5816043" y="3188565"/>
              <a:ext cx="864740" cy="3603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JSON</a:t>
              </a:r>
            </a:p>
          </p:txBody>
        </p:sp>
      </p:grpSp>
      <p:sp>
        <p:nvSpPr>
          <p:cNvPr id="40" name="Title 1"/>
          <p:cNvSpPr>
            <a:spLocks noGrp="1"/>
          </p:cNvSpPr>
          <p:nvPr>
            <p:ph type="title"/>
          </p:nvPr>
        </p:nvSpPr>
        <p:spPr>
          <a:xfrm>
            <a:off x="838200" y="365125"/>
            <a:ext cx="3307915" cy="1325563"/>
          </a:xfrm>
        </p:spPr>
        <p:txBody>
          <a:bodyPr>
            <a:normAutofit/>
          </a:bodyPr>
          <a:lstStyle/>
          <a:p>
            <a:r>
              <a:rPr lang="en-US">
                <a:solidFill>
                  <a:schemeClr val="tx1">
                    <a:lumMod val="95000"/>
                  </a:schemeClr>
                </a:solidFill>
              </a:rPr>
              <a:t>Services</a:t>
            </a:r>
            <a:br>
              <a:rPr lang="en-US">
                <a:solidFill>
                  <a:schemeClr val="tx1">
                    <a:lumMod val="95000"/>
                  </a:schemeClr>
                </a:solidFill>
              </a:rPr>
            </a:br>
            <a:r>
              <a:rPr lang="en-US" sz="2800">
                <a:solidFill>
                  <a:schemeClr val="tx1">
                    <a:lumMod val="95000"/>
                  </a:schemeClr>
                </a:solidFill>
              </a:rPr>
              <a:t>Architecture</a:t>
            </a:r>
            <a:endParaRPr lang="en-US">
              <a:solidFill>
                <a:schemeClr val="tx1">
                  <a:lumMod val="95000"/>
                </a:schemeClr>
              </a:solidFill>
            </a:endParaRPr>
          </a:p>
        </p:txBody>
      </p:sp>
      <p:grpSp>
        <p:nvGrpSpPr>
          <p:cNvPr id="4" name="Group 3">
            <a:extLst>
              <a:ext uri="{FF2B5EF4-FFF2-40B4-BE49-F238E27FC236}">
                <a16:creationId xmlns:a16="http://schemas.microsoft.com/office/drawing/2014/main" id="{A5FB7B7F-1F5F-4A7B-9C28-33834EF54147}"/>
              </a:ext>
            </a:extLst>
          </p:cNvPr>
          <p:cNvGrpSpPr/>
          <p:nvPr/>
        </p:nvGrpSpPr>
        <p:grpSpPr>
          <a:xfrm>
            <a:off x="4218505" y="400092"/>
            <a:ext cx="3720559" cy="2414209"/>
            <a:chOff x="4333469" y="277418"/>
            <a:chExt cx="3542211" cy="2298482"/>
          </a:xfrm>
        </p:grpSpPr>
        <p:sp>
          <p:nvSpPr>
            <p:cNvPr id="5" name="Rectangle 4"/>
            <p:cNvSpPr/>
            <p:nvPr/>
          </p:nvSpPr>
          <p:spPr>
            <a:xfrm>
              <a:off x="4333469" y="277418"/>
              <a:ext cx="3542211" cy="9019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mn-cs"/>
                </a:rPr>
                <a:t>ArcGIS Pro</a:t>
              </a:r>
            </a:p>
          </p:txBody>
        </p:sp>
        <p:sp>
          <p:nvSpPr>
            <p:cNvPr id="31" name="Rectangle 30">
              <a:extLst>
                <a:ext uri="{FF2B5EF4-FFF2-40B4-BE49-F238E27FC236}">
                  <a16:creationId xmlns:a16="http://schemas.microsoft.com/office/drawing/2014/main" id="{953C5FD2-480B-4EC0-A9F4-0813785789AD}"/>
                </a:ext>
              </a:extLst>
            </p:cNvPr>
            <p:cNvSpPr/>
            <p:nvPr/>
          </p:nvSpPr>
          <p:spPr>
            <a:xfrm>
              <a:off x="4333469" y="1295929"/>
              <a:ext cx="3542211" cy="67086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Geodatabase</a:t>
              </a:r>
            </a:p>
          </p:txBody>
        </p:sp>
        <p:sp>
          <p:nvSpPr>
            <p:cNvPr id="32" name="Rectangle 31">
              <a:extLst>
                <a:ext uri="{FF2B5EF4-FFF2-40B4-BE49-F238E27FC236}">
                  <a16:creationId xmlns:a16="http://schemas.microsoft.com/office/drawing/2014/main" id="{C4AE081E-7601-4A89-8924-31479184FA0F}"/>
                </a:ext>
              </a:extLst>
            </p:cNvPr>
            <p:cNvSpPr/>
            <p:nvPr/>
          </p:nvSpPr>
          <p:spPr>
            <a:xfrm>
              <a:off x="4333469" y="2077813"/>
              <a:ext cx="3533637" cy="49808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Feature Service Client</a:t>
              </a:r>
            </a:p>
          </p:txBody>
        </p:sp>
      </p:grpSp>
      <p:sp>
        <p:nvSpPr>
          <p:cNvPr id="6" name="Rectangle 5">
            <a:extLst>
              <a:ext uri="{FF2B5EF4-FFF2-40B4-BE49-F238E27FC236}">
                <a16:creationId xmlns:a16="http://schemas.microsoft.com/office/drawing/2014/main" id="{BF8E97E1-F407-4850-B462-79B9DABEDC0D}"/>
              </a:ext>
            </a:extLst>
          </p:cNvPr>
          <p:cNvSpPr/>
          <p:nvPr/>
        </p:nvSpPr>
        <p:spPr>
          <a:xfrm>
            <a:off x="4058434" y="275573"/>
            <a:ext cx="3987454" cy="2647113"/>
          </a:xfrm>
          <a:prstGeom prst="rect">
            <a:avLst/>
          </a:prstGeom>
          <a:noFill/>
          <a:ln w="57150">
            <a:solidFill>
              <a:srgbClr val="6DE3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C436D9-D507-4595-B66C-9AF35E530238}"/>
              </a:ext>
            </a:extLst>
          </p:cNvPr>
          <p:cNvSpPr/>
          <p:nvPr/>
        </p:nvSpPr>
        <p:spPr>
          <a:xfrm>
            <a:off x="3259416" y="3911752"/>
            <a:ext cx="5673169" cy="2326732"/>
          </a:xfrm>
          <a:prstGeom prst="rect">
            <a:avLst/>
          </a:prstGeom>
          <a:noFill/>
          <a:ln w="57150">
            <a:solidFill>
              <a:srgbClr val="6DE3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AE0CFCC-56D3-4E48-84B1-CD6ACFDBE941}"/>
              </a:ext>
            </a:extLst>
          </p:cNvPr>
          <p:cNvSpPr txBox="1"/>
          <p:nvPr/>
        </p:nvSpPr>
        <p:spPr>
          <a:xfrm>
            <a:off x="8425338" y="1306741"/>
            <a:ext cx="1833478" cy="89255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3200" b="1" dirty="0">
                <a:solidFill>
                  <a:prstClr val="white"/>
                </a:solidFill>
                <a:latin typeface="Calibri" panose="020F0502020204030204"/>
              </a:rPr>
              <a:t>“Client”</a:t>
            </a:r>
          </a:p>
          <a:p>
            <a:pPr algn="ctr">
              <a:defRPr/>
            </a:pPr>
            <a:r>
              <a:rPr lang="en-US" sz="2000" b="1" dirty="0">
                <a:solidFill>
                  <a:prstClr val="white"/>
                </a:solidFill>
                <a:latin typeface="Calibri" panose="020F0502020204030204"/>
              </a:rPr>
              <a:t>ArcGIS Pro</a:t>
            </a:r>
          </a:p>
        </p:txBody>
      </p:sp>
      <p:sp>
        <p:nvSpPr>
          <p:cNvPr id="21" name="TextBox 20">
            <a:extLst>
              <a:ext uri="{FF2B5EF4-FFF2-40B4-BE49-F238E27FC236}">
                <a16:creationId xmlns:a16="http://schemas.microsoft.com/office/drawing/2014/main" id="{DF70FA90-2FFE-446F-96F7-AB13305A34EA}"/>
              </a:ext>
            </a:extLst>
          </p:cNvPr>
          <p:cNvSpPr txBox="1"/>
          <p:nvPr/>
        </p:nvSpPr>
        <p:spPr>
          <a:xfrm>
            <a:off x="619288" y="4401974"/>
            <a:ext cx="2526839"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3200" b="1" dirty="0">
                <a:solidFill>
                  <a:prstClr val="white"/>
                </a:solidFill>
                <a:latin typeface="Calibri" panose="020F0502020204030204"/>
              </a:rPr>
              <a:t>“Server”</a:t>
            </a:r>
            <a:endParaRPr lang="en-US" sz="2800" b="1" dirty="0">
              <a:solidFill>
                <a:prstClr val="white"/>
              </a:solidFill>
              <a:latin typeface="Calibri" panose="020F0502020204030204"/>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Enterprise, Online, ArcGIS Server</a:t>
            </a:r>
            <a:endParaRPr kumimoji="0" lang="en-US"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4637810"/>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a:extLst>
              <a:ext uri="{FF2B5EF4-FFF2-40B4-BE49-F238E27FC236}">
                <a16:creationId xmlns:a16="http://schemas.microsoft.com/office/drawing/2014/main" id="{F9CBBDC4-C33E-4DFD-A256-423B45FA5F65}"/>
              </a:ext>
            </a:extLst>
          </p:cNvPr>
          <p:cNvGrpSpPr/>
          <p:nvPr/>
        </p:nvGrpSpPr>
        <p:grpSpPr>
          <a:xfrm>
            <a:off x="-16394" y="-8965"/>
            <a:ext cx="12223812" cy="6885432"/>
            <a:chOff x="-7429" y="0"/>
            <a:chExt cx="12223812" cy="6885432"/>
          </a:xfrm>
        </p:grpSpPr>
        <p:sp>
          <p:nvSpPr>
            <p:cNvPr id="58" name="shading (lower right)">
              <a:extLst>
                <a:ext uri="{FF2B5EF4-FFF2-40B4-BE49-F238E27FC236}">
                  <a16:creationId xmlns:a16="http://schemas.microsoft.com/office/drawing/2014/main" id="{FC73E902-DF80-4E9A-B083-FBBE98FAE056}"/>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9" name="Group 58">
              <a:extLst>
                <a:ext uri="{FF2B5EF4-FFF2-40B4-BE49-F238E27FC236}">
                  <a16:creationId xmlns:a16="http://schemas.microsoft.com/office/drawing/2014/main" id="{CA35BA69-5725-4D8C-95B3-13239725D257}"/>
                </a:ext>
              </a:extLst>
            </p:cNvPr>
            <p:cNvGrpSpPr/>
            <p:nvPr/>
          </p:nvGrpSpPr>
          <p:grpSpPr>
            <a:xfrm>
              <a:off x="0" y="0"/>
              <a:ext cx="12192000" cy="6858000"/>
              <a:chOff x="0" y="0"/>
              <a:chExt cx="12192000" cy="6858000"/>
            </a:xfrm>
          </p:grpSpPr>
          <p:grpSp>
            <p:nvGrpSpPr>
              <p:cNvPr id="61" name="Group 60" hidden="1">
                <a:extLst>
                  <a:ext uri="{FF2B5EF4-FFF2-40B4-BE49-F238E27FC236}">
                    <a16:creationId xmlns:a16="http://schemas.microsoft.com/office/drawing/2014/main" id="{916097B7-F1F7-426B-B4B5-4DF1D1D110C3}"/>
                  </a:ext>
                </a:extLst>
              </p:cNvPr>
              <p:cNvGrpSpPr/>
              <p:nvPr/>
            </p:nvGrpSpPr>
            <p:grpSpPr>
              <a:xfrm>
                <a:off x="0" y="0"/>
                <a:ext cx="12192000" cy="6858000"/>
                <a:chOff x="0" y="0"/>
                <a:chExt cx="12192000" cy="6858000"/>
              </a:xfrm>
            </p:grpSpPr>
            <p:sp>
              <p:nvSpPr>
                <p:cNvPr id="79" name="Rectangle 78">
                  <a:extLst>
                    <a:ext uri="{FF2B5EF4-FFF2-40B4-BE49-F238E27FC236}">
                      <a16:creationId xmlns:a16="http://schemas.microsoft.com/office/drawing/2014/main" id="{D13D43E9-7C3D-43A2-95BB-50FF8AC23F55}"/>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0" name="Picture 79">
                  <a:extLst>
                    <a:ext uri="{FF2B5EF4-FFF2-40B4-BE49-F238E27FC236}">
                      <a16:creationId xmlns:a16="http://schemas.microsoft.com/office/drawing/2014/main" id="{4DC94863-A20F-4D7E-AE6D-4EEF23735EEE}"/>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62" name="Group 61">
                <a:extLst>
                  <a:ext uri="{FF2B5EF4-FFF2-40B4-BE49-F238E27FC236}">
                    <a16:creationId xmlns:a16="http://schemas.microsoft.com/office/drawing/2014/main" id="{1828ABD6-6A76-43B5-A7D1-5107A933D10D}"/>
                  </a:ext>
                </a:extLst>
              </p:cNvPr>
              <p:cNvGrpSpPr/>
              <p:nvPr/>
            </p:nvGrpSpPr>
            <p:grpSpPr>
              <a:xfrm>
                <a:off x="208303" y="146055"/>
                <a:ext cx="11731071" cy="6595922"/>
                <a:chOff x="208303" y="146055"/>
                <a:chExt cx="11731071" cy="6595922"/>
              </a:xfrm>
            </p:grpSpPr>
            <p:grpSp>
              <p:nvGrpSpPr>
                <p:cNvPr id="63" name="Group 62">
                  <a:extLst>
                    <a:ext uri="{FF2B5EF4-FFF2-40B4-BE49-F238E27FC236}">
                      <a16:creationId xmlns:a16="http://schemas.microsoft.com/office/drawing/2014/main" id="{62B1B5BD-E15A-4BA3-915F-4BE8BD9B2D93}"/>
                    </a:ext>
                  </a:extLst>
                </p:cNvPr>
                <p:cNvGrpSpPr/>
                <p:nvPr/>
              </p:nvGrpSpPr>
              <p:grpSpPr>
                <a:xfrm>
                  <a:off x="11604987" y="146055"/>
                  <a:ext cx="334387" cy="435843"/>
                  <a:chOff x="11604987" y="146055"/>
                  <a:chExt cx="334387" cy="435843"/>
                </a:xfrm>
              </p:grpSpPr>
              <p:grpSp>
                <p:nvGrpSpPr>
                  <p:cNvPr id="71" name="Group 70">
                    <a:extLst>
                      <a:ext uri="{FF2B5EF4-FFF2-40B4-BE49-F238E27FC236}">
                        <a16:creationId xmlns:a16="http://schemas.microsoft.com/office/drawing/2014/main" id="{60F3AA6E-8B36-4E1A-A9ED-EDBB87BD2A76}"/>
                      </a:ext>
                    </a:extLst>
                  </p:cNvPr>
                  <p:cNvGrpSpPr>
                    <a:grpSpLocks noChangeAspect="1"/>
                  </p:cNvGrpSpPr>
                  <p:nvPr/>
                </p:nvGrpSpPr>
                <p:grpSpPr>
                  <a:xfrm>
                    <a:off x="11770125" y="399018"/>
                    <a:ext cx="169249" cy="182880"/>
                    <a:chOff x="7310041" y="760941"/>
                    <a:chExt cx="1043386" cy="1127422"/>
                  </a:xfrm>
                </p:grpSpPr>
                <p:sp>
                  <p:nvSpPr>
                    <p:cNvPr id="76" name="Freeform 72">
                      <a:extLst>
                        <a:ext uri="{FF2B5EF4-FFF2-40B4-BE49-F238E27FC236}">
                          <a16:creationId xmlns:a16="http://schemas.microsoft.com/office/drawing/2014/main" id="{5E14EE85-693F-4EED-ADB6-7FA40DF917C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7" name="Rectangle 76">
                      <a:extLst>
                        <a:ext uri="{FF2B5EF4-FFF2-40B4-BE49-F238E27FC236}">
                          <a16:creationId xmlns:a16="http://schemas.microsoft.com/office/drawing/2014/main" id="{94640891-AEF4-43F3-979F-C793075FE37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8" name="Rectangle 77">
                      <a:extLst>
                        <a:ext uri="{FF2B5EF4-FFF2-40B4-BE49-F238E27FC236}">
                          <a16:creationId xmlns:a16="http://schemas.microsoft.com/office/drawing/2014/main" id="{A4A20DBF-ADC0-4C61-B961-60290ADBA23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72" name="Group 71">
                    <a:extLst>
                      <a:ext uri="{FF2B5EF4-FFF2-40B4-BE49-F238E27FC236}">
                        <a16:creationId xmlns:a16="http://schemas.microsoft.com/office/drawing/2014/main" id="{049CA88E-46D4-4FE6-9218-BE97CF85281B}"/>
                      </a:ext>
                    </a:extLst>
                  </p:cNvPr>
                  <p:cNvGrpSpPr>
                    <a:grpSpLocks noChangeAspect="1"/>
                  </p:cNvGrpSpPr>
                  <p:nvPr/>
                </p:nvGrpSpPr>
                <p:grpSpPr>
                  <a:xfrm>
                    <a:off x="11604987" y="146055"/>
                    <a:ext cx="73152" cy="73152"/>
                    <a:chOff x="7310041" y="760941"/>
                    <a:chExt cx="1043386" cy="1127422"/>
                  </a:xfrm>
                </p:grpSpPr>
                <p:sp>
                  <p:nvSpPr>
                    <p:cNvPr id="73" name="Freeform 69">
                      <a:extLst>
                        <a:ext uri="{FF2B5EF4-FFF2-40B4-BE49-F238E27FC236}">
                          <a16:creationId xmlns:a16="http://schemas.microsoft.com/office/drawing/2014/main" id="{A3102764-54C5-471E-9101-9E1361BF26B3}"/>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DC37A951-0D68-498D-A778-92325BAF05D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15096C47-2355-416E-AFDB-896DB3C6350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4" name="Group 63">
                  <a:extLst>
                    <a:ext uri="{FF2B5EF4-FFF2-40B4-BE49-F238E27FC236}">
                      <a16:creationId xmlns:a16="http://schemas.microsoft.com/office/drawing/2014/main" id="{FFB8A6C0-2789-4C60-B570-9AA3AEB3FB1A}"/>
                    </a:ext>
                  </a:extLst>
                </p:cNvPr>
                <p:cNvGrpSpPr/>
                <p:nvPr/>
              </p:nvGrpSpPr>
              <p:grpSpPr>
                <a:xfrm>
                  <a:off x="208303" y="5787704"/>
                  <a:ext cx="437544" cy="389381"/>
                  <a:chOff x="9178262" y="1315181"/>
                  <a:chExt cx="437544" cy="389381"/>
                </a:xfrm>
              </p:grpSpPr>
              <p:pic>
                <p:nvPicPr>
                  <p:cNvPr id="69" name="Picture 68">
                    <a:extLst>
                      <a:ext uri="{FF2B5EF4-FFF2-40B4-BE49-F238E27FC236}">
                        <a16:creationId xmlns:a16="http://schemas.microsoft.com/office/drawing/2014/main" id="{91E08333-DB45-4AAF-ACFA-251821CECEA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70" name="Picture 69">
                    <a:extLst>
                      <a:ext uri="{FF2B5EF4-FFF2-40B4-BE49-F238E27FC236}">
                        <a16:creationId xmlns:a16="http://schemas.microsoft.com/office/drawing/2014/main" id="{B0808CED-00F8-4138-A0F4-32850A17C75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5" name="Group 64">
                  <a:extLst>
                    <a:ext uri="{FF2B5EF4-FFF2-40B4-BE49-F238E27FC236}">
                      <a16:creationId xmlns:a16="http://schemas.microsoft.com/office/drawing/2014/main" id="{A6EE3065-69F8-4F2E-81C5-2902D62E3BCF}"/>
                    </a:ext>
                  </a:extLst>
                </p:cNvPr>
                <p:cNvGrpSpPr/>
                <p:nvPr/>
              </p:nvGrpSpPr>
              <p:grpSpPr>
                <a:xfrm>
                  <a:off x="250899" y="6421937"/>
                  <a:ext cx="669934" cy="274320"/>
                  <a:chOff x="9445759" y="1430242"/>
                  <a:chExt cx="669934" cy="274320"/>
                </a:xfrm>
              </p:grpSpPr>
              <p:pic>
                <p:nvPicPr>
                  <p:cNvPr id="67" name="Picture 66">
                    <a:extLst>
                      <a:ext uri="{FF2B5EF4-FFF2-40B4-BE49-F238E27FC236}">
                        <a16:creationId xmlns:a16="http://schemas.microsoft.com/office/drawing/2014/main" id="{86D9CF95-C71A-41A8-B7C1-3B540016A07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8" name="Picture 67">
                    <a:extLst>
                      <a:ext uri="{FF2B5EF4-FFF2-40B4-BE49-F238E27FC236}">
                        <a16:creationId xmlns:a16="http://schemas.microsoft.com/office/drawing/2014/main" id="{9F877183-F781-4B91-9D0D-FCA787E432D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6" name="Picture 65">
                  <a:extLst>
                    <a:ext uri="{FF2B5EF4-FFF2-40B4-BE49-F238E27FC236}">
                      <a16:creationId xmlns:a16="http://schemas.microsoft.com/office/drawing/2014/main" id="{4DD16A5E-683D-4677-8CBD-A18208723D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0" name="Picture 59">
              <a:extLst>
                <a:ext uri="{FF2B5EF4-FFF2-40B4-BE49-F238E27FC236}">
                  <a16:creationId xmlns:a16="http://schemas.microsoft.com/office/drawing/2014/main" id="{B47B6772-422F-4ACC-B846-E07B9D28D1D1}"/>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grpSp>
        <p:nvGrpSpPr>
          <p:cNvPr id="3" name="Group 2">
            <a:extLst>
              <a:ext uri="{FF2B5EF4-FFF2-40B4-BE49-F238E27FC236}">
                <a16:creationId xmlns:a16="http://schemas.microsoft.com/office/drawing/2014/main" id="{496C59F6-8335-496A-9C21-76F0F551DD70}"/>
              </a:ext>
            </a:extLst>
          </p:cNvPr>
          <p:cNvGrpSpPr/>
          <p:nvPr/>
        </p:nvGrpSpPr>
        <p:grpSpPr>
          <a:xfrm>
            <a:off x="3433229" y="4044621"/>
            <a:ext cx="5282289" cy="2070421"/>
            <a:chOff x="3558689" y="3940929"/>
            <a:chExt cx="5282289" cy="2070421"/>
          </a:xfrm>
        </p:grpSpPr>
        <p:sp>
          <p:nvSpPr>
            <p:cNvPr id="12" name="Rectangle 11"/>
            <p:cNvSpPr/>
            <p:nvPr/>
          </p:nvSpPr>
          <p:spPr>
            <a:xfrm>
              <a:off x="3558689" y="5366704"/>
              <a:ext cx="5282109" cy="6446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a:ln>
                    <a:noFill/>
                  </a:ln>
                  <a:solidFill>
                    <a:prstClr val="black"/>
                  </a:solidFill>
                  <a:effectLst/>
                  <a:uLnTx/>
                  <a:uFillTx/>
                  <a:latin typeface="Calibri" panose="020F0502020204030204"/>
                  <a:ea typeface="+mn-ea"/>
                  <a:cs typeface="+mn-cs"/>
                </a:rPr>
                <a:t>Data Storage</a:t>
              </a:r>
            </a:p>
          </p:txBody>
        </p:sp>
        <p:sp>
          <p:nvSpPr>
            <p:cNvPr id="17" name="Rectangle 16"/>
            <p:cNvSpPr/>
            <p:nvPr/>
          </p:nvSpPr>
          <p:spPr>
            <a:xfrm>
              <a:off x="3558689" y="3940929"/>
              <a:ext cx="5282289" cy="13283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Feature</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Service</a:t>
              </a:r>
            </a:p>
          </p:txBody>
        </p:sp>
      </p:grpSp>
      <p:sp>
        <p:nvSpPr>
          <p:cNvPr id="40" name="Title 1"/>
          <p:cNvSpPr>
            <a:spLocks noGrp="1"/>
          </p:cNvSpPr>
          <p:nvPr>
            <p:ph type="title"/>
          </p:nvPr>
        </p:nvSpPr>
        <p:spPr>
          <a:xfrm>
            <a:off x="838200" y="365125"/>
            <a:ext cx="3307915" cy="1325563"/>
          </a:xfrm>
        </p:spPr>
        <p:txBody>
          <a:bodyPr>
            <a:normAutofit/>
          </a:bodyPr>
          <a:lstStyle/>
          <a:p>
            <a:r>
              <a:rPr lang="en-US">
                <a:solidFill>
                  <a:schemeClr val="tx1">
                    <a:lumMod val="95000"/>
                  </a:schemeClr>
                </a:solidFill>
              </a:rPr>
              <a:t>Services</a:t>
            </a:r>
            <a:br>
              <a:rPr lang="en-US">
                <a:solidFill>
                  <a:schemeClr val="tx1">
                    <a:lumMod val="95000"/>
                  </a:schemeClr>
                </a:solidFill>
              </a:rPr>
            </a:br>
            <a:r>
              <a:rPr lang="en-US" sz="2800">
                <a:solidFill>
                  <a:schemeClr val="tx1">
                    <a:lumMod val="95000"/>
                  </a:schemeClr>
                </a:solidFill>
              </a:rPr>
              <a:t>Architecture</a:t>
            </a:r>
            <a:endParaRPr lang="en-US">
              <a:solidFill>
                <a:schemeClr val="tx1">
                  <a:lumMod val="95000"/>
                </a:schemeClr>
              </a:solidFill>
            </a:endParaRPr>
          </a:p>
        </p:txBody>
      </p:sp>
      <p:grpSp>
        <p:nvGrpSpPr>
          <p:cNvPr id="4" name="Group 3">
            <a:extLst>
              <a:ext uri="{FF2B5EF4-FFF2-40B4-BE49-F238E27FC236}">
                <a16:creationId xmlns:a16="http://schemas.microsoft.com/office/drawing/2014/main" id="{A5FB7B7F-1F5F-4A7B-9C28-33834EF54147}"/>
              </a:ext>
            </a:extLst>
          </p:cNvPr>
          <p:cNvGrpSpPr/>
          <p:nvPr/>
        </p:nvGrpSpPr>
        <p:grpSpPr>
          <a:xfrm>
            <a:off x="4218505" y="400092"/>
            <a:ext cx="3720559" cy="2414209"/>
            <a:chOff x="4333469" y="277418"/>
            <a:chExt cx="3542211" cy="2298482"/>
          </a:xfrm>
        </p:grpSpPr>
        <p:sp>
          <p:nvSpPr>
            <p:cNvPr id="5" name="Rectangle 4"/>
            <p:cNvSpPr/>
            <p:nvPr/>
          </p:nvSpPr>
          <p:spPr>
            <a:xfrm>
              <a:off x="4333469" y="277418"/>
              <a:ext cx="3542211" cy="9019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mn-cs"/>
                </a:rPr>
                <a:t>ArcGIS Pro</a:t>
              </a:r>
            </a:p>
          </p:txBody>
        </p:sp>
        <p:sp>
          <p:nvSpPr>
            <p:cNvPr id="31" name="Rectangle 30">
              <a:extLst>
                <a:ext uri="{FF2B5EF4-FFF2-40B4-BE49-F238E27FC236}">
                  <a16:creationId xmlns:a16="http://schemas.microsoft.com/office/drawing/2014/main" id="{953C5FD2-480B-4EC0-A9F4-0813785789AD}"/>
                </a:ext>
              </a:extLst>
            </p:cNvPr>
            <p:cNvSpPr/>
            <p:nvPr/>
          </p:nvSpPr>
          <p:spPr>
            <a:xfrm>
              <a:off x="4333469" y="1295929"/>
              <a:ext cx="3542211" cy="67086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Geodatabase</a:t>
              </a:r>
            </a:p>
          </p:txBody>
        </p:sp>
        <p:sp>
          <p:nvSpPr>
            <p:cNvPr id="32" name="Rectangle 31">
              <a:extLst>
                <a:ext uri="{FF2B5EF4-FFF2-40B4-BE49-F238E27FC236}">
                  <a16:creationId xmlns:a16="http://schemas.microsoft.com/office/drawing/2014/main" id="{C4AE081E-7601-4A89-8924-31479184FA0F}"/>
                </a:ext>
              </a:extLst>
            </p:cNvPr>
            <p:cNvSpPr/>
            <p:nvPr/>
          </p:nvSpPr>
          <p:spPr>
            <a:xfrm>
              <a:off x="4333469" y="2077813"/>
              <a:ext cx="3533637" cy="49808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rPr>
                <a:t>Feature Service Client</a:t>
              </a:r>
            </a:p>
          </p:txBody>
        </p:sp>
      </p:grpSp>
      <p:sp>
        <p:nvSpPr>
          <p:cNvPr id="6" name="TextBox 5">
            <a:extLst>
              <a:ext uri="{FF2B5EF4-FFF2-40B4-BE49-F238E27FC236}">
                <a16:creationId xmlns:a16="http://schemas.microsoft.com/office/drawing/2014/main" id="{06AE331E-DB69-4BBC-A5D3-DFC8BE79DED5}"/>
              </a:ext>
            </a:extLst>
          </p:cNvPr>
          <p:cNvSpPr txBox="1"/>
          <p:nvPr/>
        </p:nvSpPr>
        <p:spPr>
          <a:xfrm>
            <a:off x="8267293" y="458460"/>
            <a:ext cx="2510303" cy="830997"/>
          </a:xfrm>
          <a:prstGeom prst="rect">
            <a:avLst/>
          </a:prstGeom>
          <a:noFill/>
        </p:spPr>
        <p:txBody>
          <a:bodyPr wrap="none" rtlCol="0">
            <a:spAutoFit/>
          </a:bodyPr>
          <a:lstStyle/>
          <a:p>
            <a:r>
              <a:rPr lang="en-US" sz="2400" b="1" dirty="0">
                <a:solidFill>
                  <a:prstClr val="white"/>
                </a:solidFill>
                <a:latin typeface="Calibri" panose="020F0502020204030204"/>
              </a:rPr>
              <a:t>Editing, Mapping, </a:t>
            </a:r>
          </a:p>
          <a:p>
            <a:r>
              <a:rPr lang="en-US" sz="2400" b="1" dirty="0" err="1">
                <a:solidFill>
                  <a:prstClr val="white"/>
                </a:solidFill>
                <a:latin typeface="Calibri" panose="020F0502020204030204"/>
              </a:rPr>
              <a:t>GeoProcessing</a:t>
            </a:r>
            <a:r>
              <a:rPr lang="en-US" sz="2400" b="1" dirty="0">
                <a:solidFill>
                  <a:prstClr val="white"/>
                </a:solidFill>
                <a:latin typeface="Calibri" panose="020F0502020204030204"/>
              </a:rPr>
              <a:t>, … </a:t>
            </a:r>
          </a:p>
        </p:txBody>
      </p:sp>
      <p:sp>
        <p:nvSpPr>
          <p:cNvPr id="19" name="TextBox 18">
            <a:extLst>
              <a:ext uri="{FF2B5EF4-FFF2-40B4-BE49-F238E27FC236}">
                <a16:creationId xmlns:a16="http://schemas.microsoft.com/office/drawing/2014/main" id="{BD231F6A-1540-49E0-99EB-6B6D43581BB3}"/>
              </a:ext>
            </a:extLst>
          </p:cNvPr>
          <p:cNvSpPr txBox="1"/>
          <p:nvPr/>
        </p:nvSpPr>
        <p:spPr>
          <a:xfrm>
            <a:off x="8267293" y="1596346"/>
            <a:ext cx="2452146"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ArcGIS.Core.Data</a:t>
            </a:r>
            <a:endPar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8394CAD-09E1-48A8-8758-F530A74C4FF0}"/>
              </a:ext>
            </a:extLst>
          </p:cNvPr>
          <p:cNvSpPr txBox="1"/>
          <p:nvPr/>
        </p:nvSpPr>
        <p:spPr>
          <a:xfrm>
            <a:off x="8267292" y="2321885"/>
            <a:ext cx="169378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Interna</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l</a:t>
            </a:r>
          </a:p>
        </p:txBody>
      </p:sp>
      <p:sp>
        <p:nvSpPr>
          <p:cNvPr id="21" name="TextBox 20">
            <a:extLst>
              <a:ext uri="{FF2B5EF4-FFF2-40B4-BE49-F238E27FC236}">
                <a16:creationId xmlns:a16="http://schemas.microsoft.com/office/drawing/2014/main" id="{BAB0A3AC-753C-45F4-93C3-1B11488102C3}"/>
              </a:ext>
            </a:extLst>
          </p:cNvPr>
          <p:cNvSpPr txBox="1"/>
          <p:nvPr/>
        </p:nvSpPr>
        <p:spPr>
          <a:xfrm>
            <a:off x="2383832" y="4236852"/>
            <a:ext cx="800604" cy="83099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REST</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API</a:t>
            </a:r>
          </a:p>
        </p:txBody>
      </p:sp>
      <p:grpSp>
        <p:nvGrpSpPr>
          <p:cNvPr id="22" name="Group 21">
            <a:extLst>
              <a:ext uri="{FF2B5EF4-FFF2-40B4-BE49-F238E27FC236}">
                <a16:creationId xmlns:a16="http://schemas.microsoft.com/office/drawing/2014/main" id="{9A7F6BBF-BF0D-4DB0-ABD5-069D3991EC50}"/>
              </a:ext>
            </a:extLst>
          </p:cNvPr>
          <p:cNvGrpSpPr/>
          <p:nvPr/>
        </p:nvGrpSpPr>
        <p:grpSpPr>
          <a:xfrm>
            <a:off x="5663630" y="2966580"/>
            <a:ext cx="864740" cy="942523"/>
            <a:chOff x="5816043" y="2915210"/>
            <a:chExt cx="864740" cy="942523"/>
          </a:xfrm>
        </p:grpSpPr>
        <p:sp>
          <p:nvSpPr>
            <p:cNvPr id="23" name="Up-Down Arrow 33">
              <a:extLst>
                <a:ext uri="{FF2B5EF4-FFF2-40B4-BE49-F238E27FC236}">
                  <a16:creationId xmlns:a16="http://schemas.microsoft.com/office/drawing/2014/main" id="{33FE0BB5-EB17-4091-8620-A6E5DA63CE1B}"/>
                </a:ext>
              </a:extLst>
            </p:cNvPr>
            <p:cNvSpPr/>
            <p:nvPr/>
          </p:nvSpPr>
          <p:spPr>
            <a:xfrm>
              <a:off x="6056958" y="2915210"/>
              <a:ext cx="365760" cy="942523"/>
            </a:xfrm>
            <a:prstGeom prst="up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F9116C65-6A3E-4526-955C-27538F349988}"/>
                </a:ext>
              </a:extLst>
            </p:cNvPr>
            <p:cNvSpPr/>
            <p:nvPr/>
          </p:nvSpPr>
          <p:spPr>
            <a:xfrm>
              <a:off x="5816043" y="3188565"/>
              <a:ext cx="864740" cy="3603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JSON</a:t>
              </a:r>
            </a:p>
          </p:txBody>
        </p:sp>
      </p:grpSp>
      <p:sp>
        <p:nvSpPr>
          <p:cNvPr id="25" name="TextBox 24">
            <a:extLst>
              <a:ext uri="{FF2B5EF4-FFF2-40B4-BE49-F238E27FC236}">
                <a16:creationId xmlns:a16="http://schemas.microsoft.com/office/drawing/2014/main" id="{6825C27B-A828-489F-A5AE-DA6F6DA97BDD}"/>
              </a:ext>
            </a:extLst>
          </p:cNvPr>
          <p:cNvSpPr txBox="1"/>
          <p:nvPr/>
        </p:nvSpPr>
        <p:spPr>
          <a:xfrm>
            <a:off x="2056470" y="5507106"/>
            <a:ext cx="121282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Internal</a:t>
            </a:r>
          </a:p>
        </p:txBody>
      </p:sp>
    </p:spTree>
    <p:extLst>
      <p:ext uri="{BB962C8B-B14F-4D97-AF65-F5344CB8AC3E}">
        <p14:creationId xmlns:p14="http://schemas.microsoft.com/office/powerpoint/2010/main" val="308433620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B64B6CD7-5469-4B42-A483-1779E4841AC5}"/>
              </a:ext>
            </a:extLst>
          </p:cNvPr>
          <p:cNvGrpSpPr/>
          <p:nvPr/>
        </p:nvGrpSpPr>
        <p:grpSpPr>
          <a:xfrm>
            <a:off x="-16394" y="-8965"/>
            <a:ext cx="12223812" cy="6885432"/>
            <a:chOff x="-7429" y="0"/>
            <a:chExt cx="12223812" cy="6885432"/>
          </a:xfrm>
        </p:grpSpPr>
        <p:sp>
          <p:nvSpPr>
            <p:cNvPr id="46" name="shading (lower right)">
              <a:extLst>
                <a:ext uri="{FF2B5EF4-FFF2-40B4-BE49-F238E27FC236}">
                  <a16:creationId xmlns:a16="http://schemas.microsoft.com/office/drawing/2014/main" id="{A63F76AA-3B12-42B1-AC25-55AC9E3D43AA}"/>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7" name="Group 46">
              <a:extLst>
                <a:ext uri="{FF2B5EF4-FFF2-40B4-BE49-F238E27FC236}">
                  <a16:creationId xmlns:a16="http://schemas.microsoft.com/office/drawing/2014/main" id="{0173E62E-F843-48B3-A929-3BFC29EFC9A6}"/>
                </a:ext>
              </a:extLst>
            </p:cNvPr>
            <p:cNvGrpSpPr/>
            <p:nvPr/>
          </p:nvGrpSpPr>
          <p:grpSpPr>
            <a:xfrm>
              <a:off x="0" y="0"/>
              <a:ext cx="12192000" cy="6858000"/>
              <a:chOff x="0" y="0"/>
              <a:chExt cx="12192000" cy="6858000"/>
            </a:xfrm>
          </p:grpSpPr>
          <p:grpSp>
            <p:nvGrpSpPr>
              <p:cNvPr id="49" name="Group 48" hidden="1">
                <a:extLst>
                  <a:ext uri="{FF2B5EF4-FFF2-40B4-BE49-F238E27FC236}">
                    <a16:creationId xmlns:a16="http://schemas.microsoft.com/office/drawing/2014/main" id="{B4AD87C3-CF7C-480B-9C57-54700102EE68}"/>
                  </a:ext>
                </a:extLst>
              </p:cNvPr>
              <p:cNvGrpSpPr/>
              <p:nvPr/>
            </p:nvGrpSpPr>
            <p:grpSpPr>
              <a:xfrm>
                <a:off x="0" y="0"/>
                <a:ext cx="12192000" cy="6858000"/>
                <a:chOff x="0" y="0"/>
                <a:chExt cx="12192000" cy="6858000"/>
              </a:xfrm>
            </p:grpSpPr>
            <p:sp>
              <p:nvSpPr>
                <p:cNvPr id="67" name="Rectangle 66">
                  <a:extLst>
                    <a:ext uri="{FF2B5EF4-FFF2-40B4-BE49-F238E27FC236}">
                      <a16:creationId xmlns:a16="http://schemas.microsoft.com/office/drawing/2014/main" id="{3ABACB76-EF30-4DCA-B8C8-1857FAB49899}"/>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8" name="Picture 67">
                  <a:extLst>
                    <a:ext uri="{FF2B5EF4-FFF2-40B4-BE49-F238E27FC236}">
                      <a16:creationId xmlns:a16="http://schemas.microsoft.com/office/drawing/2014/main" id="{77FFFF67-3C28-4CC2-B67F-94DF5A69E471}"/>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0" name="Group 49">
                <a:extLst>
                  <a:ext uri="{FF2B5EF4-FFF2-40B4-BE49-F238E27FC236}">
                    <a16:creationId xmlns:a16="http://schemas.microsoft.com/office/drawing/2014/main" id="{66ADA092-F87F-4F2E-8E8F-29CC50A64AD4}"/>
                  </a:ext>
                </a:extLst>
              </p:cNvPr>
              <p:cNvGrpSpPr/>
              <p:nvPr/>
            </p:nvGrpSpPr>
            <p:grpSpPr>
              <a:xfrm>
                <a:off x="208303" y="146055"/>
                <a:ext cx="11731071" cy="6595922"/>
                <a:chOff x="208303" y="146055"/>
                <a:chExt cx="11731071" cy="6595922"/>
              </a:xfrm>
            </p:grpSpPr>
            <p:grpSp>
              <p:nvGrpSpPr>
                <p:cNvPr id="51" name="Group 50">
                  <a:extLst>
                    <a:ext uri="{FF2B5EF4-FFF2-40B4-BE49-F238E27FC236}">
                      <a16:creationId xmlns:a16="http://schemas.microsoft.com/office/drawing/2014/main" id="{7F28DD60-177C-4BBC-B6D0-525431783150}"/>
                    </a:ext>
                  </a:extLst>
                </p:cNvPr>
                <p:cNvGrpSpPr/>
                <p:nvPr/>
              </p:nvGrpSpPr>
              <p:grpSpPr>
                <a:xfrm>
                  <a:off x="11604987" y="146055"/>
                  <a:ext cx="334387" cy="435843"/>
                  <a:chOff x="11604987" y="146055"/>
                  <a:chExt cx="334387" cy="435843"/>
                </a:xfrm>
              </p:grpSpPr>
              <p:grpSp>
                <p:nvGrpSpPr>
                  <p:cNvPr id="59" name="Group 58">
                    <a:extLst>
                      <a:ext uri="{FF2B5EF4-FFF2-40B4-BE49-F238E27FC236}">
                        <a16:creationId xmlns:a16="http://schemas.microsoft.com/office/drawing/2014/main" id="{4E57EBB4-3BFB-4638-ACE8-174D87376F9C}"/>
                      </a:ext>
                    </a:extLst>
                  </p:cNvPr>
                  <p:cNvGrpSpPr>
                    <a:grpSpLocks noChangeAspect="1"/>
                  </p:cNvGrpSpPr>
                  <p:nvPr/>
                </p:nvGrpSpPr>
                <p:grpSpPr>
                  <a:xfrm>
                    <a:off x="11770125" y="399018"/>
                    <a:ext cx="169249" cy="182880"/>
                    <a:chOff x="7310041" y="760941"/>
                    <a:chExt cx="1043386" cy="1127422"/>
                  </a:xfrm>
                </p:grpSpPr>
                <p:sp>
                  <p:nvSpPr>
                    <p:cNvPr id="64" name="Freeform 72">
                      <a:extLst>
                        <a:ext uri="{FF2B5EF4-FFF2-40B4-BE49-F238E27FC236}">
                          <a16:creationId xmlns:a16="http://schemas.microsoft.com/office/drawing/2014/main" id="{DC5CAA94-8BEF-4675-803F-1A60FDF517B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5" name="Rectangle 64">
                      <a:extLst>
                        <a:ext uri="{FF2B5EF4-FFF2-40B4-BE49-F238E27FC236}">
                          <a16:creationId xmlns:a16="http://schemas.microsoft.com/office/drawing/2014/main" id="{6598DD2B-E59C-467A-B38A-454A3904BDE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6" name="Rectangle 65">
                      <a:extLst>
                        <a:ext uri="{FF2B5EF4-FFF2-40B4-BE49-F238E27FC236}">
                          <a16:creationId xmlns:a16="http://schemas.microsoft.com/office/drawing/2014/main" id="{56D475EF-02E0-4465-8B87-7B6C50BCD90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0" name="Group 59">
                    <a:extLst>
                      <a:ext uri="{FF2B5EF4-FFF2-40B4-BE49-F238E27FC236}">
                        <a16:creationId xmlns:a16="http://schemas.microsoft.com/office/drawing/2014/main" id="{1B827587-277C-425D-AB5C-146E9159670C}"/>
                      </a:ext>
                    </a:extLst>
                  </p:cNvPr>
                  <p:cNvGrpSpPr>
                    <a:grpSpLocks noChangeAspect="1"/>
                  </p:cNvGrpSpPr>
                  <p:nvPr/>
                </p:nvGrpSpPr>
                <p:grpSpPr>
                  <a:xfrm>
                    <a:off x="11604987" y="146055"/>
                    <a:ext cx="73152" cy="73152"/>
                    <a:chOff x="7310041" y="760941"/>
                    <a:chExt cx="1043386" cy="1127422"/>
                  </a:xfrm>
                </p:grpSpPr>
                <p:sp>
                  <p:nvSpPr>
                    <p:cNvPr id="61" name="Freeform 69">
                      <a:extLst>
                        <a:ext uri="{FF2B5EF4-FFF2-40B4-BE49-F238E27FC236}">
                          <a16:creationId xmlns:a16="http://schemas.microsoft.com/office/drawing/2014/main" id="{CBA48BA1-9EE8-405C-B064-B8A35EC9C65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2" name="Rectangle 61">
                      <a:extLst>
                        <a:ext uri="{FF2B5EF4-FFF2-40B4-BE49-F238E27FC236}">
                          <a16:creationId xmlns:a16="http://schemas.microsoft.com/office/drawing/2014/main" id="{F6E86B0C-2B0C-4076-94BF-2DDFB18B22CE}"/>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3" name="Rectangle 62">
                      <a:extLst>
                        <a:ext uri="{FF2B5EF4-FFF2-40B4-BE49-F238E27FC236}">
                          <a16:creationId xmlns:a16="http://schemas.microsoft.com/office/drawing/2014/main" id="{32535442-1983-4315-AF57-68F09AA9E933}"/>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52" name="Group 51">
                  <a:extLst>
                    <a:ext uri="{FF2B5EF4-FFF2-40B4-BE49-F238E27FC236}">
                      <a16:creationId xmlns:a16="http://schemas.microsoft.com/office/drawing/2014/main" id="{C5ECC867-7B4A-4A14-AC8F-FB0152849DC6}"/>
                    </a:ext>
                  </a:extLst>
                </p:cNvPr>
                <p:cNvGrpSpPr/>
                <p:nvPr/>
              </p:nvGrpSpPr>
              <p:grpSpPr>
                <a:xfrm>
                  <a:off x="208303" y="5787704"/>
                  <a:ext cx="437544" cy="389381"/>
                  <a:chOff x="9178262" y="1315181"/>
                  <a:chExt cx="437544" cy="389381"/>
                </a:xfrm>
              </p:grpSpPr>
              <p:pic>
                <p:nvPicPr>
                  <p:cNvPr id="57" name="Picture 56">
                    <a:extLst>
                      <a:ext uri="{FF2B5EF4-FFF2-40B4-BE49-F238E27FC236}">
                        <a16:creationId xmlns:a16="http://schemas.microsoft.com/office/drawing/2014/main" id="{39629B34-FC16-4B7D-940E-4F597252EA1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8" name="Picture 57">
                    <a:extLst>
                      <a:ext uri="{FF2B5EF4-FFF2-40B4-BE49-F238E27FC236}">
                        <a16:creationId xmlns:a16="http://schemas.microsoft.com/office/drawing/2014/main" id="{61C57022-ACFF-40CC-B914-4B37B54DAF7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53" name="Group 52">
                  <a:extLst>
                    <a:ext uri="{FF2B5EF4-FFF2-40B4-BE49-F238E27FC236}">
                      <a16:creationId xmlns:a16="http://schemas.microsoft.com/office/drawing/2014/main" id="{6C1B45C5-D717-4E73-B40C-2A7E6362BE8B}"/>
                    </a:ext>
                  </a:extLst>
                </p:cNvPr>
                <p:cNvGrpSpPr/>
                <p:nvPr/>
              </p:nvGrpSpPr>
              <p:grpSpPr>
                <a:xfrm>
                  <a:off x="250899" y="6421937"/>
                  <a:ext cx="669934" cy="274320"/>
                  <a:chOff x="9445759" y="1430242"/>
                  <a:chExt cx="669934" cy="274320"/>
                </a:xfrm>
              </p:grpSpPr>
              <p:pic>
                <p:nvPicPr>
                  <p:cNvPr id="55" name="Picture 54">
                    <a:extLst>
                      <a:ext uri="{FF2B5EF4-FFF2-40B4-BE49-F238E27FC236}">
                        <a16:creationId xmlns:a16="http://schemas.microsoft.com/office/drawing/2014/main" id="{9FD4B016-8446-432C-9D4B-3383D420185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6" name="Picture 55">
                    <a:extLst>
                      <a:ext uri="{FF2B5EF4-FFF2-40B4-BE49-F238E27FC236}">
                        <a16:creationId xmlns:a16="http://schemas.microsoft.com/office/drawing/2014/main" id="{B20E2B8D-483D-4272-8B08-58273FCAA18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54" name="Picture 53">
                  <a:extLst>
                    <a:ext uri="{FF2B5EF4-FFF2-40B4-BE49-F238E27FC236}">
                      <a16:creationId xmlns:a16="http://schemas.microsoft.com/office/drawing/2014/main" id="{C077BE92-69D3-48E2-ADF0-A77486617AF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8" name="Picture 47">
              <a:extLst>
                <a:ext uri="{FF2B5EF4-FFF2-40B4-BE49-F238E27FC236}">
                  <a16:creationId xmlns:a16="http://schemas.microsoft.com/office/drawing/2014/main" id="{BCF108D2-AD5E-477D-9E09-D4A683E0D0C2}"/>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Agenda</a:t>
            </a:r>
          </a:p>
        </p:txBody>
      </p:sp>
      <p:sp>
        <p:nvSpPr>
          <p:cNvPr id="19" name="Content Placeholder 18"/>
          <p:cNvSpPr>
            <a:spLocks noGrp="1"/>
          </p:cNvSpPr>
          <p:nvPr>
            <p:ph sz="quarter" idx="10"/>
          </p:nvPr>
        </p:nvSpPr>
        <p:spPr>
          <a:xfrm>
            <a:off x="914400" y="1828799"/>
            <a:ext cx="10369296" cy="4346575"/>
          </a:xfrm>
        </p:spPr>
        <p:txBody>
          <a:bodyPr/>
          <a:lstStyle/>
          <a:p>
            <a:r>
              <a:rPr lang="en-US" dirty="0"/>
              <a:t>Feature service overview</a:t>
            </a:r>
          </a:p>
          <a:p>
            <a:r>
              <a:rPr lang="en-US" dirty="0"/>
              <a:t>General info</a:t>
            </a:r>
          </a:p>
          <a:p>
            <a:r>
              <a:rPr lang="en-US" dirty="0"/>
              <a:t>Branch versioning</a:t>
            </a:r>
          </a:p>
          <a:p>
            <a:r>
              <a:rPr lang="en-US" dirty="0"/>
              <a:t>Editing feature services</a:t>
            </a:r>
          </a:p>
          <a:p>
            <a:r>
              <a:rPr lang="en-US" dirty="0"/>
              <a:t>Special considerations</a:t>
            </a:r>
          </a:p>
          <a:p>
            <a:pPr lvl="1"/>
            <a:endParaRPr lang="en-US" dirty="0"/>
          </a:p>
        </p:txBody>
      </p:sp>
      <p:pic>
        <p:nvPicPr>
          <p:cNvPr id="20" name="Picture 19">
            <a:extLst>
              <a:ext uri="{FF2B5EF4-FFF2-40B4-BE49-F238E27FC236}">
                <a16:creationId xmlns:a16="http://schemas.microsoft.com/office/drawing/2014/main" id="{19F08FE6-E48D-4B21-8AA3-ECEC6FD1DC5D}"/>
              </a:ext>
            </a:extLst>
          </p:cNvPr>
          <p:cNvPicPr>
            <a:picLocks noChangeAspect="1"/>
          </p:cNvPicPr>
          <p:nvPr/>
        </p:nvPicPr>
        <p:blipFill rotWithShape="1">
          <a:blip r:embed="rId7"/>
          <a:srcRect l="11422" r="1873"/>
          <a:stretch/>
        </p:blipFill>
        <p:spPr>
          <a:xfrm>
            <a:off x="5870196" y="370927"/>
            <a:ext cx="5238702" cy="6042045"/>
          </a:xfrm>
          <a:prstGeom prst="rect">
            <a:avLst/>
          </a:prstGeom>
        </p:spPr>
      </p:pic>
    </p:spTree>
    <p:extLst>
      <p:ext uri="{BB962C8B-B14F-4D97-AF65-F5344CB8AC3E}">
        <p14:creationId xmlns:p14="http://schemas.microsoft.com/office/powerpoint/2010/main" val="2490095073"/>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A40A89FE-C80C-4F57-BCEC-A9C73EBA95C0}"/>
              </a:ext>
            </a:extLst>
          </p:cNvPr>
          <p:cNvGrpSpPr/>
          <p:nvPr/>
        </p:nvGrpSpPr>
        <p:grpSpPr>
          <a:xfrm>
            <a:off x="-16394" y="-8965"/>
            <a:ext cx="12223812" cy="6885432"/>
            <a:chOff x="-7429" y="0"/>
            <a:chExt cx="12223812" cy="6885432"/>
          </a:xfrm>
        </p:grpSpPr>
        <p:sp>
          <p:nvSpPr>
            <p:cNvPr id="33" name="shading (lower right)">
              <a:extLst>
                <a:ext uri="{FF2B5EF4-FFF2-40B4-BE49-F238E27FC236}">
                  <a16:creationId xmlns:a16="http://schemas.microsoft.com/office/drawing/2014/main" id="{78A5D2E8-6A24-4FF9-8933-5EE953A25DCA}"/>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4" name="Group 33">
              <a:extLst>
                <a:ext uri="{FF2B5EF4-FFF2-40B4-BE49-F238E27FC236}">
                  <a16:creationId xmlns:a16="http://schemas.microsoft.com/office/drawing/2014/main" id="{8CDC7B5E-DEAC-450D-8C14-B304DBCB1186}"/>
                </a:ext>
              </a:extLst>
            </p:cNvPr>
            <p:cNvGrpSpPr/>
            <p:nvPr/>
          </p:nvGrpSpPr>
          <p:grpSpPr>
            <a:xfrm>
              <a:off x="0" y="0"/>
              <a:ext cx="12192000" cy="6858000"/>
              <a:chOff x="0" y="0"/>
              <a:chExt cx="12192000" cy="6858000"/>
            </a:xfrm>
          </p:grpSpPr>
          <p:grpSp>
            <p:nvGrpSpPr>
              <p:cNvPr id="36" name="Group 35" hidden="1">
                <a:extLst>
                  <a:ext uri="{FF2B5EF4-FFF2-40B4-BE49-F238E27FC236}">
                    <a16:creationId xmlns:a16="http://schemas.microsoft.com/office/drawing/2014/main" id="{5D7FA5DE-1EBB-474B-8D7F-3C44E5B89F77}"/>
                  </a:ext>
                </a:extLst>
              </p:cNvPr>
              <p:cNvGrpSpPr/>
              <p:nvPr/>
            </p:nvGrpSpPr>
            <p:grpSpPr>
              <a:xfrm>
                <a:off x="0" y="0"/>
                <a:ext cx="12192000" cy="6858000"/>
                <a:chOff x="0" y="0"/>
                <a:chExt cx="12192000" cy="6858000"/>
              </a:xfrm>
            </p:grpSpPr>
            <p:sp>
              <p:nvSpPr>
                <p:cNvPr id="54" name="Rectangle 53">
                  <a:extLst>
                    <a:ext uri="{FF2B5EF4-FFF2-40B4-BE49-F238E27FC236}">
                      <a16:creationId xmlns:a16="http://schemas.microsoft.com/office/drawing/2014/main" id="{784D0F53-EBD2-40EA-A8FA-366070BD0152}"/>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5" name="Picture 54">
                  <a:extLst>
                    <a:ext uri="{FF2B5EF4-FFF2-40B4-BE49-F238E27FC236}">
                      <a16:creationId xmlns:a16="http://schemas.microsoft.com/office/drawing/2014/main" id="{826B8A98-083A-4DB5-9C0D-D85D2187FBE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7" name="Group 36">
                <a:extLst>
                  <a:ext uri="{FF2B5EF4-FFF2-40B4-BE49-F238E27FC236}">
                    <a16:creationId xmlns:a16="http://schemas.microsoft.com/office/drawing/2014/main" id="{37BDF8C9-E869-4CDD-A156-4837F95E2C26}"/>
                  </a:ext>
                </a:extLst>
              </p:cNvPr>
              <p:cNvGrpSpPr/>
              <p:nvPr/>
            </p:nvGrpSpPr>
            <p:grpSpPr>
              <a:xfrm>
                <a:off x="208303" y="146055"/>
                <a:ext cx="11731071" cy="6595922"/>
                <a:chOff x="208303" y="146055"/>
                <a:chExt cx="11731071" cy="6595922"/>
              </a:xfrm>
            </p:grpSpPr>
            <p:grpSp>
              <p:nvGrpSpPr>
                <p:cNvPr id="38" name="Group 37">
                  <a:extLst>
                    <a:ext uri="{FF2B5EF4-FFF2-40B4-BE49-F238E27FC236}">
                      <a16:creationId xmlns:a16="http://schemas.microsoft.com/office/drawing/2014/main" id="{7FC71792-B3D4-43B5-9EAF-9A02BCC1D250}"/>
                    </a:ext>
                  </a:extLst>
                </p:cNvPr>
                <p:cNvGrpSpPr/>
                <p:nvPr/>
              </p:nvGrpSpPr>
              <p:grpSpPr>
                <a:xfrm>
                  <a:off x="11604987" y="146055"/>
                  <a:ext cx="334387" cy="435843"/>
                  <a:chOff x="11604987" y="146055"/>
                  <a:chExt cx="334387" cy="435843"/>
                </a:xfrm>
              </p:grpSpPr>
              <p:grpSp>
                <p:nvGrpSpPr>
                  <p:cNvPr id="46" name="Group 45">
                    <a:extLst>
                      <a:ext uri="{FF2B5EF4-FFF2-40B4-BE49-F238E27FC236}">
                        <a16:creationId xmlns:a16="http://schemas.microsoft.com/office/drawing/2014/main" id="{82F6817D-9E12-4313-B896-878D03A72128}"/>
                      </a:ext>
                    </a:extLst>
                  </p:cNvPr>
                  <p:cNvGrpSpPr>
                    <a:grpSpLocks noChangeAspect="1"/>
                  </p:cNvGrpSpPr>
                  <p:nvPr/>
                </p:nvGrpSpPr>
                <p:grpSpPr>
                  <a:xfrm>
                    <a:off x="11770125" y="399018"/>
                    <a:ext cx="169249" cy="182880"/>
                    <a:chOff x="7310041" y="760941"/>
                    <a:chExt cx="1043386" cy="1127422"/>
                  </a:xfrm>
                </p:grpSpPr>
                <p:sp>
                  <p:nvSpPr>
                    <p:cNvPr id="51" name="Freeform 72">
                      <a:extLst>
                        <a:ext uri="{FF2B5EF4-FFF2-40B4-BE49-F238E27FC236}">
                          <a16:creationId xmlns:a16="http://schemas.microsoft.com/office/drawing/2014/main" id="{2701D9C0-B63F-44BC-AB9B-6FF1A30449FE}"/>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861D873F-AE5C-4D24-8A99-F4C9489E497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6CA9C1C4-745D-4B4D-BA94-F22BFEAC6B0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7" name="Group 46">
                    <a:extLst>
                      <a:ext uri="{FF2B5EF4-FFF2-40B4-BE49-F238E27FC236}">
                        <a16:creationId xmlns:a16="http://schemas.microsoft.com/office/drawing/2014/main" id="{89BF3DBF-8255-4CE8-BD6C-BCC9C1B381C6}"/>
                      </a:ext>
                    </a:extLst>
                  </p:cNvPr>
                  <p:cNvGrpSpPr>
                    <a:grpSpLocks noChangeAspect="1"/>
                  </p:cNvGrpSpPr>
                  <p:nvPr/>
                </p:nvGrpSpPr>
                <p:grpSpPr>
                  <a:xfrm>
                    <a:off x="11604987" y="146055"/>
                    <a:ext cx="73152" cy="73152"/>
                    <a:chOff x="7310041" y="760941"/>
                    <a:chExt cx="1043386" cy="1127422"/>
                  </a:xfrm>
                </p:grpSpPr>
                <p:sp>
                  <p:nvSpPr>
                    <p:cNvPr id="48" name="Freeform 69">
                      <a:extLst>
                        <a:ext uri="{FF2B5EF4-FFF2-40B4-BE49-F238E27FC236}">
                          <a16:creationId xmlns:a16="http://schemas.microsoft.com/office/drawing/2014/main" id="{A724CB13-9A52-4612-9A7A-E5DCF613C3E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4EBACA0D-07C0-4843-9AC1-63D14D6338AA}"/>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7E93C5C3-AF12-4F6B-8347-9DBB1DF4078A}"/>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9" name="Group 38">
                  <a:extLst>
                    <a:ext uri="{FF2B5EF4-FFF2-40B4-BE49-F238E27FC236}">
                      <a16:creationId xmlns:a16="http://schemas.microsoft.com/office/drawing/2014/main" id="{B6385D30-D41B-4713-B496-1F5F65FAF586}"/>
                    </a:ext>
                  </a:extLst>
                </p:cNvPr>
                <p:cNvGrpSpPr/>
                <p:nvPr/>
              </p:nvGrpSpPr>
              <p:grpSpPr>
                <a:xfrm>
                  <a:off x="208303" y="5787704"/>
                  <a:ext cx="437544" cy="389381"/>
                  <a:chOff x="9178262" y="1315181"/>
                  <a:chExt cx="437544" cy="389381"/>
                </a:xfrm>
              </p:grpSpPr>
              <p:pic>
                <p:nvPicPr>
                  <p:cNvPr id="44" name="Picture 43">
                    <a:extLst>
                      <a:ext uri="{FF2B5EF4-FFF2-40B4-BE49-F238E27FC236}">
                        <a16:creationId xmlns:a16="http://schemas.microsoft.com/office/drawing/2014/main" id="{B40ADAD6-2FD5-4C09-87B7-9652EA48C9DB}"/>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5" name="Picture 44">
                    <a:extLst>
                      <a:ext uri="{FF2B5EF4-FFF2-40B4-BE49-F238E27FC236}">
                        <a16:creationId xmlns:a16="http://schemas.microsoft.com/office/drawing/2014/main" id="{BC7F8CD4-9DF9-4ECD-B8D3-53282520439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0" name="Group 39">
                  <a:extLst>
                    <a:ext uri="{FF2B5EF4-FFF2-40B4-BE49-F238E27FC236}">
                      <a16:creationId xmlns:a16="http://schemas.microsoft.com/office/drawing/2014/main" id="{4FF46790-6664-40F6-9AE4-76AE0195E6DA}"/>
                    </a:ext>
                  </a:extLst>
                </p:cNvPr>
                <p:cNvGrpSpPr/>
                <p:nvPr/>
              </p:nvGrpSpPr>
              <p:grpSpPr>
                <a:xfrm>
                  <a:off x="250899" y="6421937"/>
                  <a:ext cx="669934" cy="274320"/>
                  <a:chOff x="9445759" y="1430242"/>
                  <a:chExt cx="669934" cy="274320"/>
                </a:xfrm>
              </p:grpSpPr>
              <p:pic>
                <p:nvPicPr>
                  <p:cNvPr id="42" name="Picture 41">
                    <a:extLst>
                      <a:ext uri="{FF2B5EF4-FFF2-40B4-BE49-F238E27FC236}">
                        <a16:creationId xmlns:a16="http://schemas.microsoft.com/office/drawing/2014/main" id="{8B01E38A-FDCA-449D-AAB5-FAA6DA9DB0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3" name="Picture 42">
                    <a:extLst>
                      <a:ext uri="{FF2B5EF4-FFF2-40B4-BE49-F238E27FC236}">
                        <a16:creationId xmlns:a16="http://schemas.microsoft.com/office/drawing/2014/main" id="{BD4AD172-EDA4-4FE3-AF39-7E0671C5992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1" name="Picture 40">
                  <a:extLst>
                    <a:ext uri="{FF2B5EF4-FFF2-40B4-BE49-F238E27FC236}">
                      <a16:creationId xmlns:a16="http://schemas.microsoft.com/office/drawing/2014/main" id="{28BEFDAF-B984-491B-8D6F-CF9385B2B60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5" name="Picture 34">
              <a:extLst>
                <a:ext uri="{FF2B5EF4-FFF2-40B4-BE49-F238E27FC236}">
                  <a16:creationId xmlns:a16="http://schemas.microsoft.com/office/drawing/2014/main" id="{A46753B3-9A84-480E-B94B-F89FCACC4CB0}"/>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7696FCC6-53C7-4746-9786-0E0411D744F7}"/>
              </a:ext>
            </a:extLst>
          </p:cNvPr>
          <p:cNvSpPr>
            <a:spLocks noGrp="1"/>
          </p:cNvSpPr>
          <p:nvPr>
            <p:ph type="title"/>
          </p:nvPr>
        </p:nvSpPr>
        <p:spPr/>
        <p:txBody>
          <a:bodyPr/>
          <a:lstStyle/>
          <a:p>
            <a:r>
              <a:rPr lang="en-US"/>
              <a:t>Common translations by the feature service client</a:t>
            </a:r>
          </a:p>
        </p:txBody>
      </p:sp>
      <p:graphicFrame>
        <p:nvGraphicFramePr>
          <p:cNvPr id="7" name="Table 6">
            <a:extLst>
              <a:ext uri="{FF2B5EF4-FFF2-40B4-BE49-F238E27FC236}">
                <a16:creationId xmlns:a16="http://schemas.microsoft.com/office/drawing/2014/main" id="{29E81E0C-1A34-467C-AFD1-9285A1A994E4}"/>
              </a:ext>
            </a:extLst>
          </p:cNvPr>
          <p:cNvGraphicFramePr>
            <a:graphicFrameLocks noGrp="1"/>
          </p:cNvGraphicFramePr>
          <p:nvPr/>
        </p:nvGraphicFramePr>
        <p:xfrm>
          <a:off x="525517" y="1734582"/>
          <a:ext cx="11140966" cy="3566160"/>
        </p:xfrm>
        <a:graphic>
          <a:graphicData uri="http://schemas.openxmlformats.org/drawingml/2006/table">
            <a:tbl>
              <a:tblPr firstRow="1" bandRow="1">
                <a:tableStyleId>{00A15C55-8517-42AA-B614-E9B94910E393}</a:tableStyleId>
              </a:tblPr>
              <a:tblGrid>
                <a:gridCol w="5164083">
                  <a:extLst>
                    <a:ext uri="{9D8B030D-6E8A-4147-A177-3AD203B41FA5}">
                      <a16:colId xmlns:a16="http://schemas.microsoft.com/office/drawing/2014/main" val="656947248"/>
                    </a:ext>
                  </a:extLst>
                </a:gridCol>
                <a:gridCol w="5976883">
                  <a:extLst>
                    <a:ext uri="{9D8B030D-6E8A-4147-A177-3AD203B41FA5}">
                      <a16:colId xmlns:a16="http://schemas.microsoft.com/office/drawing/2014/main" val="746162019"/>
                    </a:ext>
                  </a:extLst>
                </a:gridCol>
              </a:tblGrid>
              <a:tr h="370840">
                <a:tc>
                  <a:txBody>
                    <a:bodyPr/>
                    <a:lstStyle/>
                    <a:p>
                      <a:r>
                        <a:rPr lang="en-US" sz="2400"/>
                        <a:t>Pro SDK API </a:t>
                      </a:r>
                    </a:p>
                  </a:txBody>
                  <a:tcPr/>
                </a:tc>
                <a:tc>
                  <a:txBody>
                    <a:bodyPr/>
                    <a:lstStyle/>
                    <a:p>
                      <a:r>
                        <a:rPr lang="en-US" sz="2400"/>
                        <a:t>REST API </a:t>
                      </a:r>
                    </a:p>
                  </a:txBody>
                  <a:tcPr/>
                </a:tc>
                <a:extLst>
                  <a:ext uri="{0D108BD9-81ED-4DB2-BD59-A6C34878D82A}">
                    <a16:rowId xmlns:a16="http://schemas.microsoft.com/office/drawing/2014/main" val="1703345038"/>
                  </a:ext>
                </a:extLst>
              </a:tr>
              <a:tr h="370840">
                <a:tc>
                  <a:txBody>
                    <a:bodyPr/>
                    <a:lstStyle/>
                    <a:p>
                      <a:r>
                        <a:rPr lang="en-US" sz="2400"/>
                        <a:t>Search Cursor</a:t>
                      </a:r>
                    </a:p>
                  </a:txBody>
                  <a:tcPr/>
                </a:tc>
                <a:tc>
                  <a:txBody>
                    <a:bodyPr/>
                    <a:lstStyle/>
                    <a:p>
                      <a:r>
                        <a:rPr lang="en-US" sz="2400" err="1"/>
                        <a:t>FeatureService</a:t>
                      </a:r>
                      <a:r>
                        <a:rPr lang="en-US" sz="2400"/>
                        <a:t> Query</a:t>
                      </a:r>
                    </a:p>
                  </a:txBody>
                  <a:tcPr/>
                </a:tc>
                <a:extLst>
                  <a:ext uri="{0D108BD9-81ED-4DB2-BD59-A6C34878D82A}">
                    <a16:rowId xmlns:a16="http://schemas.microsoft.com/office/drawing/2014/main" val="1037134510"/>
                  </a:ext>
                </a:extLst>
              </a:tr>
              <a:tr h="370840">
                <a:tc>
                  <a:txBody>
                    <a:bodyPr/>
                    <a:lstStyle/>
                    <a:p>
                      <a:r>
                        <a:rPr lang="en-US" sz="2400"/>
                        <a:t>Insert or update cursor</a:t>
                      </a:r>
                    </a:p>
                  </a:txBody>
                  <a:tcPr/>
                </a:tc>
                <a:tc>
                  <a:txBody>
                    <a:bodyPr/>
                    <a:lstStyle/>
                    <a:p>
                      <a:r>
                        <a:rPr lang="en-US" sz="2400" err="1"/>
                        <a:t>FeatureService</a:t>
                      </a:r>
                      <a:r>
                        <a:rPr lang="en-US" sz="2400"/>
                        <a:t> </a:t>
                      </a:r>
                      <a:r>
                        <a:rPr lang="en-US" sz="2400" err="1"/>
                        <a:t>ApplyEdits</a:t>
                      </a:r>
                      <a:endParaRPr lang="en-US" sz="2400"/>
                    </a:p>
                  </a:txBody>
                  <a:tcPr/>
                </a:tc>
                <a:extLst>
                  <a:ext uri="{0D108BD9-81ED-4DB2-BD59-A6C34878D82A}">
                    <a16:rowId xmlns:a16="http://schemas.microsoft.com/office/drawing/2014/main" val="3155472763"/>
                  </a:ext>
                </a:extLst>
              </a:tr>
              <a:tr h="370840">
                <a:tc>
                  <a:txBody>
                    <a:bodyPr/>
                    <a:lstStyle/>
                    <a:p>
                      <a:r>
                        <a:rPr lang="en-US" sz="2400" err="1"/>
                        <a:t>EditOperation.Create</a:t>
                      </a:r>
                      <a:r>
                        <a:rPr lang="en-US" sz="2400"/>
                        <a:t> &gt; Execute</a:t>
                      </a:r>
                    </a:p>
                  </a:txBody>
                  <a:tcPr/>
                </a:tc>
                <a:tc>
                  <a:txBody>
                    <a:bodyPr/>
                    <a:lstStyle/>
                    <a:p>
                      <a:r>
                        <a:rPr lang="en-US" sz="2400" err="1"/>
                        <a:t>FeatureService</a:t>
                      </a:r>
                      <a:r>
                        <a:rPr lang="en-US" sz="2400"/>
                        <a:t> </a:t>
                      </a:r>
                      <a:r>
                        <a:rPr lang="en-US" sz="2400" err="1"/>
                        <a:t>ApplyEdits</a:t>
                      </a:r>
                      <a:endParaRPr lang="en-US" sz="2400"/>
                    </a:p>
                  </a:txBody>
                  <a:tcPr/>
                </a:tc>
                <a:extLst>
                  <a:ext uri="{0D108BD9-81ED-4DB2-BD59-A6C34878D82A}">
                    <a16:rowId xmlns:a16="http://schemas.microsoft.com/office/drawing/2014/main" val="964836189"/>
                  </a:ext>
                </a:extLst>
              </a:tr>
              <a:tr h="370840">
                <a:tc>
                  <a:txBody>
                    <a:bodyPr/>
                    <a:lstStyle/>
                    <a:p>
                      <a:r>
                        <a:rPr lang="en-US" sz="2400"/>
                        <a:t>Open feature class</a:t>
                      </a:r>
                    </a:p>
                  </a:txBody>
                  <a:tcPr/>
                </a:tc>
                <a:tc>
                  <a:txBody>
                    <a:bodyPr/>
                    <a:lstStyle/>
                    <a:p>
                      <a:r>
                        <a:rPr lang="en-US" sz="2400" err="1"/>
                        <a:t>FeatureService</a:t>
                      </a:r>
                      <a:r>
                        <a:rPr lang="en-US" sz="2400"/>
                        <a:t> layer resource</a:t>
                      </a:r>
                    </a:p>
                  </a:txBody>
                  <a:tcPr/>
                </a:tc>
                <a:extLst>
                  <a:ext uri="{0D108BD9-81ED-4DB2-BD59-A6C34878D82A}">
                    <a16:rowId xmlns:a16="http://schemas.microsoft.com/office/drawing/2014/main" val="967453316"/>
                  </a:ext>
                </a:extLst>
              </a:tr>
              <a:tr h="370840">
                <a:tc>
                  <a:txBody>
                    <a:bodyPr/>
                    <a:lstStyle/>
                    <a:p>
                      <a:r>
                        <a:rPr lang="en-US" sz="2400"/>
                        <a:t>Open datastore</a:t>
                      </a:r>
                    </a:p>
                  </a:txBody>
                  <a:tcPr/>
                </a:tc>
                <a:tc>
                  <a:txBody>
                    <a:bodyPr/>
                    <a:lstStyle/>
                    <a:p>
                      <a:r>
                        <a:rPr lang="en-US" sz="2400" err="1"/>
                        <a:t>FeatureService</a:t>
                      </a:r>
                      <a:r>
                        <a:rPr lang="en-US" sz="2400"/>
                        <a:t> server resource, relationships resource, </a:t>
                      </a:r>
                      <a:r>
                        <a:rPr lang="en-US" sz="2400" err="1"/>
                        <a:t>queryDomains</a:t>
                      </a:r>
                      <a:endParaRPr lang="en-US" sz="2400"/>
                    </a:p>
                  </a:txBody>
                  <a:tcPr/>
                </a:tc>
                <a:extLst>
                  <a:ext uri="{0D108BD9-81ED-4DB2-BD59-A6C34878D82A}">
                    <a16:rowId xmlns:a16="http://schemas.microsoft.com/office/drawing/2014/main" val="1124466256"/>
                  </a:ext>
                </a:extLst>
              </a:tr>
              <a:tr h="0">
                <a:tc>
                  <a:txBody>
                    <a:bodyPr/>
                    <a:lstStyle/>
                    <a:p>
                      <a:r>
                        <a:rPr lang="en-US" sz="2400"/>
                        <a:t>… many more</a:t>
                      </a:r>
                    </a:p>
                  </a:txBody>
                  <a:tcPr/>
                </a:tc>
                <a:tc>
                  <a:txBody>
                    <a:bodyPr/>
                    <a:lstStyle/>
                    <a:p>
                      <a:endParaRPr lang="en-US" sz="2400"/>
                    </a:p>
                  </a:txBody>
                  <a:tcPr/>
                </a:tc>
                <a:extLst>
                  <a:ext uri="{0D108BD9-81ED-4DB2-BD59-A6C34878D82A}">
                    <a16:rowId xmlns:a16="http://schemas.microsoft.com/office/drawing/2014/main" val="308051954"/>
                  </a:ext>
                </a:extLst>
              </a:tr>
            </a:tbl>
          </a:graphicData>
        </a:graphic>
      </p:graphicFrame>
    </p:spTree>
    <p:extLst>
      <p:ext uri="{BB962C8B-B14F-4D97-AF65-F5344CB8AC3E}">
        <p14:creationId xmlns:p14="http://schemas.microsoft.com/office/powerpoint/2010/main" val="1814986904"/>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2E860ACB-C77C-4287-AA27-43FAA3E7FD0E}"/>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84CC4D65-6E48-44E5-B47F-DF28FA06FE8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C5618C1F-131D-4F05-8448-7D9E33694C85}"/>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EA4ADE3B-618A-4FF7-B340-E2FF5241A5C3}"/>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ADA8D09B-59D7-4758-8D80-6B279007E3AE}"/>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02516102-27DD-4EE5-A732-943803315B7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A1C9DF44-C0E0-4E67-A08D-4B40BD290C94}"/>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7D84CF68-FC90-4DC5-BD99-848E945B1256}"/>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02A61FEF-DD51-4EC4-9BB2-D4049E30FC14}"/>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6544D1FC-0178-41CE-A3CA-0D853901D91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B2404A91-4702-4F49-BA94-4A02068B0127}"/>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BA0EC293-67FB-4272-94B9-63532C41706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E3494937-1328-4E51-A0EB-5C945E284D7F}"/>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D9420E60-59BB-4080-942B-1EEA5C08EAF9}"/>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ADBB491A-F207-4EC0-8639-FEE208DD844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54E2F74A-C585-41DD-9291-0502FAB9E5B7}"/>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9C331611-A18F-48C6-BC31-0084777D7B5D}"/>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B1D4ECEF-5DCF-47C7-8AB6-2EC87407F6C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7873955F-47FE-48CA-BB94-5E66663A7D1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51019211-4191-4876-B6DA-0F7F5978C54A}"/>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C1DF9790-0967-4F98-8279-E294BF6262A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43E9A2CF-20B9-4DC7-B854-7F369034EEB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F570035C-EFDD-474B-AE7E-FD3A9EDE0F7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731DE279-DE2D-4558-B8A4-D40A5E5BEF7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Technical details – feature class and layer naming</a:t>
            </a:r>
          </a:p>
        </p:txBody>
      </p:sp>
      <p:sp>
        <p:nvSpPr>
          <p:cNvPr id="19" name="Content Placeholder 18"/>
          <p:cNvSpPr>
            <a:spLocks noGrp="1"/>
          </p:cNvSpPr>
          <p:nvPr>
            <p:ph sz="quarter" idx="10"/>
          </p:nvPr>
        </p:nvSpPr>
        <p:spPr>
          <a:xfrm>
            <a:off x="914400" y="1828799"/>
            <a:ext cx="10369296" cy="4346575"/>
          </a:xfrm>
        </p:spPr>
        <p:txBody>
          <a:bodyPr/>
          <a:lstStyle/>
          <a:p>
            <a:r>
              <a:rPr lang="en-US"/>
              <a:t>Service has a layer which has an ID and a name </a:t>
            </a:r>
          </a:p>
          <a:p>
            <a:r>
              <a:rPr lang="en-US"/>
              <a:t>Name is not unique for the service</a:t>
            </a:r>
          </a:p>
          <a:p>
            <a:r>
              <a:rPr lang="en-US"/>
              <a:t>Internally we need the name to be:</a:t>
            </a:r>
          </a:p>
          <a:p>
            <a:pPr lvl="1"/>
            <a:r>
              <a:rPr lang="en-US"/>
              <a:t>Parse-able for SQL queries</a:t>
            </a:r>
          </a:p>
          <a:p>
            <a:pPr lvl="1"/>
            <a:r>
              <a:rPr lang="en-US"/>
              <a:t>Unique for the datastore </a:t>
            </a:r>
          </a:p>
          <a:p>
            <a:r>
              <a:rPr lang="en-US"/>
              <a:t>Feature class name is L + layer ID + cleaned up name</a:t>
            </a:r>
          </a:p>
          <a:p>
            <a:pPr lvl="1"/>
            <a:r>
              <a:rPr lang="en-US"/>
              <a:t>Allows internal SQL parsing </a:t>
            </a:r>
          </a:p>
          <a:p>
            <a:pPr lvl="1"/>
            <a:r>
              <a:rPr lang="en-US" err="1"/>
              <a:t>Eg</a:t>
            </a:r>
            <a:r>
              <a:rPr lang="en-US"/>
              <a:t>: L1Parcels, L217Highways, …</a:t>
            </a:r>
          </a:p>
          <a:p>
            <a:endParaRPr lang="en-US"/>
          </a:p>
          <a:p>
            <a:endParaRPr lang="en-US"/>
          </a:p>
          <a:p>
            <a:pPr marL="0" indent="0">
              <a:buNone/>
            </a:pPr>
            <a:endParaRPr lang="en-US"/>
          </a:p>
          <a:p>
            <a:endParaRPr lang="en-US"/>
          </a:p>
          <a:p>
            <a:endParaRPr lang="en-US"/>
          </a:p>
        </p:txBody>
      </p:sp>
      <p:pic>
        <p:nvPicPr>
          <p:cNvPr id="4" name="Picture 3">
            <a:extLst>
              <a:ext uri="{FF2B5EF4-FFF2-40B4-BE49-F238E27FC236}">
                <a16:creationId xmlns:a16="http://schemas.microsoft.com/office/drawing/2014/main" id="{D01C729D-73F2-4FF1-928B-17F71357A054}"/>
              </a:ext>
            </a:extLst>
          </p:cNvPr>
          <p:cNvPicPr>
            <a:picLocks noChangeAspect="1"/>
          </p:cNvPicPr>
          <p:nvPr/>
        </p:nvPicPr>
        <p:blipFill>
          <a:blip r:embed="rId7"/>
          <a:stretch>
            <a:fillRect/>
          </a:stretch>
        </p:blipFill>
        <p:spPr>
          <a:xfrm>
            <a:off x="10012288" y="3451622"/>
            <a:ext cx="2590800" cy="3429000"/>
          </a:xfrm>
          <a:prstGeom prst="rect">
            <a:avLst/>
          </a:prstGeom>
        </p:spPr>
      </p:pic>
      <p:pic>
        <p:nvPicPr>
          <p:cNvPr id="2" name="Picture 1">
            <a:extLst>
              <a:ext uri="{FF2B5EF4-FFF2-40B4-BE49-F238E27FC236}">
                <a16:creationId xmlns:a16="http://schemas.microsoft.com/office/drawing/2014/main" id="{985E3F48-FC11-4E7F-B6CF-D9980D61A42B}"/>
              </a:ext>
            </a:extLst>
          </p:cNvPr>
          <p:cNvPicPr>
            <a:picLocks noChangeAspect="1"/>
          </p:cNvPicPr>
          <p:nvPr/>
        </p:nvPicPr>
        <p:blipFill rotWithShape="1">
          <a:blip r:embed="rId8"/>
          <a:srcRect l="5584" r="11076"/>
          <a:stretch/>
        </p:blipFill>
        <p:spPr>
          <a:xfrm>
            <a:off x="8026425" y="2399076"/>
            <a:ext cx="2517732" cy="2105091"/>
          </a:xfrm>
          <a:prstGeom prst="rect">
            <a:avLst/>
          </a:prstGeom>
        </p:spPr>
      </p:pic>
    </p:spTree>
    <p:extLst>
      <p:ext uri="{BB962C8B-B14F-4D97-AF65-F5344CB8AC3E}">
        <p14:creationId xmlns:p14="http://schemas.microsoft.com/office/powerpoint/2010/main" val="4202317566"/>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a:extLst>
              <a:ext uri="{FF2B5EF4-FFF2-40B4-BE49-F238E27FC236}">
                <a16:creationId xmlns:a16="http://schemas.microsoft.com/office/drawing/2014/main" id="{B12DC79B-C1E4-4CEF-8297-79ACAB5C7B4D}"/>
              </a:ext>
            </a:extLst>
          </p:cNvPr>
          <p:cNvGrpSpPr/>
          <p:nvPr/>
        </p:nvGrpSpPr>
        <p:grpSpPr>
          <a:xfrm>
            <a:off x="-16394" y="-8965"/>
            <a:ext cx="12223812" cy="6885432"/>
            <a:chOff x="-7429" y="0"/>
            <a:chExt cx="12223812" cy="6885432"/>
          </a:xfrm>
        </p:grpSpPr>
        <p:sp>
          <p:nvSpPr>
            <p:cNvPr id="72" name="shading (lower right)">
              <a:extLst>
                <a:ext uri="{FF2B5EF4-FFF2-40B4-BE49-F238E27FC236}">
                  <a16:creationId xmlns:a16="http://schemas.microsoft.com/office/drawing/2014/main" id="{3E9DF3C6-8FFE-4411-A26D-DCE985296A8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73" name="Group 72">
              <a:extLst>
                <a:ext uri="{FF2B5EF4-FFF2-40B4-BE49-F238E27FC236}">
                  <a16:creationId xmlns:a16="http://schemas.microsoft.com/office/drawing/2014/main" id="{DD419E56-ADDC-4792-A367-389748CFE736}"/>
                </a:ext>
              </a:extLst>
            </p:cNvPr>
            <p:cNvGrpSpPr/>
            <p:nvPr/>
          </p:nvGrpSpPr>
          <p:grpSpPr>
            <a:xfrm>
              <a:off x="0" y="0"/>
              <a:ext cx="12192000" cy="6858000"/>
              <a:chOff x="0" y="0"/>
              <a:chExt cx="12192000" cy="6858000"/>
            </a:xfrm>
          </p:grpSpPr>
          <p:grpSp>
            <p:nvGrpSpPr>
              <p:cNvPr id="75" name="Group 74" hidden="1">
                <a:extLst>
                  <a:ext uri="{FF2B5EF4-FFF2-40B4-BE49-F238E27FC236}">
                    <a16:creationId xmlns:a16="http://schemas.microsoft.com/office/drawing/2014/main" id="{F75D2838-E968-4DE6-9A6A-FABB3303D04D}"/>
                  </a:ext>
                </a:extLst>
              </p:cNvPr>
              <p:cNvGrpSpPr/>
              <p:nvPr/>
            </p:nvGrpSpPr>
            <p:grpSpPr>
              <a:xfrm>
                <a:off x="0" y="0"/>
                <a:ext cx="12192000" cy="6858000"/>
                <a:chOff x="0" y="0"/>
                <a:chExt cx="12192000" cy="6858000"/>
              </a:xfrm>
            </p:grpSpPr>
            <p:sp>
              <p:nvSpPr>
                <p:cNvPr id="93" name="Rectangle 92">
                  <a:extLst>
                    <a:ext uri="{FF2B5EF4-FFF2-40B4-BE49-F238E27FC236}">
                      <a16:creationId xmlns:a16="http://schemas.microsoft.com/office/drawing/2014/main" id="{4BEA8C1A-098D-49E8-94C3-863C6C9BB181}"/>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4" name="Picture 93">
                  <a:extLst>
                    <a:ext uri="{FF2B5EF4-FFF2-40B4-BE49-F238E27FC236}">
                      <a16:creationId xmlns:a16="http://schemas.microsoft.com/office/drawing/2014/main" id="{1F85DEFE-C654-448B-8AAE-42D5E5F0DF0D}"/>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76" name="Group 75">
                <a:extLst>
                  <a:ext uri="{FF2B5EF4-FFF2-40B4-BE49-F238E27FC236}">
                    <a16:creationId xmlns:a16="http://schemas.microsoft.com/office/drawing/2014/main" id="{6C0BFFDD-8394-4925-BBE3-707064FC9C76}"/>
                  </a:ext>
                </a:extLst>
              </p:cNvPr>
              <p:cNvGrpSpPr/>
              <p:nvPr/>
            </p:nvGrpSpPr>
            <p:grpSpPr>
              <a:xfrm>
                <a:off x="208303" y="146055"/>
                <a:ext cx="11731071" cy="6595922"/>
                <a:chOff x="208303" y="146055"/>
                <a:chExt cx="11731071" cy="6595922"/>
              </a:xfrm>
            </p:grpSpPr>
            <p:grpSp>
              <p:nvGrpSpPr>
                <p:cNvPr id="77" name="Group 76">
                  <a:extLst>
                    <a:ext uri="{FF2B5EF4-FFF2-40B4-BE49-F238E27FC236}">
                      <a16:creationId xmlns:a16="http://schemas.microsoft.com/office/drawing/2014/main" id="{C0135F2F-656B-487F-9241-FE5B4D0BE24C}"/>
                    </a:ext>
                  </a:extLst>
                </p:cNvPr>
                <p:cNvGrpSpPr/>
                <p:nvPr/>
              </p:nvGrpSpPr>
              <p:grpSpPr>
                <a:xfrm>
                  <a:off x="11604987" y="146055"/>
                  <a:ext cx="334387" cy="435843"/>
                  <a:chOff x="11604987" y="146055"/>
                  <a:chExt cx="334387" cy="435843"/>
                </a:xfrm>
              </p:grpSpPr>
              <p:grpSp>
                <p:nvGrpSpPr>
                  <p:cNvPr id="85" name="Group 84">
                    <a:extLst>
                      <a:ext uri="{FF2B5EF4-FFF2-40B4-BE49-F238E27FC236}">
                        <a16:creationId xmlns:a16="http://schemas.microsoft.com/office/drawing/2014/main" id="{79CD6249-3FFF-4B03-BBE1-14E134F4E97E}"/>
                      </a:ext>
                    </a:extLst>
                  </p:cNvPr>
                  <p:cNvGrpSpPr>
                    <a:grpSpLocks noChangeAspect="1"/>
                  </p:cNvGrpSpPr>
                  <p:nvPr/>
                </p:nvGrpSpPr>
                <p:grpSpPr>
                  <a:xfrm>
                    <a:off x="11770125" y="399018"/>
                    <a:ext cx="169249" cy="182880"/>
                    <a:chOff x="7310041" y="760941"/>
                    <a:chExt cx="1043386" cy="1127422"/>
                  </a:xfrm>
                </p:grpSpPr>
                <p:sp>
                  <p:nvSpPr>
                    <p:cNvPr id="90" name="Freeform 72">
                      <a:extLst>
                        <a:ext uri="{FF2B5EF4-FFF2-40B4-BE49-F238E27FC236}">
                          <a16:creationId xmlns:a16="http://schemas.microsoft.com/office/drawing/2014/main" id="{0B0EFDE5-7E1A-4894-9ECB-B287A273E18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1" name="Rectangle 90">
                      <a:extLst>
                        <a:ext uri="{FF2B5EF4-FFF2-40B4-BE49-F238E27FC236}">
                          <a16:creationId xmlns:a16="http://schemas.microsoft.com/office/drawing/2014/main" id="{ED3EA07A-89B3-49A3-B328-22E7B60D50D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2" name="Rectangle 91">
                      <a:extLst>
                        <a:ext uri="{FF2B5EF4-FFF2-40B4-BE49-F238E27FC236}">
                          <a16:creationId xmlns:a16="http://schemas.microsoft.com/office/drawing/2014/main" id="{56C9E1F1-390E-470A-9DA1-09BCAC764AE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86" name="Group 85">
                    <a:extLst>
                      <a:ext uri="{FF2B5EF4-FFF2-40B4-BE49-F238E27FC236}">
                        <a16:creationId xmlns:a16="http://schemas.microsoft.com/office/drawing/2014/main" id="{B0EFE4C3-C6DE-43CE-AD99-CF3501520B6D}"/>
                      </a:ext>
                    </a:extLst>
                  </p:cNvPr>
                  <p:cNvGrpSpPr>
                    <a:grpSpLocks noChangeAspect="1"/>
                  </p:cNvGrpSpPr>
                  <p:nvPr/>
                </p:nvGrpSpPr>
                <p:grpSpPr>
                  <a:xfrm>
                    <a:off x="11604987" y="146055"/>
                    <a:ext cx="73152" cy="73152"/>
                    <a:chOff x="7310041" y="760941"/>
                    <a:chExt cx="1043386" cy="1127422"/>
                  </a:xfrm>
                </p:grpSpPr>
                <p:sp>
                  <p:nvSpPr>
                    <p:cNvPr id="87" name="Freeform 69">
                      <a:extLst>
                        <a:ext uri="{FF2B5EF4-FFF2-40B4-BE49-F238E27FC236}">
                          <a16:creationId xmlns:a16="http://schemas.microsoft.com/office/drawing/2014/main" id="{18EC960B-712E-4671-9045-A8F2B6DF9F6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8" name="Rectangle 87">
                      <a:extLst>
                        <a:ext uri="{FF2B5EF4-FFF2-40B4-BE49-F238E27FC236}">
                          <a16:creationId xmlns:a16="http://schemas.microsoft.com/office/drawing/2014/main" id="{012DB551-A45A-4DA8-A15D-503A422C32A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9" name="Rectangle 88">
                      <a:extLst>
                        <a:ext uri="{FF2B5EF4-FFF2-40B4-BE49-F238E27FC236}">
                          <a16:creationId xmlns:a16="http://schemas.microsoft.com/office/drawing/2014/main" id="{35FA43D4-7B4E-4C46-8BB1-2AEE28534ED2}"/>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78" name="Group 77">
                  <a:extLst>
                    <a:ext uri="{FF2B5EF4-FFF2-40B4-BE49-F238E27FC236}">
                      <a16:creationId xmlns:a16="http://schemas.microsoft.com/office/drawing/2014/main" id="{DE821387-A8CA-4D4E-B3C7-C3052C11E95D}"/>
                    </a:ext>
                  </a:extLst>
                </p:cNvPr>
                <p:cNvGrpSpPr/>
                <p:nvPr/>
              </p:nvGrpSpPr>
              <p:grpSpPr>
                <a:xfrm>
                  <a:off x="208303" y="5787704"/>
                  <a:ext cx="437544" cy="389381"/>
                  <a:chOff x="9178262" y="1315181"/>
                  <a:chExt cx="437544" cy="389381"/>
                </a:xfrm>
              </p:grpSpPr>
              <p:pic>
                <p:nvPicPr>
                  <p:cNvPr id="83" name="Picture 82">
                    <a:extLst>
                      <a:ext uri="{FF2B5EF4-FFF2-40B4-BE49-F238E27FC236}">
                        <a16:creationId xmlns:a16="http://schemas.microsoft.com/office/drawing/2014/main" id="{2876FFD4-4E0F-4C9A-A62E-3923EAEBDCC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84" name="Picture 83">
                    <a:extLst>
                      <a:ext uri="{FF2B5EF4-FFF2-40B4-BE49-F238E27FC236}">
                        <a16:creationId xmlns:a16="http://schemas.microsoft.com/office/drawing/2014/main" id="{D4284D82-6FD6-404F-87D2-734674FA33F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79" name="Group 78">
                  <a:extLst>
                    <a:ext uri="{FF2B5EF4-FFF2-40B4-BE49-F238E27FC236}">
                      <a16:creationId xmlns:a16="http://schemas.microsoft.com/office/drawing/2014/main" id="{E74398EE-1316-4FB0-BA03-4AF0A80C0361}"/>
                    </a:ext>
                  </a:extLst>
                </p:cNvPr>
                <p:cNvGrpSpPr/>
                <p:nvPr/>
              </p:nvGrpSpPr>
              <p:grpSpPr>
                <a:xfrm>
                  <a:off x="250899" y="6421937"/>
                  <a:ext cx="669934" cy="274320"/>
                  <a:chOff x="9445759" y="1430242"/>
                  <a:chExt cx="669934" cy="274320"/>
                </a:xfrm>
              </p:grpSpPr>
              <p:pic>
                <p:nvPicPr>
                  <p:cNvPr id="81" name="Picture 80">
                    <a:extLst>
                      <a:ext uri="{FF2B5EF4-FFF2-40B4-BE49-F238E27FC236}">
                        <a16:creationId xmlns:a16="http://schemas.microsoft.com/office/drawing/2014/main" id="{40F45FE3-921B-46CB-8A37-B4041CFF8D5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82" name="Picture 81">
                    <a:extLst>
                      <a:ext uri="{FF2B5EF4-FFF2-40B4-BE49-F238E27FC236}">
                        <a16:creationId xmlns:a16="http://schemas.microsoft.com/office/drawing/2014/main" id="{6606AE8B-0B72-49EF-A455-3BEA6565C5C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80" name="Picture 79">
                  <a:extLst>
                    <a:ext uri="{FF2B5EF4-FFF2-40B4-BE49-F238E27FC236}">
                      <a16:creationId xmlns:a16="http://schemas.microsoft.com/office/drawing/2014/main" id="{209ACD2E-4A8C-4EB1-9A7B-E2A7F67CAA0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74" name="Picture 73">
              <a:extLst>
                <a:ext uri="{FF2B5EF4-FFF2-40B4-BE49-F238E27FC236}">
                  <a16:creationId xmlns:a16="http://schemas.microsoft.com/office/drawing/2014/main" id="{63E4ADAD-B5C4-4719-9954-D2B9F1BD1F67}"/>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Technical details – functionality unique to Pro</a:t>
            </a:r>
          </a:p>
        </p:txBody>
      </p:sp>
      <p:sp>
        <p:nvSpPr>
          <p:cNvPr id="19" name="Content Placeholder 18"/>
          <p:cNvSpPr>
            <a:spLocks noGrp="1"/>
          </p:cNvSpPr>
          <p:nvPr>
            <p:ph sz="quarter" idx="10"/>
          </p:nvPr>
        </p:nvSpPr>
        <p:spPr>
          <a:xfrm>
            <a:off x="914400" y="1828799"/>
            <a:ext cx="10369296" cy="4346575"/>
          </a:xfrm>
        </p:spPr>
        <p:txBody>
          <a:bodyPr/>
          <a:lstStyle/>
          <a:p>
            <a:r>
              <a:rPr lang="en-US"/>
              <a:t>Caching</a:t>
            </a:r>
          </a:p>
          <a:p>
            <a:pPr lvl="1"/>
            <a:r>
              <a:rPr lang="en-US"/>
              <a:t>Local copy of the data used for editing and querying</a:t>
            </a:r>
          </a:p>
          <a:p>
            <a:pPr lvl="1"/>
            <a:r>
              <a:rPr lang="en-US"/>
              <a:t>Improves query performance</a:t>
            </a:r>
          </a:p>
          <a:p>
            <a:pPr lvl="1"/>
            <a:r>
              <a:rPr lang="en-US"/>
              <a:t>Write through – updated as edits happen locally</a:t>
            </a:r>
          </a:p>
          <a:p>
            <a:pPr lvl="1"/>
            <a:endParaRPr lang="en-US"/>
          </a:p>
          <a:p>
            <a:r>
              <a:rPr lang="en-US"/>
              <a:t>Pagination</a:t>
            </a:r>
          </a:p>
          <a:p>
            <a:pPr lvl="1"/>
            <a:r>
              <a:rPr lang="en-US"/>
              <a:t>Gets records a page at a time</a:t>
            </a:r>
          </a:p>
          <a:p>
            <a:pPr lvl="1"/>
            <a:r>
              <a:rPr lang="en-US"/>
              <a:t>All queries will return full result sets</a:t>
            </a:r>
          </a:p>
          <a:p>
            <a:endParaRPr lang="en-US"/>
          </a:p>
          <a:p>
            <a:endParaRPr lang="en-US"/>
          </a:p>
          <a:p>
            <a:endParaRPr lang="en-US"/>
          </a:p>
        </p:txBody>
      </p:sp>
      <p:grpSp>
        <p:nvGrpSpPr>
          <p:cNvPr id="14" name="Group 13">
            <a:extLst>
              <a:ext uri="{FF2B5EF4-FFF2-40B4-BE49-F238E27FC236}">
                <a16:creationId xmlns:a16="http://schemas.microsoft.com/office/drawing/2014/main" id="{7CDF08C3-D594-4108-AF16-82FDFE1AD120}"/>
              </a:ext>
            </a:extLst>
          </p:cNvPr>
          <p:cNvGrpSpPr>
            <a:grpSpLocks noChangeAspect="1"/>
          </p:cNvGrpSpPr>
          <p:nvPr/>
        </p:nvGrpSpPr>
        <p:grpSpPr>
          <a:xfrm>
            <a:off x="9750746" y="3155373"/>
            <a:ext cx="686771" cy="826043"/>
            <a:chOff x="6572538" y="2490983"/>
            <a:chExt cx="485249" cy="583655"/>
          </a:xfrm>
        </p:grpSpPr>
        <p:sp useBgFill="1">
          <p:nvSpPr>
            <p:cNvPr id="15" name="Freeform 6">
              <a:extLst>
                <a:ext uri="{FF2B5EF4-FFF2-40B4-BE49-F238E27FC236}">
                  <a16:creationId xmlns:a16="http://schemas.microsoft.com/office/drawing/2014/main" id="{795FAD7F-786B-41E1-A95F-D075F5355DD6}"/>
                </a:ext>
              </a:extLst>
            </p:cNvPr>
            <p:cNvSpPr>
              <a:spLocks/>
            </p:cNvSpPr>
            <p:nvPr/>
          </p:nvSpPr>
          <p:spPr bwMode="auto">
            <a:xfrm>
              <a:off x="6572538" y="2490983"/>
              <a:ext cx="485249" cy="583655"/>
            </a:xfrm>
            <a:custGeom>
              <a:avLst/>
              <a:gdLst>
                <a:gd name="T0" fmla="*/ 1426 w 2003"/>
                <a:gd name="T1" fmla="*/ 2 h 2406"/>
                <a:gd name="T2" fmla="*/ 1576 w 2003"/>
                <a:gd name="T3" fmla="*/ 16 h 2406"/>
                <a:gd name="T4" fmla="*/ 1717 w 2003"/>
                <a:gd name="T5" fmla="*/ 44 h 2406"/>
                <a:gd name="T6" fmla="*/ 1840 w 2003"/>
                <a:gd name="T7" fmla="*/ 87 h 2406"/>
                <a:gd name="T8" fmla="*/ 1935 w 2003"/>
                <a:gd name="T9" fmla="*/ 146 h 2406"/>
                <a:gd name="T10" fmla="*/ 1991 w 2003"/>
                <a:gd name="T11" fmla="*/ 222 h 2406"/>
                <a:gd name="T12" fmla="*/ 2003 w 2003"/>
                <a:gd name="T13" fmla="*/ 389 h 2406"/>
                <a:gd name="T14" fmla="*/ 2003 w 2003"/>
                <a:gd name="T15" fmla="*/ 678 h 2406"/>
                <a:gd name="T16" fmla="*/ 2003 w 2003"/>
                <a:gd name="T17" fmla="*/ 962 h 2406"/>
                <a:gd name="T18" fmla="*/ 2000 w 2003"/>
                <a:gd name="T19" fmla="*/ 1198 h 2406"/>
                <a:gd name="T20" fmla="*/ 1960 w 2003"/>
                <a:gd name="T21" fmla="*/ 1283 h 2406"/>
                <a:gd name="T22" fmla="*/ 1880 w 2003"/>
                <a:gd name="T23" fmla="*/ 1353 h 2406"/>
                <a:gd name="T24" fmla="*/ 1770 w 2003"/>
                <a:gd name="T25" fmla="*/ 1410 h 2406"/>
                <a:gd name="T26" fmla="*/ 1642 w 2003"/>
                <a:gd name="T27" fmla="*/ 1452 h 2406"/>
                <a:gd name="T28" fmla="*/ 1558 w 2003"/>
                <a:gd name="T29" fmla="*/ 1496 h 2406"/>
                <a:gd name="T30" fmla="*/ 1552 w 2003"/>
                <a:gd name="T31" fmla="*/ 1572 h 2406"/>
                <a:gd name="T32" fmla="*/ 1509 w 2003"/>
                <a:gd name="T33" fmla="*/ 1636 h 2406"/>
                <a:gd name="T34" fmla="*/ 1493 w 2003"/>
                <a:gd name="T35" fmla="*/ 1752 h 2406"/>
                <a:gd name="T36" fmla="*/ 1546 w 2003"/>
                <a:gd name="T37" fmla="*/ 1807 h 2406"/>
                <a:gd name="T38" fmla="*/ 1565 w 2003"/>
                <a:gd name="T39" fmla="*/ 1880 h 2406"/>
                <a:gd name="T40" fmla="*/ 1546 w 2003"/>
                <a:gd name="T41" fmla="*/ 1952 h 2406"/>
                <a:gd name="T42" fmla="*/ 1493 w 2003"/>
                <a:gd name="T43" fmla="*/ 2007 h 2406"/>
                <a:gd name="T44" fmla="*/ 818 w 2003"/>
                <a:gd name="T45" fmla="*/ 2402 h 2406"/>
                <a:gd name="T46" fmla="*/ 719 w 2003"/>
                <a:gd name="T47" fmla="*/ 2393 h 2406"/>
                <a:gd name="T48" fmla="*/ 56 w 2003"/>
                <a:gd name="T49" fmla="*/ 1991 h 2406"/>
                <a:gd name="T50" fmla="*/ 13 w 2003"/>
                <a:gd name="T51" fmla="*/ 1929 h 2406"/>
                <a:gd name="T52" fmla="*/ 7 w 2003"/>
                <a:gd name="T53" fmla="*/ 1854 h 2406"/>
                <a:gd name="T54" fmla="*/ 39 w 2003"/>
                <a:gd name="T55" fmla="*/ 1786 h 2406"/>
                <a:gd name="T56" fmla="*/ 158 w 2003"/>
                <a:gd name="T57" fmla="*/ 1702 h 2406"/>
                <a:gd name="T58" fmla="*/ 34 w 2003"/>
                <a:gd name="T59" fmla="*/ 1616 h 2406"/>
                <a:gd name="T60" fmla="*/ 2 w 2003"/>
                <a:gd name="T61" fmla="*/ 1548 h 2406"/>
                <a:gd name="T62" fmla="*/ 8 w 2003"/>
                <a:gd name="T63" fmla="*/ 1472 h 2406"/>
                <a:gd name="T64" fmla="*/ 50 w 2003"/>
                <a:gd name="T65" fmla="*/ 1409 h 2406"/>
                <a:gd name="T66" fmla="*/ 72 w 2003"/>
                <a:gd name="T67" fmla="*/ 1293 h 2406"/>
                <a:gd name="T68" fmla="*/ 19 w 2003"/>
                <a:gd name="T69" fmla="*/ 1238 h 2406"/>
                <a:gd name="T70" fmla="*/ 0 w 2003"/>
                <a:gd name="T71" fmla="*/ 1165 h 2406"/>
                <a:gd name="T72" fmla="*/ 19 w 2003"/>
                <a:gd name="T73" fmla="*/ 1093 h 2406"/>
                <a:gd name="T74" fmla="*/ 72 w 2003"/>
                <a:gd name="T75" fmla="*/ 1038 h 2406"/>
                <a:gd name="T76" fmla="*/ 649 w 2003"/>
                <a:gd name="T77" fmla="*/ 393 h 2406"/>
                <a:gd name="T78" fmla="*/ 653 w 2003"/>
                <a:gd name="T79" fmla="*/ 252 h 2406"/>
                <a:gd name="T80" fmla="*/ 695 w 2003"/>
                <a:gd name="T81" fmla="*/ 169 h 2406"/>
                <a:gd name="T82" fmla="*/ 777 w 2003"/>
                <a:gd name="T83" fmla="*/ 105 h 2406"/>
                <a:gd name="T84" fmla="*/ 892 w 2003"/>
                <a:gd name="T85" fmla="*/ 56 h 2406"/>
                <a:gd name="T86" fmla="*/ 1029 w 2003"/>
                <a:gd name="T87" fmla="*/ 25 h 2406"/>
                <a:gd name="T88" fmla="*/ 1176 w 2003"/>
                <a:gd name="T89" fmla="*/ 6 h 2406"/>
                <a:gd name="T90" fmla="*/ 1327 w 2003"/>
                <a:gd name="T91" fmla="*/ 0 h 2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3" h="2406">
                  <a:moveTo>
                    <a:pt x="1327" y="0"/>
                  </a:moveTo>
                  <a:lnTo>
                    <a:pt x="1376" y="0"/>
                  </a:lnTo>
                  <a:lnTo>
                    <a:pt x="1426" y="2"/>
                  </a:lnTo>
                  <a:lnTo>
                    <a:pt x="1477" y="6"/>
                  </a:lnTo>
                  <a:lnTo>
                    <a:pt x="1526" y="11"/>
                  </a:lnTo>
                  <a:lnTo>
                    <a:pt x="1576" y="16"/>
                  </a:lnTo>
                  <a:lnTo>
                    <a:pt x="1624" y="25"/>
                  </a:lnTo>
                  <a:lnTo>
                    <a:pt x="1672" y="33"/>
                  </a:lnTo>
                  <a:lnTo>
                    <a:pt x="1717" y="44"/>
                  </a:lnTo>
                  <a:lnTo>
                    <a:pt x="1761" y="56"/>
                  </a:lnTo>
                  <a:lnTo>
                    <a:pt x="1802" y="71"/>
                  </a:lnTo>
                  <a:lnTo>
                    <a:pt x="1840" y="87"/>
                  </a:lnTo>
                  <a:lnTo>
                    <a:pt x="1876" y="105"/>
                  </a:lnTo>
                  <a:lnTo>
                    <a:pt x="1908" y="124"/>
                  </a:lnTo>
                  <a:lnTo>
                    <a:pt x="1935" y="146"/>
                  </a:lnTo>
                  <a:lnTo>
                    <a:pt x="1958" y="169"/>
                  </a:lnTo>
                  <a:lnTo>
                    <a:pt x="1977" y="195"/>
                  </a:lnTo>
                  <a:lnTo>
                    <a:pt x="1991" y="222"/>
                  </a:lnTo>
                  <a:lnTo>
                    <a:pt x="2000" y="252"/>
                  </a:lnTo>
                  <a:lnTo>
                    <a:pt x="2003" y="284"/>
                  </a:lnTo>
                  <a:lnTo>
                    <a:pt x="2003" y="389"/>
                  </a:lnTo>
                  <a:lnTo>
                    <a:pt x="2003" y="488"/>
                  </a:lnTo>
                  <a:lnTo>
                    <a:pt x="2003" y="584"/>
                  </a:lnTo>
                  <a:lnTo>
                    <a:pt x="2003" y="678"/>
                  </a:lnTo>
                  <a:lnTo>
                    <a:pt x="2003" y="771"/>
                  </a:lnTo>
                  <a:lnTo>
                    <a:pt x="2003" y="865"/>
                  </a:lnTo>
                  <a:lnTo>
                    <a:pt x="2003" y="962"/>
                  </a:lnTo>
                  <a:lnTo>
                    <a:pt x="2003" y="1062"/>
                  </a:lnTo>
                  <a:lnTo>
                    <a:pt x="2003" y="1168"/>
                  </a:lnTo>
                  <a:lnTo>
                    <a:pt x="2000" y="1198"/>
                  </a:lnTo>
                  <a:lnTo>
                    <a:pt x="1992" y="1228"/>
                  </a:lnTo>
                  <a:lnTo>
                    <a:pt x="1978" y="1256"/>
                  </a:lnTo>
                  <a:lnTo>
                    <a:pt x="1960" y="1283"/>
                  </a:lnTo>
                  <a:lnTo>
                    <a:pt x="1937" y="1308"/>
                  </a:lnTo>
                  <a:lnTo>
                    <a:pt x="1911" y="1331"/>
                  </a:lnTo>
                  <a:lnTo>
                    <a:pt x="1880" y="1353"/>
                  </a:lnTo>
                  <a:lnTo>
                    <a:pt x="1846" y="1375"/>
                  </a:lnTo>
                  <a:lnTo>
                    <a:pt x="1809" y="1394"/>
                  </a:lnTo>
                  <a:lnTo>
                    <a:pt x="1770" y="1410"/>
                  </a:lnTo>
                  <a:lnTo>
                    <a:pt x="1729" y="1426"/>
                  </a:lnTo>
                  <a:lnTo>
                    <a:pt x="1687" y="1440"/>
                  </a:lnTo>
                  <a:lnTo>
                    <a:pt x="1642" y="1452"/>
                  </a:lnTo>
                  <a:lnTo>
                    <a:pt x="1596" y="1462"/>
                  </a:lnTo>
                  <a:lnTo>
                    <a:pt x="1550" y="1472"/>
                  </a:lnTo>
                  <a:lnTo>
                    <a:pt x="1558" y="1496"/>
                  </a:lnTo>
                  <a:lnTo>
                    <a:pt x="1560" y="1522"/>
                  </a:lnTo>
                  <a:lnTo>
                    <a:pt x="1558" y="1548"/>
                  </a:lnTo>
                  <a:lnTo>
                    <a:pt x="1552" y="1572"/>
                  </a:lnTo>
                  <a:lnTo>
                    <a:pt x="1541" y="1595"/>
                  </a:lnTo>
                  <a:lnTo>
                    <a:pt x="1527" y="1616"/>
                  </a:lnTo>
                  <a:lnTo>
                    <a:pt x="1509" y="1636"/>
                  </a:lnTo>
                  <a:lnTo>
                    <a:pt x="1488" y="1650"/>
                  </a:lnTo>
                  <a:lnTo>
                    <a:pt x="1407" y="1700"/>
                  </a:lnTo>
                  <a:lnTo>
                    <a:pt x="1493" y="1752"/>
                  </a:lnTo>
                  <a:lnTo>
                    <a:pt x="1515" y="1766"/>
                  </a:lnTo>
                  <a:lnTo>
                    <a:pt x="1532" y="1786"/>
                  </a:lnTo>
                  <a:lnTo>
                    <a:pt x="1546" y="1807"/>
                  </a:lnTo>
                  <a:lnTo>
                    <a:pt x="1557" y="1829"/>
                  </a:lnTo>
                  <a:lnTo>
                    <a:pt x="1563" y="1854"/>
                  </a:lnTo>
                  <a:lnTo>
                    <a:pt x="1565" y="1880"/>
                  </a:lnTo>
                  <a:lnTo>
                    <a:pt x="1563" y="1905"/>
                  </a:lnTo>
                  <a:lnTo>
                    <a:pt x="1557" y="1930"/>
                  </a:lnTo>
                  <a:lnTo>
                    <a:pt x="1546" y="1952"/>
                  </a:lnTo>
                  <a:lnTo>
                    <a:pt x="1532" y="1974"/>
                  </a:lnTo>
                  <a:lnTo>
                    <a:pt x="1515" y="1993"/>
                  </a:lnTo>
                  <a:lnTo>
                    <a:pt x="1493" y="2007"/>
                  </a:lnTo>
                  <a:lnTo>
                    <a:pt x="882" y="2378"/>
                  </a:lnTo>
                  <a:lnTo>
                    <a:pt x="851" y="2393"/>
                  </a:lnTo>
                  <a:lnTo>
                    <a:pt x="818" y="2402"/>
                  </a:lnTo>
                  <a:lnTo>
                    <a:pt x="785" y="2406"/>
                  </a:lnTo>
                  <a:lnTo>
                    <a:pt x="752" y="2402"/>
                  </a:lnTo>
                  <a:lnTo>
                    <a:pt x="719" y="2393"/>
                  </a:lnTo>
                  <a:lnTo>
                    <a:pt x="688" y="2378"/>
                  </a:lnTo>
                  <a:lnTo>
                    <a:pt x="77" y="2007"/>
                  </a:lnTo>
                  <a:lnTo>
                    <a:pt x="56" y="1991"/>
                  </a:lnTo>
                  <a:lnTo>
                    <a:pt x="39" y="1974"/>
                  </a:lnTo>
                  <a:lnTo>
                    <a:pt x="24" y="1952"/>
                  </a:lnTo>
                  <a:lnTo>
                    <a:pt x="13" y="1929"/>
                  </a:lnTo>
                  <a:lnTo>
                    <a:pt x="7" y="1905"/>
                  </a:lnTo>
                  <a:lnTo>
                    <a:pt x="5" y="1880"/>
                  </a:lnTo>
                  <a:lnTo>
                    <a:pt x="7" y="1854"/>
                  </a:lnTo>
                  <a:lnTo>
                    <a:pt x="13" y="1829"/>
                  </a:lnTo>
                  <a:lnTo>
                    <a:pt x="24" y="1807"/>
                  </a:lnTo>
                  <a:lnTo>
                    <a:pt x="39" y="1786"/>
                  </a:lnTo>
                  <a:lnTo>
                    <a:pt x="56" y="1766"/>
                  </a:lnTo>
                  <a:lnTo>
                    <a:pt x="77" y="1752"/>
                  </a:lnTo>
                  <a:lnTo>
                    <a:pt x="158" y="1702"/>
                  </a:lnTo>
                  <a:lnTo>
                    <a:pt x="72" y="1650"/>
                  </a:lnTo>
                  <a:lnTo>
                    <a:pt x="50" y="1636"/>
                  </a:lnTo>
                  <a:lnTo>
                    <a:pt x="34" y="1616"/>
                  </a:lnTo>
                  <a:lnTo>
                    <a:pt x="19" y="1595"/>
                  </a:lnTo>
                  <a:lnTo>
                    <a:pt x="8" y="1572"/>
                  </a:lnTo>
                  <a:lnTo>
                    <a:pt x="2" y="1548"/>
                  </a:lnTo>
                  <a:lnTo>
                    <a:pt x="0" y="1522"/>
                  </a:lnTo>
                  <a:lnTo>
                    <a:pt x="2" y="1497"/>
                  </a:lnTo>
                  <a:lnTo>
                    <a:pt x="8" y="1472"/>
                  </a:lnTo>
                  <a:lnTo>
                    <a:pt x="19" y="1450"/>
                  </a:lnTo>
                  <a:lnTo>
                    <a:pt x="34" y="1428"/>
                  </a:lnTo>
                  <a:lnTo>
                    <a:pt x="50" y="1409"/>
                  </a:lnTo>
                  <a:lnTo>
                    <a:pt x="72" y="1395"/>
                  </a:lnTo>
                  <a:lnTo>
                    <a:pt x="155" y="1344"/>
                  </a:lnTo>
                  <a:lnTo>
                    <a:pt x="72" y="1293"/>
                  </a:lnTo>
                  <a:lnTo>
                    <a:pt x="50" y="1278"/>
                  </a:lnTo>
                  <a:lnTo>
                    <a:pt x="34" y="1259"/>
                  </a:lnTo>
                  <a:lnTo>
                    <a:pt x="19" y="1238"/>
                  </a:lnTo>
                  <a:lnTo>
                    <a:pt x="8" y="1216"/>
                  </a:lnTo>
                  <a:lnTo>
                    <a:pt x="2" y="1191"/>
                  </a:lnTo>
                  <a:lnTo>
                    <a:pt x="0" y="1165"/>
                  </a:lnTo>
                  <a:lnTo>
                    <a:pt x="2" y="1140"/>
                  </a:lnTo>
                  <a:lnTo>
                    <a:pt x="8" y="1115"/>
                  </a:lnTo>
                  <a:lnTo>
                    <a:pt x="19" y="1093"/>
                  </a:lnTo>
                  <a:lnTo>
                    <a:pt x="34" y="1071"/>
                  </a:lnTo>
                  <a:lnTo>
                    <a:pt x="50" y="1052"/>
                  </a:lnTo>
                  <a:lnTo>
                    <a:pt x="72" y="1038"/>
                  </a:lnTo>
                  <a:lnTo>
                    <a:pt x="649" y="688"/>
                  </a:lnTo>
                  <a:lnTo>
                    <a:pt x="649" y="441"/>
                  </a:lnTo>
                  <a:lnTo>
                    <a:pt x="649" y="393"/>
                  </a:lnTo>
                  <a:lnTo>
                    <a:pt x="649" y="341"/>
                  </a:lnTo>
                  <a:lnTo>
                    <a:pt x="649" y="284"/>
                  </a:lnTo>
                  <a:lnTo>
                    <a:pt x="653" y="252"/>
                  </a:lnTo>
                  <a:lnTo>
                    <a:pt x="661" y="222"/>
                  </a:lnTo>
                  <a:lnTo>
                    <a:pt x="676" y="195"/>
                  </a:lnTo>
                  <a:lnTo>
                    <a:pt x="695" y="169"/>
                  </a:lnTo>
                  <a:lnTo>
                    <a:pt x="718" y="146"/>
                  </a:lnTo>
                  <a:lnTo>
                    <a:pt x="746" y="124"/>
                  </a:lnTo>
                  <a:lnTo>
                    <a:pt x="777" y="105"/>
                  </a:lnTo>
                  <a:lnTo>
                    <a:pt x="813" y="87"/>
                  </a:lnTo>
                  <a:lnTo>
                    <a:pt x="851" y="71"/>
                  </a:lnTo>
                  <a:lnTo>
                    <a:pt x="892" y="56"/>
                  </a:lnTo>
                  <a:lnTo>
                    <a:pt x="936" y="44"/>
                  </a:lnTo>
                  <a:lnTo>
                    <a:pt x="981" y="33"/>
                  </a:lnTo>
                  <a:lnTo>
                    <a:pt x="1029" y="25"/>
                  </a:lnTo>
                  <a:lnTo>
                    <a:pt x="1077" y="16"/>
                  </a:lnTo>
                  <a:lnTo>
                    <a:pt x="1126" y="11"/>
                  </a:lnTo>
                  <a:lnTo>
                    <a:pt x="1176" y="6"/>
                  </a:lnTo>
                  <a:lnTo>
                    <a:pt x="1226" y="2"/>
                  </a:lnTo>
                  <a:lnTo>
                    <a:pt x="1277" y="0"/>
                  </a:lnTo>
                  <a:lnTo>
                    <a:pt x="1327"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1719C436-8DC9-47D8-85C6-FF7F5CA5F68F}"/>
                </a:ext>
              </a:extLst>
            </p:cNvPr>
            <p:cNvSpPr>
              <a:spLocks noEditPoints="1"/>
            </p:cNvSpPr>
            <p:nvPr/>
          </p:nvSpPr>
          <p:spPr bwMode="auto">
            <a:xfrm>
              <a:off x="6599685" y="2518130"/>
              <a:ext cx="430955" cy="529362"/>
            </a:xfrm>
            <a:custGeom>
              <a:avLst/>
              <a:gdLst>
                <a:gd name="T0" fmla="*/ 1333 w 1779"/>
                <a:gd name="T1" fmla="*/ 1744 h 2181"/>
                <a:gd name="T2" fmla="*/ 1339 w 1779"/>
                <a:gd name="T3" fmla="*/ 1780 h 2181"/>
                <a:gd name="T4" fmla="*/ 712 w 1779"/>
                <a:gd name="T5" fmla="*/ 2170 h 2181"/>
                <a:gd name="T6" fmla="*/ 654 w 1779"/>
                <a:gd name="T7" fmla="*/ 2178 h 2181"/>
                <a:gd name="T8" fmla="*/ 13 w 1779"/>
                <a:gd name="T9" fmla="*/ 1791 h 2181"/>
                <a:gd name="T10" fmla="*/ 7 w 1779"/>
                <a:gd name="T11" fmla="*/ 1755 h 2181"/>
                <a:gd name="T12" fmla="*/ 148 w 1779"/>
                <a:gd name="T13" fmla="*/ 1661 h 2181"/>
                <a:gd name="T14" fmla="*/ 616 w 1779"/>
                <a:gd name="T15" fmla="*/ 1937 h 2181"/>
                <a:gd name="T16" fmla="*/ 695 w 1779"/>
                <a:gd name="T17" fmla="*/ 1942 h 2181"/>
                <a:gd name="T18" fmla="*/ 769 w 1779"/>
                <a:gd name="T19" fmla="*/ 1915 h 2181"/>
                <a:gd name="T20" fmla="*/ 1779 w 1779"/>
                <a:gd name="T21" fmla="*/ 1056 h 2181"/>
                <a:gd name="T22" fmla="*/ 1750 w 1779"/>
                <a:gd name="T23" fmla="*/ 1114 h 2181"/>
                <a:gd name="T24" fmla="*/ 1671 w 1779"/>
                <a:gd name="T25" fmla="*/ 1170 h 2181"/>
                <a:gd name="T26" fmla="*/ 1549 w 1779"/>
                <a:gd name="T27" fmla="*/ 1218 h 2181"/>
                <a:gd name="T28" fmla="*/ 1395 w 1779"/>
                <a:gd name="T29" fmla="*/ 1253 h 2181"/>
                <a:gd name="T30" fmla="*/ 1376 w 1779"/>
                <a:gd name="T31" fmla="*/ 1181 h 2181"/>
                <a:gd name="T32" fmla="*/ 1429 w 1779"/>
                <a:gd name="T33" fmla="*/ 1126 h 2181"/>
                <a:gd name="T34" fmla="*/ 1448 w 1779"/>
                <a:gd name="T35" fmla="*/ 1053 h 2181"/>
                <a:gd name="T36" fmla="*/ 1429 w 1779"/>
                <a:gd name="T37" fmla="*/ 981 h 2181"/>
                <a:gd name="T38" fmla="*/ 1376 w 1779"/>
                <a:gd name="T39" fmla="*/ 926 h 2181"/>
                <a:gd name="T40" fmla="*/ 1272 w 1779"/>
                <a:gd name="T41" fmla="*/ 784 h 2181"/>
                <a:gd name="T42" fmla="*/ 1444 w 1779"/>
                <a:gd name="T43" fmla="*/ 771 h 2181"/>
                <a:gd name="T44" fmla="*/ 1605 w 1779"/>
                <a:gd name="T45" fmla="*/ 741 h 2181"/>
                <a:gd name="T46" fmla="*/ 1742 w 1779"/>
                <a:gd name="T47" fmla="*/ 691 h 2181"/>
                <a:gd name="T48" fmla="*/ 687 w 1779"/>
                <a:gd name="T49" fmla="*/ 644 h 2181"/>
                <a:gd name="T50" fmla="*/ 1328 w 1779"/>
                <a:gd name="T51" fmla="*/ 1030 h 2181"/>
                <a:gd name="T52" fmla="*/ 1334 w 1779"/>
                <a:gd name="T53" fmla="*/ 1066 h 2181"/>
                <a:gd name="T54" fmla="*/ 706 w 1779"/>
                <a:gd name="T55" fmla="*/ 1456 h 2181"/>
                <a:gd name="T56" fmla="*/ 648 w 1779"/>
                <a:gd name="T57" fmla="*/ 1464 h 2181"/>
                <a:gd name="T58" fmla="*/ 8 w 1779"/>
                <a:gd name="T59" fmla="*/ 1077 h 2181"/>
                <a:gd name="T60" fmla="*/ 2 w 1779"/>
                <a:gd name="T61" fmla="*/ 1041 h 2181"/>
                <a:gd name="T62" fmla="*/ 629 w 1779"/>
                <a:gd name="T63" fmla="*/ 651 h 2181"/>
                <a:gd name="T64" fmla="*/ 1215 w 1779"/>
                <a:gd name="T65" fmla="*/ 0 h 2181"/>
                <a:gd name="T66" fmla="*/ 1405 w 1779"/>
                <a:gd name="T67" fmla="*/ 11 h 2181"/>
                <a:gd name="T68" fmla="*/ 1567 w 1779"/>
                <a:gd name="T69" fmla="*/ 38 h 2181"/>
                <a:gd name="T70" fmla="*/ 1691 w 1779"/>
                <a:gd name="T71" fmla="*/ 81 h 2181"/>
                <a:gd name="T72" fmla="*/ 1764 w 1779"/>
                <a:gd name="T73" fmla="*/ 132 h 2181"/>
                <a:gd name="T74" fmla="*/ 1774 w 1779"/>
                <a:gd name="T75" fmla="*/ 192 h 2181"/>
                <a:gd name="T76" fmla="*/ 1722 w 1779"/>
                <a:gd name="T77" fmla="*/ 247 h 2181"/>
                <a:gd name="T78" fmla="*/ 1614 w 1779"/>
                <a:gd name="T79" fmla="*/ 294 h 2181"/>
                <a:gd name="T80" fmla="*/ 1463 w 1779"/>
                <a:gd name="T81" fmla="*/ 327 h 2181"/>
                <a:gd name="T82" fmla="*/ 1280 w 1779"/>
                <a:gd name="T83" fmla="*/ 342 h 2181"/>
                <a:gd name="T84" fmla="*/ 1086 w 1779"/>
                <a:gd name="T85" fmla="*/ 339 h 2181"/>
                <a:gd name="T86" fmla="*/ 912 w 1779"/>
                <a:gd name="T87" fmla="*/ 317 h 2181"/>
                <a:gd name="T88" fmla="*/ 774 w 1779"/>
                <a:gd name="T89" fmla="*/ 279 h 2181"/>
                <a:gd name="T90" fmla="*/ 683 w 1779"/>
                <a:gd name="T91" fmla="*/ 229 h 2181"/>
                <a:gd name="T92" fmla="*/ 650 w 1779"/>
                <a:gd name="T93" fmla="*/ 172 h 2181"/>
                <a:gd name="T94" fmla="*/ 683 w 1779"/>
                <a:gd name="T95" fmla="*/ 114 h 2181"/>
                <a:gd name="T96" fmla="*/ 774 w 1779"/>
                <a:gd name="T97" fmla="*/ 65 h 2181"/>
                <a:gd name="T98" fmla="*/ 912 w 1779"/>
                <a:gd name="T99" fmla="*/ 27 h 2181"/>
                <a:gd name="T100" fmla="*/ 1086 w 1779"/>
                <a:gd name="T101" fmla="*/ 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79" h="2181">
                  <a:moveTo>
                    <a:pt x="1194" y="1658"/>
                  </a:moveTo>
                  <a:lnTo>
                    <a:pt x="1323" y="1736"/>
                  </a:lnTo>
                  <a:lnTo>
                    <a:pt x="1333" y="1744"/>
                  </a:lnTo>
                  <a:lnTo>
                    <a:pt x="1339" y="1755"/>
                  </a:lnTo>
                  <a:lnTo>
                    <a:pt x="1341" y="1768"/>
                  </a:lnTo>
                  <a:lnTo>
                    <a:pt x="1339" y="1780"/>
                  </a:lnTo>
                  <a:lnTo>
                    <a:pt x="1333" y="1791"/>
                  </a:lnTo>
                  <a:lnTo>
                    <a:pt x="1323" y="1799"/>
                  </a:lnTo>
                  <a:lnTo>
                    <a:pt x="712" y="2170"/>
                  </a:lnTo>
                  <a:lnTo>
                    <a:pt x="693" y="2178"/>
                  </a:lnTo>
                  <a:lnTo>
                    <a:pt x="673" y="2181"/>
                  </a:lnTo>
                  <a:lnTo>
                    <a:pt x="654" y="2178"/>
                  </a:lnTo>
                  <a:lnTo>
                    <a:pt x="635" y="2170"/>
                  </a:lnTo>
                  <a:lnTo>
                    <a:pt x="23" y="1799"/>
                  </a:lnTo>
                  <a:lnTo>
                    <a:pt x="13" y="1791"/>
                  </a:lnTo>
                  <a:lnTo>
                    <a:pt x="7" y="1780"/>
                  </a:lnTo>
                  <a:lnTo>
                    <a:pt x="5" y="1768"/>
                  </a:lnTo>
                  <a:lnTo>
                    <a:pt x="7" y="1755"/>
                  </a:lnTo>
                  <a:lnTo>
                    <a:pt x="13" y="1744"/>
                  </a:lnTo>
                  <a:lnTo>
                    <a:pt x="23" y="1736"/>
                  </a:lnTo>
                  <a:lnTo>
                    <a:pt x="148" y="1661"/>
                  </a:lnTo>
                  <a:lnTo>
                    <a:pt x="567" y="1915"/>
                  </a:lnTo>
                  <a:lnTo>
                    <a:pt x="591" y="1928"/>
                  </a:lnTo>
                  <a:lnTo>
                    <a:pt x="616" y="1937"/>
                  </a:lnTo>
                  <a:lnTo>
                    <a:pt x="642" y="1942"/>
                  </a:lnTo>
                  <a:lnTo>
                    <a:pt x="668" y="1944"/>
                  </a:lnTo>
                  <a:lnTo>
                    <a:pt x="695" y="1942"/>
                  </a:lnTo>
                  <a:lnTo>
                    <a:pt x="720" y="1937"/>
                  </a:lnTo>
                  <a:lnTo>
                    <a:pt x="745" y="1928"/>
                  </a:lnTo>
                  <a:lnTo>
                    <a:pt x="769" y="1915"/>
                  </a:lnTo>
                  <a:lnTo>
                    <a:pt x="1194" y="1658"/>
                  </a:lnTo>
                  <a:close/>
                  <a:moveTo>
                    <a:pt x="1779" y="670"/>
                  </a:moveTo>
                  <a:lnTo>
                    <a:pt x="1779" y="1056"/>
                  </a:lnTo>
                  <a:lnTo>
                    <a:pt x="1775" y="1075"/>
                  </a:lnTo>
                  <a:lnTo>
                    <a:pt x="1766" y="1094"/>
                  </a:lnTo>
                  <a:lnTo>
                    <a:pt x="1750" y="1114"/>
                  </a:lnTo>
                  <a:lnTo>
                    <a:pt x="1729" y="1133"/>
                  </a:lnTo>
                  <a:lnTo>
                    <a:pt x="1703" y="1152"/>
                  </a:lnTo>
                  <a:lnTo>
                    <a:pt x="1671" y="1170"/>
                  </a:lnTo>
                  <a:lnTo>
                    <a:pt x="1634" y="1188"/>
                  </a:lnTo>
                  <a:lnTo>
                    <a:pt x="1594" y="1203"/>
                  </a:lnTo>
                  <a:lnTo>
                    <a:pt x="1549" y="1218"/>
                  </a:lnTo>
                  <a:lnTo>
                    <a:pt x="1501" y="1232"/>
                  </a:lnTo>
                  <a:lnTo>
                    <a:pt x="1450" y="1244"/>
                  </a:lnTo>
                  <a:lnTo>
                    <a:pt x="1395" y="1253"/>
                  </a:lnTo>
                  <a:lnTo>
                    <a:pt x="1338" y="1259"/>
                  </a:lnTo>
                  <a:lnTo>
                    <a:pt x="1293" y="1232"/>
                  </a:lnTo>
                  <a:lnTo>
                    <a:pt x="1376" y="1181"/>
                  </a:lnTo>
                  <a:lnTo>
                    <a:pt x="1397" y="1166"/>
                  </a:lnTo>
                  <a:lnTo>
                    <a:pt x="1415" y="1147"/>
                  </a:lnTo>
                  <a:lnTo>
                    <a:pt x="1429" y="1126"/>
                  </a:lnTo>
                  <a:lnTo>
                    <a:pt x="1440" y="1103"/>
                  </a:lnTo>
                  <a:lnTo>
                    <a:pt x="1446" y="1079"/>
                  </a:lnTo>
                  <a:lnTo>
                    <a:pt x="1448" y="1053"/>
                  </a:lnTo>
                  <a:lnTo>
                    <a:pt x="1446" y="1028"/>
                  </a:lnTo>
                  <a:lnTo>
                    <a:pt x="1440" y="1003"/>
                  </a:lnTo>
                  <a:lnTo>
                    <a:pt x="1429" y="981"/>
                  </a:lnTo>
                  <a:lnTo>
                    <a:pt x="1415" y="959"/>
                  </a:lnTo>
                  <a:lnTo>
                    <a:pt x="1397" y="940"/>
                  </a:lnTo>
                  <a:lnTo>
                    <a:pt x="1376" y="926"/>
                  </a:lnTo>
                  <a:lnTo>
                    <a:pt x="1143" y="784"/>
                  </a:lnTo>
                  <a:lnTo>
                    <a:pt x="1215" y="785"/>
                  </a:lnTo>
                  <a:lnTo>
                    <a:pt x="1272" y="784"/>
                  </a:lnTo>
                  <a:lnTo>
                    <a:pt x="1329" y="782"/>
                  </a:lnTo>
                  <a:lnTo>
                    <a:pt x="1387" y="778"/>
                  </a:lnTo>
                  <a:lnTo>
                    <a:pt x="1444" y="771"/>
                  </a:lnTo>
                  <a:lnTo>
                    <a:pt x="1499" y="763"/>
                  </a:lnTo>
                  <a:lnTo>
                    <a:pt x="1554" y="753"/>
                  </a:lnTo>
                  <a:lnTo>
                    <a:pt x="1605" y="741"/>
                  </a:lnTo>
                  <a:lnTo>
                    <a:pt x="1654" y="727"/>
                  </a:lnTo>
                  <a:lnTo>
                    <a:pt x="1699" y="710"/>
                  </a:lnTo>
                  <a:lnTo>
                    <a:pt x="1742" y="691"/>
                  </a:lnTo>
                  <a:lnTo>
                    <a:pt x="1779" y="670"/>
                  </a:lnTo>
                  <a:close/>
                  <a:moveTo>
                    <a:pt x="668" y="640"/>
                  </a:moveTo>
                  <a:lnTo>
                    <a:pt x="687" y="644"/>
                  </a:lnTo>
                  <a:lnTo>
                    <a:pt x="706" y="651"/>
                  </a:lnTo>
                  <a:lnTo>
                    <a:pt x="1318" y="1022"/>
                  </a:lnTo>
                  <a:lnTo>
                    <a:pt x="1328" y="1030"/>
                  </a:lnTo>
                  <a:lnTo>
                    <a:pt x="1334" y="1041"/>
                  </a:lnTo>
                  <a:lnTo>
                    <a:pt x="1336" y="1053"/>
                  </a:lnTo>
                  <a:lnTo>
                    <a:pt x="1334" y="1066"/>
                  </a:lnTo>
                  <a:lnTo>
                    <a:pt x="1328" y="1077"/>
                  </a:lnTo>
                  <a:lnTo>
                    <a:pt x="1318" y="1085"/>
                  </a:lnTo>
                  <a:lnTo>
                    <a:pt x="706" y="1456"/>
                  </a:lnTo>
                  <a:lnTo>
                    <a:pt x="687" y="1464"/>
                  </a:lnTo>
                  <a:lnTo>
                    <a:pt x="668" y="1466"/>
                  </a:lnTo>
                  <a:lnTo>
                    <a:pt x="648" y="1464"/>
                  </a:lnTo>
                  <a:lnTo>
                    <a:pt x="629" y="1456"/>
                  </a:lnTo>
                  <a:lnTo>
                    <a:pt x="18" y="1085"/>
                  </a:lnTo>
                  <a:lnTo>
                    <a:pt x="8" y="1077"/>
                  </a:lnTo>
                  <a:lnTo>
                    <a:pt x="2" y="1066"/>
                  </a:lnTo>
                  <a:lnTo>
                    <a:pt x="0" y="1053"/>
                  </a:lnTo>
                  <a:lnTo>
                    <a:pt x="2" y="1041"/>
                  </a:lnTo>
                  <a:lnTo>
                    <a:pt x="8" y="1030"/>
                  </a:lnTo>
                  <a:lnTo>
                    <a:pt x="18" y="1022"/>
                  </a:lnTo>
                  <a:lnTo>
                    <a:pt x="629" y="651"/>
                  </a:lnTo>
                  <a:lnTo>
                    <a:pt x="648" y="644"/>
                  </a:lnTo>
                  <a:lnTo>
                    <a:pt x="668" y="640"/>
                  </a:lnTo>
                  <a:close/>
                  <a:moveTo>
                    <a:pt x="1215" y="0"/>
                  </a:moveTo>
                  <a:lnTo>
                    <a:pt x="1280" y="1"/>
                  </a:lnTo>
                  <a:lnTo>
                    <a:pt x="1343" y="4"/>
                  </a:lnTo>
                  <a:lnTo>
                    <a:pt x="1405" y="11"/>
                  </a:lnTo>
                  <a:lnTo>
                    <a:pt x="1463" y="18"/>
                  </a:lnTo>
                  <a:lnTo>
                    <a:pt x="1517" y="27"/>
                  </a:lnTo>
                  <a:lnTo>
                    <a:pt x="1567" y="38"/>
                  </a:lnTo>
                  <a:lnTo>
                    <a:pt x="1614" y="51"/>
                  </a:lnTo>
                  <a:lnTo>
                    <a:pt x="1655" y="65"/>
                  </a:lnTo>
                  <a:lnTo>
                    <a:pt x="1691" y="81"/>
                  </a:lnTo>
                  <a:lnTo>
                    <a:pt x="1722" y="96"/>
                  </a:lnTo>
                  <a:lnTo>
                    <a:pt x="1746" y="114"/>
                  </a:lnTo>
                  <a:lnTo>
                    <a:pt x="1764" y="132"/>
                  </a:lnTo>
                  <a:lnTo>
                    <a:pt x="1774" y="152"/>
                  </a:lnTo>
                  <a:lnTo>
                    <a:pt x="1779" y="172"/>
                  </a:lnTo>
                  <a:lnTo>
                    <a:pt x="1774" y="192"/>
                  </a:lnTo>
                  <a:lnTo>
                    <a:pt x="1764" y="212"/>
                  </a:lnTo>
                  <a:lnTo>
                    <a:pt x="1746" y="229"/>
                  </a:lnTo>
                  <a:lnTo>
                    <a:pt x="1722" y="247"/>
                  </a:lnTo>
                  <a:lnTo>
                    <a:pt x="1691" y="264"/>
                  </a:lnTo>
                  <a:lnTo>
                    <a:pt x="1655" y="279"/>
                  </a:lnTo>
                  <a:lnTo>
                    <a:pt x="1614" y="294"/>
                  </a:lnTo>
                  <a:lnTo>
                    <a:pt x="1567" y="307"/>
                  </a:lnTo>
                  <a:lnTo>
                    <a:pt x="1517" y="317"/>
                  </a:lnTo>
                  <a:lnTo>
                    <a:pt x="1463" y="327"/>
                  </a:lnTo>
                  <a:lnTo>
                    <a:pt x="1405" y="334"/>
                  </a:lnTo>
                  <a:lnTo>
                    <a:pt x="1343" y="339"/>
                  </a:lnTo>
                  <a:lnTo>
                    <a:pt x="1280" y="342"/>
                  </a:lnTo>
                  <a:lnTo>
                    <a:pt x="1215" y="344"/>
                  </a:lnTo>
                  <a:lnTo>
                    <a:pt x="1149" y="342"/>
                  </a:lnTo>
                  <a:lnTo>
                    <a:pt x="1086" y="339"/>
                  </a:lnTo>
                  <a:lnTo>
                    <a:pt x="1024" y="334"/>
                  </a:lnTo>
                  <a:lnTo>
                    <a:pt x="966" y="327"/>
                  </a:lnTo>
                  <a:lnTo>
                    <a:pt x="912" y="317"/>
                  </a:lnTo>
                  <a:lnTo>
                    <a:pt x="862" y="307"/>
                  </a:lnTo>
                  <a:lnTo>
                    <a:pt x="815" y="294"/>
                  </a:lnTo>
                  <a:lnTo>
                    <a:pt x="774" y="279"/>
                  </a:lnTo>
                  <a:lnTo>
                    <a:pt x="738" y="264"/>
                  </a:lnTo>
                  <a:lnTo>
                    <a:pt x="707" y="247"/>
                  </a:lnTo>
                  <a:lnTo>
                    <a:pt x="683" y="229"/>
                  </a:lnTo>
                  <a:lnTo>
                    <a:pt x="665" y="212"/>
                  </a:lnTo>
                  <a:lnTo>
                    <a:pt x="655" y="192"/>
                  </a:lnTo>
                  <a:lnTo>
                    <a:pt x="650" y="172"/>
                  </a:lnTo>
                  <a:lnTo>
                    <a:pt x="655" y="152"/>
                  </a:lnTo>
                  <a:lnTo>
                    <a:pt x="665" y="132"/>
                  </a:lnTo>
                  <a:lnTo>
                    <a:pt x="683" y="114"/>
                  </a:lnTo>
                  <a:lnTo>
                    <a:pt x="707" y="96"/>
                  </a:lnTo>
                  <a:lnTo>
                    <a:pt x="738" y="81"/>
                  </a:lnTo>
                  <a:lnTo>
                    <a:pt x="774" y="65"/>
                  </a:lnTo>
                  <a:lnTo>
                    <a:pt x="815" y="51"/>
                  </a:lnTo>
                  <a:lnTo>
                    <a:pt x="862" y="38"/>
                  </a:lnTo>
                  <a:lnTo>
                    <a:pt x="912" y="27"/>
                  </a:lnTo>
                  <a:lnTo>
                    <a:pt x="966" y="18"/>
                  </a:lnTo>
                  <a:lnTo>
                    <a:pt x="1024" y="11"/>
                  </a:lnTo>
                  <a:lnTo>
                    <a:pt x="1086" y="4"/>
                  </a:lnTo>
                  <a:lnTo>
                    <a:pt x="1149" y="1"/>
                  </a:lnTo>
                  <a:lnTo>
                    <a:pt x="121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8">
              <a:extLst>
                <a:ext uri="{FF2B5EF4-FFF2-40B4-BE49-F238E27FC236}">
                  <a16:creationId xmlns:a16="http://schemas.microsoft.com/office/drawing/2014/main" id="{C819E16B-E0AA-4E48-8211-759676FAA2BD}"/>
                </a:ext>
              </a:extLst>
            </p:cNvPr>
            <p:cNvSpPr>
              <a:spLocks noEditPoints="1"/>
            </p:cNvSpPr>
            <p:nvPr/>
          </p:nvSpPr>
          <p:spPr bwMode="auto">
            <a:xfrm>
              <a:off x="6599685" y="2597873"/>
              <a:ext cx="430955" cy="363088"/>
            </a:xfrm>
            <a:custGeom>
              <a:avLst/>
              <a:gdLst>
                <a:gd name="T0" fmla="*/ 1318 w 1779"/>
                <a:gd name="T1" fmla="*/ 1052 h 1497"/>
                <a:gd name="T2" fmla="*/ 1334 w 1779"/>
                <a:gd name="T3" fmla="*/ 1071 h 1497"/>
                <a:gd name="T4" fmla="*/ 1334 w 1779"/>
                <a:gd name="T5" fmla="*/ 1096 h 1497"/>
                <a:gd name="T6" fmla="*/ 1318 w 1779"/>
                <a:gd name="T7" fmla="*/ 1115 h 1497"/>
                <a:gd name="T8" fmla="*/ 687 w 1779"/>
                <a:gd name="T9" fmla="*/ 1494 h 1497"/>
                <a:gd name="T10" fmla="*/ 648 w 1779"/>
                <a:gd name="T11" fmla="*/ 1494 h 1497"/>
                <a:gd name="T12" fmla="*/ 18 w 1779"/>
                <a:gd name="T13" fmla="*/ 1115 h 1497"/>
                <a:gd name="T14" fmla="*/ 2 w 1779"/>
                <a:gd name="T15" fmla="*/ 1096 h 1497"/>
                <a:gd name="T16" fmla="*/ 2 w 1779"/>
                <a:gd name="T17" fmla="*/ 1071 h 1497"/>
                <a:gd name="T18" fmla="*/ 18 w 1779"/>
                <a:gd name="T19" fmla="*/ 1052 h 1497"/>
                <a:gd name="T20" fmla="*/ 567 w 1779"/>
                <a:gd name="T21" fmla="*/ 1231 h 1497"/>
                <a:gd name="T22" fmla="*/ 616 w 1779"/>
                <a:gd name="T23" fmla="*/ 1252 h 1497"/>
                <a:gd name="T24" fmla="*/ 668 w 1779"/>
                <a:gd name="T25" fmla="*/ 1260 h 1497"/>
                <a:gd name="T26" fmla="*/ 720 w 1779"/>
                <a:gd name="T27" fmla="*/ 1252 h 1497"/>
                <a:gd name="T28" fmla="*/ 769 w 1779"/>
                <a:gd name="T29" fmla="*/ 1231 h 1497"/>
                <a:gd name="T30" fmla="*/ 650 w 1779"/>
                <a:gd name="T31" fmla="*/ 0 h 1497"/>
                <a:gd name="T32" fmla="*/ 729 w 1779"/>
                <a:gd name="T33" fmla="*/ 40 h 1497"/>
                <a:gd name="T34" fmla="*/ 824 w 1779"/>
                <a:gd name="T35" fmla="*/ 70 h 1497"/>
                <a:gd name="T36" fmla="*/ 929 w 1779"/>
                <a:gd name="T37" fmla="*/ 93 h 1497"/>
                <a:gd name="T38" fmla="*/ 1042 w 1779"/>
                <a:gd name="T39" fmla="*/ 107 h 1497"/>
                <a:gd name="T40" fmla="*/ 1157 w 1779"/>
                <a:gd name="T41" fmla="*/ 114 h 1497"/>
                <a:gd name="T42" fmla="*/ 1272 w 1779"/>
                <a:gd name="T43" fmla="*/ 114 h 1497"/>
                <a:gd name="T44" fmla="*/ 1387 w 1779"/>
                <a:gd name="T45" fmla="*/ 107 h 1497"/>
                <a:gd name="T46" fmla="*/ 1500 w 1779"/>
                <a:gd name="T47" fmla="*/ 93 h 1497"/>
                <a:gd name="T48" fmla="*/ 1605 w 1779"/>
                <a:gd name="T49" fmla="*/ 70 h 1497"/>
                <a:gd name="T50" fmla="*/ 1699 w 1779"/>
                <a:gd name="T51" fmla="*/ 40 h 1497"/>
                <a:gd name="T52" fmla="*/ 1779 w 1779"/>
                <a:gd name="T53" fmla="*/ 0 h 1497"/>
                <a:gd name="T54" fmla="*/ 1742 w 1779"/>
                <a:gd name="T55" fmla="*/ 266 h 1497"/>
                <a:gd name="T56" fmla="*/ 1654 w 1779"/>
                <a:gd name="T57" fmla="*/ 302 h 1497"/>
                <a:gd name="T58" fmla="*/ 1554 w 1779"/>
                <a:gd name="T59" fmla="*/ 328 h 1497"/>
                <a:gd name="T60" fmla="*/ 1444 w 1779"/>
                <a:gd name="T61" fmla="*/ 346 h 1497"/>
                <a:gd name="T62" fmla="*/ 1329 w 1779"/>
                <a:gd name="T63" fmla="*/ 357 h 1497"/>
                <a:gd name="T64" fmla="*/ 1215 w 1779"/>
                <a:gd name="T65" fmla="*/ 360 h 1497"/>
                <a:gd name="T66" fmla="*/ 1038 w 1779"/>
                <a:gd name="T67" fmla="*/ 351 h 1497"/>
                <a:gd name="T68" fmla="*/ 764 w 1779"/>
                <a:gd name="T69" fmla="*/ 228 h 1497"/>
                <a:gd name="T70" fmla="*/ 702 w 1779"/>
                <a:gd name="T71" fmla="*/ 205 h 1497"/>
                <a:gd name="T72" fmla="*/ 650 w 1779"/>
                <a:gd name="T73" fmla="*/ 202 h 1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79" h="1497">
                  <a:moveTo>
                    <a:pt x="1191" y="975"/>
                  </a:moveTo>
                  <a:lnTo>
                    <a:pt x="1318" y="1052"/>
                  </a:lnTo>
                  <a:lnTo>
                    <a:pt x="1328" y="1060"/>
                  </a:lnTo>
                  <a:lnTo>
                    <a:pt x="1334" y="1071"/>
                  </a:lnTo>
                  <a:lnTo>
                    <a:pt x="1336" y="1083"/>
                  </a:lnTo>
                  <a:lnTo>
                    <a:pt x="1334" y="1096"/>
                  </a:lnTo>
                  <a:lnTo>
                    <a:pt x="1328" y="1107"/>
                  </a:lnTo>
                  <a:lnTo>
                    <a:pt x="1318" y="1115"/>
                  </a:lnTo>
                  <a:lnTo>
                    <a:pt x="706" y="1486"/>
                  </a:lnTo>
                  <a:lnTo>
                    <a:pt x="687" y="1494"/>
                  </a:lnTo>
                  <a:lnTo>
                    <a:pt x="668" y="1497"/>
                  </a:lnTo>
                  <a:lnTo>
                    <a:pt x="648" y="1494"/>
                  </a:lnTo>
                  <a:lnTo>
                    <a:pt x="629" y="1486"/>
                  </a:lnTo>
                  <a:lnTo>
                    <a:pt x="18" y="1115"/>
                  </a:lnTo>
                  <a:lnTo>
                    <a:pt x="8" y="1107"/>
                  </a:lnTo>
                  <a:lnTo>
                    <a:pt x="2" y="1096"/>
                  </a:lnTo>
                  <a:lnTo>
                    <a:pt x="0" y="1083"/>
                  </a:lnTo>
                  <a:lnTo>
                    <a:pt x="2" y="1071"/>
                  </a:lnTo>
                  <a:lnTo>
                    <a:pt x="8" y="1060"/>
                  </a:lnTo>
                  <a:lnTo>
                    <a:pt x="18" y="1052"/>
                  </a:lnTo>
                  <a:lnTo>
                    <a:pt x="144" y="976"/>
                  </a:lnTo>
                  <a:lnTo>
                    <a:pt x="567" y="1231"/>
                  </a:lnTo>
                  <a:lnTo>
                    <a:pt x="591" y="1244"/>
                  </a:lnTo>
                  <a:lnTo>
                    <a:pt x="616" y="1252"/>
                  </a:lnTo>
                  <a:lnTo>
                    <a:pt x="642" y="1258"/>
                  </a:lnTo>
                  <a:lnTo>
                    <a:pt x="668" y="1260"/>
                  </a:lnTo>
                  <a:lnTo>
                    <a:pt x="695" y="1258"/>
                  </a:lnTo>
                  <a:lnTo>
                    <a:pt x="720" y="1252"/>
                  </a:lnTo>
                  <a:lnTo>
                    <a:pt x="745" y="1244"/>
                  </a:lnTo>
                  <a:lnTo>
                    <a:pt x="769" y="1231"/>
                  </a:lnTo>
                  <a:lnTo>
                    <a:pt x="1191" y="975"/>
                  </a:lnTo>
                  <a:close/>
                  <a:moveTo>
                    <a:pt x="650" y="0"/>
                  </a:moveTo>
                  <a:lnTo>
                    <a:pt x="687" y="21"/>
                  </a:lnTo>
                  <a:lnTo>
                    <a:pt x="729" y="40"/>
                  </a:lnTo>
                  <a:lnTo>
                    <a:pt x="775" y="57"/>
                  </a:lnTo>
                  <a:lnTo>
                    <a:pt x="824" y="70"/>
                  </a:lnTo>
                  <a:lnTo>
                    <a:pt x="875" y="83"/>
                  </a:lnTo>
                  <a:lnTo>
                    <a:pt x="929" y="93"/>
                  </a:lnTo>
                  <a:lnTo>
                    <a:pt x="985" y="101"/>
                  </a:lnTo>
                  <a:lnTo>
                    <a:pt x="1042" y="107"/>
                  </a:lnTo>
                  <a:lnTo>
                    <a:pt x="1100" y="112"/>
                  </a:lnTo>
                  <a:lnTo>
                    <a:pt x="1157" y="114"/>
                  </a:lnTo>
                  <a:lnTo>
                    <a:pt x="1215" y="115"/>
                  </a:lnTo>
                  <a:lnTo>
                    <a:pt x="1272" y="114"/>
                  </a:lnTo>
                  <a:lnTo>
                    <a:pt x="1329" y="112"/>
                  </a:lnTo>
                  <a:lnTo>
                    <a:pt x="1387" y="107"/>
                  </a:lnTo>
                  <a:lnTo>
                    <a:pt x="1444" y="101"/>
                  </a:lnTo>
                  <a:lnTo>
                    <a:pt x="1500" y="93"/>
                  </a:lnTo>
                  <a:lnTo>
                    <a:pt x="1554" y="83"/>
                  </a:lnTo>
                  <a:lnTo>
                    <a:pt x="1605" y="70"/>
                  </a:lnTo>
                  <a:lnTo>
                    <a:pt x="1654" y="57"/>
                  </a:lnTo>
                  <a:lnTo>
                    <a:pt x="1699" y="40"/>
                  </a:lnTo>
                  <a:lnTo>
                    <a:pt x="1742" y="21"/>
                  </a:lnTo>
                  <a:lnTo>
                    <a:pt x="1779" y="0"/>
                  </a:lnTo>
                  <a:lnTo>
                    <a:pt x="1779" y="245"/>
                  </a:lnTo>
                  <a:lnTo>
                    <a:pt x="1742" y="266"/>
                  </a:lnTo>
                  <a:lnTo>
                    <a:pt x="1699" y="285"/>
                  </a:lnTo>
                  <a:lnTo>
                    <a:pt x="1654" y="302"/>
                  </a:lnTo>
                  <a:lnTo>
                    <a:pt x="1605" y="315"/>
                  </a:lnTo>
                  <a:lnTo>
                    <a:pt x="1554" y="328"/>
                  </a:lnTo>
                  <a:lnTo>
                    <a:pt x="1499" y="339"/>
                  </a:lnTo>
                  <a:lnTo>
                    <a:pt x="1444" y="346"/>
                  </a:lnTo>
                  <a:lnTo>
                    <a:pt x="1387" y="352"/>
                  </a:lnTo>
                  <a:lnTo>
                    <a:pt x="1329" y="357"/>
                  </a:lnTo>
                  <a:lnTo>
                    <a:pt x="1272" y="359"/>
                  </a:lnTo>
                  <a:lnTo>
                    <a:pt x="1215" y="360"/>
                  </a:lnTo>
                  <a:lnTo>
                    <a:pt x="1127" y="358"/>
                  </a:lnTo>
                  <a:lnTo>
                    <a:pt x="1038" y="351"/>
                  </a:lnTo>
                  <a:lnTo>
                    <a:pt x="951" y="341"/>
                  </a:lnTo>
                  <a:lnTo>
                    <a:pt x="764" y="228"/>
                  </a:lnTo>
                  <a:lnTo>
                    <a:pt x="734" y="213"/>
                  </a:lnTo>
                  <a:lnTo>
                    <a:pt x="702" y="205"/>
                  </a:lnTo>
                  <a:lnTo>
                    <a:pt x="668" y="201"/>
                  </a:lnTo>
                  <a:lnTo>
                    <a:pt x="650" y="202"/>
                  </a:lnTo>
                  <a:lnTo>
                    <a:pt x="650"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1" name="Oval 17">
            <a:extLst>
              <a:ext uri="{FF2B5EF4-FFF2-40B4-BE49-F238E27FC236}">
                <a16:creationId xmlns:a16="http://schemas.microsoft.com/office/drawing/2014/main" id="{454065FD-CF91-4689-841B-249264AACCBE}"/>
              </a:ext>
            </a:extLst>
          </p:cNvPr>
          <p:cNvSpPr>
            <a:spLocks noChangeAspect="1"/>
          </p:cNvSpPr>
          <p:nvPr/>
        </p:nvSpPr>
        <p:spPr bwMode="auto">
          <a:xfrm rot="15916002">
            <a:off x="8276912" y="2095123"/>
            <a:ext cx="1112900" cy="824188"/>
          </a:xfrm>
          <a:custGeom>
            <a:avLst/>
            <a:gdLst>
              <a:gd name="connsiteX0" fmla="*/ 0 w 1338146"/>
              <a:gd name="connsiteY0" fmla="*/ 669073 h 1338146"/>
              <a:gd name="connsiteX1" fmla="*/ 669073 w 1338146"/>
              <a:gd name="connsiteY1" fmla="*/ 0 h 1338146"/>
              <a:gd name="connsiteX2" fmla="*/ 1338146 w 1338146"/>
              <a:gd name="connsiteY2" fmla="*/ 669073 h 1338146"/>
              <a:gd name="connsiteX3" fmla="*/ 669073 w 1338146"/>
              <a:gd name="connsiteY3" fmla="*/ 1338146 h 1338146"/>
              <a:gd name="connsiteX4" fmla="*/ 0 w 1338146"/>
              <a:gd name="connsiteY4" fmla="*/ 669073 h 1338146"/>
              <a:gd name="connsiteX0" fmla="*/ 669073 w 1338146"/>
              <a:gd name="connsiteY0" fmla="*/ 1338146 h 1429586"/>
              <a:gd name="connsiteX1" fmla="*/ 0 w 1338146"/>
              <a:gd name="connsiteY1" fmla="*/ 669073 h 1429586"/>
              <a:gd name="connsiteX2" fmla="*/ 669073 w 1338146"/>
              <a:gd name="connsiteY2" fmla="*/ 0 h 1429586"/>
              <a:gd name="connsiteX3" fmla="*/ 1338146 w 1338146"/>
              <a:gd name="connsiteY3" fmla="*/ 669073 h 1429586"/>
              <a:gd name="connsiteX4" fmla="*/ 760513 w 1338146"/>
              <a:gd name="connsiteY4" fmla="*/ 1429586 h 1429586"/>
              <a:gd name="connsiteX0" fmla="*/ 669073 w 1338146"/>
              <a:gd name="connsiteY0" fmla="*/ 1338146 h 1338146"/>
              <a:gd name="connsiteX1" fmla="*/ 0 w 1338146"/>
              <a:gd name="connsiteY1" fmla="*/ 669073 h 1338146"/>
              <a:gd name="connsiteX2" fmla="*/ 669073 w 1338146"/>
              <a:gd name="connsiteY2" fmla="*/ 0 h 1338146"/>
              <a:gd name="connsiteX3" fmla="*/ 1338146 w 1338146"/>
              <a:gd name="connsiteY3" fmla="*/ 669073 h 1338146"/>
              <a:gd name="connsiteX0" fmla="*/ 0 w 1338146"/>
              <a:gd name="connsiteY0" fmla="*/ 669073 h 669073"/>
              <a:gd name="connsiteX1" fmla="*/ 669073 w 1338146"/>
              <a:gd name="connsiteY1" fmla="*/ 0 h 669073"/>
              <a:gd name="connsiteX2" fmla="*/ 1338146 w 1338146"/>
              <a:gd name="connsiteY2" fmla="*/ 669073 h 669073"/>
              <a:gd name="connsiteX0" fmla="*/ 0 w 1096536"/>
              <a:gd name="connsiteY0" fmla="*/ 755871 h 755871"/>
              <a:gd name="connsiteX1" fmla="*/ 669073 w 1096536"/>
              <a:gd name="connsiteY1" fmla="*/ 86798 h 755871"/>
              <a:gd name="connsiteX2" fmla="*/ 1096536 w 1096536"/>
              <a:gd name="connsiteY2" fmla="*/ 254066 h 755871"/>
              <a:gd name="connsiteX0" fmla="*/ 0 w 1096536"/>
              <a:gd name="connsiteY0" fmla="*/ 715031 h 715031"/>
              <a:gd name="connsiteX1" fmla="*/ 359317 w 1096536"/>
              <a:gd name="connsiteY1" fmla="*/ 132690 h 715031"/>
              <a:gd name="connsiteX2" fmla="*/ 1096536 w 1096536"/>
              <a:gd name="connsiteY2" fmla="*/ 213226 h 715031"/>
              <a:gd name="connsiteX0" fmla="*/ 0 w 1096536"/>
              <a:gd name="connsiteY0" fmla="*/ 766243 h 766243"/>
              <a:gd name="connsiteX1" fmla="*/ 353122 w 1096536"/>
              <a:gd name="connsiteY1" fmla="*/ 78585 h 766243"/>
              <a:gd name="connsiteX2" fmla="*/ 1096536 w 1096536"/>
              <a:gd name="connsiteY2" fmla="*/ 264438 h 766243"/>
              <a:gd name="connsiteX0" fmla="*/ 0 w 1096536"/>
              <a:gd name="connsiteY0" fmla="*/ 724974 h 724974"/>
              <a:gd name="connsiteX1" fmla="*/ 353122 w 1096536"/>
              <a:gd name="connsiteY1" fmla="*/ 37316 h 724974"/>
              <a:gd name="connsiteX2" fmla="*/ 1096536 w 1096536"/>
              <a:gd name="connsiteY2" fmla="*/ 223169 h 724974"/>
              <a:gd name="connsiteX0" fmla="*/ 0 w 1096536"/>
              <a:gd name="connsiteY0" fmla="*/ 661088 h 661088"/>
              <a:gd name="connsiteX1" fmla="*/ 365513 w 1096536"/>
              <a:gd name="connsiteY1" fmla="*/ 66357 h 661088"/>
              <a:gd name="connsiteX2" fmla="*/ 1096536 w 1096536"/>
              <a:gd name="connsiteY2" fmla="*/ 159283 h 661088"/>
              <a:gd name="connsiteX0" fmla="*/ 0 w 1096536"/>
              <a:gd name="connsiteY0" fmla="*/ 671285 h 671285"/>
              <a:gd name="connsiteX1" fmla="*/ 365513 w 1096536"/>
              <a:gd name="connsiteY1" fmla="*/ 76554 h 671285"/>
              <a:gd name="connsiteX2" fmla="*/ 1096536 w 1096536"/>
              <a:gd name="connsiteY2" fmla="*/ 169480 h 671285"/>
              <a:gd name="connsiteX0" fmla="*/ 0 w 1096536"/>
              <a:gd name="connsiteY0" fmla="*/ 664104 h 664104"/>
              <a:gd name="connsiteX1" fmla="*/ 303562 w 1096536"/>
              <a:gd name="connsiteY1" fmla="*/ 81763 h 664104"/>
              <a:gd name="connsiteX2" fmla="*/ 1096536 w 1096536"/>
              <a:gd name="connsiteY2" fmla="*/ 162299 h 664104"/>
              <a:gd name="connsiteX0" fmla="*/ 0 w 1096536"/>
              <a:gd name="connsiteY0" fmla="*/ 659124 h 659124"/>
              <a:gd name="connsiteX1" fmla="*/ 303562 w 1096536"/>
              <a:gd name="connsiteY1" fmla="*/ 76783 h 659124"/>
              <a:gd name="connsiteX2" fmla="*/ 1096536 w 1096536"/>
              <a:gd name="connsiteY2" fmla="*/ 157319 h 659124"/>
              <a:gd name="connsiteX0" fmla="*/ 0 w 978828"/>
              <a:gd name="connsiteY0" fmla="*/ 671567 h 671567"/>
              <a:gd name="connsiteX1" fmla="*/ 303562 w 978828"/>
              <a:gd name="connsiteY1" fmla="*/ 89226 h 671567"/>
              <a:gd name="connsiteX2" fmla="*/ 978828 w 978828"/>
              <a:gd name="connsiteY2" fmla="*/ 138787 h 671567"/>
              <a:gd name="connsiteX0" fmla="*/ 0 w 978828"/>
              <a:gd name="connsiteY0" fmla="*/ 652959 h 652959"/>
              <a:gd name="connsiteX1" fmla="*/ 303562 w 978828"/>
              <a:gd name="connsiteY1" fmla="*/ 70618 h 652959"/>
              <a:gd name="connsiteX2" fmla="*/ 978828 w 978828"/>
              <a:gd name="connsiteY2" fmla="*/ 120179 h 652959"/>
              <a:gd name="connsiteX0" fmla="*/ 0 w 978828"/>
              <a:gd name="connsiteY0" fmla="*/ 737541 h 737541"/>
              <a:gd name="connsiteX1" fmla="*/ 451186 w 978828"/>
              <a:gd name="connsiteY1" fmla="*/ 34096 h 737541"/>
              <a:gd name="connsiteX2" fmla="*/ 978828 w 978828"/>
              <a:gd name="connsiteY2" fmla="*/ 204761 h 737541"/>
              <a:gd name="connsiteX0" fmla="*/ 0 w 978828"/>
              <a:gd name="connsiteY0" fmla="*/ 724627 h 724627"/>
              <a:gd name="connsiteX1" fmla="*/ 451186 w 978828"/>
              <a:gd name="connsiteY1" fmla="*/ 21182 h 724627"/>
              <a:gd name="connsiteX2" fmla="*/ 978828 w 978828"/>
              <a:gd name="connsiteY2" fmla="*/ 191847 h 724627"/>
              <a:gd name="connsiteX0" fmla="*/ 0 w 451186"/>
              <a:gd name="connsiteY0" fmla="*/ 703445 h 703445"/>
              <a:gd name="connsiteX1" fmla="*/ 451186 w 451186"/>
              <a:gd name="connsiteY1" fmla="*/ 0 h 703445"/>
              <a:gd name="connsiteX0" fmla="*/ 0 w 692784"/>
              <a:gd name="connsiteY0" fmla="*/ 937144 h 937144"/>
              <a:gd name="connsiteX1" fmla="*/ 692784 w 692784"/>
              <a:gd name="connsiteY1" fmla="*/ 0 h 937144"/>
              <a:gd name="connsiteX0" fmla="*/ 0 w 692784"/>
              <a:gd name="connsiteY0" fmla="*/ 937144 h 937144"/>
              <a:gd name="connsiteX1" fmla="*/ 692784 w 692784"/>
              <a:gd name="connsiteY1" fmla="*/ 0 h 937144"/>
              <a:gd name="connsiteX0" fmla="*/ 0 w 692784"/>
              <a:gd name="connsiteY0" fmla="*/ 939645 h 939645"/>
              <a:gd name="connsiteX1" fmla="*/ 692784 w 692784"/>
              <a:gd name="connsiteY1" fmla="*/ 2501 h 939645"/>
              <a:gd name="connsiteX0" fmla="*/ 0 w 692784"/>
              <a:gd name="connsiteY0" fmla="*/ 939534 h 939534"/>
              <a:gd name="connsiteX1" fmla="*/ 692784 w 692784"/>
              <a:gd name="connsiteY1" fmla="*/ 2390 h 939534"/>
              <a:gd name="connsiteX0" fmla="*/ 0 w 692784"/>
              <a:gd name="connsiteY0" fmla="*/ 939903 h 939903"/>
              <a:gd name="connsiteX1" fmla="*/ 692784 w 692784"/>
              <a:gd name="connsiteY1" fmla="*/ 2759 h 939903"/>
              <a:gd name="connsiteX0" fmla="*/ 0 w 692784"/>
              <a:gd name="connsiteY0" fmla="*/ 937198 h 937198"/>
              <a:gd name="connsiteX1" fmla="*/ 692784 w 692784"/>
              <a:gd name="connsiteY1" fmla="*/ 54 h 937198"/>
            </a:gdLst>
            <a:ahLst/>
            <a:cxnLst>
              <a:cxn ang="0">
                <a:pos x="connsiteX0" y="connsiteY0"/>
              </a:cxn>
              <a:cxn ang="0">
                <a:pos x="connsiteX1" y="connsiteY1"/>
              </a:cxn>
            </a:cxnLst>
            <a:rect l="l" t="t" r="r" b="b"/>
            <a:pathLst>
              <a:path w="692784" h="937198">
                <a:moveTo>
                  <a:pt x="0" y="937198"/>
                </a:moveTo>
                <a:cubicBezTo>
                  <a:pt x="74226" y="505354"/>
                  <a:pt x="267118" y="-5990"/>
                  <a:pt x="692784" y="54"/>
                </a:cubicBezTo>
              </a:path>
            </a:pathLst>
          </a:custGeom>
          <a:noFill/>
          <a:ln w="91440" cap="flat" cmpd="sng" algn="ctr">
            <a:gradFill flip="none" rotWithShape="1">
              <a:gsLst>
                <a:gs pos="92000">
                  <a:srgbClr val="46D4FF">
                    <a:alpha val="0"/>
                  </a:srgbClr>
                </a:gs>
                <a:gs pos="0">
                  <a:srgbClr val="46D4FF"/>
                </a:gs>
              </a:gsLst>
              <a:lin ang="0" scaled="0"/>
              <a:tileRect/>
            </a:gradFill>
            <a:prstDash val="solid"/>
            <a:round/>
            <a:headEnd type="triangle" w="med" len="sm"/>
            <a:tailEnd type="none" w="med" len="sm"/>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ln w="76200" cmpd="sng">
                <a:solidFill>
                  <a:prstClr val="white"/>
                </a:solidFill>
              </a:ln>
              <a:solidFill>
                <a:srgbClr val="000000"/>
              </a:solidFill>
              <a:latin typeface="Arial" charset="0"/>
              <a:ea typeface="ＭＳ Ｐゴシック" pitchFamily="16" charset="-128"/>
              <a:cs typeface="ＭＳ Ｐゴシック" pitchFamily="-97" charset="-128"/>
            </a:endParaRPr>
          </a:p>
        </p:txBody>
      </p:sp>
      <p:grpSp>
        <p:nvGrpSpPr>
          <p:cNvPr id="22" name="Group 21">
            <a:extLst>
              <a:ext uri="{FF2B5EF4-FFF2-40B4-BE49-F238E27FC236}">
                <a16:creationId xmlns:a16="http://schemas.microsoft.com/office/drawing/2014/main" id="{54703DDF-B5DD-459B-BE8A-B5A5D45E4CFF}"/>
              </a:ext>
            </a:extLst>
          </p:cNvPr>
          <p:cNvGrpSpPr>
            <a:grpSpLocks noChangeAspect="1"/>
          </p:cNvGrpSpPr>
          <p:nvPr/>
        </p:nvGrpSpPr>
        <p:grpSpPr>
          <a:xfrm>
            <a:off x="7953022" y="1939068"/>
            <a:ext cx="943559" cy="901436"/>
            <a:chOff x="10551313" y="2464348"/>
            <a:chExt cx="666687" cy="636925"/>
          </a:xfrm>
        </p:grpSpPr>
        <p:sp useBgFill="1">
          <p:nvSpPr>
            <p:cNvPr id="23" name="Freeform 69">
              <a:extLst>
                <a:ext uri="{FF2B5EF4-FFF2-40B4-BE49-F238E27FC236}">
                  <a16:creationId xmlns:a16="http://schemas.microsoft.com/office/drawing/2014/main" id="{D7451B9E-2B26-496C-8A28-D99D9D8929B8}"/>
                </a:ext>
              </a:extLst>
            </p:cNvPr>
            <p:cNvSpPr>
              <a:spLocks/>
            </p:cNvSpPr>
            <p:nvPr/>
          </p:nvSpPr>
          <p:spPr bwMode="auto">
            <a:xfrm>
              <a:off x="10551313" y="2464348"/>
              <a:ext cx="666687" cy="636925"/>
            </a:xfrm>
            <a:custGeom>
              <a:avLst/>
              <a:gdLst>
                <a:gd name="T0" fmla="*/ 1340 w 2348"/>
                <a:gd name="T1" fmla="*/ 8 h 2248"/>
                <a:gd name="T2" fmla="*/ 1464 w 2348"/>
                <a:gd name="T3" fmla="*/ 45 h 2248"/>
                <a:gd name="T4" fmla="*/ 1576 w 2348"/>
                <a:gd name="T5" fmla="*/ 112 h 2248"/>
                <a:gd name="T6" fmla="*/ 1668 w 2348"/>
                <a:gd name="T7" fmla="*/ 212 h 2248"/>
                <a:gd name="T8" fmla="*/ 1730 w 2348"/>
                <a:gd name="T9" fmla="*/ 341 h 2248"/>
                <a:gd name="T10" fmla="*/ 1872 w 2348"/>
                <a:gd name="T11" fmla="*/ 373 h 2248"/>
                <a:gd name="T12" fmla="*/ 1994 w 2348"/>
                <a:gd name="T13" fmla="*/ 452 h 2248"/>
                <a:gd name="T14" fmla="*/ 2087 w 2348"/>
                <a:gd name="T15" fmla="*/ 571 h 2248"/>
                <a:gd name="T16" fmla="*/ 2133 w 2348"/>
                <a:gd name="T17" fmla="*/ 715 h 2248"/>
                <a:gd name="T18" fmla="*/ 2175 w 2348"/>
                <a:gd name="T19" fmla="*/ 840 h 2248"/>
                <a:gd name="T20" fmla="*/ 2276 w 2348"/>
                <a:gd name="T21" fmla="*/ 944 h 2248"/>
                <a:gd name="T22" fmla="*/ 2336 w 2348"/>
                <a:gd name="T23" fmla="*/ 1076 h 2248"/>
                <a:gd name="T24" fmla="*/ 2345 w 2348"/>
                <a:gd name="T25" fmla="*/ 1225 h 2248"/>
                <a:gd name="T26" fmla="*/ 2302 w 2348"/>
                <a:gd name="T27" fmla="*/ 1364 h 2248"/>
                <a:gd name="T28" fmla="*/ 2214 w 2348"/>
                <a:gd name="T29" fmla="*/ 1476 h 2248"/>
                <a:gd name="T30" fmla="*/ 2094 w 2348"/>
                <a:gd name="T31" fmla="*/ 1553 h 2248"/>
                <a:gd name="T32" fmla="*/ 2000 w 2348"/>
                <a:gd name="T33" fmla="*/ 1951 h 2248"/>
                <a:gd name="T34" fmla="*/ 1972 w 2348"/>
                <a:gd name="T35" fmla="*/ 2041 h 2248"/>
                <a:gd name="T36" fmla="*/ 1898 w 2348"/>
                <a:gd name="T37" fmla="*/ 2118 h 2248"/>
                <a:gd name="T38" fmla="*/ 1786 w 2348"/>
                <a:gd name="T39" fmla="*/ 2178 h 2248"/>
                <a:gd name="T40" fmla="*/ 1649 w 2348"/>
                <a:gd name="T41" fmla="*/ 2220 h 2248"/>
                <a:gd name="T42" fmla="*/ 1496 w 2348"/>
                <a:gd name="T43" fmla="*/ 2244 h 2248"/>
                <a:gd name="T44" fmla="*/ 1337 w 2348"/>
                <a:gd name="T45" fmla="*/ 2247 h 2248"/>
                <a:gd name="T46" fmla="*/ 1182 w 2348"/>
                <a:gd name="T47" fmla="*/ 2230 h 2248"/>
                <a:gd name="T48" fmla="*/ 1038 w 2348"/>
                <a:gd name="T49" fmla="*/ 2195 h 2248"/>
                <a:gd name="T50" fmla="*/ 917 w 2348"/>
                <a:gd name="T51" fmla="*/ 2140 h 2248"/>
                <a:gd name="T52" fmla="*/ 829 w 2348"/>
                <a:gd name="T53" fmla="*/ 2069 h 2248"/>
                <a:gd name="T54" fmla="*/ 785 w 2348"/>
                <a:gd name="T55" fmla="*/ 1982 h 2248"/>
                <a:gd name="T56" fmla="*/ 494 w 2348"/>
                <a:gd name="T57" fmla="*/ 1584 h 2248"/>
                <a:gd name="T58" fmla="*/ 361 w 2348"/>
                <a:gd name="T59" fmla="*/ 1560 h 2248"/>
                <a:gd name="T60" fmla="*/ 217 w 2348"/>
                <a:gd name="T61" fmla="*/ 1488 h 2248"/>
                <a:gd name="T62" fmla="*/ 101 w 2348"/>
                <a:gd name="T63" fmla="*/ 1376 h 2248"/>
                <a:gd name="T64" fmla="*/ 26 w 2348"/>
                <a:gd name="T65" fmla="*/ 1233 h 2248"/>
                <a:gd name="T66" fmla="*/ 0 w 2348"/>
                <a:gd name="T67" fmla="*/ 1068 h 2248"/>
                <a:gd name="T68" fmla="*/ 25 w 2348"/>
                <a:gd name="T69" fmla="*/ 910 h 2248"/>
                <a:gd name="T70" fmla="*/ 95 w 2348"/>
                <a:gd name="T71" fmla="*/ 771 h 2248"/>
                <a:gd name="T72" fmla="*/ 203 w 2348"/>
                <a:gd name="T73" fmla="*/ 660 h 2248"/>
                <a:gd name="T74" fmla="*/ 340 w 2348"/>
                <a:gd name="T75" fmla="*/ 584 h 2248"/>
                <a:gd name="T76" fmla="*/ 367 w 2348"/>
                <a:gd name="T77" fmla="*/ 450 h 2248"/>
                <a:gd name="T78" fmla="*/ 434 w 2348"/>
                <a:gd name="T79" fmla="*/ 332 h 2248"/>
                <a:gd name="T80" fmla="*/ 543 w 2348"/>
                <a:gd name="T81" fmla="*/ 236 h 2248"/>
                <a:gd name="T82" fmla="*/ 675 w 2348"/>
                <a:gd name="T83" fmla="*/ 180 h 2248"/>
                <a:gd name="T84" fmla="*/ 824 w 2348"/>
                <a:gd name="T85" fmla="*/ 173 h 2248"/>
                <a:gd name="T86" fmla="*/ 942 w 2348"/>
                <a:gd name="T87" fmla="*/ 112 h 2248"/>
                <a:gd name="T88" fmla="*/ 1065 w 2348"/>
                <a:gd name="T89" fmla="*/ 38 h 2248"/>
                <a:gd name="T90" fmla="*/ 1205 w 2348"/>
                <a:gd name="T91" fmla="*/ 3 h 2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8" h="2248">
                  <a:moveTo>
                    <a:pt x="1256" y="0"/>
                  </a:moveTo>
                  <a:lnTo>
                    <a:pt x="1298" y="3"/>
                  </a:lnTo>
                  <a:lnTo>
                    <a:pt x="1340" y="8"/>
                  </a:lnTo>
                  <a:lnTo>
                    <a:pt x="1382" y="16"/>
                  </a:lnTo>
                  <a:lnTo>
                    <a:pt x="1423" y="29"/>
                  </a:lnTo>
                  <a:lnTo>
                    <a:pt x="1464" y="45"/>
                  </a:lnTo>
                  <a:lnTo>
                    <a:pt x="1503" y="64"/>
                  </a:lnTo>
                  <a:lnTo>
                    <a:pt x="1540" y="87"/>
                  </a:lnTo>
                  <a:lnTo>
                    <a:pt x="1576" y="112"/>
                  </a:lnTo>
                  <a:lnTo>
                    <a:pt x="1609" y="142"/>
                  </a:lnTo>
                  <a:lnTo>
                    <a:pt x="1640" y="175"/>
                  </a:lnTo>
                  <a:lnTo>
                    <a:pt x="1668" y="212"/>
                  </a:lnTo>
                  <a:lnTo>
                    <a:pt x="1692" y="251"/>
                  </a:lnTo>
                  <a:lnTo>
                    <a:pt x="1713" y="294"/>
                  </a:lnTo>
                  <a:lnTo>
                    <a:pt x="1730" y="341"/>
                  </a:lnTo>
                  <a:lnTo>
                    <a:pt x="1779" y="346"/>
                  </a:lnTo>
                  <a:lnTo>
                    <a:pt x="1826" y="356"/>
                  </a:lnTo>
                  <a:lnTo>
                    <a:pt x="1872" y="373"/>
                  </a:lnTo>
                  <a:lnTo>
                    <a:pt x="1916" y="394"/>
                  </a:lnTo>
                  <a:lnTo>
                    <a:pt x="1956" y="421"/>
                  </a:lnTo>
                  <a:lnTo>
                    <a:pt x="1994" y="452"/>
                  </a:lnTo>
                  <a:lnTo>
                    <a:pt x="2029" y="487"/>
                  </a:lnTo>
                  <a:lnTo>
                    <a:pt x="2060" y="527"/>
                  </a:lnTo>
                  <a:lnTo>
                    <a:pt x="2087" y="571"/>
                  </a:lnTo>
                  <a:lnTo>
                    <a:pt x="2108" y="617"/>
                  </a:lnTo>
                  <a:lnTo>
                    <a:pt x="2123" y="665"/>
                  </a:lnTo>
                  <a:lnTo>
                    <a:pt x="2133" y="715"/>
                  </a:lnTo>
                  <a:lnTo>
                    <a:pt x="2136" y="764"/>
                  </a:lnTo>
                  <a:lnTo>
                    <a:pt x="2134" y="815"/>
                  </a:lnTo>
                  <a:lnTo>
                    <a:pt x="2175" y="840"/>
                  </a:lnTo>
                  <a:lnTo>
                    <a:pt x="2213" y="871"/>
                  </a:lnTo>
                  <a:lnTo>
                    <a:pt x="2247" y="906"/>
                  </a:lnTo>
                  <a:lnTo>
                    <a:pt x="2276" y="944"/>
                  </a:lnTo>
                  <a:lnTo>
                    <a:pt x="2302" y="985"/>
                  </a:lnTo>
                  <a:lnTo>
                    <a:pt x="2321" y="1029"/>
                  </a:lnTo>
                  <a:lnTo>
                    <a:pt x="2336" y="1076"/>
                  </a:lnTo>
                  <a:lnTo>
                    <a:pt x="2345" y="1124"/>
                  </a:lnTo>
                  <a:lnTo>
                    <a:pt x="2348" y="1174"/>
                  </a:lnTo>
                  <a:lnTo>
                    <a:pt x="2345" y="1225"/>
                  </a:lnTo>
                  <a:lnTo>
                    <a:pt x="2337" y="1273"/>
                  </a:lnTo>
                  <a:lnTo>
                    <a:pt x="2322" y="1320"/>
                  </a:lnTo>
                  <a:lnTo>
                    <a:pt x="2302" y="1364"/>
                  </a:lnTo>
                  <a:lnTo>
                    <a:pt x="2276" y="1404"/>
                  </a:lnTo>
                  <a:lnTo>
                    <a:pt x="2248" y="1442"/>
                  </a:lnTo>
                  <a:lnTo>
                    <a:pt x="2214" y="1476"/>
                  </a:lnTo>
                  <a:lnTo>
                    <a:pt x="2177" y="1507"/>
                  </a:lnTo>
                  <a:lnTo>
                    <a:pt x="2137" y="1532"/>
                  </a:lnTo>
                  <a:lnTo>
                    <a:pt x="2094" y="1553"/>
                  </a:lnTo>
                  <a:lnTo>
                    <a:pt x="2047" y="1569"/>
                  </a:lnTo>
                  <a:lnTo>
                    <a:pt x="2000" y="1579"/>
                  </a:lnTo>
                  <a:lnTo>
                    <a:pt x="2000" y="1951"/>
                  </a:lnTo>
                  <a:lnTo>
                    <a:pt x="1996" y="1982"/>
                  </a:lnTo>
                  <a:lnTo>
                    <a:pt x="1987" y="2013"/>
                  </a:lnTo>
                  <a:lnTo>
                    <a:pt x="1972" y="2041"/>
                  </a:lnTo>
                  <a:lnTo>
                    <a:pt x="1952" y="2069"/>
                  </a:lnTo>
                  <a:lnTo>
                    <a:pt x="1927" y="2094"/>
                  </a:lnTo>
                  <a:lnTo>
                    <a:pt x="1898" y="2118"/>
                  </a:lnTo>
                  <a:lnTo>
                    <a:pt x="1864" y="2140"/>
                  </a:lnTo>
                  <a:lnTo>
                    <a:pt x="1827" y="2160"/>
                  </a:lnTo>
                  <a:lnTo>
                    <a:pt x="1786" y="2178"/>
                  </a:lnTo>
                  <a:lnTo>
                    <a:pt x="1743" y="2195"/>
                  </a:lnTo>
                  <a:lnTo>
                    <a:pt x="1698" y="2208"/>
                  </a:lnTo>
                  <a:lnTo>
                    <a:pt x="1649" y="2220"/>
                  </a:lnTo>
                  <a:lnTo>
                    <a:pt x="1599" y="2230"/>
                  </a:lnTo>
                  <a:lnTo>
                    <a:pt x="1549" y="2238"/>
                  </a:lnTo>
                  <a:lnTo>
                    <a:pt x="1496" y="2244"/>
                  </a:lnTo>
                  <a:lnTo>
                    <a:pt x="1444" y="2247"/>
                  </a:lnTo>
                  <a:lnTo>
                    <a:pt x="1391" y="2248"/>
                  </a:lnTo>
                  <a:lnTo>
                    <a:pt x="1337" y="2247"/>
                  </a:lnTo>
                  <a:lnTo>
                    <a:pt x="1286" y="2244"/>
                  </a:lnTo>
                  <a:lnTo>
                    <a:pt x="1233" y="2238"/>
                  </a:lnTo>
                  <a:lnTo>
                    <a:pt x="1182" y="2230"/>
                  </a:lnTo>
                  <a:lnTo>
                    <a:pt x="1132" y="2220"/>
                  </a:lnTo>
                  <a:lnTo>
                    <a:pt x="1084" y="2208"/>
                  </a:lnTo>
                  <a:lnTo>
                    <a:pt x="1038" y="2195"/>
                  </a:lnTo>
                  <a:lnTo>
                    <a:pt x="995" y="2178"/>
                  </a:lnTo>
                  <a:lnTo>
                    <a:pt x="954" y="2160"/>
                  </a:lnTo>
                  <a:lnTo>
                    <a:pt x="917" y="2140"/>
                  </a:lnTo>
                  <a:lnTo>
                    <a:pt x="883" y="2118"/>
                  </a:lnTo>
                  <a:lnTo>
                    <a:pt x="855" y="2094"/>
                  </a:lnTo>
                  <a:lnTo>
                    <a:pt x="829" y="2069"/>
                  </a:lnTo>
                  <a:lnTo>
                    <a:pt x="809" y="2041"/>
                  </a:lnTo>
                  <a:lnTo>
                    <a:pt x="794" y="2013"/>
                  </a:lnTo>
                  <a:lnTo>
                    <a:pt x="785" y="1982"/>
                  </a:lnTo>
                  <a:lnTo>
                    <a:pt x="782" y="1951"/>
                  </a:lnTo>
                  <a:lnTo>
                    <a:pt x="782" y="1584"/>
                  </a:lnTo>
                  <a:lnTo>
                    <a:pt x="494" y="1584"/>
                  </a:lnTo>
                  <a:lnTo>
                    <a:pt x="471" y="1582"/>
                  </a:lnTo>
                  <a:lnTo>
                    <a:pt x="415" y="1573"/>
                  </a:lnTo>
                  <a:lnTo>
                    <a:pt x="361" y="1560"/>
                  </a:lnTo>
                  <a:lnTo>
                    <a:pt x="311" y="1541"/>
                  </a:lnTo>
                  <a:lnTo>
                    <a:pt x="262" y="1516"/>
                  </a:lnTo>
                  <a:lnTo>
                    <a:pt x="217" y="1488"/>
                  </a:lnTo>
                  <a:lnTo>
                    <a:pt x="174" y="1454"/>
                  </a:lnTo>
                  <a:lnTo>
                    <a:pt x="136" y="1417"/>
                  </a:lnTo>
                  <a:lnTo>
                    <a:pt x="101" y="1376"/>
                  </a:lnTo>
                  <a:lnTo>
                    <a:pt x="72" y="1331"/>
                  </a:lnTo>
                  <a:lnTo>
                    <a:pt x="46" y="1283"/>
                  </a:lnTo>
                  <a:lnTo>
                    <a:pt x="26" y="1233"/>
                  </a:lnTo>
                  <a:lnTo>
                    <a:pt x="12" y="1179"/>
                  </a:lnTo>
                  <a:lnTo>
                    <a:pt x="3" y="1124"/>
                  </a:lnTo>
                  <a:lnTo>
                    <a:pt x="0" y="1068"/>
                  </a:lnTo>
                  <a:lnTo>
                    <a:pt x="3" y="1014"/>
                  </a:lnTo>
                  <a:lnTo>
                    <a:pt x="12" y="961"/>
                  </a:lnTo>
                  <a:lnTo>
                    <a:pt x="25" y="910"/>
                  </a:lnTo>
                  <a:lnTo>
                    <a:pt x="43" y="861"/>
                  </a:lnTo>
                  <a:lnTo>
                    <a:pt x="68" y="815"/>
                  </a:lnTo>
                  <a:lnTo>
                    <a:pt x="95" y="771"/>
                  </a:lnTo>
                  <a:lnTo>
                    <a:pt x="127" y="730"/>
                  </a:lnTo>
                  <a:lnTo>
                    <a:pt x="163" y="692"/>
                  </a:lnTo>
                  <a:lnTo>
                    <a:pt x="203" y="660"/>
                  </a:lnTo>
                  <a:lnTo>
                    <a:pt x="245" y="629"/>
                  </a:lnTo>
                  <a:lnTo>
                    <a:pt x="292" y="604"/>
                  </a:lnTo>
                  <a:lnTo>
                    <a:pt x="340" y="584"/>
                  </a:lnTo>
                  <a:lnTo>
                    <a:pt x="344" y="538"/>
                  </a:lnTo>
                  <a:lnTo>
                    <a:pt x="353" y="494"/>
                  </a:lnTo>
                  <a:lnTo>
                    <a:pt x="367" y="450"/>
                  </a:lnTo>
                  <a:lnTo>
                    <a:pt x="384" y="409"/>
                  </a:lnTo>
                  <a:lnTo>
                    <a:pt x="407" y="369"/>
                  </a:lnTo>
                  <a:lnTo>
                    <a:pt x="434" y="332"/>
                  </a:lnTo>
                  <a:lnTo>
                    <a:pt x="467" y="296"/>
                  </a:lnTo>
                  <a:lnTo>
                    <a:pt x="503" y="264"/>
                  </a:lnTo>
                  <a:lnTo>
                    <a:pt x="543" y="236"/>
                  </a:lnTo>
                  <a:lnTo>
                    <a:pt x="585" y="213"/>
                  </a:lnTo>
                  <a:lnTo>
                    <a:pt x="630" y="194"/>
                  </a:lnTo>
                  <a:lnTo>
                    <a:pt x="675" y="180"/>
                  </a:lnTo>
                  <a:lnTo>
                    <a:pt x="723" y="173"/>
                  </a:lnTo>
                  <a:lnTo>
                    <a:pt x="771" y="169"/>
                  </a:lnTo>
                  <a:lnTo>
                    <a:pt x="824" y="173"/>
                  </a:lnTo>
                  <a:lnTo>
                    <a:pt x="875" y="182"/>
                  </a:lnTo>
                  <a:lnTo>
                    <a:pt x="907" y="146"/>
                  </a:lnTo>
                  <a:lnTo>
                    <a:pt x="942" y="112"/>
                  </a:lnTo>
                  <a:lnTo>
                    <a:pt x="981" y="84"/>
                  </a:lnTo>
                  <a:lnTo>
                    <a:pt x="1021" y="59"/>
                  </a:lnTo>
                  <a:lnTo>
                    <a:pt x="1065" y="38"/>
                  </a:lnTo>
                  <a:lnTo>
                    <a:pt x="1110" y="22"/>
                  </a:lnTo>
                  <a:lnTo>
                    <a:pt x="1157" y="10"/>
                  </a:lnTo>
                  <a:lnTo>
                    <a:pt x="1205" y="3"/>
                  </a:lnTo>
                  <a:lnTo>
                    <a:pt x="1256"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0">
              <a:extLst>
                <a:ext uri="{FF2B5EF4-FFF2-40B4-BE49-F238E27FC236}">
                  <a16:creationId xmlns:a16="http://schemas.microsoft.com/office/drawing/2014/main" id="{545C7F86-AD7D-4746-B1A2-D6F128462EAE}"/>
                </a:ext>
              </a:extLst>
            </p:cNvPr>
            <p:cNvSpPr>
              <a:spLocks noEditPoints="1"/>
            </p:cNvSpPr>
            <p:nvPr/>
          </p:nvSpPr>
          <p:spPr bwMode="auto">
            <a:xfrm>
              <a:off x="10583060" y="2496095"/>
              <a:ext cx="603193" cy="573431"/>
            </a:xfrm>
            <a:custGeom>
              <a:avLst/>
              <a:gdLst>
                <a:gd name="T0" fmla="*/ 904 w 2124"/>
                <a:gd name="T1" fmla="*/ 1552 h 2022"/>
                <a:gd name="T2" fmla="*/ 1112 w 2124"/>
                <a:gd name="T3" fmla="*/ 1591 h 2022"/>
                <a:gd name="T4" fmla="*/ 1334 w 2124"/>
                <a:gd name="T5" fmla="*/ 1599 h 2022"/>
                <a:gd name="T6" fmla="*/ 1553 w 2124"/>
                <a:gd name="T7" fmla="*/ 1577 h 2022"/>
                <a:gd name="T8" fmla="*/ 1739 w 2124"/>
                <a:gd name="T9" fmla="*/ 1518 h 2022"/>
                <a:gd name="T10" fmla="*/ 1762 w 2124"/>
                <a:gd name="T11" fmla="*/ 1873 h 2022"/>
                <a:gd name="T12" fmla="*/ 1666 w 2124"/>
                <a:gd name="T13" fmla="*/ 1945 h 2022"/>
                <a:gd name="T14" fmla="*/ 1497 w 2124"/>
                <a:gd name="T15" fmla="*/ 2000 h 2022"/>
                <a:gd name="T16" fmla="*/ 1279 w 2124"/>
                <a:gd name="T17" fmla="*/ 2022 h 2022"/>
                <a:gd name="T18" fmla="*/ 1061 w 2124"/>
                <a:gd name="T19" fmla="*/ 2000 h 2022"/>
                <a:gd name="T20" fmla="*/ 891 w 2124"/>
                <a:gd name="T21" fmla="*/ 1945 h 2022"/>
                <a:gd name="T22" fmla="*/ 795 w 2124"/>
                <a:gd name="T23" fmla="*/ 1873 h 2022"/>
                <a:gd name="T24" fmla="*/ 1279 w 2124"/>
                <a:gd name="T25" fmla="*/ 910 h 2022"/>
                <a:gd name="T26" fmla="*/ 1512 w 2124"/>
                <a:gd name="T27" fmla="*/ 927 h 2022"/>
                <a:gd name="T28" fmla="*/ 1686 w 2124"/>
                <a:gd name="T29" fmla="*/ 974 h 2022"/>
                <a:gd name="T30" fmla="*/ 1771 w 2124"/>
                <a:gd name="T31" fmla="*/ 1042 h 2022"/>
                <a:gd name="T32" fmla="*/ 1742 w 2124"/>
                <a:gd name="T33" fmla="*/ 1115 h 2022"/>
                <a:gd name="T34" fmla="*/ 1609 w 2124"/>
                <a:gd name="T35" fmla="*/ 1173 h 2022"/>
                <a:gd name="T36" fmla="*/ 1401 w 2124"/>
                <a:gd name="T37" fmla="*/ 1207 h 2022"/>
                <a:gd name="T38" fmla="*/ 1157 w 2124"/>
                <a:gd name="T39" fmla="*/ 1207 h 2022"/>
                <a:gd name="T40" fmla="*/ 950 w 2124"/>
                <a:gd name="T41" fmla="*/ 1173 h 2022"/>
                <a:gd name="T42" fmla="*/ 815 w 2124"/>
                <a:gd name="T43" fmla="*/ 1115 h 2022"/>
                <a:gd name="T44" fmla="*/ 786 w 2124"/>
                <a:gd name="T45" fmla="*/ 1042 h 2022"/>
                <a:gd name="T46" fmla="*/ 871 w 2124"/>
                <a:gd name="T47" fmla="*/ 974 h 2022"/>
                <a:gd name="T48" fmla="*/ 1046 w 2124"/>
                <a:gd name="T49" fmla="*/ 927 h 2022"/>
                <a:gd name="T50" fmla="*/ 1279 w 2124"/>
                <a:gd name="T51" fmla="*/ 910 h 2022"/>
                <a:gd name="T52" fmla="*/ 1258 w 2124"/>
                <a:gd name="T53" fmla="*/ 16 h 2022"/>
                <a:gd name="T54" fmla="*/ 1395 w 2124"/>
                <a:gd name="T55" fmla="*/ 90 h 2022"/>
                <a:gd name="T56" fmla="*/ 1494 w 2124"/>
                <a:gd name="T57" fmla="*/ 217 h 2022"/>
                <a:gd name="T58" fmla="*/ 1573 w 2124"/>
                <a:gd name="T59" fmla="*/ 340 h 2022"/>
                <a:gd name="T60" fmla="*/ 1740 w 2124"/>
                <a:gd name="T61" fmla="*/ 374 h 2022"/>
                <a:gd name="T62" fmla="*/ 1860 w 2124"/>
                <a:gd name="T63" fmla="*/ 484 h 2022"/>
                <a:gd name="T64" fmla="*/ 1911 w 2124"/>
                <a:gd name="T65" fmla="*/ 641 h 2022"/>
                <a:gd name="T66" fmla="*/ 1929 w 2124"/>
                <a:gd name="T67" fmla="*/ 782 h 2022"/>
                <a:gd name="T68" fmla="*/ 2057 w 2124"/>
                <a:gd name="T69" fmla="*/ 874 h 2022"/>
                <a:gd name="T70" fmla="*/ 2121 w 2124"/>
                <a:gd name="T71" fmla="*/ 1019 h 2022"/>
                <a:gd name="T72" fmla="*/ 2098 w 2124"/>
                <a:gd name="T73" fmla="*/ 1182 h 2022"/>
                <a:gd name="T74" fmla="*/ 1998 w 2124"/>
                <a:gd name="T75" fmla="*/ 1303 h 2022"/>
                <a:gd name="T76" fmla="*/ 1888 w 2124"/>
                <a:gd name="T77" fmla="*/ 1061 h 2022"/>
                <a:gd name="T78" fmla="*/ 1849 w 2124"/>
                <a:gd name="T79" fmla="*/ 954 h 2022"/>
                <a:gd name="T80" fmla="*/ 1748 w 2124"/>
                <a:gd name="T81" fmla="*/ 879 h 2022"/>
                <a:gd name="T82" fmla="*/ 1609 w 2124"/>
                <a:gd name="T83" fmla="*/ 833 h 2022"/>
                <a:gd name="T84" fmla="*/ 1456 w 2124"/>
                <a:gd name="T85" fmla="*/ 807 h 2022"/>
                <a:gd name="T86" fmla="*/ 1311 w 2124"/>
                <a:gd name="T87" fmla="*/ 797 h 2022"/>
                <a:gd name="T88" fmla="*/ 1220 w 2124"/>
                <a:gd name="T89" fmla="*/ 798 h 2022"/>
                <a:gd name="T90" fmla="*/ 1099 w 2124"/>
                <a:gd name="T91" fmla="*/ 807 h 2022"/>
                <a:gd name="T92" fmla="*/ 955 w 2124"/>
                <a:gd name="T93" fmla="*/ 831 h 2022"/>
                <a:gd name="T94" fmla="*/ 815 w 2124"/>
                <a:gd name="T95" fmla="*/ 876 h 2022"/>
                <a:gd name="T96" fmla="*/ 711 w 2124"/>
                <a:gd name="T97" fmla="*/ 950 h 2022"/>
                <a:gd name="T98" fmla="*/ 670 w 2124"/>
                <a:gd name="T99" fmla="*/ 1061 h 2022"/>
                <a:gd name="T100" fmla="*/ 335 w 2124"/>
                <a:gd name="T101" fmla="*/ 1352 h 2022"/>
                <a:gd name="T102" fmla="*/ 164 w 2124"/>
                <a:gd name="T103" fmla="*/ 1279 h 2022"/>
                <a:gd name="T104" fmla="*/ 44 w 2124"/>
                <a:gd name="T105" fmla="*/ 1139 h 2022"/>
                <a:gd name="T106" fmla="*/ 0 w 2124"/>
                <a:gd name="T107" fmla="*/ 955 h 2022"/>
                <a:gd name="T108" fmla="*/ 46 w 2124"/>
                <a:gd name="T109" fmla="*/ 767 h 2022"/>
                <a:gd name="T110" fmla="*/ 170 w 2124"/>
                <a:gd name="T111" fmla="*/ 626 h 2022"/>
                <a:gd name="T112" fmla="*/ 347 w 2124"/>
                <a:gd name="T113" fmla="*/ 556 h 2022"/>
                <a:gd name="T114" fmla="*/ 358 w 2124"/>
                <a:gd name="T115" fmla="*/ 381 h 2022"/>
                <a:gd name="T116" fmla="*/ 451 w 2124"/>
                <a:gd name="T117" fmla="*/ 247 h 2022"/>
                <a:gd name="T118" fmla="*/ 597 w 2124"/>
                <a:gd name="T119" fmla="*/ 175 h 2022"/>
                <a:gd name="T120" fmla="*/ 765 w 2124"/>
                <a:gd name="T121" fmla="*/ 187 h 2022"/>
                <a:gd name="T122" fmla="*/ 887 w 2124"/>
                <a:gd name="T123" fmla="*/ 100 h 2022"/>
                <a:gd name="T124" fmla="*/ 1026 w 2124"/>
                <a:gd name="T125" fmla="*/ 18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4" h="2022">
                  <a:moveTo>
                    <a:pt x="783" y="1498"/>
                  </a:moveTo>
                  <a:lnTo>
                    <a:pt x="819" y="1518"/>
                  </a:lnTo>
                  <a:lnTo>
                    <a:pt x="860" y="1538"/>
                  </a:lnTo>
                  <a:lnTo>
                    <a:pt x="904" y="1552"/>
                  </a:lnTo>
                  <a:lnTo>
                    <a:pt x="953" y="1566"/>
                  </a:lnTo>
                  <a:lnTo>
                    <a:pt x="1005" y="1577"/>
                  </a:lnTo>
                  <a:lnTo>
                    <a:pt x="1057" y="1585"/>
                  </a:lnTo>
                  <a:lnTo>
                    <a:pt x="1112" y="1591"/>
                  </a:lnTo>
                  <a:lnTo>
                    <a:pt x="1168" y="1597"/>
                  </a:lnTo>
                  <a:lnTo>
                    <a:pt x="1223" y="1599"/>
                  </a:lnTo>
                  <a:lnTo>
                    <a:pt x="1279" y="1600"/>
                  </a:lnTo>
                  <a:lnTo>
                    <a:pt x="1334" y="1599"/>
                  </a:lnTo>
                  <a:lnTo>
                    <a:pt x="1389" y="1597"/>
                  </a:lnTo>
                  <a:lnTo>
                    <a:pt x="1445" y="1591"/>
                  </a:lnTo>
                  <a:lnTo>
                    <a:pt x="1500" y="1585"/>
                  </a:lnTo>
                  <a:lnTo>
                    <a:pt x="1553" y="1577"/>
                  </a:lnTo>
                  <a:lnTo>
                    <a:pt x="1605" y="1566"/>
                  </a:lnTo>
                  <a:lnTo>
                    <a:pt x="1653" y="1552"/>
                  </a:lnTo>
                  <a:lnTo>
                    <a:pt x="1697" y="1538"/>
                  </a:lnTo>
                  <a:lnTo>
                    <a:pt x="1739" y="1518"/>
                  </a:lnTo>
                  <a:lnTo>
                    <a:pt x="1775" y="1498"/>
                  </a:lnTo>
                  <a:lnTo>
                    <a:pt x="1775" y="1838"/>
                  </a:lnTo>
                  <a:lnTo>
                    <a:pt x="1771" y="1855"/>
                  </a:lnTo>
                  <a:lnTo>
                    <a:pt x="1762" y="1873"/>
                  </a:lnTo>
                  <a:lnTo>
                    <a:pt x="1746" y="1892"/>
                  </a:lnTo>
                  <a:lnTo>
                    <a:pt x="1725" y="1910"/>
                  </a:lnTo>
                  <a:lnTo>
                    <a:pt x="1697" y="1928"/>
                  </a:lnTo>
                  <a:lnTo>
                    <a:pt x="1666" y="1945"/>
                  </a:lnTo>
                  <a:lnTo>
                    <a:pt x="1630" y="1961"/>
                  </a:lnTo>
                  <a:lnTo>
                    <a:pt x="1589" y="1976"/>
                  </a:lnTo>
                  <a:lnTo>
                    <a:pt x="1544" y="1990"/>
                  </a:lnTo>
                  <a:lnTo>
                    <a:pt x="1497" y="2000"/>
                  </a:lnTo>
                  <a:lnTo>
                    <a:pt x="1446" y="2010"/>
                  </a:lnTo>
                  <a:lnTo>
                    <a:pt x="1392" y="2017"/>
                  </a:lnTo>
                  <a:lnTo>
                    <a:pt x="1336" y="2021"/>
                  </a:lnTo>
                  <a:lnTo>
                    <a:pt x="1279" y="2022"/>
                  </a:lnTo>
                  <a:lnTo>
                    <a:pt x="1221" y="2021"/>
                  </a:lnTo>
                  <a:lnTo>
                    <a:pt x="1165" y="2017"/>
                  </a:lnTo>
                  <a:lnTo>
                    <a:pt x="1111" y="2010"/>
                  </a:lnTo>
                  <a:lnTo>
                    <a:pt x="1061" y="2000"/>
                  </a:lnTo>
                  <a:lnTo>
                    <a:pt x="1013" y="1990"/>
                  </a:lnTo>
                  <a:lnTo>
                    <a:pt x="969" y="1976"/>
                  </a:lnTo>
                  <a:lnTo>
                    <a:pt x="927" y="1961"/>
                  </a:lnTo>
                  <a:lnTo>
                    <a:pt x="891" y="1945"/>
                  </a:lnTo>
                  <a:lnTo>
                    <a:pt x="860" y="1928"/>
                  </a:lnTo>
                  <a:lnTo>
                    <a:pt x="833" y="1910"/>
                  </a:lnTo>
                  <a:lnTo>
                    <a:pt x="811" y="1892"/>
                  </a:lnTo>
                  <a:lnTo>
                    <a:pt x="795" y="1873"/>
                  </a:lnTo>
                  <a:lnTo>
                    <a:pt x="786" y="1855"/>
                  </a:lnTo>
                  <a:lnTo>
                    <a:pt x="783" y="1838"/>
                  </a:lnTo>
                  <a:lnTo>
                    <a:pt x="783" y="1498"/>
                  </a:lnTo>
                  <a:close/>
                  <a:moveTo>
                    <a:pt x="1279" y="910"/>
                  </a:moveTo>
                  <a:lnTo>
                    <a:pt x="1340" y="911"/>
                  </a:lnTo>
                  <a:lnTo>
                    <a:pt x="1401" y="914"/>
                  </a:lnTo>
                  <a:lnTo>
                    <a:pt x="1458" y="920"/>
                  </a:lnTo>
                  <a:lnTo>
                    <a:pt x="1512" y="927"/>
                  </a:lnTo>
                  <a:lnTo>
                    <a:pt x="1562" y="936"/>
                  </a:lnTo>
                  <a:lnTo>
                    <a:pt x="1609" y="948"/>
                  </a:lnTo>
                  <a:lnTo>
                    <a:pt x="1650" y="961"/>
                  </a:lnTo>
                  <a:lnTo>
                    <a:pt x="1686" y="974"/>
                  </a:lnTo>
                  <a:lnTo>
                    <a:pt x="1717" y="989"/>
                  </a:lnTo>
                  <a:lnTo>
                    <a:pt x="1742" y="1006"/>
                  </a:lnTo>
                  <a:lnTo>
                    <a:pt x="1760" y="1023"/>
                  </a:lnTo>
                  <a:lnTo>
                    <a:pt x="1771" y="1042"/>
                  </a:lnTo>
                  <a:lnTo>
                    <a:pt x="1775" y="1061"/>
                  </a:lnTo>
                  <a:lnTo>
                    <a:pt x="1771" y="1079"/>
                  </a:lnTo>
                  <a:lnTo>
                    <a:pt x="1760" y="1098"/>
                  </a:lnTo>
                  <a:lnTo>
                    <a:pt x="1742" y="1115"/>
                  </a:lnTo>
                  <a:lnTo>
                    <a:pt x="1717" y="1132"/>
                  </a:lnTo>
                  <a:lnTo>
                    <a:pt x="1686" y="1147"/>
                  </a:lnTo>
                  <a:lnTo>
                    <a:pt x="1650" y="1160"/>
                  </a:lnTo>
                  <a:lnTo>
                    <a:pt x="1609" y="1173"/>
                  </a:lnTo>
                  <a:lnTo>
                    <a:pt x="1562" y="1185"/>
                  </a:lnTo>
                  <a:lnTo>
                    <a:pt x="1512" y="1194"/>
                  </a:lnTo>
                  <a:lnTo>
                    <a:pt x="1458" y="1202"/>
                  </a:lnTo>
                  <a:lnTo>
                    <a:pt x="1401" y="1207"/>
                  </a:lnTo>
                  <a:lnTo>
                    <a:pt x="1340" y="1210"/>
                  </a:lnTo>
                  <a:lnTo>
                    <a:pt x="1279" y="1211"/>
                  </a:lnTo>
                  <a:lnTo>
                    <a:pt x="1217" y="1210"/>
                  </a:lnTo>
                  <a:lnTo>
                    <a:pt x="1157" y="1207"/>
                  </a:lnTo>
                  <a:lnTo>
                    <a:pt x="1100" y="1202"/>
                  </a:lnTo>
                  <a:lnTo>
                    <a:pt x="1046" y="1194"/>
                  </a:lnTo>
                  <a:lnTo>
                    <a:pt x="995" y="1185"/>
                  </a:lnTo>
                  <a:lnTo>
                    <a:pt x="950" y="1173"/>
                  </a:lnTo>
                  <a:lnTo>
                    <a:pt x="907" y="1160"/>
                  </a:lnTo>
                  <a:lnTo>
                    <a:pt x="871" y="1147"/>
                  </a:lnTo>
                  <a:lnTo>
                    <a:pt x="841" y="1132"/>
                  </a:lnTo>
                  <a:lnTo>
                    <a:pt x="815" y="1115"/>
                  </a:lnTo>
                  <a:lnTo>
                    <a:pt x="797" y="1098"/>
                  </a:lnTo>
                  <a:lnTo>
                    <a:pt x="786" y="1079"/>
                  </a:lnTo>
                  <a:lnTo>
                    <a:pt x="783" y="1061"/>
                  </a:lnTo>
                  <a:lnTo>
                    <a:pt x="786" y="1042"/>
                  </a:lnTo>
                  <a:lnTo>
                    <a:pt x="797" y="1023"/>
                  </a:lnTo>
                  <a:lnTo>
                    <a:pt x="815" y="1006"/>
                  </a:lnTo>
                  <a:lnTo>
                    <a:pt x="841" y="989"/>
                  </a:lnTo>
                  <a:lnTo>
                    <a:pt x="871" y="974"/>
                  </a:lnTo>
                  <a:lnTo>
                    <a:pt x="907" y="961"/>
                  </a:lnTo>
                  <a:lnTo>
                    <a:pt x="950" y="948"/>
                  </a:lnTo>
                  <a:lnTo>
                    <a:pt x="995" y="936"/>
                  </a:lnTo>
                  <a:lnTo>
                    <a:pt x="1046" y="927"/>
                  </a:lnTo>
                  <a:lnTo>
                    <a:pt x="1100" y="920"/>
                  </a:lnTo>
                  <a:lnTo>
                    <a:pt x="1157" y="914"/>
                  </a:lnTo>
                  <a:lnTo>
                    <a:pt x="1217" y="911"/>
                  </a:lnTo>
                  <a:lnTo>
                    <a:pt x="1279" y="910"/>
                  </a:lnTo>
                  <a:close/>
                  <a:moveTo>
                    <a:pt x="1142" y="0"/>
                  </a:moveTo>
                  <a:lnTo>
                    <a:pt x="1181" y="2"/>
                  </a:lnTo>
                  <a:lnTo>
                    <a:pt x="1220" y="8"/>
                  </a:lnTo>
                  <a:lnTo>
                    <a:pt x="1258" y="16"/>
                  </a:lnTo>
                  <a:lnTo>
                    <a:pt x="1295" y="30"/>
                  </a:lnTo>
                  <a:lnTo>
                    <a:pt x="1331" y="46"/>
                  </a:lnTo>
                  <a:lnTo>
                    <a:pt x="1364" y="66"/>
                  </a:lnTo>
                  <a:lnTo>
                    <a:pt x="1395" y="90"/>
                  </a:lnTo>
                  <a:lnTo>
                    <a:pt x="1425" y="117"/>
                  </a:lnTo>
                  <a:lnTo>
                    <a:pt x="1451" y="147"/>
                  </a:lnTo>
                  <a:lnTo>
                    <a:pt x="1475" y="181"/>
                  </a:lnTo>
                  <a:lnTo>
                    <a:pt x="1494" y="217"/>
                  </a:lnTo>
                  <a:lnTo>
                    <a:pt x="1509" y="257"/>
                  </a:lnTo>
                  <a:lnTo>
                    <a:pt x="1521" y="301"/>
                  </a:lnTo>
                  <a:lnTo>
                    <a:pt x="1527" y="346"/>
                  </a:lnTo>
                  <a:lnTo>
                    <a:pt x="1573" y="340"/>
                  </a:lnTo>
                  <a:lnTo>
                    <a:pt x="1618" y="340"/>
                  </a:lnTo>
                  <a:lnTo>
                    <a:pt x="1661" y="346"/>
                  </a:lnTo>
                  <a:lnTo>
                    <a:pt x="1701" y="358"/>
                  </a:lnTo>
                  <a:lnTo>
                    <a:pt x="1740" y="374"/>
                  </a:lnTo>
                  <a:lnTo>
                    <a:pt x="1775" y="396"/>
                  </a:lnTo>
                  <a:lnTo>
                    <a:pt x="1806" y="422"/>
                  </a:lnTo>
                  <a:lnTo>
                    <a:pt x="1835" y="452"/>
                  </a:lnTo>
                  <a:lnTo>
                    <a:pt x="1860" y="484"/>
                  </a:lnTo>
                  <a:lnTo>
                    <a:pt x="1880" y="520"/>
                  </a:lnTo>
                  <a:lnTo>
                    <a:pt x="1896" y="558"/>
                  </a:lnTo>
                  <a:lnTo>
                    <a:pt x="1906" y="598"/>
                  </a:lnTo>
                  <a:lnTo>
                    <a:pt x="1911" y="641"/>
                  </a:lnTo>
                  <a:lnTo>
                    <a:pt x="1911" y="683"/>
                  </a:lnTo>
                  <a:lnTo>
                    <a:pt x="1903" y="727"/>
                  </a:lnTo>
                  <a:lnTo>
                    <a:pt x="1891" y="771"/>
                  </a:lnTo>
                  <a:lnTo>
                    <a:pt x="1929" y="782"/>
                  </a:lnTo>
                  <a:lnTo>
                    <a:pt x="1966" y="799"/>
                  </a:lnTo>
                  <a:lnTo>
                    <a:pt x="2000" y="819"/>
                  </a:lnTo>
                  <a:lnTo>
                    <a:pt x="2030" y="845"/>
                  </a:lnTo>
                  <a:lnTo>
                    <a:pt x="2057" y="874"/>
                  </a:lnTo>
                  <a:lnTo>
                    <a:pt x="2080" y="906"/>
                  </a:lnTo>
                  <a:lnTo>
                    <a:pt x="2099" y="942"/>
                  </a:lnTo>
                  <a:lnTo>
                    <a:pt x="2113" y="980"/>
                  </a:lnTo>
                  <a:lnTo>
                    <a:pt x="2121" y="1019"/>
                  </a:lnTo>
                  <a:lnTo>
                    <a:pt x="2124" y="1061"/>
                  </a:lnTo>
                  <a:lnTo>
                    <a:pt x="2121" y="1103"/>
                  </a:lnTo>
                  <a:lnTo>
                    <a:pt x="2113" y="1143"/>
                  </a:lnTo>
                  <a:lnTo>
                    <a:pt x="2098" y="1182"/>
                  </a:lnTo>
                  <a:lnTo>
                    <a:pt x="2080" y="1217"/>
                  </a:lnTo>
                  <a:lnTo>
                    <a:pt x="2056" y="1249"/>
                  </a:lnTo>
                  <a:lnTo>
                    <a:pt x="2029" y="1279"/>
                  </a:lnTo>
                  <a:lnTo>
                    <a:pt x="1998" y="1303"/>
                  </a:lnTo>
                  <a:lnTo>
                    <a:pt x="1964" y="1324"/>
                  </a:lnTo>
                  <a:lnTo>
                    <a:pt x="1927" y="1340"/>
                  </a:lnTo>
                  <a:lnTo>
                    <a:pt x="1888" y="1352"/>
                  </a:lnTo>
                  <a:lnTo>
                    <a:pt x="1888" y="1061"/>
                  </a:lnTo>
                  <a:lnTo>
                    <a:pt x="1884" y="1030"/>
                  </a:lnTo>
                  <a:lnTo>
                    <a:pt x="1877" y="1003"/>
                  </a:lnTo>
                  <a:lnTo>
                    <a:pt x="1864" y="978"/>
                  </a:lnTo>
                  <a:lnTo>
                    <a:pt x="1849" y="954"/>
                  </a:lnTo>
                  <a:lnTo>
                    <a:pt x="1828" y="933"/>
                  </a:lnTo>
                  <a:lnTo>
                    <a:pt x="1804" y="913"/>
                  </a:lnTo>
                  <a:lnTo>
                    <a:pt x="1778" y="895"/>
                  </a:lnTo>
                  <a:lnTo>
                    <a:pt x="1748" y="879"/>
                  </a:lnTo>
                  <a:lnTo>
                    <a:pt x="1715" y="866"/>
                  </a:lnTo>
                  <a:lnTo>
                    <a:pt x="1682" y="853"/>
                  </a:lnTo>
                  <a:lnTo>
                    <a:pt x="1646" y="842"/>
                  </a:lnTo>
                  <a:lnTo>
                    <a:pt x="1609" y="833"/>
                  </a:lnTo>
                  <a:lnTo>
                    <a:pt x="1571" y="824"/>
                  </a:lnTo>
                  <a:lnTo>
                    <a:pt x="1533" y="817"/>
                  </a:lnTo>
                  <a:lnTo>
                    <a:pt x="1494" y="812"/>
                  </a:lnTo>
                  <a:lnTo>
                    <a:pt x="1456" y="807"/>
                  </a:lnTo>
                  <a:lnTo>
                    <a:pt x="1418" y="803"/>
                  </a:lnTo>
                  <a:lnTo>
                    <a:pt x="1381" y="800"/>
                  </a:lnTo>
                  <a:lnTo>
                    <a:pt x="1345" y="798"/>
                  </a:lnTo>
                  <a:lnTo>
                    <a:pt x="1311" y="797"/>
                  </a:lnTo>
                  <a:lnTo>
                    <a:pt x="1279" y="797"/>
                  </a:lnTo>
                  <a:lnTo>
                    <a:pt x="1263" y="797"/>
                  </a:lnTo>
                  <a:lnTo>
                    <a:pt x="1243" y="798"/>
                  </a:lnTo>
                  <a:lnTo>
                    <a:pt x="1220" y="798"/>
                  </a:lnTo>
                  <a:lnTo>
                    <a:pt x="1194" y="799"/>
                  </a:lnTo>
                  <a:lnTo>
                    <a:pt x="1164" y="801"/>
                  </a:lnTo>
                  <a:lnTo>
                    <a:pt x="1132" y="803"/>
                  </a:lnTo>
                  <a:lnTo>
                    <a:pt x="1099" y="807"/>
                  </a:lnTo>
                  <a:lnTo>
                    <a:pt x="1064" y="811"/>
                  </a:lnTo>
                  <a:lnTo>
                    <a:pt x="1028" y="816"/>
                  </a:lnTo>
                  <a:lnTo>
                    <a:pt x="991" y="822"/>
                  </a:lnTo>
                  <a:lnTo>
                    <a:pt x="955" y="831"/>
                  </a:lnTo>
                  <a:lnTo>
                    <a:pt x="918" y="839"/>
                  </a:lnTo>
                  <a:lnTo>
                    <a:pt x="883" y="850"/>
                  </a:lnTo>
                  <a:lnTo>
                    <a:pt x="848" y="862"/>
                  </a:lnTo>
                  <a:lnTo>
                    <a:pt x="815" y="876"/>
                  </a:lnTo>
                  <a:lnTo>
                    <a:pt x="785" y="891"/>
                  </a:lnTo>
                  <a:lnTo>
                    <a:pt x="757" y="909"/>
                  </a:lnTo>
                  <a:lnTo>
                    <a:pt x="733" y="928"/>
                  </a:lnTo>
                  <a:lnTo>
                    <a:pt x="711" y="950"/>
                  </a:lnTo>
                  <a:lnTo>
                    <a:pt x="694" y="974"/>
                  </a:lnTo>
                  <a:lnTo>
                    <a:pt x="681" y="1001"/>
                  </a:lnTo>
                  <a:lnTo>
                    <a:pt x="673" y="1029"/>
                  </a:lnTo>
                  <a:lnTo>
                    <a:pt x="670" y="1061"/>
                  </a:lnTo>
                  <a:lnTo>
                    <a:pt x="670" y="1359"/>
                  </a:lnTo>
                  <a:lnTo>
                    <a:pt x="382" y="1359"/>
                  </a:lnTo>
                  <a:lnTo>
                    <a:pt x="382" y="1358"/>
                  </a:lnTo>
                  <a:lnTo>
                    <a:pt x="335" y="1352"/>
                  </a:lnTo>
                  <a:lnTo>
                    <a:pt x="288" y="1341"/>
                  </a:lnTo>
                  <a:lnTo>
                    <a:pt x="244" y="1325"/>
                  </a:lnTo>
                  <a:lnTo>
                    <a:pt x="202" y="1304"/>
                  </a:lnTo>
                  <a:lnTo>
                    <a:pt x="164" y="1279"/>
                  </a:lnTo>
                  <a:lnTo>
                    <a:pt x="128" y="1249"/>
                  </a:lnTo>
                  <a:lnTo>
                    <a:pt x="96" y="1215"/>
                  </a:lnTo>
                  <a:lnTo>
                    <a:pt x="69" y="1179"/>
                  </a:lnTo>
                  <a:lnTo>
                    <a:pt x="44" y="1139"/>
                  </a:lnTo>
                  <a:lnTo>
                    <a:pt x="26" y="1096"/>
                  </a:lnTo>
                  <a:lnTo>
                    <a:pt x="12" y="1052"/>
                  </a:lnTo>
                  <a:lnTo>
                    <a:pt x="3" y="1004"/>
                  </a:lnTo>
                  <a:lnTo>
                    <a:pt x="0" y="955"/>
                  </a:lnTo>
                  <a:lnTo>
                    <a:pt x="3" y="905"/>
                  </a:lnTo>
                  <a:lnTo>
                    <a:pt x="13" y="856"/>
                  </a:lnTo>
                  <a:lnTo>
                    <a:pt x="27" y="811"/>
                  </a:lnTo>
                  <a:lnTo>
                    <a:pt x="46" y="767"/>
                  </a:lnTo>
                  <a:lnTo>
                    <a:pt x="72" y="726"/>
                  </a:lnTo>
                  <a:lnTo>
                    <a:pt x="100" y="689"/>
                  </a:lnTo>
                  <a:lnTo>
                    <a:pt x="133" y="655"/>
                  </a:lnTo>
                  <a:lnTo>
                    <a:pt x="170" y="626"/>
                  </a:lnTo>
                  <a:lnTo>
                    <a:pt x="210" y="602"/>
                  </a:lnTo>
                  <a:lnTo>
                    <a:pt x="253" y="580"/>
                  </a:lnTo>
                  <a:lnTo>
                    <a:pt x="300" y="566"/>
                  </a:lnTo>
                  <a:lnTo>
                    <a:pt x="347" y="556"/>
                  </a:lnTo>
                  <a:lnTo>
                    <a:pt x="341" y="510"/>
                  </a:lnTo>
                  <a:lnTo>
                    <a:pt x="340" y="465"/>
                  </a:lnTo>
                  <a:lnTo>
                    <a:pt x="346" y="422"/>
                  </a:lnTo>
                  <a:lnTo>
                    <a:pt x="358" y="381"/>
                  </a:lnTo>
                  <a:lnTo>
                    <a:pt x="375" y="343"/>
                  </a:lnTo>
                  <a:lnTo>
                    <a:pt x="396" y="308"/>
                  </a:lnTo>
                  <a:lnTo>
                    <a:pt x="421" y="275"/>
                  </a:lnTo>
                  <a:lnTo>
                    <a:pt x="451" y="247"/>
                  </a:lnTo>
                  <a:lnTo>
                    <a:pt x="484" y="222"/>
                  </a:lnTo>
                  <a:lnTo>
                    <a:pt x="519" y="202"/>
                  </a:lnTo>
                  <a:lnTo>
                    <a:pt x="557" y="186"/>
                  </a:lnTo>
                  <a:lnTo>
                    <a:pt x="597" y="175"/>
                  </a:lnTo>
                  <a:lnTo>
                    <a:pt x="638" y="170"/>
                  </a:lnTo>
                  <a:lnTo>
                    <a:pt x="680" y="170"/>
                  </a:lnTo>
                  <a:lnTo>
                    <a:pt x="722" y="176"/>
                  </a:lnTo>
                  <a:lnTo>
                    <a:pt x="765" y="187"/>
                  </a:lnTo>
                  <a:lnTo>
                    <a:pt x="808" y="206"/>
                  </a:lnTo>
                  <a:lnTo>
                    <a:pt x="831" y="166"/>
                  </a:lnTo>
                  <a:lnTo>
                    <a:pt x="858" y="130"/>
                  </a:lnTo>
                  <a:lnTo>
                    <a:pt x="887" y="100"/>
                  </a:lnTo>
                  <a:lnTo>
                    <a:pt x="919" y="73"/>
                  </a:lnTo>
                  <a:lnTo>
                    <a:pt x="953" y="50"/>
                  </a:lnTo>
                  <a:lnTo>
                    <a:pt x="989" y="32"/>
                  </a:lnTo>
                  <a:lnTo>
                    <a:pt x="1026" y="18"/>
                  </a:lnTo>
                  <a:lnTo>
                    <a:pt x="1065" y="8"/>
                  </a:lnTo>
                  <a:lnTo>
                    <a:pt x="1103" y="3"/>
                  </a:lnTo>
                  <a:lnTo>
                    <a:pt x="1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1">
              <a:extLst>
                <a:ext uri="{FF2B5EF4-FFF2-40B4-BE49-F238E27FC236}">
                  <a16:creationId xmlns:a16="http://schemas.microsoft.com/office/drawing/2014/main" id="{DB15C9B7-BC3D-456D-A638-88529F084889}"/>
                </a:ext>
              </a:extLst>
            </p:cNvPr>
            <p:cNvSpPr>
              <a:spLocks/>
            </p:cNvSpPr>
            <p:nvPr/>
          </p:nvSpPr>
          <p:spPr bwMode="auto">
            <a:xfrm>
              <a:off x="10805289" y="2835392"/>
              <a:ext cx="281755" cy="89289"/>
            </a:xfrm>
            <a:custGeom>
              <a:avLst/>
              <a:gdLst>
                <a:gd name="T0" fmla="*/ 0 w 992"/>
                <a:gd name="T1" fmla="*/ 0 h 317"/>
                <a:gd name="T2" fmla="*/ 36 w 992"/>
                <a:gd name="T3" fmla="*/ 20 h 317"/>
                <a:gd name="T4" fmla="*/ 77 w 992"/>
                <a:gd name="T5" fmla="*/ 38 h 317"/>
                <a:gd name="T6" fmla="*/ 121 w 992"/>
                <a:gd name="T7" fmla="*/ 54 h 317"/>
                <a:gd name="T8" fmla="*/ 170 w 992"/>
                <a:gd name="T9" fmla="*/ 68 h 317"/>
                <a:gd name="T10" fmla="*/ 222 w 992"/>
                <a:gd name="T11" fmla="*/ 78 h 317"/>
                <a:gd name="T12" fmla="*/ 274 w 992"/>
                <a:gd name="T13" fmla="*/ 87 h 317"/>
                <a:gd name="T14" fmla="*/ 329 w 992"/>
                <a:gd name="T15" fmla="*/ 93 h 317"/>
                <a:gd name="T16" fmla="*/ 385 w 992"/>
                <a:gd name="T17" fmla="*/ 99 h 317"/>
                <a:gd name="T18" fmla="*/ 440 w 992"/>
                <a:gd name="T19" fmla="*/ 101 h 317"/>
                <a:gd name="T20" fmla="*/ 496 w 992"/>
                <a:gd name="T21" fmla="*/ 102 h 317"/>
                <a:gd name="T22" fmla="*/ 551 w 992"/>
                <a:gd name="T23" fmla="*/ 101 h 317"/>
                <a:gd name="T24" fmla="*/ 606 w 992"/>
                <a:gd name="T25" fmla="*/ 99 h 317"/>
                <a:gd name="T26" fmla="*/ 662 w 992"/>
                <a:gd name="T27" fmla="*/ 93 h 317"/>
                <a:gd name="T28" fmla="*/ 717 w 992"/>
                <a:gd name="T29" fmla="*/ 87 h 317"/>
                <a:gd name="T30" fmla="*/ 770 w 992"/>
                <a:gd name="T31" fmla="*/ 78 h 317"/>
                <a:gd name="T32" fmla="*/ 822 w 992"/>
                <a:gd name="T33" fmla="*/ 68 h 317"/>
                <a:gd name="T34" fmla="*/ 870 w 992"/>
                <a:gd name="T35" fmla="*/ 54 h 317"/>
                <a:gd name="T36" fmla="*/ 914 w 992"/>
                <a:gd name="T37" fmla="*/ 38 h 317"/>
                <a:gd name="T38" fmla="*/ 956 w 992"/>
                <a:gd name="T39" fmla="*/ 20 h 317"/>
                <a:gd name="T40" fmla="*/ 992 w 992"/>
                <a:gd name="T41" fmla="*/ 0 h 317"/>
                <a:gd name="T42" fmla="*/ 992 w 992"/>
                <a:gd name="T43" fmla="*/ 216 h 317"/>
                <a:gd name="T44" fmla="*/ 956 w 992"/>
                <a:gd name="T45" fmla="*/ 237 h 317"/>
                <a:gd name="T46" fmla="*/ 914 w 992"/>
                <a:gd name="T47" fmla="*/ 255 h 317"/>
                <a:gd name="T48" fmla="*/ 870 w 992"/>
                <a:gd name="T49" fmla="*/ 270 h 317"/>
                <a:gd name="T50" fmla="*/ 822 w 992"/>
                <a:gd name="T51" fmla="*/ 283 h 317"/>
                <a:gd name="T52" fmla="*/ 770 w 992"/>
                <a:gd name="T53" fmla="*/ 294 h 317"/>
                <a:gd name="T54" fmla="*/ 717 w 992"/>
                <a:gd name="T55" fmla="*/ 302 h 317"/>
                <a:gd name="T56" fmla="*/ 662 w 992"/>
                <a:gd name="T57" fmla="*/ 310 h 317"/>
                <a:gd name="T58" fmla="*/ 606 w 992"/>
                <a:gd name="T59" fmla="*/ 314 h 317"/>
                <a:gd name="T60" fmla="*/ 551 w 992"/>
                <a:gd name="T61" fmla="*/ 317 h 317"/>
                <a:gd name="T62" fmla="*/ 496 w 992"/>
                <a:gd name="T63" fmla="*/ 317 h 317"/>
                <a:gd name="T64" fmla="*/ 440 w 992"/>
                <a:gd name="T65" fmla="*/ 317 h 317"/>
                <a:gd name="T66" fmla="*/ 385 w 992"/>
                <a:gd name="T67" fmla="*/ 314 h 317"/>
                <a:gd name="T68" fmla="*/ 329 w 992"/>
                <a:gd name="T69" fmla="*/ 310 h 317"/>
                <a:gd name="T70" fmla="*/ 274 w 992"/>
                <a:gd name="T71" fmla="*/ 302 h 317"/>
                <a:gd name="T72" fmla="*/ 222 w 992"/>
                <a:gd name="T73" fmla="*/ 294 h 317"/>
                <a:gd name="T74" fmla="*/ 170 w 992"/>
                <a:gd name="T75" fmla="*/ 283 h 317"/>
                <a:gd name="T76" fmla="*/ 121 w 992"/>
                <a:gd name="T77" fmla="*/ 270 h 317"/>
                <a:gd name="T78" fmla="*/ 77 w 992"/>
                <a:gd name="T79" fmla="*/ 255 h 317"/>
                <a:gd name="T80" fmla="*/ 36 w 992"/>
                <a:gd name="T81" fmla="*/ 237 h 317"/>
                <a:gd name="T82" fmla="*/ 0 w 992"/>
                <a:gd name="T83" fmla="*/ 216 h 317"/>
                <a:gd name="T84" fmla="*/ 0 w 992"/>
                <a:gd name="T85"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2" h="317">
                  <a:moveTo>
                    <a:pt x="0" y="0"/>
                  </a:moveTo>
                  <a:lnTo>
                    <a:pt x="36" y="20"/>
                  </a:lnTo>
                  <a:lnTo>
                    <a:pt x="77" y="38"/>
                  </a:lnTo>
                  <a:lnTo>
                    <a:pt x="121" y="54"/>
                  </a:lnTo>
                  <a:lnTo>
                    <a:pt x="170" y="68"/>
                  </a:lnTo>
                  <a:lnTo>
                    <a:pt x="222" y="78"/>
                  </a:lnTo>
                  <a:lnTo>
                    <a:pt x="274" y="87"/>
                  </a:lnTo>
                  <a:lnTo>
                    <a:pt x="329" y="93"/>
                  </a:lnTo>
                  <a:lnTo>
                    <a:pt x="385" y="99"/>
                  </a:lnTo>
                  <a:lnTo>
                    <a:pt x="440" y="101"/>
                  </a:lnTo>
                  <a:lnTo>
                    <a:pt x="496" y="102"/>
                  </a:lnTo>
                  <a:lnTo>
                    <a:pt x="551" y="101"/>
                  </a:lnTo>
                  <a:lnTo>
                    <a:pt x="606" y="99"/>
                  </a:lnTo>
                  <a:lnTo>
                    <a:pt x="662" y="93"/>
                  </a:lnTo>
                  <a:lnTo>
                    <a:pt x="717" y="87"/>
                  </a:lnTo>
                  <a:lnTo>
                    <a:pt x="770" y="78"/>
                  </a:lnTo>
                  <a:lnTo>
                    <a:pt x="822" y="68"/>
                  </a:lnTo>
                  <a:lnTo>
                    <a:pt x="870" y="54"/>
                  </a:lnTo>
                  <a:lnTo>
                    <a:pt x="914" y="38"/>
                  </a:lnTo>
                  <a:lnTo>
                    <a:pt x="956" y="20"/>
                  </a:lnTo>
                  <a:lnTo>
                    <a:pt x="992" y="0"/>
                  </a:lnTo>
                  <a:lnTo>
                    <a:pt x="992" y="216"/>
                  </a:lnTo>
                  <a:lnTo>
                    <a:pt x="956" y="237"/>
                  </a:lnTo>
                  <a:lnTo>
                    <a:pt x="914" y="255"/>
                  </a:lnTo>
                  <a:lnTo>
                    <a:pt x="870" y="270"/>
                  </a:lnTo>
                  <a:lnTo>
                    <a:pt x="822" y="283"/>
                  </a:lnTo>
                  <a:lnTo>
                    <a:pt x="770" y="294"/>
                  </a:lnTo>
                  <a:lnTo>
                    <a:pt x="717" y="302"/>
                  </a:lnTo>
                  <a:lnTo>
                    <a:pt x="662" y="310"/>
                  </a:lnTo>
                  <a:lnTo>
                    <a:pt x="606" y="314"/>
                  </a:lnTo>
                  <a:lnTo>
                    <a:pt x="551" y="317"/>
                  </a:lnTo>
                  <a:lnTo>
                    <a:pt x="496" y="317"/>
                  </a:lnTo>
                  <a:lnTo>
                    <a:pt x="440" y="317"/>
                  </a:lnTo>
                  <a:lnTo>
                    <a:pt x="385" y="314"/>
                  </a:lnTo>
                  <a:lnTo>
                    <a:pt x="329" y="310"/>
                  </a:lnTo>
                  <a:lnTo>
                    <a:pt x="274" y="302"/>
                  </a:lnTo>
                  <a:lnTo>
                    <a:pt x="222" y="294"/>
                  </a:lnTo>
                  <a:lnTo>
                    <a:pt x="170" y="283"/>
                  </a:lnTo>
                  <a:lnTo>
                    <a:pt x="121" y="270"/>
                  </a:lnTo>
                  <a:lnTo>
                    <a:pt x="77" y="255"/>
                  </a:lnTo>
                  <a:lnTo>
                    <a:pt x="36" y="237"/>
                  </a:lnTo>
                  <a:lnTo>
                    <a:pt x="0" y="216"/>
                  </a:lnTo>
                  <a:lnTo>
                    <a:pt x="0"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25">
            <a:extLst>
              <a:ext uri="{FF2B5EF4-FFF2-40B4-BE49-F238E27FC236}">
                <a16:creationId xmlns:a16="http://schemas.microsoft.com/office/drawing/2014/main" id="{68096A6B-5739-4672-914A-41314B7D96F3}"/>
              </a:ext>
            </a:extLst>
          </p:cNvPr>
          <p:cNvGrpSpPr>
            <a:grpSpLocks noChangeAspect="1"/>
          </p:cNvGrpSpPr>
          <p:nvPr/>
        </p:nvGrpSpPr>
        <p:grpSpPr>
          <a:xfrm>
            <a:off x="9202599" y="2889993"/>
            <a:ext cx="815739" cy="649569"/>
            <a:chOff x="5129647" y="2502696"/>
            <a:chExt cx="571181" cy="454829"/>
          </a:xfrm>
        </p:grpSpPr>
        <p:sp useBgFill="1">
          <p:nvSpPr>
            <p:cNvPr id="27" name="Freeform 13">
              <a:extLst>
                <a:ext uri="{FF2B5EF4-FFF2-40B4-BE49-F238E27FC236}">
                  <a16:creationId xmlns:a16="http://schemas.microsoft.com/office/drawing/2014/main" id="{6B1ECBB6-8544-49DA-9888-A57BF1E0C61A}"/>
                </a:ext>
              </a:extLst>
            </p:cNvPr>
            <p:cNvSpPr>
              <a:spLocks/>
            </p:cNvSpPr>
            <p:nvPr/>
          </p:nvSpPr>
          <p:spPr bwMode="auto">
            <a:xfrm>
              <a:off x="5129647" y="2502696"/>
              <a:ext cx="571181" cy="454829"/>
            </a:xfrm>
            <a:custGeom>
              <a:avLst/>
              <a:gdLst>
                <a:gd name="T0" fmla="*/ 2014 w 2266"/>
                <a:gd name="T1" fmla="*/ 0 h 1800"/>
                <a:gd name="T2" fmla="*/ 2094 w 2266"/>
                <a:gd name="T3" fmla="*/ 14 h 1800"/>
                <a:gd name="T4" fmla="*/ 2163 w 2266"/>
                <a:gd name="T5" fmla="*/ 49 h 1800"/>
                <a:gd name="T6" fmla="*/ 2217 w 2266"/>
                <a:gd name="T7" fmla="*/ 104 h 1800"/>
                <a:gd name="T8" fmla="*/ 2253 w 2266"/>
                <a:gd name="T9" fmla="*/ 172 h 1800"/>
                <a:gd name="T10" fmla="*/ 2266 w 2266"/>
                <a:gd name="T11" fmla="*/ 251 h 1800"/>
                <a:gd name="T12" fmla="*/ 2263 w 2266"/>
                <a:gd name="T13" fmla="*/ 1264 h 1800"/>
                <a:gd name="T14" fmla="*/ 2238 w 2266"/>
                <a:gd name="T15" fmla="*/ 1339 h 1800"/>
                <a:gd name="T16" fmla="*/ 2192 w 2266"/>
                <a:gd name="T17" fmla="*/ 1402 h 1800"/>
                <a:gd name="T18" fmla="*/ 2130 w 2266"/>
                <a:gd name="T19" fmla="*/ 1447 h 1800"/>
                <a:gd name="T20" fmla="*/ 2056 w 2266"/>
                <a:gd name="T21" fmla="*/ 1473 h 1800"/>
                <a:gd name="T22" fmla="*/ 1572 w 2266"/>
                <a:gd name="T23" fmla="*/ 1476 h 1800"/>
                <a:gd name="T24" fmla="*/ 1606 w 2266"/>
                <a:gd name="T25" fmla="*/ 1489 h 1800"/>
                <a:gd name="T26" fmla="*/ 1666 w 2266"/>
                <a:gd name="T27" fmla="*/ 1517 h 1800"/>
                <a:gd name="T28" fmla="*/ 1713 w 2266"/>
                <a:gd name="T29" fmla="*/ 1561 h 1800"/>
                <a:gd name="T30" fmla="*/ 1745 w 2266"/>
                <a:gd name="T31" fmla="*/ 1619 h 1800"/>
                <a:gd name="T32" fmla="*/ 1757 w 2266"/>
                <a:gd name="T33" fmla="*/ 1687 h 1800"/>
                <a:gd name="T34" fmla="*/ 1745 w 2266"/>
                <a:gd name="T35" fmla="*/ 1737 h 1800"/>
                <a:gd name="T36" fmla="*/ 1714 w 2266"/>
                <a:gd name="T37" fmla="*/ 1775 h 1800"/>
                <a:gd name="T38" fmla="*/ 1670 w 2266"/>
                <a:gd name="T39" fmla="*/ 1797 h 1800"/>
                <a:gd name="T40" fmla="*/ 903 w 2266"/>
                <a:gd name="T41" fmla="*/ 1800 h 1800"/>
                <a:gd name="T42" fmla="*/ 855 w 2266"/>
                <a:gd name="T43" fmla="*/ 1788 h 1800"/>
                <a:gd name="T44" fmla="*/ 818 w 2266"/>
                <a:gd name="T45" fmla="*/ 1759 h 1800"/>
                <a:gd name="T46" fmla="*/ 784 w 2266"/>
                <a:gd name="T47" fmla="*/ 1759 h 1800"/>
                <a:gd name="T48" fmla="*/ 734 w 2266"/>
                <a:gd name="T49" fmla="*/ 1788 h 1800"/>
                <a:gd name="T50" fmla="*/ 675 w 2266"/>
                <a:gd name="T51" fmla="*/ 1800 h 1800"/>
                <a:gd name="T52" fmla="*/ 138 w 2266"/>
                <a:gd name="T53" fmla="*/ 1797 h 1800"/>
                <a:gd name="T54" fmla="*/ 84 w 2266"/>
                <a:gd name="T55" fmla="*/ 1777 h 1800"/>
                <a:gd name="T56" fmla="*/ 40 w 2266"/>
                <a:gd name="T57" fmla="*/ 1740 h 1800"/>
                <a:gd name="T58" fmla="*/ 11 w 2266"/>
                <a:gd name="T59" fmla="*/ 1690 h 1800"/>
                <a:gd name="T60" fmla="*/ 0 w 2266"/>
                <a:gd name="T61" fmla="*/ 1631 h 1800"/>
                <a:gd name="T62" fmla="*/ 3 w 2266"/>
                <a:gd name="T63" fmla="*/ 644 h 1800"/>
                <a:gd name="T64" fmla="*/ 23 w 2266"/>
                <a:gd name="T65" fmla="*/ 590 h 1800"/>
                <a:gd name="T66" fmla="*/ 60 w 2266"/>
                <a:gd name="T67" fmla="*/ 546 h 1800"/>
                <a:gd name="T68" fmla="*/ 110 w 2266"/>
                <a:gd name="T69" fmla="*/ 517 h 1800"/>
                <a:gd name="T70" fmla="*/ 169 w 2266"/>
                <a:gd name="T71" fmla="*/ 506 h 1800"/>
                <a:gd name="T72" fmla="*/ 282 w 2266"/>
                <a:gd name="T73" fmla="*/ 251 h 1800"/>
                <a:gd name="T74" fmla="*/ 295 w 2266"/>
                <a:gd name="T75" fmla="*/ 172 h 1800"/>
                <a:gd name="T76" fmla="*/ 331 w 2266"/>
                <a:gd name="T77" fmla="*/ 104 h 1800"/>
                <a:gd name="T78" fmla="*/ 384 w 2266"/>
                <a:gd name="T79" fmla="*/ 49 h 1800"/>
                <a:gd name="T80" fmla="*/ 453 w 2266"/>
                <a:gd name="T81" fmla="*/ 14 h 1800"/>
                <a:gd name="T82" fmla="*/ 533 w 2266"/>
                <a:gd name="T83" fmla="*/ 0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66" h="1800">
                  <a:moveTo>
                    <a:pt x="533" y="0"/>
                  </a:moveTo>
                  <a:lnTo>
                    <a:pt x="2014" y="0"/>
                  </a:lnTo>
                  <a:lnTo>
                    <a:pt x="2056" y="4"/>
                  </a:lnTo>
                  <a:lnTo>
                    <a:pt x="2094" y="14"/>
                  </a:lnTo>
                  <a:lnTo>
                    <a:pt x="2130" y="29"/>
                  </a:lnTo>
                  <a:lnTo>
                    <a:pt x="2163" y="49"/>
                  </a:lnTo>
                  <a:lnTo>
                    <a:pt x="2192" y="74"/>
                  </a:lnTo>
                  <a:lnTo>
                    <a:pt x="2217" y="104"/>
                  </a:lnTo>
                  <a:lnTo>
                    <a:pt x="2238" y="136"/>
                  </a:lnTo>
                  <a:lnTo>
                    <a:pt x="2253" y="172"/>
                  </a:lnTo>
                  <a:lnTo>
                    <a:pt x="2263" y="211"/>
                  </a:lnTo>
                  <a:lnTo>
                    <a:pt x="2266" y="251"/>
                  </a:lnTo>
                  <a:lnTo>
                    <a:pt x="2266" y="1224"/>
                  </a:lnTo>
                  <a:lnTo>
                    <a:pt x="2263" y="1264"/>
                  </a:lnTo>
                  <a:lnTo>
                    <a:pt x="2253" y="1304"/>
                  </a:lnTo>
                  <a:lnTo>
                    <a:pt x="2238" y="1339"/>
                  </a:lnTo>
                  <a:lnTo>
                    <a:pt x="2217" y="1372"/>
                  </a:lnTo>
                  <a:lnTo>
                    <a:pt x="2192" y="1402"/>
                  </a:lnTo>
                  <a:lnTo>
                    <a:pt x="2163" y="1427"/>
                  </a:lnTo>
                  <a:lnTo>
                    <a:pt x="2130" y="1447"/>
                  </a:lnTo>
                  <a:lnTo>
                    <a:pt x="2094" y="1463"/>
                  </a:lnTo>
                  <a:lnTo>
                    <a:pt x="2056" y="1473"/>
                  </a:lnTo>
                  <a:lnTo>
                    <a:pt x="2014" y="1476"/>
                  </a:lnTo>
                  <a:lnTo>
                    <a:pt x="1572" y="1476"/>
                  </a:lnTo>
                  <a:lnTo>
                    <a:pt x="1572" y="1483"/>
                  </a:lnTo>
                  <a:lnTo>
                    <a:pt x="1606" y="1489"/>
                  </a:lnTo>
                  <a:lnTo>
                    <a:pt x="1636" y="1501"/>
                  </a:lnTo>
                  <a:lnTo>
                    <a:pt x="1666" y="1517"/>
                  </a:lnTo>
                  <a:lnTo>
                    <a:pt x="1691" y="1537"/>
                  </a:lnTo>
                  <a:lnTo>
                    <a:pt x="1713" y="1561"/>
                  </a:lnTo>
                  <a:lnTo>
                    <a:pt x="1731" y="1589"/>
                  </a:lnTo>
                  <a:lnTo>
                    <a:pt x="1745" y="1619"/>
                  </a:lnTo>
                  <a:lnTo>
                    <a:pt x="1754" y="1652"/>
                  </a:lnTo>
                  <a:lnTo>
                    <a:pt x="1757" y="1687"/>
                  </a:lnTo>
                  <a:lnTo>
                    <a:pt x="1754" y="1713"/>
                  </a:lnTo>
                  <a:lnTo>
                    <a:pt x="1745" y="1737"/>
                  </a:lnTo>
                  <a:lnTo>
                    <a:pt x="1732" y="1758"/>
                  </a:lnTo>
                  <a:lnTo>
                    <a:pt x="1714" y="1775"/>
                  </a:lnTo>
                  <a:lnTo>
                    <a:pt x="1693" y="1788"/>
                  </a:lnTo>
                  <a:lnTo>
                    <a:pt x="1670" y="1797"/>
                  </a:lnTo>
                  <a:lnTo>
                    <a:pt x="1645" y="1800"/>
                  </a:lnTo>
                  <a:lnTo>
                    <a:pt x="903" y="1800"/>
                  </a:lnTo>
                  <a:lnTo>
                    <a:pt x="878" y="1797"/>
                  </a:lnTo>
                  <a:lnTo>
                    <a:pt x="855" y="1788"/>
                  </a:lnTo>
                  <a:lnTo>
                    <a:pt x="835" y="1776"/>
                  </a:lnTo>
                  <a:lnTo>
                    <a:pt x="818" y="1759"/>
                  </a:lnTo>
                  <a:lnTo>
                    <a:pt x="804" y="1739"/>
                  </a:lnTo>
                  <a:lnTo>
                    <a:pt x="784" y="1759"/>
                  </a:lnTo>
                  <a:lnTo>
                    <a:pt x="761" y="1776"/>
                  </a:lnTo>
                  <a:lnTo>
                    <a:pt x="734" y="1788"/>
                  </a:lnTo>
                  <a:lnTo>
                    <a:pt x="706" y="1797"/>
                  </a:lnTo>
                  <a:lnTo>
                    <a:pt x="675" y="1800"/>
                  </a:lnTo>
                  <a:lnTo>
                    <a:pt x="169" y="1800"/>
                  </a:lnTo>
                  <a:lnTo>
                    <a:pt x="138" y="1797"/>
                  </a:lnTo>
                  <a:lnTo>
                    <a:pt x="110" y="1789"/>
                  </a:lnTo>
                  <a:lnTo>
                    <a:pt x="84" y="1777"/>
                  </a:lnTo>
                  <a:lnTo>
                    <a:pt x="60" y="1760"/>
                  </a:lnTo>
                  <a:lnTo>
                    <a:pt x="40" y="1740"/>
                  </a:lnTo>
                  <a:lnTo>
                    <a:pt x="23" y="1716"/>
                  </a:lnTo>
                  <a:lnTo>
                    <a:pt x="11" y="1690"/>
                  </a:lnTo>
                  <a:lnTo>
                    <a:pt x="3" y="1662"/>
                  </a:lnTo>
                  <a:lnTo>
                    <a:pt x="0" y="1631"/>
                  </a:lnTo>
                  <a:lnTo>
                    <a:pt x="0" y="675"/>
                  </a:lnTo>
                  <a:lnTo>
                    <a:pt x="3" y="644"/>
                  </a:lnTo>
                  <a:lnTo>
                    <a:pt x="11" y="616"/>
                  </a:lnTo>
                  <a:lnTo>
                    <a:pt x="23" y="590"/>
                  </a:lnTo>
                  <a:lnTo>
                    <a:pt x="40" y="566"/>
                  </a:lnTo>
                  <a:lnTo>
                    <a:pt x="60" y="546"/>
                  </a:lnTo>
                  <a:lnTo>
                    <a:pt x="84" y="529"/>
                  </a:lnTo>
                  <a:lnTo>
                    <a:pt x="110" y="517"/>
                  </a:lnTo>
                  <a:lnTo>
                    <a:pt x="138" y="509"/>
                  </a:lnTo>
                  <a:lnTo>
                    <a:pt x="169" y="506"/>
                  </a:lnTo>
                  <a:lnTo>
                    <a:pt x="282" y="506"/>
                  </a:lnTo>
                  <a:lnTo>
                    <a:pt x="282" y="251"/>
                  </a:lnTo>
                  <a:lnTo>
                    <a:pt x="285" y="211"/>
                  </a:lnTo>
                  <a:lnTo>
                    <a:pt x="295" y="172"/>
                  </a:lnTo>
                  <a:lnTo>
                    <a:pt x="309" y="136"/>
                  </a:lnTo>
                  <a:lnTo>
                    <a:pt x="331" y="104"/>
                  </a:lnTo>
                  <a:lnTo>
                    <a:pt x="355" y="74"/>
                  </a:lnTo>
                  <a:lnTo>
                    <a:pt x="384" y="49"/>
                  </a:lnTo>
                  <a:lnTo>
                    <a:pt x="417" y="29"/>
                  </a:lnTo>
                  <a:lnTo>
                    <a:pt x="453" y="14"/>
                  </a:lnTo>
                  <a:lnTo>
                    <a:pt x="492" y="4"/>
                  </a:lnTo>
                  <a:lnTo>
                    <a:pt x="53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4">
              <a:extLst>
                <a:ext uri="{FF2B5EF4-FFF2-40B4-BE49-F238E27FC236}">
                  <a16:creationId xmlns:a16="http://schemas.microsoft.com/office/drawing/2014/main" id="{32CBC607-91F3-4801-A82B-03CB70868656}"/>
                </a:ext>
              </a:extLst>
            </p:cNvPr>
            <p:cNvSpPr>
              <a:spLocks noEditPoints="1"/>
            </p:cNvSpPr>
            <p:nvPr/>
          </p:nvSpPr>
          <p:spPr bwMode="auto">
            <a:xfrm>
              <a:off x="5230133" y="2532665"/>
              <a:ext cx="442489" cy="394890"/>
            </a:xfrm>
            <a:custGeom>
              <a:avLst/>
              <a:gdLst>
                <a:gd name="T0" fmla="*/ 1065 w 1760"/>
                <a:gd name="T1" fmla="*/ 1343 h 1574"/>
                <a:gd name="T2" fmla="*/ 1158 w 1760"/>
                <a:gd name="T3" fmla="*/ 1481 h 1574"/>
                <a:gd name="T4" fmla="*/ 1198 w 1760"/>
                <a:gd name="T5" fmla="*/ 1491 h 1574"/>
                <a:gd name="T6" fmla="*/ 1230 w 1760"/>
                <a:gd name="T7" fmla="*/ 1516 h 1574"/>
                <a:gd name="T8" fmla="*/ 1248 w 1760"/>
                <a:gd name="T9" fmla="*/ 1553 h 1574"/>
                <a:gd name="T10" fmla="*/ 509 w 1760"/>
                <a:gd name="T11" fmla="*/ 1574 h 1574"/>
                <a:gd name="T12" fmla="*/ 519 w 1760"/>
                <a:gd name="T13" fmla="*/ 1534 h 1574"/>
                <a:gd name="T14" fmla="*/ 544 w 1760"/>
                <a:gd name="T15" fmla="*/ 1502 h 1574"/>
                <a:gd name="T16" fmla="*/ 581 w 1760"/>
                <a:gd name="T17" fmla="*/ 1484 h 1574"/>
                <a:gd name="T18" fmla="*/ 695 w 1760"/>
                <a:gd name="T19" fmla="*/ 1481 h 1574"/>
                <a:gd name="T20" fmla="*/ 241 w 1760"/>
                <a:gd name="T21" fmla="*/ 0 h 1574"/>
                <a:gd name="T22" fmla="*/ 585 w 1760"/>
                <a:gd name="T23" fmla="*/ 0 h 1574"/>
                <a:gd name="T24" fmla="*/ 734 w 1760"/>
                <a:gd name="T25" fmla="*/ 0 h 1574"/>
                <a:gd name="T26" fmla="*/ 953 w 1760"/>
                <a:gd name="T27" fmla="*/ 0 h 1574"/>
                <a:gd name="T28" fmla="*/ 1253 w 1760"/>
                <a:gd name="T29" fmla="*/ 0 h 1574"/>
                <a:gd name="T30" fmla="*/ 1424 w 1760"/>
                <a:gd name="T31" fmla="*/ 0 h 1574"/>
                <a:gd name="T32" fmla="*/ 1649 w 1760"/>
                <a:gd name="T33" fmla="*/ 3 h 1574"/>
                <a:gd name="T34" fmla="*/ 1699 w 1760"/>
                <a:gd name="T35" fmla="*/ 23 h 1574"/>
                <a:gd name="T36" fmla="*/ 1736 w 1760"/>
                <a:gd name="T37" fmla="*/ 61 h 1574"/>
                <a:gd name="T38" fmla="*/ 1757 w 1760"/>
                <a:gd name="T39" fmla="*/ 111 h 1574"/>
                <a:gd name="T40" fmla="*/ 1760 w 1760"/>
                <a:gd name="T41" fmla="*/ 1111 h 1574"/>
                <a:gd name="T42" fmla="*/ 1748 w 1760"/>
                <a:gd name="T43" fmla="*/ 1165 h 1574"/>
                <a:gd name="T44" fmla="*/ 1719 w 1760"/>
                <a:gd name="T45" fmla="*/ 1210 h 1574"/>
                <a:gd name="T46" fmla="*/ 1674 w 1760"/>
                <a:gd name="T47" fmla="*/ 1239 h 1574"/>
                <a:gd name="T48" fmla="*/ 1620 w 1760"/>
                <a:gd name="T49" fmla="*/ 1250 h 1574"/>
                <a:gd name="T50" fmla="*/ 450 w 1760"/>
                <a:gd name="T51" fmla="*/ 1065 h 1574"/>
                <a:gd name="T52" fmla="*/ 1620 w 1760"/>
                <a:gd name="T53" fmla="*/ 138 h 1574"/>
                <a:gd name="T54" fmla="*/ 139 w 1760"/>
                <a:gd name="T55" fmla="*/ 393 h 1574"/>
                <a:gd name="T56" fmla="*/ 0 w 1760"/>
                <a:gd name="T57" fmla="*/ 138 h 1574"/>
                <a:gd name="T58" fmla="*/ 11 w 1760"/>
                <a:gd name="T59" fmla="*/ 85 h 1574"/>
                <a:gd name="T60" fmla="*/ 41 w 1760"/>
                <a:gd name="T61" fmla="*/ 40 h 1574"/>
                <a:gd name="T62" fmla="*/ 85 w 1760"/>
                <a:gd name="T63" fmla="*/ 11 h 1574"/>
                <a:gd name="T64" fmla="*/ 139 w 1760"/>
                <a:gd name="T65" fmla="*/ 0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0" h="1574">
                  <a:moveTo>
                    <a:pt x="695" y="1343"/>
                  </a:moveTo>
                  <a:lnTo>
                    <a:pt x="1065" y="1343"/>
                  </a:lnTo>
                  <a:lnTo>
                    <a:pt x="1065" y="1481"/>
                  </a:lnTo>
                  <a:lnTo>
                    <a:pt x="1158" y="1481"/>
                  </a:lnTo>
                  <a:lnTo>
                    <a:pt x="1179" y="1484"/>
                  </a:lnTo>
                  <a:lnTo>
                    <a:pt x="1198" y="1491"/>
                  </a:lnTo>
                  <a:lnTo>
                    <a:pt x="1216" y="1502"/>
                  </a:lnTo>
                  <a:lnTo>
                    <a:pt x="1230" y="1516"/>
                  </a:lnTo>
                  <a:lnTo>
                    <a:pt x="1241" y="1534"/>
                  </a:lnTo>
                  <a:lnTo>
                    <a:pt x="1248" y="1553"/>
                  </a:lnTo>
                  <a:lnTo>
                    <a:pt x="1251" y="1574"/>
                  </a:lnTo>
                  <a:lnTo>
                    <a:pt x="509" y="1574"/>
                  </a:lnTo>
                  <a:lnTo>
                    <a:pt x="512" y="1553"/>
                  </a:lnTo>
                  <a:lnTo>
                    <a:pt x="519" y="1534"/>
                  </a:lnTo>
                  <a:lnTo>
                    <a:pt x="529" y="1516"/>
                  </a:lnTo>
                  <a:lnTo>
                    <a:pt x="544" y="1502"/>
                  </a:lnTo>
                  <a:lnTo>
                    <a:pt x="561" y="1491"/>
                  </a:lnTo>
                  <a:lnTo>
                    <a:pt x="581" y="1484"/>
                  </a:lnTo>
                  <a:lnTo>
                    <a:pt x="602" y="1481"/>
                  </a:lnTo>
                  <a:lnTo>
                    <a:pt x="695" y="1481"/>
                  </a:lnTo>
                  <a:lnTo>
                    <a:pt x="695" y="1343"/>
                  </a:lnTo>
                  <a:close/>
                  <a:moveTo>
                    <a:pt x="241" y="0"/>
                  </a:moveTo>
                  <a:lnTo>
                    <a:pt x="335" y="0"/>
                  </a:lnTo>
                  <a:lnTo>
                    <a:pt x="585" y="0"/>
                  </a:lnTo>
                  <a:lnTo>
                    <a:pt x="661" y="0"/>
                  </a:lnTo>
                  <a:lnTo>
                    <a:pt x="734" y="0"/>
                  </a:lnTo>
                  <a:lnTo>
                    <a:pt x="880" y="0"/>
                  </a:lnTo>
                  <a:lnTo>
                    <a:pt x="953" y="0"/>
                  </a:lnTo>
                  <a:lnTo>
                    <a:pt x="1025" y="0"/>
                  </a:lnTo>
                  <a:lnTo>
                    <a:pt x="1253" y="0"/>
                  </a:lnTo>
                  <a:lnTo>
                    <a:pt x="1336" y="0"/>
                  </a:lnTo>
                  <a:lnTo>
                    <a:pt x="1424" y="0"/>
                  </a:lnTo>
                  <a:lnTo>
                    <a:pt x="1620" y="0"/>
                  </a:lnTo>
                  <a:lnTo>
                    <a:pt x="1649" y="3"/>
                  </a:lnTo>
                  <a:lnTo>
                    <a:pt x="1674" y="11"/>
                  </a:lnTo>
                  <a:lnTo>
                    <a:pt x="1699" y="23"/>
                  </a:lnTo>
                  <a:lnTo>
                    <a:pt x="1719" y="40"/>
                  </a:lnTo>
                  <a:lnTo>
                    <a:pt x="1736" y="61"/>
                  </a:lnTo>
                  <a:lnTo>
                    <a:pt x="1748" y="85"/>
                  </a:lnTo>
                  <a:lnTo>
                    <a:pt x="1757" y="111"/>
                  </a:lnTo>
                  <a:lnTo>
                    <a:pt x="1760" y="138"/>
                  </a:lnTo>
                  <a:lnTo>
                    <a:pt x="1760" y="1111"/>
                  </a:lnTo>
                  <a:lnTo>
                    <a:pt x="1757" y="1139"/>
                  </a:lnTo>
                  <a:lnTo>
                    <a:pt x="1748" y="1165"/>
                  </a:lnTo>
                  <a:lnTo>
                    <a:pt x="1736" y="1188"/>
                  </a:lnTo>
                  <a:lnTo>
                    <a:pt x="1719" y="1210"/>
                  </a:lnTo>
                  <a:lnTo>
                    <a:pt x="1699" y="1226"/>
                  </a:lnTo>
                  <a:lnTo>
                    <a:pt x="1674" y="1239"/>
                  </a:lnTo>
                  <a:lnTo>
                    <a:pt x="1649" y="1248"/>
                  </a:lnTo>
                  <a:lnTo>
                    <a:pt x="1620" y="1250"/>
                  </a:lnTo>
                  <a:lnTo>
                    <a:pt x="450" y="1250"/>
                  </a:lnTo>
                  <a:lnTo>
                    <a:pt x="450" y="1065"/>
                  </a:lnTo>
                  <a:lnTo>
                    <a:pt x="1620" y="1065"/>
                  </a:lnTo>
                  <a:lnTo>
                    <a:pt x="1620" y="138"/>
                  </a:lnTo>
                  <a:lnTo>
                    <a:pt x="139" y="138"/>
                  </a:lnTo>
                  <a:lnTo>
                    <a:pt x="139" y="393"/>
                  </a:lnTo>
                  <a:lnTo>
                    <a:pt x="0" y="393"/>
                  </a:lnTo>
                  <a:lnTo>
                    <a:pt x="0" y="138"/>
                  </a:lnTo>
                  <a:lnTo>
                    <a:pt x="3" y="111"/>
                  </a:lnTo>
                  <a:lnTo>
                    <a:pt x="11" y="85"/>
                  </a:lnTo>
                  <a:lnTo>
                    <a:pt x="24" y="61"/>
                  </a:lnTo>
                  <a:lnTo>
                    <a:pt x="41" y="40"/>
                  </a:lnTo>
                  <a:lnTo>
                    <a:pt x="61" y="23"/>
                  </a:lnTo>
                  <a:lnTo>
                    <a:pt x="85" y="11"/>
                  </a:lnTo>
                  <a:lnTo>
                    <a:pt x="111" y="3"/>
                  </a:lnTo>
                  <a:lnTo>
                    <a:pt x="139" y="0"/>
                  </a:lnTo>
                  <a:lnTo>
                    <a:pt x="241"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5">
              <a:extLst>
                <a:ext uri="{FF2B5EF4-FFF2-40B4-BE49-F238E27FC236}">
                  <a16:creationId xmlns:a16="http://schemas.microsoft.com/office/drawing/2014/main" id="{930793DB-6F37-48F5-BAC9-586C5A94B3EB}"/>
                </a:ext>
              </a:extLst>
            </p:cNvPr>
            <p:cNvSpPr>
              <a:spLocks noEditPoints="1"/>
            </p:cNvSpPr>
            <p:nvPr/>
          </p:nvSpPr>
          <p:spPr bwMode="auto">
            <a:xfrm>
              <a:off x="5157853" y="2659594"/>
              <a:ext cx="156898" cy="267961"/>
            </a:xfrm>
            <a:custGeom>
              <a:avLst/>
              <a:gdLst>
                <a:gd name="T0" fmla="*/ 450 w 618"/>
                <a:gd name="T1" fmla="*/ 843 h 1068"/>
                <a:gd name="T2" fmla="*/ 432 w 618"/>
                <a:gd name="T3" fmla="*/ 846 h 1068"/>
                <a:gd name="T4" fmla="*/ 416 w 618"/>
                <a:gd name="T5" fmla="*/ 855 h 1068"/>
                <a:gd name="T6" fmla="*/ 405 w 618"/>
                <a:gd name="T7" fmla="*/ 866 h 1068"/>
                <a:gd name="T8" fmla="*/ 396 w 618"/>
                <a:gd name="T9" fmla="*/ 882 h 1068"/>
                <a:gd name="T10" fmla="*/ 394 w 618"/>
                <a:gd name="T11" fmla="*/ 899 h 1068"/>
                <a:gd name="T12" fmla="*/ 396 w 618"/>
                <a:gd name="T13" fmla="*/ 917 h 1068"/>
                <a:gd name="T14" fmla="*/ 405 w 618"/>
                <a:gd name="T15" fmla="*/ 933 h 1068"/>
                <a:gd name="T16" fmla="*/ 416 w 618"/>
                <a:gd name="T17" fmla="*/ 944 h 1068"/>
                <a:gd name="T18" fmla="*/ 432 w 618"/>
                <a:gd name="T19" fmla="*/ 953 h 1068"/>
                <a:gd name="T20" fmla="*/ 450 w 618"/>
                <a:gd name="T21" fmla="*/ 956 h 1068"/>
                <a:gd name="T22" fmla="*/ 468 w 618"/>
                <a:gd name="T23" fmla="*/ 953 h 1068"/>
                <a:gd name="T24" fmla="*/ 483 w 618"/>
                <a:gd name="T25" fmla="*/ 944 h 1068"/>
                <a:gd name="T26" fmla="*/ 495 w 618"/>
                <a:gd name="T27" fmla="*/ 933 h 1068"/>
                <a:gd name="T28" fmla="*/ 503 w 618"/>
                <a:gd name="T29" fmla="*/ 917 h 1068"/>
                <a:gd name="T30" fmla="*/ 506 w 618"/>
                <a:gd name="T31" fmla="*/ 899 h 1068"/>
                <a:gd name="T32" fmla="*/ 503 w 618"/>
                <a:gd name="T33" fmla="*/ 882 h 1068"/>
                <a:gd name="T34" fmla="*/ 495 w 618"/>
                <a:gd name="T35" fmla="*/ 866 h 1068"/>
                <a:gd name="T36" fmla="*/ 483 w 618"/>
                <a:gd name="T37" fmla="*/ 855 h 1068"/>
                <a:gd name="T38" fmla="*/ 468 w 618"/>
                <a:gd name="T39" fmla="*/ 846 h 1068"/>
                <a:gd name="T40" fmla="*/ 450 w 618"/>
                <a:gd name="T41" fmla="*/ 843 h 1068"/>
                <a:gd name="T42" fmla="*/ 112 w 618"/>
                <a:gd name="T43" fmla="*/ 618 h 1068"/>
                <a:gd name="T44" fmla="*/ 112 w 618"/>
                <a:gd name="T45" fmla="*/ 731 h 1068"/>
                <a:gd name="T46" fmla="*/ 506 w 618"/>
                <a:gd name="T47" fmla="*/ 731 h 1068"/>
                <a:gd name="T48" fmla="*/ 506 w 618"/>
                <a:gd name="T49" fmla="*/ 618 h 1068"/>
                <a:gd name="T50" fmla="*/ 112 w 618"/>
                <a:gd name="T51" fmla="*/ 618 h 1068"/>
                <a:gd name="T52" fmla="*/ 112 w 618"/>
                <a:gd name="T53" fmla="*/ 393 h 1068"/>
                <a:gd name="T54" fmla="*/ 112 w 618"/>
                <a:gd name="T55" fmla="*/ 506 h 1068"/>
                <a:gd name="T56" fmla="*/ 506 w 618"/>
                <a:gd name="T57" fmla="*/ 506 h 1068"/>
                <a:gd name="T58" fmla="*/ 506 w 618"/>
                <a:gd name="T59" fmla="*/ 393 h 1068"/>
                <a:gd name="T60" fmla="*/ 112 w 618"/>
                <a:gd name="T61" fmla="*/ 393 h 1068"/>
                <a:gd name="T62" fmla="*/ 112 w 618"/>
                <a:gd name="T63" fmla="*/ 169 h 1068"/>
                <a:gd name="T64" fmla="*/ 112 w 618"/>
                <a:gd name="T65" fmla="*/ 281 h 1068"/>
                <a:gd name="T66" fmla="*/ 506 w 618"/>
                <a:gd name="T67" fmla="*/ 281 h 1068"/>
                <a:gd name="T68" fmla="*/ 506 w 618"/>
                <a:gd name="T69" fmla="*/ 169 h 1068"/>
                <a:gd name="T70" fmla="*/ 112 w 618"/>
                <a:gd name="T71" fmla="*/ 169 h 1068"/>
                <a:gd name="T72" fmla="*/ 56 w 618"/>
                <a:gd name="T73" fmla="*/ 0 h 1068"/>
                <a:gd name="T74" fmla="*/ 562 w 618"/>
                <a:gd name="T75" fmla="*/ 0 h 1068"/>
                <a:gd name="T76" fmla="*/ 580 w 618"/>
                <a:gd name="T77" fmla="*/ 3 h 1068"/>
                <a:gd name="T78" fmla="*/ 596 w 618"/>
                <a:gd name="T79" fmla="*/ 11 h 1068"/>
                <a:gd name="T80" fmla="*/ 607 w 618"/>
                <a:gd name="T81" fmla="*/ 23 h 1068"/>
                <a:gd name="T82" fmla="*/ 616 w 618"/>
                <a:gd name="T83" fmla="*/ 38 h 1068"/>
                <a:gd name="T84" fmla="*/ 618 w 618"/>
                <a:gd name="T85" fmla="*/ 56 h 1068"/>
                <a:gd name="T86" fmla="*/ 618 w 618"/>
                <a:gd name="T87" fmla="*/ 1012 h 1068"/>
                <a:gd name="T88" fmla="*/ 616 w 618"/>
                <a:gd name="T89" fmla="*/ 1030 h 1068"/>
                <a:gd name="T90" fmla="*/ 607 w 618"/>
                <a:gd name="T91" fmla="*/ 1045 h 1068"/>
                <a:gd name="T92" fmla="*/ 596 w 618"/>
                <a:gd name="T93" fmla="*/ 1057 h 1068"/>
                <a:gd name="T94" fmla="*/ 580 w 618"/>
                <a:gd name="T95" fmla="*/ 1065 h 1068"/>
                <a:gd name="T96" fmla="*/ 562 w 618"/>
                <a:gd name="T97" fmla="*/ 1068 h 1068"/>
                <a:gd name="T98" fmla="*/ 56 w 618"/>
                <a:gd name="T99" fmla="*/ 1068 h 1068"/>
                <a:gd name="T100" fmla="*/ 38 w 618"/>
                <a:gd name="T101" fmla="*/ 1065 h 1068"/>
                <a:gd name="T102" fmla="*/ 23 w 618"/>
                <a:gd name="T103" fmla="*/ 1057 h 1068"/>
                <a:gd name="T104" fmla="*/ 11 w 618"/>
                <a:gd name="T105" fmla="*/ 1045 h 1068"/>
                <a:gd name="T106" fmla="*/ 3 w 618"/>
                <a:gd name="T107" fmla="*/ 1030 h 1068"/>
                <a:gd name="T108" fmla="*/ 0 w 618"/>
                <a:gd name="T109" fmla="*/ 1012 h 1068"/>
                <a:gd name="T110" fmla="*/ 0 w 618"/>
                <a:gd name="T111" fmla="*/ 56 h 1068"/>
                <a:gd name="T112" fmla="*/ 3 w 618"/>
                <a:gd name="T113" fmla="*/ 38 h 1068"/>
                <a:gd name="T114" fmla="*/ 11 w 618"/>
                <a:gd name="T115" fmla="*/ 23 h 1068"/>
                <a:gd name="T116" fmla="*/ 23 w 618"/>
                <a:gd name="T117" fmla="*/ 11 h 1068"/>
                <a:gd name="T118" fmla="*/ 38 w 618"/>
                <a:gd name="T119" fmla="*/ 3 h 1068"/>
                <a:gd name="T120" fmla="*/ 56 w 618"/>
                <a:gd name="T121" fmla="*/ 0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8" h="1068">
                  <a:moveTo>
                    <a:pt x="450" y="843"/>
                  </a:moveTo>
                  <a:lnTo>
                    <a:pt x="432" y="846"/>
                  </a:lnTo>
                  <a:lnTo>
                    <a:pt x="416" y="855"/>
                  </a:lnTo>
                  <a:lnTo>
                    <a:pt x="405" y="866"/>
                  </a:lnTo>
                  <a:lnTo>
                    <a:pt x="396" y="882"/>
                  </a:lnTo>
                  <a:lnTo>
                    <a:pt x="394" y="899"/>
                  </a:lnTo>
                  <a:lnTo>
                    <a:pt x="396" y="917"/>
                  </a:lnTo>
                  <a:lnTo>
                    <a:pt x="405" y="933"/>
                  </a:lnTo>
                  <a:lnTo>
                    <a:pt x="416" y="944"/>
                  </a:lnTo>
                  <a:lnTo>
                    <a:pt x="432" y="953"/>
                  </a:lnTo>
                  <a:lnTo>
                    <a:pt x="450" y="956"/>
                  </a:lnTo>
                  <a:lnTo>
                    <a:pt x="468" y="953"/>
                  </a:lnTo>
                  <a:lnTo>
                    <a:pt x="483" y="944"/>
                  </a:lnTo>
                  <a:lnTo>
                    <a:pt x="495" y="933"/>
                  </a:lnTo>
                  <a:lnTo>
                    <a:pt x="503" y="917"/>
                  </a:lnTo>
                  <a:lnTo>
                    <a:pt x="506" y="899"/>
                  </a:lnTo>
                  <a:lnTo>
                    <a:pt x="503" y="882"/>
                  </a:lnTo>
                  <a:lnTo>
                    <a:pt x="495" y="866"/>
                  </a:lnTo>
                  <a:lnTo>
                    <a:pt x="483" y="855"/>
                  </a:lnTo>
                  <a:lnTo>
                    <a:pt x="468" y="846"/>
                  </a:lnTo>
                  <a:lnTo>
                    <a:pt x="450" y="843"/>
                  </a:lnTo>
                  <a:close/>
                  <a:moveTo>
                    <a:pt x="112" y="618"/>
                  </a:moveTo>
                  <a:lnTo>
                    <a:pt x="112" y="731"/>
                  </a:lnTo>
                  <a:lnTo>
                    <a:pt x="506" y="731"/>
                  </a:lnTo>
                  <a:lnTo>
                    <a:pt x="506" y="618"/>
                  </a:lnTo>
                  <a:lnTo>
                    <a:pt x="112" y="618"/>
                  </a:lnTo>
                  <a:close/>
                  <a:moveTo>
                    <a:pt x="112" y="393"/>
                  </a:moveTo>
                  <a:lnTo>
                    <a:pt x="112" y="506"/>
                  </a:lnTo>
                  <a:lnTo>
                    <a:pt x="506" y="506"/>
                  </a:lnTo>
                  <a:lnTo>
                    <a:pt x="506" y="393"/>
                  </a:lnTo>
                  <a:lnTo>
                    <a:pt x="112" y="393"/>
                  </a:lnTo>
                  <a:close/>
                  <a:moveTo>
                    <a:pt x="112" y="169"/>
                  </a:moveTo>
                  <a:lnTo>
                    <a:pt x="112" y="281"/>
                  </a:lnTo>
                  <a:lnTo>
                    <a:pt x="506" y="281"/>
                  </a:lnTo>
                  <a:lnTo>
                    <a:pt x="506" y="169"/>
                  </a:lnTo>
                  <a:lnTo>
                    <a:pt x="112" y="169"/>
                  </a:lnTo>
                  <a:close/>
                  <a:moveTo>
                    <a:pt x="56" y="0"/>
                  </a:moveTo>
                  <a:lnTo>
                    <a:pt x="562" y="0"/>
                  </a:lnTo>
                  <a:lnTo>
                    <a:pt x="580" y="3"/>
                  </a:lnTo>
                  <a:lnTo>
                    <a:pt x="596" y="11"/>
                  </a:lnTo>
                  <a:lnTo>
                    <a:pt x="607" y="23"/>
                  </a:lnTo>
                  <a:lnTo>
                    <a:pt x="616" y="38"/>
                  </a:lnTo>
                  <a:lnTo>
                    <a:pt x="618" y="56"/>
                  </a:lnTo>
                  <a:lnTo>
                    <a:pt x="618" y="1012"/>
                  </a:lnTo>
                  <a:lnTo>
                    <a:pt x="616" y="1030"/>
                  </a:lnTo>
                  <a:lnTo>
                    <a:pt x="607" y="1045"/>
                  </a:lnTo>
                  <a:lnTo>
                    <a:pt x="596" y="1057"/>
                  </a:lnTo>
                  <a:lnTo>
                    <a:pt x="580" y="1065"/>
                  </a:lnTo>
                  <a:lnTo>
                    <a:pt x="562" y="1068"/>
                  </a:lnTo>
                  <a:lnTo>
                    <a:pt x="56" y="1068"/>
                  </a:lnTo>
                  <a:lnTo>
                    <a:pt x="38" y="1065"/>
                  </a:lnTo>
                  <a:lnTo>
                    <a:pt x="23" y="1057"/>
                  </a:lnTo>
                  <a:lnTo>
                    <a:pt x="11" y="1045"/>
                  </a:lnTo>
                  <a:lnTo>
                    <a:pt x="3" y="1030"/>
                  </a:lnTo>
                  <a:lnTo>
                    <a:pt x="0" y="1012"/>
                  </a:lnTo>
                  <a:lnTo>
                    <a:pt x="0" y="56"/>
                  </a:lnTo>
                  <a:lnTo>
                    <a:pt x="3" y="38"/>
                  </a:lnTo>
                  <a:lnTo>
                    <a:pt x="11" y="23"/>
                  </a:lnTo>
                  <a:lnTo>
                    <a:pt x="23" y="11"/>
                  </a:lnTo>
                  <a:lnTo>
                    <a:pt x="38" y="3"/>
                  </a:lnTo>
                  <a:lnTo>
                    <a:pt x="5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C3547B6E-4B9E-4C7F-8D2D-607F44F817C6}"/>
              </a:ext>
            </a:extLst>
          </p:cNvPr>
          <p:cNvGrpSpPr>
            <a:grpSpLocks noChangeAspect="1"/>
          </p:cNvGrpSpPr>
          <p:nvPr/>
        </p:nvGrpSpPr>
        <p:grpSpPr>
          <a:xfrm>
            <a:off x="8279619" y="4636577"/>
            <a:ext cx="648842" cy="536610"/>
            <a:chOff x="5166284" y="2530534"/>
            <a:chExt cx="589856" cy="487827"/>
          </a:xfrm>
        </p:grpSpPr>
        <p:sp useBgFill="1">
          <p:nvSpPr>
            <p:cNvPr id="31" name="Freeform 48">
              <a:extLst>
                <a:ext uri="{FF2B5EF4-FFF2-40B4-BE49-F238E27FC236}">
                  <a16:creationId xmlns:a16="http://schemas.microsoft.com/office/drawing/2014/main" id="{32AE52BB-92B7-4707-9F83-2AFC0DC89A36}"/>
                </a:ext>
              </a:extLst>
            </p:cNvPr>
            <p:cNvSpPr>
              <a:spLocks/>
            </p:cNvSpPr>
            <p:nvPr/>
          </p:nvSpPr>
          <p:spPr bwMode="auto">
            <a:xfrm>
              <a:off x="5166284" y="2530534"/>
              <a:ext cx="589856" cy="487827"/>
            </a:xfrm>
            <a:custGeom>
              <a:avLst/>
              <a:gdLst>
                <a:gd name="T0" fmla="*/ 112 w 2586"/>
                <a:gd name="T1" fmla="*/ 0 h 2136"/>
                <a:gd name="T2" fmla="*/ 2474 w 2586"/>
                <a:gd name="T3" fmla="*/ 0 h 2136"/>
                <a:gd name="T4" fmla="*/ 2499 w 2586"/>
                <a:gd name="T5" fmla="*/ 3 h 2136"/>
                <a:gd name="T6" fmla="*/ 2524 w 2586"/>
                <a:gd name="T7" fmla="*/ 12 h 2136"/>
                <a:gd name="T8" fmla="*/ 2544 w 2586"/>
                <a:gd name="T9" fmla="*/ 24 h 2136"/>
                <a:gd name="T10" fmla="*/ 2562 w 2586"/>
                <a:gd name="T11" fmla="*/ 42 h 2136"/>
                <a:gd name="T12" fmla="*/ 2574 w 2586"/>
                <a:gd name="T13" fmla="*/ 62 h 2136"/>
                <a:gd name="T14" fmla="*/ 2583 w 2586"/>
                <a:gd name="T15" fmla="*/ 87 h 2136"/>
                <a:gd name="T16" fmla="*/ 2586 w 2586"/>
                <a:gd name="T17" fmla="*/ 112 h 2136"/>
                <a:gd name="T18" fmla="*/ 2586 w 2586"/>
                <a:gd name="T19" fmla="*/ 2024 h 2136"/>
                <a:gd name="T20" fmla="*/ 2583 w 2586"/>
                <a:gd name="T21" fmla="*/ 2049 h 2136"/>
                <a:gd name="T22" fmla="*/ 2574 w 2586"/>
                <a:gd name="T23" fmla="*/ 2074 h 2136"/>
                <a:gd name="T24" fmla="*/ 2562 w 2586"/>
                <a:gd name="T25" fmla="*/ 2094 h 2136"/>
                <a:gd name="T26" fmla="*/ 2544 w 2586"/>
                <a:gd name="T27" fmla="*/ 2112 h 2136"/>
                <a:gd name="T28" fmla="*/ 2524 w 2586"/>
                <a:gd name="T29" fmla="*/ 2124 h 2136"/>
                <a:gd name="T30" fmla="*/ 2499 w 2586"/>
                <a:gd name="T31" fmla="*/ 2133 h 2136"/>
                <a:gd name="T32" fmla="*/ 2474 w 2586"/>
                <a:gd name="T33" fmla="*/ 2136 h 2136"/>
                <a:gd name="T34" fmla="*/ 112 w 2586"/>
                <a:gd name="T35" fmla="*/ 2136 h 2136"/>
                <a:gd name="T36" fmla="*/ 87 w 2586"/>
                <a:gd name="T37" fmla="*/ 2133 h 2136"/>
                <a:gd name="T38" fmla="*/ 62 w 2586"/>
                <a:gd name="T39" fmla="*/ 2124 h 2136"/>
                <a:gd name="T40" fmla="*/ 42 w 2586"/>
                <a:gd name="T41" fmla="*/ 2112 h 2136"/>
                <a:gd name="T42" fmla="*/ 24 w 2586"/>
                <a:gd name="T43" fmla="*/ 2094 h 2136"/>
                <a:gd name="T44" fmla="*/ 12 w 2586"/>
                <a:gd name="T45" fmla="*/ 2074 h 2136"/>
                <a:gd name="T46" fmla="*/ 3 w 2586"/>
                <a:gd name="T47" fmla="*/ 2049 h 2136"/>
                <a:gd name="T48" fmla="*/ 0 w 2586"/>
                <a:gd name="T49" fmla="*/ 2024 h 2136"/>
                <a:gd name="T50" fmla="*/ 0 w 2586"/>
                <a:gd name="T51" fmla="*/ 112 h 2136"/>
                <a:gd name="T52" fmla="*/ 3 w 2586"/>
                <a:gd name="T53" fmla="*/ 87 h 2136"/>
                <a:gd name="T54" fmla="*/ 12 w 2586"/>
                <a:gd name="T55" fmla="*/ 62 h 2136"/>
                <a:gd name="T56" fmla="*/ 24 w 2586"/>
                <a:gd name="T57" fmla="*/ 42 h 2136"/>
                <a:gd name="T58" fmla="*/ 42 w 2586"/>
                <a:gd name="T59" fmla="*/ 24 h 2136"/>
                <a:gd name="T60" fmla="*/ 62 w 2586"/>
                <a:gd name="T61" fmla="*/ 12 h 2136"/>
                <a:gd name="T62" fmla="*/ 87 w 2586"/>
                <a:gd name="T63" fmla="*/ 3 h 2136"/>
                <a:gd name="T64" fmla="*/ 112 w 2586"/>
                <a:gd name="T65" fmla="*/ 0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6" h="2136">
                  <a:moveTo>
                    <a:pt x="112" y="0"/>
                  </a:moveTo>
                  <a:lnTo>
                    <a:pt x="2474" y="0"/>
                  </a:lnTo>
                  <a:lnTo>
                    <a:pt x="2499" y="3"/>
                  </a:lnTo>
                  <a:lnTo>
                    <a:pt x="2524" y="12"/>
                  </a:lnTo>
                  <a:lnTo>
                    <a:pt x="2544" y="24"/>
                  </a:lnTo>
                  <a:lnTo>
                    <a:pt x="2562" y="42"/>
                  </a:lnTo>
                  <a:lnTo>
                    <a:pt x="2574" y="62"/>
                  </a:lnTo>
                  <a:lnTo>
                    <a:pt x="2583" y="87"/>
                  </a:lnTo>
                  <a:lnTo>
                    <a:pt x="2586" y="112"/>
                  </a:lnTo>
                  <a:lnTo>
                    <a:pt x="2586" y="2024"/>
                  </a:lnTo>
                  <a:lnTo>
                    <a:pt x="2583" y="2049"/>
                  </a:lnTo>
                  <a:lnTo>
                    <a:pt x="2574" y="2074"/>
                  </a:lnTo>
                  <a:lnTo>
                    <a:pt x="2562" y="2094"/>
                  </a:lnTo>
                  <a:lnTo>
                    <a:pt x="2544" y="2112"/>
                  </a:lnTo>
                  <a:lnTo>
                    <a:pt x="2524" y="2124"/>
                  </a:lnTo>
                  <a:lnTo>
                    <a:pt x="2499" y="2133"/>
                  </a:lnTo>
                  <a:lnTo>
                    <a:pt x="2474" y="2136"/>
                  </a:lnTo>
                  <a:lnTo>
                    <a:pt x="112" y="2136"/>
                  </a:lnTo>
                  <a:lnTo>
                    <a:pt x="87" y="2133"/>
                  </a:lnTo>
                  <a:lnTo>
                    <a:pt x="62" y="2124"/>
                  </a:lnTo>
                  <a:lnTo>
                    <a:pt x="42" y="2112"/>
                  </a:lnTo>
                  <a:lnTo>
                    <a:pt x="24" y="2094"/>
                  </a:lnTo>
                  <a:lnTo>
                    <a:pt x="12" y="2074"/>
                  </a:lnTo>
                  <a:lnTo>
                    <a:pt x="3" y="2049"/>
                  </a:lnTo>
                  <a:lnTo>
                    <a:pt x="0" y="2024"/>
                  </a:lnTo>
                  <a:lnTo>
                    <a:pt x="0" y="112"/>
                  </a:lnTo>
                  <a:lnTo>
                    <a:pt x="3" y="87"/>
                  </a:lnTo>
                  <a:lnTo>
                    <a:pt x="12" y="62"/>
                  </a:lnTo>
                  <a:lnTo>
                    <a:pt x="24" y="42"/>
                  </a:lnTo>
                  <a:lnTo>
                    <a:pt x="42" y="24"/>
                  </a:lnTo>
                  <a:lnTo>
                    <a:pt x="62" y="12"/>
                  </a:lnTo>
                  <a:lnTo>
                    <a:pt x="87" y="3"/>
                  </a:lnTo>
                  <a:lnTo>
                    <a:pt x="112"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49">
              <a:extLst>
                <a:ext uri="{FF2B5EF4-FFF2-40B4-BE49-F238E27FC236}">
                  <a16:creationId xmlns:a16="http://schemas.microsoft.com/office/drawing/2014/main" id="{720F1482-109C-45C0-907B-D9D481613C03}"/>
                </a:ext>
              </a:extLst>
            </p:cNvPr>
            <p:cNvSpPr>
              <a:spLocks noEditPoints="1"/>
            </p:cNvSpPr>
            <p:nvPr/>
          </p:nvSpPr>
          <p:spPr bwMode="auto">
            <a:xfrm>
              <a:off x="5191791" y="2556041"/>
              <a:ext cx="538841" cy="436812"/>
            </a:xfrm>
            <a:custGeom>
              <a:avLst/>
              <a:gdLst>
                <a:gd name="T0" fmla="*/ 1687 w 2362"/>
                <a:gd name="T1" fmla="*/ 1181 h 1912"/>
                <a:gd name="T2" fmla="*/ 2081 w 2362"/>
                <a:gd name="T3" fmla="*/ 1181 h 1912"/>
                <a:gd name="T4" fmla="*/ 2081 w 2362"/>
                <a:gd name="T5" fmla="*/ 1631 h 1912"/>
                <a:gd name="T6" fmla="*/ 1687 w 2362"/>
                <a:gd name="T7" fmla="*/ 1631 h 1912"/>
                <a:gd name="T8" fmla="*/ 1687 w 2362"/>
                <a:gd name="T9" fmla="*/ 1181 h 1912"/>
                <a:gd name="T10" fmla="*/ 1181 w 2362"/>
                <a:gd name="T11" fmla="*/ 1181 h 1912"/>
                <a:gd name="T12" fmla="*/ 1575 w 2362"/>
                <a:gd name="T13" fmla="*/ 1181 h 1912"/>
                <a:gd name="T14" fmla="*/ 1575 w 2362"/>
                <a:gd name="T15" fmla="*/ 1631 h 1912"/>
                <a:gd name="T16" fmla="*/ 1181 w 2362"/>
                <a:gd name="T17" fmla="*/ 1631 h 1912"/>
                <a:gd name="T18" fmla="*/ 1181 w 2362"/>
                <a:gd name="T19" fmla="*/ 1181 h 1912"/>
                <a:gd name="T20" fmla="*/ 675 w 2362"/>
                <a:gd name="T21" fmla="*/ 1181 h 1912"/>
                <a:gd name="T22" fmla="*/ 1069 w 2362"/>
                <a:gd name="T23" fmla="*/ 1181 h 1912"/>
                <a:gd name="T24" fmla="*/ 1069 w 2362"/>
                <a:gd name="T25" fmla="*/ 1631 h 1912"/>
                <a:gd name="T26" fmla="*/ 675 w 2362"/>
                <a:gd name="T27" fmla="*/ 1631 h 1912"/>
                <a:gd name="T28" fmla="*/ 675 w 2362"/>
                <a:gd name="T29" fmla="*/ 1181 h 1912"/>
                <a:gd name="T30" fmla="*/ 1687 w 2362"/>
                <a:gd name="T31" fmla="*/ 619 h 1912"/>
                <a:gd name="T32" fmla="*/ 2081 w 2362"/>
                <a:gd name="T33" fmla="*/ 619 h 1912"/>
                <a:gd name="T34" fmla="*/ 2081 w 2362"/>
                <a:gd name="T35" fmla="*/ 1068 h 1912"/>
                <a:gd name="T36" fmla="*/ 1687 w 2362"/>
                <a:gd name="T37" fmla="*/ 1068 h 1912"/>
                <a:gd name="T38" fmla="*/ 1687 w 2362"/>
                <a:gd name="T39" fmla="*/ 619 h 1912"/>
                <a:gd name="T40" fmla="*/ 1181 w 2362"/>
                <a:gd name="T41" fmla="*/ 619 h 1912"/>
                <a:gd name="T42" fmla="*/ 1575 w 2362"/>
                <a:gd name="T43" fmla="*/ 619 h 1912"/>
                <a:gd name="T44" fmla="*/ 1575 w 2362"/>
                <a:gd name="T45" fmla="*/ 1068 h 1912"/>
                <a:gd name="T46" fmla="*/ 1181 w 2362"/>
                <a:gd name="T47" fmla="*/ 1068 h 1912"/>
                <a:gd name="T48" fmla="*/ 1181 w 2362"/>
                <a:gd name="T49" fmla="*/ 619 h 1912"/>
                <a:gd name="T50" fmla="*/ 675 w 2362"/>
                <a:gd name="T51" fmla="*/ 619 h 1912"/>
                <a:gd name="T52" fmla="*/ 1069 w 2362"/>
                <a:gd name="T53" fmla="*/ 619 h 1912"/>
                <a:gd name="T54" fmla="*/ 1069 w 2362"/>
                <a:gd name="T55" fmla="*/ 1068 h 1912"/>
                <a:gd name="T56" fmla="*/ 675 w 2362"/>
                <a:gd name="T57" fmla="*/ 1068 h 1912"/>
                <a:gd name="T58" fmla="*/ 675 w 2362"/>
                <a:gd name="T59" fmla="*/ 619 h 1912"/>
                <a:gd name="T60" fmla="*/ 169 w 2362"/>
                <a:gd name="T61" fmla="*/ 169 h 1912"/>
                <a:gd name="T62" fmla="*/ 169 w 2362"/>
                <a:gd name="T63" fmla="*/ 1743 h 1912"/>
                <a:gd name="T64" fmla="*/ 2193 w 2362"/>
                <a:gd name="T65" fmla="*/ 1743 h 1912"/>
                <a:gd name="T66" fmla="*/ 2193 w 2362"/>
                <a:gd name="T67" fmla="*/ 169 h 1912"/>
                <a:gd name="T68" fmla="*/ 169 w 2362"/>
                <a:gd name="T69" fmla="*/ 169 h 1912"/>
                <a:gd name="T70" fmla="*/ 0 w 2362"/>
                <a:gd name="T71" fmla="*/ 0 h 1912"/>
                <a:gd name="T72" fmla="*/ 2362 w 2362"/>
                <a:gd name="T73" fmla="*/ 0 h 1912"/>
                <a:gd name="T74" fmla="*/ 2362 w 2362"/>
                <a:gd name="T75" fmla="*/ 1912 h 1912"/>
                <a:gd name="T76" fmla="*/ 0 w 2362"/>
                <a:gd name="T77" fmla="*/ 1912 h 1912"/>
                <a:gd name="T78" fmla="*/ 0 w 2362"/>
                <a:gd name="T79"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2" h="1912">
                  <a:moveTo>
                    <a:pt x="1687" y="1181"/>
                  </a:moveTo>
                  <a:lnTo>
                    <a:pt x="2081" y="1181"/>
                  </a:lnTo>
                  <a:lnTo>
                    <a:pt x="2081" y="1631"/>
                  </a:lnTo>
                  <a:lnTo>
                    <a:pt x="1687" y="1631"/>
                  </a:lnTo>
                  <a:lnTo>
                    <a:pt x="1687" y="1181"/>
                  </a:lnTo>
                  <a:close/>
                  <a:moveTo>
                    <a:pt x="1181" y="1181"/>
                  </a:moveTo>
                  <a:lnTo>
                    <a:pt x="1575" y="1181"/>
                  </a:lnTo>
                  <a:lnTo>
                    <a:pt x="1575" y="1631"/>
                  </a:lnTo>
                  <a:lnTo>
                    <a:pt x="1181" y="1631"/>
                  </a:lnTo>
                  <a:lnTo>
                    <a:pt x="1181" y="1181"/>
                  </a:lnTo>
                  <a:close/>
                  <a:moveTo>
                    <a:pt x="675" y="1181"/>
                  </a:moveTo>
                  <a:lnTo>
                    <a:pt x="1069" y="1181"/>
                  </a:lnTo>
                  <a:lnTo>
                    <a:pt x="1069" y="1631"/>
                  </a:lnTo>
                  <a:lnTo>
                    <a:pt x="675" y="1631"/>
                  </a:lnTo>
                  <a:lnTo>
                    <a:pt x="675" y="1181"/>
                  </a:lnTo>
                  <a:close/>
                  <a:moveTo>
                    <a:pt x="1687" y="619"/>
                  </a:moveTo>
                  <a:lnTo>
                    <a:pt x="2081" y="619"/>
                  </a:lnTo>
                  <a:lnTo>
                    <a:pt x="2081" y="1068"/>
                  </a:lnTo>
                  <a:lnTo>
                    <a:pt x="1687" y="1068"/>
                  </a:lnTo>
                  <a:lnTo>
                    <a:pt x="1687" y="619"/>
                  </a:lnTo>
                  <a:close/>
                  <a:moveTo>
                    <a:pt x="1181" y="619"/>
                  </a:moveTo>
                  <a:lnTo>
                    <a:pt x="1575" y="619"/>
                  </a:lnTo>
                  <a:lnTo>
                    <a:pt x="1575" y="1068"/>
                  </a:lnTo>
                  <a:lnTo>
                    <a:pt x="1181" y="1068"/>
                  </a:lnTo>
                  <a:lnTo>
                    <a:pt x="1181" y="619"/>
                  </a:lnTo>
                  <a:close/>
                  <a:moveTo>
                    <a:pt x="675" y="619"/>
                  </a:moveTo>
                  <a:lnTo>
                    <a:pt x="1069" y="619"/>
                  </a:lnTo>
                  <a:lnTo>
                    <a:pt x="1069" y="1068"/>
                  </a:lnTo>
                  <a:lnTo>
                    <a:pt x="675" y="1068"/>
                  </a:lnTo>
                  <a:lnTo>
                    <a:pt x="675" y="619"/>
                  </a:lnTo>
                  <a:close/>
                  <a:moveTo>
                    <a:pt x="169" y="169"/>
                  </a:moveTo>
                  <a:lnTo>
                    <a:pt x="169" y="1743"/>
                  </a:lnTo>
                  <a:lnTo>
                    <a:pt x="2193" y="1743"/>
                  </a:lnTo>
                  <a:lnTo>
                    <a:pt x="2193" y="169"/>
                  </a:lnTo>
                  <a:lnTo>
                    <a:pt x="169" y="169"/>
                  </a:lnTo>
                  <a:close/>
                  <a:moveTo>
                    <a:pt x="0" y="0"/>
                  </a:moveTo>
                  <a:lnTo>
                    <a:pt x="2362" y="0"/>
                  </a:lnTo>
                  <a:lnTo>
                    <a:pt x="2362" y="1912"/>
                  </a:lnTo>
                  <a:lnTo>
                    <a:pt x="0" y="191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50">
              <a:extLst>
                <a:ext uri="{FF2B5EF4-FFF2-40B4-BE49-F238E27FC236}">
                  <a16:creationId xmlns:a16="http://schemas.microsoft.com/office/drawing/2014/main" id="{CE0D4158-8454-4A78-984C-E94064FD841C}"/>
                </a:ext>
              </a:extLst>
            </p:cNvPr>
            <p:cNvSpPr>
              <a:spLocks noEditPoints="1"/>
            </p:cNvSpPr>
            <p:nvPr/>
          </p:nvSpPr>
          <p:spPr bwMode="auto">
            <a:xfrm>
              <a:off x="5255560" y="2621404"/>
              <a:ext cx="411305" cy="306088"/>
            </a:xfrm>
            <a:custGeom>
              <a:avLst/>
              <a:gdLst>
                <a:gd name="T0" fmla="*/ 0 w 1800"/>
                <a:gd name="T1" fmla="*/ 900 h 1350"/>
                <a:gd name="T2" fmla="*/ 282 w 1800"/>
                <a:gd name="T3" fmla="*/ 900 h 1350"/>
                <a:gd name="T4" fmla="*/ 282 w 1800"/>
                <a:gd name="T5" fmla="*/ 1350 h 1350"/>
                <a:gd name="T6" fmla="*/ 0 w 1800"/>
                <a:gd name="T7" fmla="*/ 1350 h 1350"/>
                <a:gd name="T8" fmla="*/ 0 w 1800"/>
                <a:gd name="T9" fmla="*/ 900 h 1350"/>
                <a:gd name="T10" fmla="*/ 0 w 1800"/>
                <a:gd name="T11" fmla="*/ 338 h 1350"/>
                <a:gd name="T12" fmla="*/ 282 w 1800"/>
                <a:gd name="T13" fmla="*/ 338 h 1350"/>
                <a:gd name="T14" fmla="*/ 282 w 1800"/>
                <a:gd name="T15" fmla="*/ 787 h 1350"/>
                <a:gd name="T16" fmla="*/ 0 w 1800"/>
                <a:gd name="T17" fmla="*/ 787 h 1350"/>
                <a:gd name="T18" fmla="*/ 0 w 1800"/>
                <a:gd name="T19" fmla="*/ 338 h 1350"/>
                <a:gd name="T20" fmla="*/ 1406 w 1800"/>
                <a:gd name="T21" fmla="*/ 0 h 1350"/>
                <a:gd name="T22" fmla="*/ 1800 w 1800"/>
                <a:gd name="T23" fmla="*/ 0 h 1350"/>
                <a:gd name="T24" fmla="*/ 1800 w 1800"/>
                <a:gd name="T25" fmla="*/ 225 h 1350"/>
                <a:gd name="T26" fmla="*/ 1406 w 1800"/>
                <a:gd name="T27" fmla="*/ 225 h 1350"/>
                <a:gd name="T28" fmla="*/ 1406 w 1800"/>
                <a:gd name="T29" fmla="*/ 0 h 1350"/>
                <a:gd name="T30" fmla="*/ 900 w 1800"/>
                <a:gd name="T31" fmla="*/ 0 h 1350"/>
                <a:gd name="T32" fmla="*/ 1294 w 1800"/>
                <a:gd name="T33" fmla="*/ 0 h 1350"/>
                <a:gd name="T34" fmla="*/ 1294 w 1800"/>
                <a:gd name="T35" fmla="*/ 225 h 1350"/>
                <a:gd name="T36" fmla="*/ 900 w 1800"/>
                <a:gd name="T37" fmla="*/ 225 h 1350"/>
                <a:gd name="T38" fmla="*/ 900 w 1800"/>
                <a:gd name="T39" fmla="*/ 0 h 1350"/>
                <a:gd name="T40" fmla="*/ 394 w 1800"/>
                <a:gd name="T41" fmla="*/ 0 h 1350"/>
                <a:gd name="T42" fmla="*/ 788 w 1800"/>
                <a:gd name="T43" fmla="*/ 0 h 1350"/>
                <a:gd name="T44" fmla="*/ 788 w 1800"/>
                <a:gd name="T45" fmla="*/ 225 h 1350"/>
                <a:gd name="T46" fmla="*/ 394 w 1800"/>
                <a:gd name="T47" fmla="*/ 225 h 1350"/>
                <a:gd name="T48" fmla="*/ 394 w 1800"/>
                <a:gd name="T49" fmla="*/ 0 h 1350"/>
                <a:gd name="T50" fmla="*/ 0 w 1800"/>
                <a:gd name="T51" fmla="*/ 0 h 1350"/>
                <a:gd name="T52" fmla="*/ 282 w 1800"/>
                <a:gd name="T53" fmla="*/ 0 h 1350"/>
                <a:gd name="T54" fmla="*/ 282 w 1800"/>
                <a:gd name="T55" fmla="*/ 225 h 1350"/>
                <a:gd name="T56" fmla="*/ 0 w 1800"/>
                <a:gd name="T57" fmla="*/ 225 h 1350"/>
                <a:gd name="T58" fmla="*/ 0 w 1800"/>
                <a:gd name="T59"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0" h="1350">
                  <a:moveTo>
                    <a:pt x="0" y="900"/>
                  </a:moveTo>
                  <a:lnTo>
                    <a:pt x="282" y="900"/>
                  </a:lnTo>
                  <a:lnTo>
                    <a:pt x="282" y="1350"/>
                  </a:lnTo>
                  <a:lnTo>
                    <a:pt x="0" y="1350"/>
                  </a:lnTo>
                  <a:lnTo>
                    <a:pt x="0" y="900"/>
                  </a:lnTo>
                  <a:close/>
                  <a:moveTo>
                    <a:pt x="0" y="338"/>
                  </a:moveTo>
                  <a:lnTo>
                    <a:pt x="282" y="338"/>
                  </a:lnTo>
                  <a:lnTo>
                    <a:pt x="282" y="787"/>
                  </a:lnTo>
                  <a:lnTo>
                    <a:pt x="0" y="787"/>
                  </a:lnTo>
                  <a:lnTo>
                    <a:pt x="0" y="338"/>
                  </a:lnTo>
                  <a:close/>
                  <a:moveTo>
                    <a:pt x="1406" y="0"/>
                  </a:moveTo>
                  <a:lnTo>
                    <a:pt x="1800" y="0"/>
                  </a:lnTo>
                  <a:lnTo>
                    <a:pt x="1800" y="225"/>
                  </a:lnTo>
                  <a:lnTo>
                    <a:pt x="1406" y="225"/>
                  </a:lnTo>
                  <a:lnTo>
                    <a:pt x="1406" y="0"/>
                  </a:lnTo>
                  <a:close/>
                  <a:moveTo>
                    <a:pt x="900" y="0"/>
                  </a:moveTo>
                  <a:lnTo>
                    <a:pt x="1294" y="0"/>
                  </a:lnTo>
                  <a:lnTo>
                    <a:pt x="1294" y="225"/>
                  </a:lnTo>
                  <a:lnTo>
                    <a:pt x="900" y="225"/>
                  </a:lnTo>
                  <a:lnTo>
                    <a:pt x="900" y="0"/>
                  </a:lnTo>
                  <a:close/>
                  <a:moveTo>
                    <a:pt x="394" y="0"/>
                  </a:moveTo>
                  <a:lnTo>
                    <a:pt x="788" y="0"/>
                  </a:lnTo>
                  <a:lnTo>
                    <a:pt x="788" y="225"/>
                  </a:lnTo>
                  <a:lnTo>
                    <a:pt x="394" y="225"/>
                  </a:lnTo>
                  <a:lnTo>
                    <a:pt x="394" y="0"/>
                  </a:lnTo>
                  <a:close/>
                  <a:moveTo>
                    <a:pt x="0" y="0"/>
                  </a:moveTo>
                  <a:lnTo>
                    <a:pt x="282" y="0"/>
                  </a:lnTo>
                  <a:lnTo>
                    <a:pt x="282" y="225"/>
                  </a:lnTo>
                  <a:lnTo>
                    <a:pt x="0" y="225"/>
                  </a:lnTo>
                  <a:lnTo>
                    <a:pt x="0"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4" name="Group 33">
            <a:extLst>
              <a:ext uri="{FF2B5EF4-FFF2-40B4-BE49-F238E27FC236}">
                <a16:creationId xmlns:a16="http://schemas.microsoft.com/office/drawing/2014/main" id="{5A58009D-5A9D-472F-983A-A160D9608FEE}"/>
              </a:ext>
            </a:extLst>
          </p:cNvPr>
          <p:cNvGrpSpPr>
            <a:grpSpLocks noChangeAspect="1"/>
          </p:cNvGrpSpPr>
          <p:nvPr/>
        </p:nvGrpSpPr>
        <p:grpSpPr>
          <a:xfrm>
            <a:off x="8564894" y="4904114"/>
            <a:ext cx="648842" cy="536610"/>
            <a:chOff x="5166284" y="4395052"/>
            <a:chExt cx="589856" cy="487827"/>
          </a:xfrm>
        </p:grpSpPr>
        <p:sp useBgFill="1">
          <p:nvSpPr>
            <p:cNvPr id="35" name="Freeform 48">
              <a:extLst>
                <a:ext uri="{FF2B5EF4-FFF2-40B4-BE49-F238E27FC236}">
                  <a16:creationId xmlns:a16="http://schemas.microsoft.com/office/drawing/2014/main" id="{50F78A98-6200-42F1-B908-C7CD0981C5C0}"/>
                </a:ext>
              </a:extLst>
            </p:cNvPr>
            <p:cNvSpPr>
              <a:spLocks/>
            </p:cNvSpPr>
            <p:nvPr/>
          </p:nvSpPr>
          <p:spPr bwMode="auto">
            <a:xfrm>
              <a:off x="5166284" y="4395052"/>
              <a:ext cx="589856" cy="487827"/>
            </a:xfrm>
            <a:custGeom>
              <a:avLst/>
              <a:gdLst>
                <a:gd name="T0" fmla="*/ 112 w 2586"/>
                <a:gd name="T1" fmla="*/ 0 h 2136"/>
                <a:gd name="T2" fmla="*/ 2474 w 2586"/>
                <a:gd name="T3" fmla="*/ 0 h 2136"/>
                <a:gd name="T4" fmla="*/ 2499 w 2586"/>
                <a:gd name="T5" fmla="*/ 3 h 2136"/>
                <a:gd name="T6" fmla="*/ 2524 w 2586"/>
                <a:gd name="T7" fmla="*/ 12 h 2136"/>
                <a:gd name="T8" fmla="*/ 2544 w 2586"/>
                <a:gd name="T9" fmla="*/ 24 h 2136"/>
                <a:gd name="T10" fmla="*/ 2562 w 2586"/>
                <a:gd name="T11" fmla="*/ 42 h 2136"/>
                <a:gd name="T12" fmla="*/ 2574 w 2586"/>
                <a:gd name="T13" fmla="*/ 62 h 2136"/>
                <a:gd name="T14" fmla="*/ 2583 w 2586"/>
                <a:gd name="T15" fmla="*/ 87 h 2136"/>
                <a:gd name="T16" fmla="*/ 2586 w 2586"/>
                <a:gd name="T17" fmla="*/ 112 h 2136"/>
                <a:gd name="T18" fmla="*/ 2586 w 2586"/>
                <a:gd name="T19" fmla="*/ 2024 h 2136"/>
                <a:gd name="T20" fmla="*/ 2583 w 2586"/>
                <a:gd name="T21" fmla="*/ 2049 h 2136"/>
                <a:gd name="T22" fmla="*/ 2574 w 2586"/>
                <a:gd name="T23" fmla="*/ 2074 h 2136"/>
                <a:gd name="T24" fmla="*/ 2562 w 2586"/>
                <a:gd name="T25" fmla="*/ 2094 h 2136"/>
                <a:gd name="T26" fmla="*/ 2544 w 2586"/>
                <a:gd name="T27" fmla="*/ 2112 h 2136"/>
                <a:gd name="T28" fmla="*/ 2524 w 2586"/>
                <a:gd name="T29" fmla="*/ 2124 h 2136"/>
                <a:gd name="T30" fmla="*/ 2499 w 2586"/>
                <a:gd name="T31" fmla="*/ 2133 h 2136"/>
                <a:gd name="T32" fmla="*/ 2474 w 2586"/>
                <a:gd name="T33" fmla="*/ 2136 h 2136"/>
                <a:gd name="T34" fmla="*/ 112 w 2586"/>
                <a:gd name="T35" fmla="*/ 2136 h 2136"/>
                <a:gd name="T36" fmla="*/ 87 w 2586"/>
                <a:gd name="T37" fmla="*/ 2133 h 2136"/>
                <a:gd name="T38" fmla="*/ 62 w 2586"/>
                <a:gd name="T39" fmla="*/ 2124 h 2136"/>
                <a:gd name="T40" fmla="*/ 42 w 2586"/>
                <a:gd name="T41" fmla="*/ 2112 h 2136"/>
                <a:gd name="T42" fmla="*/ 24 w 2586"/>
                <a:gd name="T43" fmla="*/ 2094 h 2136"/>
                <a:gd name="T44" fmla="*/ 12 w 2586"/>
                <a:gd name="T45" fmla="*/ 2074 h 2136"/>
                <a:gd name="T46" fmla="*/ 3 w 2586"/>
                <a:gd name="T47" fmla="*/ 2049 h 2136"/>
                <a:gd name="T48" fmla="*/ 0 w 2586"/>
                <a:gd name="T49" fmla="*/ 2024 h 2136"/>
                <a:gd name="T50" fmla="*/ 0 w 2586"/>
                <a:gd name="T51" fmla="*/ 112 h 2136"/>
                <a:gd name="T52" fmla="*/ 3 w 2586"/>
                <a:gd name="T53" fmla="*/ 87 h 2136"/>
                <a:gd name="T54" fmla="*/ 12 w 2586"/>
                <a:gd name="T55" fmla="*/ 62 h 2136"/>
                <a:gd name="T56" fmla="*/ 24 w 2586"/>
                <a:gd name="T57" fmla="*/ 42 h 2136"/>
                <a:gd name="T58" fmla="*/ 42 w 2586"/>
                <a:gd name="T59" fmla="*/ 24 h 2136"/>
                <a:gd name="T60" fmla="*/ 62 w 2586"/>
                <a:gd name="T61" fmla="*/ 12 h 2136"/>
                <a:gd name="T62" fmla="*/ 87 w 2586"/>
                <a:gd name="T63" fmla="*/ 3 h 2136"/>
                <a:gd name="T64" fmla="*/ 112 w 2586"/>
                <a:gd name="T65" fmla="*/ 0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6" h="2136">
                  <a:moveTo>
                    <a:pt x="112" y="0"/>
                  </a:moveTo>
                  <a:lnTo>
                    <a:pt x="2474" y="0"/>
                  </a:lnTo>
                  <a:lnTo>
                    <a:pt x="2499" y="3"/>
                  </a:lnTo>
                  <a:lnTo>
                    <a:pt x="2524" y="12"/>
                  </a:lnTo>
                  <a:lnTo>
                    <a:pt x="2544" y="24"/>
                  </a:lnTo>
                  <a:lnTo>
                    <a:pt x="2562" y="42"/>
                  </a:lnTo>
                  <a:lnTo>
                    <a:pt x="2574" y="62"/>
                  </a:lnTo>
                  <a:lnTo>
                    <a:pt x="2583" y="87"/>
                  </a:lnTo>
                  <a:lnTo>
                    <a:pt x="2586" y="112"/>
                  </a:lnTo>
                  <a:lnTo>
                    <a:pt x="2586" y="2024"/>
                  </a:lnTo>
                  <a:lnTo>
                    <a:pt x="2583" y="2049"/>
                  </a:lnTo>
                  <a:lnTo>
                    <a:pt x="2574" y="2074"/>
                  </a:lnTo>
                  <a:lnTo>
                    <a:pt x="2562" y="2094"/>
                  </a:lnTo>
                  <a:lnTo>
                    <a:pt x="2544" y="2112"/>
                  </a:lnTo>
                  <a:lnTo>
                    <a:pt x="2524" y="2124"/>
                  </a:lnTo>
                  <a:lnTo>
                    <a:pt x="2499" y="2133"/>
                  </a:lnTo>
                  <a:lnTo>
                    <a:pt x="2474" y="2136"/>
                  </a:lnTo>
                  <a:lnTo>
                    <a:pt x="112" y="2136"/>
                  </a:lnTo>
                  <a:lnTo>
                    <a:pt x="87" y="2133"/>
                  </a:lnTo>
                  <a:lnTo>
                    <a:pt x="62" y="2124"/>
                  </a:lnTo>
                  <a:lnTo>
                    <a:pt x="42" y="2112"/>
                  </a:lnTo>
                  <a:lnTo>
                    <a:pt x="24" y="2094"/>
                  </a:lnTo>
                  <a:lnTo>
                    <a:pt x="12" y="2074"/>
                  </a:lnTo>
                  <a:lnTo>
                    <a:pt x="3" y="2049"/>
                  </a:lnTo>
                  <a:lnTo>
                    <a:pt x="0" y="2024"/>
                  </a:lnTo>
                  <a:lnTo>
                    <a:pt x="0" y="112"/>
                  </a:lnTo>
                  <a:lnTo>
                    <a:pt x="3" y="87"/>
                  </a:lnTo>
                  <a:lnTo>
                    <a:pt x="12" y="62"/>
                  </a:lnTo>
                  <a:lnTo>
                    <a:pt x="24" y="42"/>
                  </a:lnTo>
                  <a:lnTo>
                    <a:pt x="42" y="24"/>
                  </a:lnTo>
                  <a:lnTo>
                    <a:pt x="62" y="12"/>
                  </a:lnTo>
                  <a:lnTo>
                    <a:pt x="87" y="3"/>
                  </a:lnTo>
                  <a:lnTo>
                    <a:pt x="112"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49">
              <a:extLst>
                <a:ext uri="{FF2B5EF4-FFF2-40B4-BE49-F238E27FC236}">
                  <a16:creationId xmlns:a16="http://schemas.microsoft.com/office/drawing/2014/main" id="{7B1A57AB-CC70-4B81-AE51-0F887F809169}"/>
                </a:ext>
              </a:extLst>
            </p:cNvPr>
            <p:cNvSpPr>
              <a:spLocks noEditPoints="1"/>
            </p:cNvSpPr>
            <p:nvPr/>
          </p:nvSpPr>
          <p:spPr bwMode="auto">
            <a:xfrm>
              <a:off x="5191791" y="4420559"/>
              <a:ext cx="538841" cy="436812"/>
            </a:xfrm>
            <a:custGeom>
              <a:avLst/>
              <a:gdLst>
                <a:gd name="T0" fmla="*/ 1687 w 2362"/>
                <a:gd name="T1" fmla="*/ 1181 h 1912"/>
                <a:gd name="T2" fmla="*/ 2081 w 2362"/>
                <a:gd name="T3" fmla="*/ 1181 h 1912"/>
                <a:gd name="T4" fmla="*/ 2081 w 2362"/>
                <a:gd name="T5" fmla="*/ 1631 h 1912"/>
                <a:gd name="T6" fmla="*/ 1687 w 2362"/>
                <a:gd name="T7" fmla="*/ 1631 h 1912"/>
                <a:gd name="T8" fmla="*/ 1687 w 2362"/>
                <a:gd name="T9" fmla="*/ 1181 h 1912"/>
                <a:gd name="T10" fmla="*/ 1181 w 2362"/>
                <a:gd name="T11" fmla="*/ 1181 h 1912"/>
                <a:gd name="T12" fmla="*/ 1575 w 2362"/>
                <a:gd name="T13" fmla="*/ 1181 h 1912"/>
                <a:gd name="T14" fmla="*/ 1575 w 2362"/>
                <a:gd name="T15" fmla="*/ 1631 h 1912"/>
                <a:gd name="T16" fmla="*/ 1181 w 2362"/>
                <a:gd name="T17" fmla="*/ 1631 h 1912"/>
                <a:gd name="T18" fmla="*/ 1181 w 2362"/>
                <a:gd name="T19" fmla="*/ 1181 h 1912"/>
                <a:gd name="T20" fmla="*/ 675 w 2362"/>
                <a:gd name="T21" fmla="*/ 1181 h 1912"/>
                <a:gd name="T22" fmla="*/ 1069 w 2362"/>
                <a:gd name="T23" fmla="*/ 1181 h 1912"/>
                <a:gd name="T24" fmla="*/ 1069 w 2362"/>
                <a:gd name="T25" fmla="*/ 1631 h 1912"/>
                <a:gd name="T26" fmla="*/ 675 w 2362"/>
                <a:gd name="T27" fmla="*/ 1631 h 1912"/>
                <a:gd name="T28" fmla="*/ 675 w 2362"/>
                <a:gd name="T29" fmla="*/ 1181 h 1912"/>
                <a:gd name="T30" fmla="*/ 1687 w 2362"/>
                <a:gd name="T31" fmla="*/ 619 h 1912"/>
                <a:gd name="T32" fmla="*/ 2081 w 2362"/>
                <a:gd name="T33" fmla="*/ 619 h 1912"/>
                <a:gd name="T34" fmla="*/ 2081 w 2362"/>
                <a:gd name="T35" fmla="*/ 1068 h 1912"/>
                <a:gd name="T36" fmla="*/ 1687 w 2362"/>
                <a:gd name="T37" fmla="*/ 1068 h 1912"/>
                <a:gd name="T38" fmla="*/ 1687 w 2362"/>
                <a:gd name="T39" fmla="*/ 619 h 1912"/>
                <a:gd name="T40" fmla="*/ 1181 w 2362"/>
                <a:gd name="T41" fmla="*/ 619 h 1912"/>
                <a:gd name="T42" fmla="*/ 1575 w 2362"/>
                <a:gd name="T43" fmla="*/ 619 h 1912"/>
                <a:gd name="T44" fmla="*/ 1575 w 2362"/>
                <a:gd name="T45" fmla="*/ 1068 h 1912"/>
                <a:gd name="T46" fmla="*/ 1181 w 2362"/>
                <a:gd name="T47" fmla="*/ 1068 h 1912"/>
                <a:gd name="T48" fmla="*/ 1181 w 2362"/>
                <a:gd name="T49" fmla="*/ 619 h 1912"/>
                <a:gd name="T50" fmla="*/ 675 w 2362"/>
                <a:gd name="T51" fmla="*/ 619 h 1912"/>
                <a:gd name="T52" fmla="*/ 1069 w 2362"/>
                <a:gd name="T53" fmla="*/ 619 h 1912"/>
                <a:gd name="T54" fmla="*/ 1069 w 2362"/>
                <a:gd name="T55" fmla="*/ 1068 h 1912"/>
                <a:gd name="T56" fmla="*/ 675 w 2362"/>
                <a:gd name="T57" fmla="*/ 1068 h 1912"/>
                <a:gd name="T58" fmla="*/ 675 w 2362"/>
                <a:gd name="T59" fmla="*/ 619 h 1912"/>
                <a:gd name="T60" fmla="*/ 169 w 2362"/>
                <a:gd name="T61" fmla="*/ 169 h 1912"/>
                <a:gd name="T62" fmla="*/ 169 w 2362"/>
                <a:gd name="T63" fmla="*/ 1743 h 1912"/>
                <a:gd name="T64" fmla="*/ 2193 w 2362"/>
                <a:gd name="T65" fmla="*/ 1743 h 1912"/>
                <a:gd name="T66" fmla="*/ 2193 w 2362"/>
                <a:gd name="T67" fmla="*/ 169 h 1912"/>
                <a:gd name="T68" fmla="*/ 169 w 2362"/>
                <a:gd name="T69" fmla="*/ 169 h 1912"/>
                <a:gd name="T70" fmla="*/ 0 w 2362"/>
                <a:gd name="T71" fmla="*/ 0 h 1912"/>
                <a:gd name="T72" fmla="*/ 2362 w 2362"/>
                <a:gd name="T73" fmla="*/ 0 h 1912"/>
                <a:gd name="T74" fmla="*/ 2362 w 2362"/>
                <a:gd name="T75" fmla="*/ 1912 h 1912"/>
                <a:gd name="T76" fmla="*/ 0 w 2362"/>
                <a:gd name="T77" fmla="*/ 1912 h 1912"/>
                <a:gd name="T78" fmla="*/ 0 w 2362"/>
                <a:gd name="T79"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2" h="1912">
                  <a:moveTo>
                    <a:pt x="1687" y="1181"/>
                  </a:moveTo>
                  <a:lnTo>
                    <a:pt x="2081" y="1181"/>
                  </a:lnTo>
                  <a:lnTo>
                    <a:pt x="2081" y="1631"/>
                  </a:lnTo>
                  <a:lnTo>
                    <a:pt x="1687" y="1631"/>
                  </a:lnTo>
                  <a:lnTo>
                    <a:pt x="1687" y="1181"/>
                  </a:lnTo>
                  <a:close/>
                  <a:moveTo>
                    <a:pt x="1181" y="1181"/>
                  </a:moveTo>
                  <a:lnTo>
                    <a:pt x="1575" y="1181"/>
                  </a:lnTo>
                  <a:lnTo>
                    <a:pt x="1575" y="1631"/>
                  </a:lnTo>
                  <a:lnTo>
                    <a:pt x="1181" y="1631"/>
                  </a:lnTo>
                  <a:lnTo>
                    <a:pt x="1181" y="1181"/>
                  </a:lnTo>
                  <a:close/>
                  <a:moveTo>
                    <a:pt x="675" y="1181"/>
                  </a:moveTo>
                  <a:lnTo>
                    <a:pt x="1069" y="1181"/>
                  </a:lnTo>
                  <a:lnTo>
                    <a:pt x="1069" y="1631"/>
                  </a:lnTo>
                  <a:lnTo>
                    <a:pt x="675" y="1631"/>
                  </a:lnTo>
                  <a:lnTo>
                    <a:pt x="675" y="1181"/>
                  </a:lnTo>
                  <a:close/>
                  <a:moveTo>
                    <a:pt x="1687" y="619"/>
                  </a:moveTo>
                  <a:lnTo>
                    <a:pt x="2081" y="619"/>
                  </a:lnTo>
                  <a:lnTo>
                    <a:pt x="2081" y="1068"/>
                  </a:lnTo>
                  <a:lnTo>
                    <a:pt x="1687" y="1068"/>
                  </a:lnTo>
                  <a:lnTo>
                    <a:pt x="1687" y="619"/>
                  </a:lnTo>
                  <a:close/>
                  <a:moveTo>
                    <a:pt x="1181" y="619"/>
                  </a:moveTo>
                  <a:lnTo>
                    <a:pt x="1575" y="619"/>
                  </a:lnTo>
                  <a:lnTo>
                    <a:pt x="1575" y="1068"/>
                  </a:lnTo>
                  <a:lnTo>
                    <a:pt x="1181" y="1068"/>
                  </a:lnTo>
                  <a:lnTo>
                    <a:pt x="1181" y="619"/>
                  </a:lnTo>
                  <a:close/>
                  <a:moveTo>
                    <a:pt x="675" y="619"/>
                  </a:moveTo>
                  <a:lnTo>
                    <a:pt x="1069" y="619"/>
                  </a:lnTo>
                  <a:lnTo>
                    <a:pt x="1069" y="1068"/>
                  </a:lnTo>
                  <a:lnTo>
                    <a:pt x="675" y="1068"/>
                  </a:lnTo>
                  <a:lnTo>
                    <a:pt x="675" y="619"/>
                  </a:lnTo>
                  <a:close/>
                  <a:moveTo>
                    <a:pt x="169" y="169"/>
                  </a:moveTo>
                  <a:lnTo>
                    <a:pt x="169" y="1743"/>
                  </a:lnTo>
                  <a:lnTo>
                    <a:pt x="2193" y="1743"/>
                  </a:lnTo>
                  <a:lnTo>
                    <a:pt x="2193" y="169"/>
                  </a:lnTo>
                  <a:lnTo>
                    <a:pt x="169" y="169"/>
                  </a:lnTo>
                  <a:close/>
                  <a:moveTo>
                    <a:pt x="0" y="0"/>
                  </a:moveTo>
                  <a:lnTo>
                    <a:pt x="2362" y="0"/>
                  </a:lnTo>
                  <a:lnTo>
                    <a:pt x="2362" y="1912"/>
                  </a:lnTo>
                  <a:lnTo>
                    <a:pt x="0" y="191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50">
              <a:extLst>
                <a:ext uri="{FF2B5EF4-FFF2-40B4-BE49-F238E27FC236}">
                  <a16:creationId xmlns:a16="http://schemas.microsoft.com/office/drawing/2014/main" id="{A019A5C4-CC7C-4BEA-96F3-5CAF44899CFF}"/>
                </a:ext>
              </a:extLst>
            </p:cNvPr>
            <p:cNvSpPr>
              <a:spLocks noEditPoints="1"/>
            </p:cNvSpPr>
            <p:nvPr/>
          </p:nvSpPr>
          <p:spPr bwMode="auto">
            <a:xfrm>
              <a:off x="5255560" y="4485922"/>
              <a:ext cx="411305" cy="306088"/>
            </a:xfrm>
            <a:custGeom>
              <a:avLst/>
              <a:gdLst>
                <a:gd name="T0" fmla="*/ 0 w 1800"/>
                <a:gd name="T1" fmla="*/ 900 h 1350"/>
                <a:gd name="T2" fmla="*/ 282 w 1800"/>
                <a:gd name="T3" fmla="*/ 900 h 1350"/>
                <a:gd name="T4" fmla="*/ 282 w 1800"/>
                <a:gd name="T5" fmla="*/ 1350 h 1350"/>
                <a:gd name="T6" fmla="*/ 0 w 1800"/>
                <a:gd name="T7" fmla="*/ 1350 h 1350"/>
                <a:gd name="T8" fmla="*/ 0 w 1800"/>
                <a:gd name="T9" fmla="*/ 900 h 1350"/>
                <a:gd name="T10" fmla="*/ 0 w 1800"/>
                <a:gd name="T11" fmla="*/ 338 h 1350"/>
                <a:gd name="T12" fmla="*/ 282 w 1800"/>
                <a:gd name="T13" fmla="*/ 338 h 1350"/>
                <a:gd name="T14" fmla="*/ 282 w 1800"/>
                <a:gd name="T15" fmla="*/ 787 h 1350"/>
                <a:gd name="T16" fmla="*/ 0 w 1800"/>
                <a:gd name="T17" fmla="*/ 787 h 1350"/>
                <a:gd name="T18" fmla="*/ 0 w 1800"/>
                <a:gd name="T19" fmla="*/ 338 h 1350"/>
                <a:gd name="T20" fmla="*/ 1406 w 1800"/>
                <a:gd name="T21" fmla="*/ 0 h 1350"/>
                <a:gd name="T22" fmla="*/ 1800 w 1800"/>
                <a:gd name="T23" fmla="*/ 0 h 1350"/>
                <a:gd name="T24" fmla="*/ 1800 w 1800"/>
                <a:gd name="T25" fmla="*/ 225 h 1350"/>
                <a:gd name="T26" fmla="*/ 1406 w 1800"/>
                <a:gd name="T27" fmla="*/ 225 h 1350"/>
                <a:gd name="T28" fmla="*/ 1406 w 1800"/>
                <a:gd name="T29" fmla="*/ 0 h 1350"/>
                <a:gd name="T30" fmla="*/ 900 w 1800"/>
                <a:gd name="T31" fmla="*/ 0 h 1350"/>
                <a:gd name="T32" fmla="*/ 1294 w 1800"/>
                <a:gd name="T33" fmla="*/ 0 h 1350"/>
                <a:gd name="T34" fmla="*/ 1294 w 1800"/>
                <a:gd name="T35" fmla="*/ 225 h 1350"/>
                <a:gd name="T36" fmla="*/ 900 w 1800"/>
                <a:gd name="T37" fmla="*/ 225 h 1350"/>
                <a:gd name="T38" fmla="*/ 900 w 1800"/>
                <a:gd name="T39" fmla="*/ 0 h 1350"/>
                <a:gd name="T40" fmla="*/ 394 w 1800"/>
                <a:gd name="T41" fmla="*/ 0 h 1350"/>
                <a:gd name="T42" fmla="*/ 788 w 1800"/>
                <a:gd name="T43" fmla="*/ 0 h 1350"/>
                <a:gd name="T44" fmla="*/ 788 w 1800"/>
                <a:gd name="T45" fmla="*/ 225 h 1350"/>
                <a:gd name="T46" fmla="*/ 394 w 1800"/>
                <a:gd name="T47" fmla="*/ 225 h 1350"/>
                <a:gd name="T48" fmla="*/ 394 w 1800"/>
                <a:gd name="T49" fmla="*/ 0 h 1350"/>
                <a:gd name="T50" fmla="*/ 0 w 1800"/>
                <a:gd name="T51" fmla="*/ 0 h 1350"/>
                <a:gd name="T52" fmla="*/ 282 w 1800"/>
                <a:gd name="T53" fmla="*/ 0 h 1350"/>
                <a:gd name="T54" fmla="*/ 282 w 1800"/>
                <a:gd name="T55" fmla="*/ 225 h 1350"/>
                <a:gd name="T56" fmla="*/ 0 w 1800"/>
                <a:gd name="T57" fmla="*/ 225 h 1350"/>
                <a:gd name="T58" fmla="*/ 0 w 1800"/>
                <a:gd name="T59"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0" h="1350">
                  <a:moveTo>
                    <a:pt x="0" y="900"/>
                  </a:moveTo>
                  <a:lnTo>
                    <a:pt x="282" y="900"/>
                  </a:lnTo>
                  <a:lnTo>
                    <a:pt x="282" y="1350"/>
                  </a:lnTo>
                  <a:lnTo>
                    <a:pt x="0" y="1350"/>
                  </a:lnTo>
                  <a:lnTo>
                    <a:pt x="0" y="900"/>
                  </a:lnTo>
                  <a:close/>
                  <a:moveTo>
                    <a:pt x="0" y="338"/>
                  </a:moveTo>
                  <a:lnTo>
                    <a:pt x="282" y="338"/>
                  </a:lnTo>
                  <a:lnTo>
                    <a:pt x="282" y="787"/>
                  </a:lnTo>
                  <a:lnTo>
                    <a:pt x="0" y="787"/>
                  </a:lnTo>
                  <a:lnTo>
                    <a:pt x="0" y="338"/>
                  </a:lnTo>
                  <a:close/>
                  <a:moveTo>
                    <a:pt x="1406" y="0"/>
                  </a:moveTo>
                  <a:lnTo>
                    <a:pt x="1800" y="0"/>
                  </a:lnTo>
                  <a:lnTo>
                    <a:pt x="1800" y="225"/>
                  </a:lnTo>
                  <a:lnTo>
                    <a:pt x="1406" y="225"/>
                  </a:lnTo>
                  <a:lnTo>
                    <a:pt x="1406" y="0"/>
                  </a:lnTo>
                  <a:close/>
                  <a:moveTo>
                    <a:pt x="900" y="0"/>
                  </a:moveTo>
                  <a:lnTo>
                    <a:pt x="1294" y="0"/>
                  </a:lnTo>
                  <a:lnTo>
                    <a:pt x="1294" y="225"/>
                  </a:lnTo>
                  <a:lnTo>
                    <a:pt x="900" y="225"/>
                  </a:lnTo>
                  <a:lnTo>
                    <a:pt x="900" y="0"/>
                  </a:lnTo>
                  <a:close/>
                  <a:moveTo>
                    <a:pt x="394" y="0"/>
                  </a:moveTo>
                  <a:lnTo>
                    <a:pt x="788" y="0"/>
                  </a:lnTo>
                  <a:lnTo>
                    <a:pt x="788" y="225"/>
                  </a:lnTo>
                  <a:lnTo>
                    <a:pt x="394" y="225"/>
                  </a:lnTo>
                  <a:lnTo>
                    <a:pt x="394" y="0"/>
                  </a:lnTo>
                  <a:close/>
                  <a:moveTo>
                    <a:pt x="0" y="0"/>
                  </a:moveTo>
                  <a:lnTo>
                    <a:pt x="282" y="0"/>
                  </a:lnTo>
                  <a:lnTo>
                    <a:pt x="282" y="225"/>
                  </a:lnTo>
                  <a:lnTo>
                    <a:pt x="0" y="225"/>
                  </a:lnTo>
                  <a:lnTo>
                    <a:pt x="0"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8" name="Group 37">
            <a:extLst>
              <a:ext uri="{FF2B5EF4-FFF2-40B4-BE49-F238E27FC236}">
                <a16:creationId xmlns:a16="http://schemas.microsoft.com/office/drawing/2014/main" id="{A37F4CB0-A5E4-4750-AC8A-B2E4662E5ABC}"/>
              </a:ext>
            </a:extLst>
          </p:cNvPr>
          <p:cNvGrpSpPr>
            <a:grpSpLocks noChangeAspect="1"/>
          </p:cNvGrpSpPr>
          <p:nvPr/>
        </p:nvGrpSpPr>
        <p:grpSpPr>
          <a:xfrm>
            <a:off x="8848139" y="5181290"/>
            <a:ext cx="648842" cy="536610"/>
            <a:chOff x="5166284" y="5841204"/>
            <a:chExt cx="589856" cy="487827"/>
          </a:xfrm>
        </p:grpSpPr>
        <p:sp useBgFill="1">
          <p:nvSpPr>
            <p:cNvPr id="39" name="Freeform 48">
              <a:extLst>
                <a:ext uri="{FF2B5EF4-FFF2-40B4-BE49-F238E27FC236}">
                  <a16:creationId xmlns:a16="http://schemas.microsoft.com/office/drawing/2014/main" id="{36CEC629-4690-436C-85AE-40D3766D756E}"/>
                </a:ext>
              </a:extLst>
            </p:cNvPr>
            <p:cNvSpPr>
              <a:spLocks/>
            </p:cNvSpPr>
            <p:nvPr/>
          </p:nvSpPr>
          <p:spPr bwMode="auto">
            <a:xfrm>
              <a:off x="5166284" y="5841204"/>
              <a:ext cx="589856" cy="487827"/>
            </a:xfrm>
            <a:custGeom>
              <a:avLst/>
              <a:gdLst>
                <a:gd name="T0" fmla="*/ 112 w 2586"/>
                <a:gd name="T1" fmla="*/ 0 h 2136"/>
                <a:gd name="T2" fmla="*/ 2474 w 2586"/>
                <a:gd name="T3" fmla="*/ 0 h 2136"/>
                <a:gd name="T4" fmla="*/ 2499 w 2586"/>
                <a:gd name="T5" fmla="*/ 3 h 2136"/>
                <a:gd name="T6" fmla="*/ 2524 w 2586"/>
                <a:gd name="T7" fmla="*/ 12 h 2136"/>
                <a:gd name="T8" fmla="*/ 2544 w 2586"/>
                <a:gd name="T9" fmla="*/ 24 h 2136"/>
                <a:gd name="T10" fmla="*/ 2562 w 2586"/>
                <a:gd name="T11" fmla="*/ 42 h 2136"/>
                <a:gd name="T12" fmla="*/ 2574 w 2586"/>
                <a:gd name="T13" fmla="*/ 62 h 2136"/>
                <a:gd name="T14" fmla="*/ 2583 w 2586"/>
                <a:gd name="T15" fmla="*/ 87 h 2136"/>
                <a:gd name="T16" fmla="*/ 2586 w 2586"/>
                <a:gd name="T17" fmla="*/ 112 h 2136"/>
                <a:gd name="T18" fmla="*/ 2586 w 2586"/>
                <a:gd name="T19" fmla="*/ 2024 h 2136"/>
                <a:gd name="T20" fmla="*/ 2583 w 2586"/>
                <a:gd name="T21" fmla="*/ 2049 h 2136"/>
                <a:gd name="T22" fmla="*/ 2574 w 2586"/>
                <a:gd name="T23" fmla="*/ 2074 h 2136"/>
                <a:gd name="T24" fmla="*/ 2562 w 2586"/>
                <a:gd name="T25" fmla="*/ 2094 h 2136"/>
                <a:gd name="T26" fmla="*/ 2544 w 2586"/>
                <a:gd name="T27" fmla="*/ 2112 h 2136"/>
                <a:gd name="T28" fmla="*/ 2524 w 2586"/>
                <a:gd name="T29" fmla="*/ 2124 h 2136"/>
                <a:gd name="T30" fmla="*/ 2499 w 2586"/>
                <a:gd name="T31" fmla="*/ 2133 h 2136"/>
                <a:gd name="T32" fmla="*/ 2474 w 2586"/>
                <a:gd name="T33" fmla="*/ 2136 h 2136"/>
                <a:gd name="T34" fmla="*/ 112 w 2586"/>
                <a:gd name="T35" fmla="*/ 2136 h 2136"/>
                <a:gd name="T36" fmla="*/ 87 w 2586"/>
                <a:gd name="T37" fmla="*/ 2133 h 2136"/>
                <a:gd name="T38" fmla="*/ 62 w 2586"/>
                <a:gd name="T39" fmla="*/ 2124 h 2136"/>
                <a:gd name="T40" fmla="*/ 42 w 2586"/>
                <a:gd name="T41" fmla="*/ 2112 h 2136"/>
                <a:gd name="T42" fmla="*/ 24 w 2586"/>
                <a:gd name="T43" fmla="*/ 2094 h 2136"/>
                <a:gd name="T44" fmla="*/ 12 w 2586"/>
                <a:gd name="T45" fmla="*/ 2074 h 2136"/>
                <a:gd name="T46" fmla="*/ 3 w 2586"/>
                <a:gd name="T47" fmla="*/ 2049 h 2136"/>
                <a:gd name="T48" fmla="*/ 0 w 2586"/>
                <a:gd name="T49" fmla="*/ 2024 h 2136"/>
                <a:gd name="T50" fmla="*/ 0 w 2586"/>
                <a:gd name="T51" fmla="*/ 112 h 2136"/>
                <a:gd name="T52" fmla="*/ 3 w 2586"/>
                <a:gd name="T53" fmla="*/ 87 h 2136"/>
                <a:gd name="T54" fmla="*/ 12 w 2586"/>
                <a:gd name="T55" fmla="*/ 62 h 2136"/>
                <a:gd name="T56" fmla="*/ 24 w 2586"/>
                <a:gd name="T57" fmla="*/ 42 h 2136"/>
                <a:gd name="T58" fmla="*/ 42 w 2586"/>
                <a:gd name="T59" fmla="*/ 24 h 2136"/>
                <a:gd name="T60" fmla="*/ 62 w 2586"/>
                <a:gd name="T61" fmla="*/ 12 h 2136"/>
                <a:gd name="T62" fmla="*/ 87 w 2586"/>
                <a:gd name="T63" fmla="*/ 3 h 2136"/>
                <a:gd name="T64" fmla="*/ 112 w 2586"/>
                <a:gd name="T65" fmla="*/ 0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6" h="2136">
                  <a:moveTo>
                    <a:pt x="112" y="0"/>
                  </a:moveTo>
                  <a:lnTo>
                    <a:pt x="2474" y="0"/>
                  </a:lnTo>
                  <a:lnTo>
                    <a:pt x="2499" y="3"/>
                  </a:lnTo>
                  <a:lnTo>
                    <a:pt x="2524" y="12"/>
                  </a:lnTo>
                  <a:lnTo>
                    <a:pt x="2544" y="24"/>
                  </a:lnTo>
                  <a:lnTo>
                    <a:pt x="2562" y="42"/>
                  </a:lnTo>
                  <a:lnTo>
                    <a:pt x="2574" y="62"/>
                  </a:lnTo>
                  <a:lnTo>
                    <a:pt x="2583" y="87"/>
                  </a:lnTo>
                  <a:lnTo>
                    <a:pt x="2586" y="112"/>
                  </a:lnTo>
                  <a:lnTo>
                    <a:pt x="2586" y="2024"/>
                  </a:lnTo>
                  <a:lnTo>
                    <a:pt x="2583" y="2049"/>
                  </a:lnTo>
                  <a:lnTo>
                    <a:pt x="2574" y="2074"/>
                  </a:lnTo>
                  <a:lnTo>
                    <a:pt x="2562" y="2094"/>
                  </a:lnTo>
                  <a:lnTo>
                    <a:pt x="2544" y="2112"/>
                  </a:lnTo>
                  <a:lnTo>
                    <a:pt x="2524" y="2124"/>
                  </a:lnTo>
                  <a:lnTo>
                    <a:pt x="2499" y="2133"/>
                  </a:lnTo>
                  <a:lnTo>
                    <a:pt x="2474" y="2136"/>
                  </a:lnTo>
                  <a:lnTo>
                    <a:pt x="112" y="2136"/>
                  </a:lnTo>
                  <a:lnTo>
                    <a:pt x="87" y="2133"/>
                  </a:lnTo>
                  <a:lnTo>
                    <a:pt x="62" y="2124"/>
                  </a:lnTo>
                  <a:lnTo>
                    <a:pt x="42" y="2112"/>
                  </a:lnTo>
                  <a:lnTo>
                    <a:pt x="24" y="2094"/>
                  </a:lnTo>
                  <a:lnTo>
                    <a:pt x="12" y="2074"/>
                  </a:lnTo>
                  <a:lnTo>
                    <a:pt x="3" y="2049"/>
                  </a:lnTo>
                  <a:lnTo>
                    <a:pt x="0" y="2024"/>
                  </a:lnTo>
                  <a:lnTo>
                    <a:pt x="0" y="112"/>
                  </a:lnTo>
                  <a:lnTo>
                    <a:pt x="3" y="87"/>
                  </a:lnTo>
                  <a:lnTo>
                    <a:pt x="12" y="62"/>
                  </a:lnTo>
                  <a:lnTo>
                    <a:pt x="24" y="42"/>
                  </a:lnTo>
                  <a:lnTo>
                    <a:pt x="42" y="24"/>
                  </a:lnTo>
                  <a:lnTo>
                    <a:pt x="62" y="12"/>
                  </a:lnTo>
                  <a:lnTo>
                    <a:pt x="87" y="3"/>
                  </a:lnTo>
                  <a:lnTo>
                    <a:pt x="112"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49">
              <a:extLst>
                <a:ext uri="{FF2B5EF4-FFF2-40B4-BE49-F238E27FC236}">
                  <a16:creationId xmlns:a16="http://schemas.microsoft.com/office/drawing/2014/main" id="{E57DBB27-E981-40EA-967B-CC39F0CFEF12}"/>
                </a:ext>
              </a:extLst>
            </p:cNvPr>
            <p:cNvSpPr>
              <a:spLocks noEditPoints="1"/>
            </p:cNvSpPr>
            <p:nvPr/>
          </p:nvSpPr>
          <p:spPr bwMode="auto">
            <a:xfrm>
              <a:off x="5191791" y="5866711"/>
              <a:ext cx="538841" cy="436812"/>
            </a:xfrm>
            <a:custGeom>
              <a:avLst/>
              <a:gdLst>
                <a:gd name="T0" fmla="*/ 1687 w 2362"/>
                <a:gd name="T1" fmla="*/ 1181 h 1912"/>
                <a:gd name="T2" fmla="*/ 2081 w 2362"/>
                <a:gd name="T3" fmla="*/ 1181 h 1912"/>
                <a:gd name="T4" fmla="*/ 2081 w 2362"/>
                <a:gd name="T5" fmla="*/ 1631 h 1912"/>
                <a:gd name="T6" fmla="*/ 1687 w 2362"/>
                <a:gd name="T7" fmla="*/ 1631 h 1912"/>
                <a:gd name="T8" fmla="*/ 1687 w 2362"/>
                <a:gd name="T9" fmla="*/ 1181 h 1912"/>
                <a:gd name="T10" fmla="*/ 1181 w 2362"/>
                <a:gd name="T11" fmla="*/ 1181 h 1912"/>
                <a:gd name="T12" fmla="*/ 1575 w 2362"/>
                <a:gd name="T13" fmla="*/ 1181 h 1912"/>
                <a:gd name="T14" fmla="*/ 1575 w 2362"/>
                <a:gd name="T15" fmla="*/ 1631 h 1912"/>
                <a:gd name="T16" fmla="*/ 1181 w 2362"/>
                <a:gd name="T17" fmla="*/ 1631 h 1912"/>
                <a:gd name="T18" fmla="*/ 1181 w 2362"/>
                <a:gd name="T19" fmla="*/ 1181 h 1912"/>
                <a:gd name="T20" fmla="*/ 675 w 2362"/>
                <a:gd name="T21" fmla="*/ 1181 h 1912"/>
                <a:gd name="T22" fmla="*/ 1069 w 2362"/>
                <a:gd name="T23" fmla="*/ 1181 h 1912"/>
                <a:gd name="T24" fmla="*/ 1069 w 2362"/>
                <a:gd name="T25" fmla="*/ 1631 h 1912"/>
                <a:gd name="T26" fmla="*/ 675 w 2362"/>
                <a:gd name="T27" fmla="*/ 1631 h 1912"/>
                <a:gd name="T28" fmla="*/ 675 w 2362"/>
                <a:gd name="T29" fmla="*/ 1181 h 1912"/>
                <a:gd name="T30" fmla="*/ 1687 w 2362"/>
                <a:gd name="T31" fmla="*/ 619 h 1912"/>
                <a:gd name="T32" fmla="*/ 2081 w 2362"/>
                <a:gd name="T33" fmla="*/ 619 h 1912"/>
                <a:gd name="T34" fmla="*/ 2081 w 2362"/>
                <a:gd name="T35" fmla="*/ 1068 h 1912"/>
                <a:gd name="T36" fmla="*/ 1687 w 2362"/>
                <a:gd name="T37" fmla="*/ 1068 h 1912"/>
                <a:gd name="T38" fmla="*/ 1687 w 2362"/>
                <a:gd name="T39" fmla="*/ 619 h 1912"/>
                <a:gd name="T40" fmla="*/ 1181 w 2362"/>
                <a:gd name="T41" fmla="*/ 619 h 1912"/>
                <a:gd name="T42" fmla="*/ 1575 w 2362"/>
                <a:gd name="T43" fmla="*/ 619 h 1912"/>
                <a:gd name="T44" fmla="*/ 1575 w 2362"/>
                <a:gd name="T45" fmla="*/ 1068 h 1912"/>
                <a:gd name="T46" fmla="*/ 1181 w 2362"/>
                <a:gd name="T47" fmla="*/ 1068 h 1912"/>
                <a:gd name="T48" fmla="*/ 1181 w 2362"/>
                <a:gd name="T49" fmla="*/ 619 h 1912"/>
                <a:gd name="T50" fmla="*/ 675 w 2362"/>
                <a:gd name="T51" fmla="*/ 619 h 1912"/>
                <a:gd name="T52" fmla="*/ 1069 w 2362"/>
                <a:gd name="T53" fmla="*/ 619 h 1912"/>
                <a:gd name="T54" fmla="*/ 1069 w 2362"/>
                <a:gd name="T55" fmla="*/ 1068 h 1912"/>
                <a:gd name="T56" fmla="*/ 675 w 2362"/>
                <a:gd name="T57" fmla="*/ 1068 h 1912"/>
                <a:gd name="T58" fmla="*/ 675 w 2362"/>
                <a:gd name="T59" fmla="*/ 619 h 1912"/>
                <a:gd name="T60" fmla="*/ 169 w 2362"/>
                <a:gd name="T61" fmla="*/ 169 h 1912"/>
                <a:gd name="T62" fmla="*/ 169 w 2362"/>
                <a:gd name="T63" fmla="*/ 1743 h 1912"/>
                <a:gd name="T64" fmla="*/ 2193 w 2362"/>
                <a:gd name="T65" fmla="*/ 1743 h 1912"/>
                <a:gd name="T66" fmla="*/ 2193 w 2362"/>
                <a:gd name="T67" fmla="*/ 169 h 1912"/>
                <a:gd name="T68" fmla="*/ 169 w 2362"/>
                <a:gd name="T69" fmla="*/ 169 h 1912"/>
                <a:gd name="T70" fmla="*/ 0 w 2362"/>
                <a:gd name="T71" fmla="*/ 0 h 1912"/>
                <a:gd name="T72" fmla="*/ 2362 w 2362"/>
                <a:gd name="T73" fmla="*/ 0 h 1912"/>
                <a:gd name="T74" fmla="*/ 2362 w 2362"/>
                <a:gd name="T75" fmla="*/ 1912 h 1912"/>
                <a:gd name="T76" fmla="*/ 0 w 2362"/>
                <a:gd name="T77" fmla="*/ 1912 h 1912"/>
                <a:gd name="T78" fmla="*/ 0 w 2362"/>
                <a:gd name="T79"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2" h="1912">
                  <a:moveTo>
                    <a:pt x="1687" y="1181"/>
                  </a:moveTo>
                  <a:lnTo>
                    <a:pt x="2081" y="1181"/>
                  </a:lnTo>
                  <a:lnTo>
                    <a:pt x="2081" y="1631"/>
                  </a:lnTo>
                  <a:lnTo>
                    <a:pt x="1687" y="1631"/>
                  </a:lnTo>
                  <a:lnTo>
                    <a:pt x="1687" y="1181"/>
                  </a:lnTo>
                  <a:close/>
                  <a:moveTo>
                    <a:pt x="1181" y="1181"/>
                  </a:moveTo>
                  <a:lnTo>
                    <a:pt x="1575" y="1181"/>
                  </a:lnTo>
                  <a:lnTo>
                    <a:pt x="1575" y="1631"/>
                  </a:lnTo>
                  <a:lnTo>
                    <a:pt x="1181" y="1631"/>
                  </a:lnTo>
                  <a:lnTo>
                    <a:pt x="1181" y="1181"/>
                  </a:lnTo>
                  <a:close/>
                  <a:moveTo>
                    <a:pt x="675" y="1181"/>
                  </a:moveTo>
                  <a:lnTo>
                    <a:pt x="1069" y="1181"/>
                  </a:lnTo>
                  <a:lnTo>
                    <a:pt x="1069" y="1631"/>
                  </a:lnTo>
                  <a:lnTo>
                    <a:pt x="675" y="1631"/>
                  </a:lnTo>
                  <a:lnTo>
                    <a:pt x="675" y="1181"/>
                  </a:lnTo>
                  <a:close/>
                  <a:moveTo>
                    <a:pt x="1687" y="619"/>
                  </a:moveTo>
                  <a:lnTo>
                    <a:pt x="2081" y="619"/>
                  </a:lnTo>
                  <a:lnTo>
                    <a:pt x="2081" y="1068"/>
                  </a:lnTo>
                  <a:lnTo>
                    <a:pt x="1687" y="1068"/>
                  </a:lnTo>
                  <a:lnTo>
                    <a:pt x="1687" y="619"/>
                  </a:lnTo>
                  <a:close/>
                  <a:moveTo>
                    <a:pt x="1181" y="619"/>
                  </a:moveTo>
                  <a:lnTo>
                    <a:pt x="1575" y="619"/>
                  </a:lnTo>
                  <a:lnTo>
                    <a:pt x="1575" y="1068"/>
                  </a:lnTo>
                  <a:lnTo>
                    <a:pt x="1181" y="1068"/>
                  </a:lnTo>
                  <a:lnTo>
                    <a:pt x="1181" y="619"/>
                  </a:lnTo>
                  <a:close/>
                  <a:moveTo>
                    <a:pt x="675" y="619"/>
                  </a:moveTo>
                  <a:lnTo>
                    <a:pt x="1069" y="619"/>
                  </a:lnTo>
                  <a:lnTo>
                    <a:pt x="1069" y="1068"/>
                  </a:lnTo>
                  <a:lnTo>
                    <a:pt x="675" y="1068"/>
                  </a:lnTo>
                  <a:lnTo>
                    <a:pt x="675" y="619"/>
                  </a:lnTo>
                  <a:close/>
                  <a:moveTo>
                    <a:pt x="169" y="169"/>
                  </a:moveTo>
                  <a:lnTo>
                    <a:pt x="169" y="1743"/>
                  </a:lnTo>
                  <a:lnTo>
                    <a:pt x="2193" y="1743"/>
                  </a:lnTo>
                  <a:lnTo>
                    <a:pt x="2193" y="169"/>
                  </a:lnTo>
                  <a:lnTo>
                    <a:pt x="169" y="169"/>
                  </a:lnTo>
                  <a:close/>
                  <a:moveTo>
                    <a:pt x="0" y="0"/>
                  </a:moveTo>
                  <a:lnTo>
                    <a:pt x="2362" y="0"/>
                  </a:lnTo>
                  <a:lnTo>
                    <a:pt x="2362" y="1912"/>
                  </a:lnTo>
                  <a:lnTo>
                    <a:pt x="0" y="191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50">
              <a:extLst>
                <a:ext uri="{FF2B5EF4-FFF2-40B4-BE49-F238E27FC236}">
                  <a16:creationId xmlns:a16="http://schemas.microsoft.com/office/drawing/2014/main" id="{707D0B01-6B7B-43A9-AFDB-62AE10BF3D55}"/>
                </a:ext>
              </a:extLst>
            </p:cNvPr>
            <p:cNvSpPr>
              <a:spLocks noEditPoints="1"/>
            </p:cNvSpPr>
            <p:nvPr/>
          </p:nvSpPr>
          <p:spPr bwMode="auto">
            <a:xfrm>
              <a:off x="5255560" y="5932074"/>
              <a:ext cx="411305" cy="306088"/>
            </a:xfrm>
            <a:custGeom>
              <a:avLst/>
              <a:gdLst>
                <a:gd name="T0" fmla="*/ 0 w 1800"/>
                <a:gd name="T1" fmla="*/ 900 h 1350"/>
                <a:gd name="T2" fmla="*/ 282 w 1800"/>
                <a:gd name="T3" fmla="*/ 900 h 1350"/>
                <a:gd name="T4" fmla="*/ 282 w 1800"/>
                <a:gd name="T5" fmla="*/ 1350 h 1350"/>
                <a:gd name="T6" fmla="*/ 0 w 1800"/>
                <a:gd name="T7" fmla="*/ 1350 h 1350"/>
                <a:gd name="T8" fmla="*/ 0 w 1800"/>
                <a:gd name="T9" fmla="*/ 900 h 1350"/>
                <a:gd name="T10" fmla="*/ 0 w 1800"/>
                <a:gd name="T11" fmla="*/ 338 h 1350"/>
                <a:gd name="T12" fmla="*/ 282 w 1800"/>
                <a:gd name="T13" fmla="*/ 338 h 1350"/>
                <a:gd name="T14" fmla="*/ 282 w 1800"/>
                <a:gd name="T15" fmla="*/ 787 h 1350"/>
                <a:gd name="T16" fmla="*/ 0 w 1800"/>
                <a:gd name="T17" fmla="*/ 787 h 1350"/>
                <a:gd name="T18" fmla="*/ 0 w 1800"/>
                <a:gd name="T19" fmla="*/ 338 h 1350"/>
                <a:gd name="T20" fmla="*/ 1406 w 1800"/>
                <a:gd name="T21" fmla="*/ 0 h 1350"/>
                <a:gd name="T22" fmla="*/ 1800 w 1800"/>
                <a:gd name="T23" fmla="*/ 0 h 1350"/>
                <a:gd name="T24" fmla="*/ 1800 w 1800"/>
                <a:gd name="T25" fmla="*/ 225 h 1350"/>
                <a:gd name="T26" fmla="*/ 1406 w 1800"/>
                <a:gd name="T27" fmla="*/ 225 h 1350"/>
                <a:gd name="T28" fmla="*/ 1406 w 1800"/>
                <a:gd name="T29" fmla="*/ 0 h 1350"/>
                <a:gd name="T30" fmla="*/ 900 w 1800"/>
                <a:gd name="T31" fmla="*/ 0 h 1350"/>
                <a:gd name="T32" fmla="*/ 1294 w 1800"/>
                <a:gd name="T33" fmla="*/ 0 h 1350"/>
                <a:gd name="T34" fmla="*/ 1294 w 1800"/>
                <a:gd name="T35" fmla="*/ 225 h 1350"/>
                <a:gd name="T36" fmla="*/ 900 w 1800"/>
                <a:gd name="T37" fmla="*/ 225 h 1350"/>
                <a:gd name="T38" fmla="*/ 900 w 1800"/>
                <a:gd name="T39" fmla="*/ 0 h 1350"/>
                <a:gd name="T40" fmla="*/ 394 w 1800"/>
                <a:gd name="T41" fmla="*/ 0 h 1350"/>
                <a:gd name="T42" fmla="*/ 788 w 1800"/>
                <a:gd name="T43" fmla="*/ 0 h 1350"/>
                <a:gd name="T44" fmla="*/ 788 w 1800"/>
                <a:gd name="T45" fmla="*/ 225 h 1350"/>
                <a:gd name="T46" fmla="*/ 394 w 1800"/>
                <a:gd name="T47" fmla="*/ 225 h 1350"/>
                <a:gd name="T48" fmla="*/ 394 w 1800"/>
                <a:gd name="T49" fmla="*/ 0 h 1350"/>
                <a:gd name="T50" fmla="*/ 0 w 1800"/>
                <a:gd name="T51" fmla="*/ 0 h 1350"/>
                <a:gd name="T52" fmla="*/ 282 w 1800"/>
                <a:gd name="T53" fmla="*/ 0 h 1350"/>
                <a:gd name="T54" fmla="*/ 282 w 1800"/>
                <a:gd name="T55" fmla="*/ 225 h 1350"/>
                <a:gd name="T56" fmla="*/ 0 w 1800"/>
                <a:gd name="T57" fmla="*/ 225 h 1350"/>
                <a:gd name="T58" fmla="*/ 0 w 1800"/>
                <a:gd name="T59"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0" h="1350">
                  <a:moveTo>
                    <a:pt x="0" y="900"/>
                  </a:moveTo>
                  <a:lnTo>
                    <a:pt x="282" y="900"/>
                  </a:lnTo>
                  <a:lnTo>
                    <a:pt x="282" y="1350"/>
                  </a:lnTo>
                  <a:lnTo>
                    <a:pt x="0" y="1350"/>
                  </a:lnTo>
                  <a:lnTo>
                    <a:pt x="0" y="900"/>
                  </a:lnTo>
                  <a:close/>
                  <a:moveTo>
                    <a:pt x="0" y="338"/>
                  </a:moveTo>
                  <a:lnTo>
                    <a:pt x="282" y="338"/>
                  </a:lnTo>
                  <a:lnTo>
                    <a:pt x="282" y="787"/>
                  </a:lnTo>
                  <a:lnTo>
                    <a:pt x="0" y="787"/>
                  </a:lnTo>
                  <a:lnTo>
                    <a:pt x="0" y="338"/>
                  </a:lnTo>
                  <a:close/>
                  <a:moveTo>
                    <a:pt x="1406" y="0"/>
                  </a:moveTo>
                  <a:lnTo>
                    <a:pt x="1800" y="0"/>
                  </a:lnTo>
                  <a:lnTo>
                    <a:pt x="1800" y="225"/>
                  </a:lnTo>
                  <a:lnTo>
                    <a:pt x="1406" y="225"/>
                  </a:lnTo>
                  <a:lnTo>
                    <a:pt x="1406" y="0"/>
                  </a:lnTo>
                  <a:close/>
                  <a:moveTo>
                    <a:pt x="900" y="0"/>
                  </a:moveTo>
                  <a:lnTo>
                    <a:pt x="1294" y="0"/>
                  </a:lnTo>
                  <a:lnTo>
                    <a:pt x="1294" y="225"/>
                  </a:lnTo>
                  <a:lnTo>
                    <a:pt x="900" y="225"/>
                  </a:lnTo>
                  <a:lnTo>
                    <a:pt x="900" y="0"/>
                  </a:lnTo>
                  <a:close/>
                  <a:moveTo>
                    <a:pt x="394" y="0"/>
                  </a:moveTo>
                  <a:lnTo>
                    <a:pt x="788" y="0"/>
                  </a:lnTo>
                  <a:lnTo>
                    <a:pt x="788" y="225"/>
                  </a:lnTo>
                  <a:lnTo>
                    <a:pt x="394" y="225"/>
                  </a:lnTo>
                  <a:lnTo>
                    <a:pt x="394" y="0"/>
                  </a:lnTo>
                  <a:close/>
                  <a:moveTo>
                    <a:pt x="0" y="0"/>
                  </a:moveTo>
                  <a:lnTo>
                    <a:pt x="282" y="0"/>
                  </a:lnTo>
                  <a:lnTo>
                    <a:pt x="282" y="225"/>
                  </a:lnTo>
                  <a:lnTo>
                    <a:pt x="0" y="225"/>
                  </a:lnTo>
                  <a:lnTo>
                    <a:pt x="0" y="0"/>
                  </a:lnTo>
                  <a:close/>
                </a:path>
              </a:pathLst>
            </a:custGeom>
            <a:solidFill>
              <a:srgbClr val="46D4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0" name="Oval 17">
            <a:extLst>
              <a:ext uri="{FF2B5EF4-FFF2-40B4-BE49-F238E27FC236}">
                <a16:creationId xmlns:a16="http://schemas.microsoft.com/office/drawing/2014/main" id="{3B8A8E4F-F076-4E96-8243-64D57D7940B9}"/>
              </a:ext>
            </a:extLst>
          </p:cNvPr>
          <p:cNvSpPr>
            <a:spLocks noChangeAspect="1"/>
          </p:cNvSpPr>
          <p:nvPr/>
        </p:nvSpPr>
        <p:spPr bwMode="auto">
          <a:xfrm rot="15916002">
            <a:off x="7331835" y="4098246"/>
            <a:ext cx="1112902" cy="824188"/>
          </a:xfrm>
          <a:custGeom>
            <a:avLst/>
            <a:gdLst>
              <a:gd name="connsiteX0" fmla="*/ 0 w 1338146"/>
              <a:gd name="connsiteY0" fmla="*/ 669073 h 1338146"/>
              <a:gd name="connsiteX1" fmla="*/ 669073 w 1338146"/>
              <a:gd name="connsiteY1" fmla="*/ 0 h 1338146"/>
              <a:gd name="connsiteX2" fmla="*/ 1338146 w 1338146"/>
              <a:gd name="connsiteY2" fmla="*/ 669073 h 1338146"/>
              <a:gd name="connsiteX3" fmla="*/ 669073 w 1338146"/>
              <a:gd name="connsiteY3" fmla="*/ 1338146 h 1338146"/>
              <a:gd name="connsiteX4" fmla="*/ 0 w 1338146"/>
              <a:gd name="connsiteY4" fmla="*/ 669073 h 1338146"/>
              <a:gd name="connsiteX0" fmla="*/ 669073 w 1338146"/>
              <a:gd name="connsiteY0" fmla="*/ 1338146 h 1429586"/>
              <a:gd name="connsiteX1" fmla="*/ 0 w 1338146"/>
              <a:gd name="connsiteY1" fmla="*/ 669073 h 1429586"/>
              <a:gd name="connsiteX2" fmla="*/ 669073 w 1338146"/>
              <a:gd name="connsiteY2" fmla="*/ 0 h 1429586"/>
              <a:gd name="connsiteX3" fmla="*/ 1338146 w 1338146"/>
              <a:gd name="connsiteY3" fmla="*/ 669073 h 1429586"/>
              <a:gd name="connsiteX4" fmla="*/ 760513 w 1338146"/>
              <a:gd name="connsiteY4" fmla="*/ 1429586 h 1429586"/>
              <a:gd name="connsiteX0" fmla="*/ 669073 w 1338146"/>
              <a:gd name="connsiteY0" fmla="*/ 1338146 h 1338146"/>
              <a:gd name="connsiteX1" fmla="*/ 0 w 1338146"/>
              <a:gd name="connsiteY1" fmla="*/ 669073 h 1338146"/>
              <a:gd name="connsiteX2" fmla="*/ 669073 w 1338146"/>
              <a:gd name="connsiteY2" fmla="*/ 0 h 1338146"/>
              <a:gd name="connsiteX3" fmla="*/ 1338146 w 1338146"/>
              <a:gd name="connsiteY3" fmla="*/ 669073 h 1338146"/>
              <a:gd name="connsiteX0" fmla="*/ 0 w 1338146"/>
              <a:gd name="connsiteY0" fmla="*/ 669073 h 669073"/>
              <a:gd name="connsiteX1" fmla="*/ 669073 w 1338146"/>
              <a:gd name="connsiteY1" fmla="*/ 0 h 669073"/>
              <a:gd name="connsiteX2" fmla="*/ 1338146 w 1338146"/>
              <a:gd name="connsiteY2" fmla="*/ 669073 h 669073"/>
              <a:gd name="connsiteX0" fmla="*/ 0 w 1096536"/>
              <a:gd name="connsiteY0" fmla="*/ 755871 h 755871"/>
              <a:gd name="connsiteX1" fmla="*/ 669073 w 1096536"/>
              <a:gd name="connsiteY1" fmla="*/ 86798 h 755871"/>
              <a:gd name="connsiteX2" fmla="*/ 1096536 w 1096536"/>
              <a:gd name="connsiteY2" fmla="*/ 254066 h 755871"/>
              <a:gd name="connsiteX0" fmla="*/ 0 w 1096536"/>
              <a:gd name="connsiteY0" fmla="*/ 715031 h 715031"/>
              <a:gd name="connsiteX1" fmla="*/ 359317 w 1096536"/>
              <a:gd name="connsiteY1" fmla="*/ 132690 h 715031"/>
              <a:gd name="connsiteX2" fmla="*/ 1096536 w 1096536"/>
              <a:gd name="connsiteY2" fmla="*/ 213226 h 715031"/>
              <a:gd name="connsiteX0" fmla="*/ 0 w 1096536"/>
              <a:gd name="connsiteY0" fmla="*/ 766243 h 766243"/>
              <a:gd name="connsiteX1" fmla="*/ 353122 w 1096536"/>
              <a:gd name="connsiteY1" fmla="*/ 78585 h 766243"/>
              <a:gd name="connsiteX2" fmla="*/ 1096536 w 1096536"/>
              <a:gd name="connsiteY2" fmla="*/ 264438 h 766243"/>
              <a:gd name="connsiteX0" fmla="*/ 0 w 1096536"/>
              <a:gd name="connsiteY0" fmla="*/ 724974 h 724974"/>
              <a:gd name="connsiteX1" fmla="*/ 353122 w 1096536"/>
              <a:gd name="connsiteY1" fmla="*/ 37316 h 724974"/>
              <a:gd name="connsiteX2" fmla="*/ 1096536 w 1096536"/>
              <a:gd name="connsiteY2" fmla="*/ 223169 h 724974"/>
              <a:gd name="connsiteX0" fmla="*/ 0 w 1096536"/>
              <a:gd name="connsiteY0" fmla="*/ 661088 h 661088"/>
              <a:gd name="connsiteX1" fmla="*/ 365513 w 1096536"/>
              <a:gd name="connsiteY1" fmla="*/ 66357 h 661088"/>
              <a:gd name="connsiteX2" fmla="*/ 1096536 w 1096536"/>
              <a:gd name="connsiteY2" fmla="*/ 159283 h 661088"/>
              <a:gd name="connsiteX0" fmla="*/ 0 w 1096536"/>
              <a:gd name="connsiteY0" fmla="*/ 671285 h 671285"/>
              <a:gd name="connsiteX1" fmla="*/ 365513 w 1096536"/>
              <a:gd name="connsiteY1" fmla="*/ 76554 h 671285"/>
              <a:gd name="connsiteX2" fmla="*/ 1096536 w 1096536"/>
              <a:gd name="connsiteY2" fmla="*/ 169480 h 671285"/>
              <a:gd name="connsiteX0" fmla="*/ 0 w 1096536"/>
              <a:gd name="connsiteY0" fmla="*/ 664104 h 664104"/>
              <a:gd name="connsiteX1" fmla="*/ 303562 w 1096536"/>
              <a:gd name="connsiteY1" fmla="*/ 81763 h 664104"/>
              <a:gd name="connsiteX2" fmla="*/ 1096536 w 1096536"/>
              <a:gd name="connsiteY2" fmla="*/ 162299 h 664104"/>
              <a:gd name="connsiteX0" fmla="*/ 0 w 1096536"/>
              <a:gd name="connsiteY0" fmla="*/ 659124 h 659124"/>
              <a:gd name="connsiteX1" fmla="*/ 303562 w 1096536"/>
              <a:gd name="connsiteY1" fmla="*/ 76783 h 659124"/>
              <a:gd name="connsiteX2" fmla="*/ 1096536 w 1096536"/>
              <a:gd name="connsiteY2" fmla="*/ 157319 h 659124"/>
              <a:gd name="connsiteX0" fmla="*/ 0 w 978828"/>
              <a:gd name="connsiteY0" fmla="*/ 671567 h 671567"/>
              <a:gd name="connsiteX1" fmla="*/ 303562 w 978828"/>
              <a:gd name="connsiteY1" fmla="*/ 89226 h 671567"/>
              <a:gd name="connsiteX2" fmla="*/ 978828 w 978828"/>
              <a:gd name="connsiteY2" fmla="*/ 138787 h 671567"/>
              <a:gd name="connsiteX0" fmla="*/ 0 w 978828"/>
              <a:gd name="connsiteY0" fmla="*/ 652959 h 652959"/>
              <a:gd name="connsiteX1" fmla="*/ 303562 w 978828"/>
              <a:gd name="connsiteY1" fmla="*/ 70618 h 652959"/>
              <a:gd name="connsiteX2" fmla="*/ 978828 w 978828"/>
              <a:gd name="connsiteY2" fmla="*/ 120179 h 652959"/>
              <a:gd name="connsiteX0" fmla="*/ 0 w 978828"/>
              <a:gd name="connsiteY0" fmla="*/ 737541 h 737541"/>
              <a:gd name="connsiteX1" fmla="*/ 451186 w 978828"/>
              <a:gd name="connsiteY1" fmla="*/ 34096 h 737541"/>
              <a:gd name="connsiteX2" fmla="*/ 978828 w 978828"/>
              <a:gd name="connsiteY2" fmla="*/ 204761 h 737541"/>
              <a:gd name="connsiteX0" fmla="*/ 0 w 978828"/>
              <a:gd name="connsiteY0" fmla="*/ 724627 h 724627"/>
              <a:gd name="connsiteX1" fmla="*/ 451186 w 978828"/>
              <a:gd name="connsiteY1" fmla="*/ 21182 h 724627"/>
              <a:gd name="connsiteX2" fmla="*/ 978828 w 978828"/>
              <a:gd name="connsiteY2" fmla="*/ 191847 h 724627"/>
              <a:gd name="connsiteX0" fmla="*/ 0 w 451186"/>
              <a:gd name="connsiteY0" fmla="*/ 703445 h 703445"/>
              <a:gd name="connsiteX1" fmla="*/ 451186 w 451186"/>
              <a:gd name="connsiteY1" fmla="*/ 0 h 703445"/>
              <a:gd name="connsiteX0" fmla="*/ 0 w 692784"/>
              <a:gd name="connsiteY0" fmla="*/ 937144 h 937144"/>
              <a:gd name="connsiteX1" fmla="*/ 692784 w 692784"/>
              <a:gd name="connsiteY1" fmla="*/ 0 h 937144"/>
              <a:gd name="connsiteX0" fmla="*/ 0 w 692784"/>
              <a:gd name="connsiteY0" fmla="*/ 937144 h 937144"/>
              <a:gd name="connsiteX1" fmla="*/ 692784 w 692784"/>
              <a:gd name="connsiteY1" fmla="*/ 0 h 937144"/>
              <a:gd name="connsiteX0" fmla="*/ 0 w 692784"/>
              <a:gd name="connsiteY0" fmla="*/ 939645 h 939645"/>
              <a:gd name="connsiteX1" fmla="*/ 692784 w 692784"/>
              <a:gd name="connsiteY1" fmla="*/ 2501 h 939645"/>
              <a:gd name="connsiteX0" fmla="*/ 0 w 692784"/>
              <a:gd name="connsiteY0" fmla="*/ 939534 h 939534"/>
              <a:gd name="connsiteX1" fmla="*/ 692784 w 692784"/>
              <a:gd name="connsiteY1" fmla="*/ 2390 h 939534"/>
              <a:gd name="connsiteX0" fmla="*/ 0 w 692784"/>
              <a:gd name="connsiteY0" fmla="*/ 939903 h 939903"/>
              <a:gd name="connsiteX1" fmla="*/ 692784 w 692784"/>
              <a:gd name="connsiteY1" fmla="*/ 2759 h 939903"/>
              <a:gd name="connsiteX0" fmla="*/ 0 w 692784"/>
              <a:gd name="connsiteY0" fmla="*/ 937198 h 937198"/>
              <a:gd name="connsiteX1" fmla="*/ 692784 w 692784"/>
              <a:gd name="connsiteY1" fmla="*/ 54 h 937198"/>
            </a:gdLst>
            <a:ahLst/>
            <a:cxnLst>
              <a:cxn ang="0">
                <a:pos x="connsiteX0" y="connsiteY0"/>
              </a:cxn>
              <a:cxn ang="0">
                <a:pos x="connsiteX1" y="connsiteY1"/>
              </a:cxn>
            </a:cxnLst>
            <a:rect l="l" t="t" r="r" b="b"/>
            <a:pathLst>
              <a:path w="692784" h="937198">
                <a:moveTo>
                  <a:pt x="0" y="937198"/>
                </a:moveTo>
                <a:cubicBezTo>
                  <a:pt x="74226" y="505354"/>
                  <a:pt x="267118" y="-5990"/>
                  <a:pt x="692784" y="54"/>
                </a:cubicBezTo>
              </a:path>
            </a:pathLst>
          </a:custGeom>
          <a:noFill/>
          <a:ln w="91440" cap="flat" cmpd="sng" algn="ctr">
            <a:gradFill flip="none" rotWithShape="1">
              <a:gsLst>
                <a:gs pos="92000">
                  <a:srgbClr val="46D4FF">
                    <a:alpha val="0"/>
                  </a:srgbClr>
                </a:gs>
                <a:gs pos="0">
                  <a:srgbClr val="46D4FF"/>
                </a:gs>
              </a:gsLst>
              <a:lin ang="0" scaled="0"/>
              <a:tileRect/>
            </a:gradFill>
            <a:prstDash val="solid"/>
            <a:round/>
            <a:headEnd type="triangle" w="med" len="sm"/>
            <a:tailEnd type="none" w="med" len="sm"/>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ln w="76200" cmpd="sng">
                <a:solidFill>
                  <a:prstClr val="white"/>
                </a:solidFill>
              </a:ln>
              <a:solidFill>
                <a:srgbClr val="000000"/>
              </a:solidFill>
              <a:latin typeface="Arial" charset="0"/>
              <a:ea typeface="ＭＳ Ｐゴシック" pitchFamily="16" charset="-128"/>
              <a:cs typeface="ＭＳ Ｐゴシック" pitchFamily="-97" charset="-128"/>
            </a:endParaRPr>
          </a:p>
        </p:txBody>
      </p:sp>
      <p:grpSp>
        <p:nvGrpSpPr>
          <p:cNvPr id="61" name="Group 60">
            <a:extLst>
              <a:ext uri="{FF2B5EF4-FFF2-40B4-BE49-F238E27FC236}">
                <a16:creationId xmlns:a16="http://schemas.microsoft.com/office/drawing/2014/main" id="{447E1310-5B7B-4D8C-AFB0-BFAE7CCD7E08}"/>
              </a:ext>
            </a:extLst>
          </p:cNvPr>
          <p:cNvGrpSpPr>
            <a:grpSpLocks noChangeAspect="1"/>
          </p:cNvGrpSpPr>
          <p:nvPr/>
        </p:nvGrpSpPr>
        <p:grpSpPr>
          <a:xfrm>
            <a:off x="7007948" y="3942193"/>
            <a:ext cx="943558" cy="901436"/>
            <a:chOff x="10551313" y="2464348"/>
            <a:chExt cx="666687" cy="636925"/>
          </a:xfrm>
        </p:grpSpPr>
        <p:sp useBgFill="1">
          <p:nvSpPr>
            <p:cNvPr id="62" name="Freeform 69">
              <a:extLst>
                <a:ext uri="{FF2B5EF4-FFF2-40B4-BE49-F238E27FC236}">
                  <a16:creationId xmlns:a16="http://schemas.microsoft.com/office/drawing/2014/main" id="{1ACFAE71-CEFC-4700-A668-BABE84E75D57}"/>
                </a:ext>
              </a:extLst>
            </p:cNvPr>
            <p:cNvSpPr>
              <a:spLocks/>
            </p:cNvSpPr>
            <p:nvPr/>
          </p:nvSpPr>
          <p:spPr bwMode="auto">
            <a:xfrm>
              <a:off x="10551313" y="2464348"/>
              <a:ext cx="666687" cy="636925"/>
            </a:xfrm>
            <a:custGeom>
              <a:avLst/>
              <a:gdLst>
                <a:gd name="T0" fmla="*/ 1340 w 2348"/>
                <a:gd name="T1" fmla="*/ 8 h 2248"/>
                <a:gd name="T2" fmla="*/ 1464 w 2348"/>
                <a:gd name="T3" fmla="*/ 45 h 2248"/>
                <a:gd name="T4" fmla="*/ 1576 w 2348"/>
                <a:gd name="T5" fmla="*/ 112 h 2248"/>
                <a:gd name="T6" fmla="*/ 1668 w 2348"/>
                <a:gd name="T7" fmla="*/ 212 h 2248"/>
                <a:gd name="T8" fmla="*/ 1730 w 2348"/>
                <a:gd name="T9" fmla="*/ 341 h 2248"/>
                <a:gd name="T10" fmla="*/ 1872 w 2348"/>
                <a:gd name="T11" fmla="*/ 373 h 2248"/>
                <a:gd name="T12" fmla="*/ 1994 w 2348"/>
                <a:gd name="T13" fmla="*/ 452 h 2248"/>
                <a:gd name="T14" fmla="*/ 2087 w 2348"/>
                <a:gd name="T15" fmla="*/ 571 h 2248"/>
                <a:gd name="T16" fmla="*/ 2133 w 2348"/>
                <a:gd name="T17" fmla="*/ 715 h 2248"/>
                <a:gd name="T18" fmla="*/ 2175 w 2348"/>
                <a:gd name="T19" fmla="*/ 840 h 2248"/>
                <a:gd name="T20" fmla="*/ 2276 w 2348"/>
                <a:gd name="T21" fmla="*/ 944 h 2248"/>
                <a:gd name="T22" fmla="*/ 2336 w 2348"/>
                <a:gd name="T23" fmla="*/ 1076 h 2248"/>
                <a:gd name="T24" fmla="*/ 2345 w 2348"/>
                <a:gd name="T25" fmla="*/ 1225 h 2248"/>
                <a:gd name="T26" fmla="*/ 2302 w 2348"/>
                <a:gd name="T27" fmla="*/ 1364 h 2248"/>
                <a:gd name="T28" fmla="*/ 2214 w 2348"/>
                <a:gd name="T29" fmla="*/ 1476 h 2248"/>
                <a:gd name="T30" fmla="*/ 2094 w 2348"/>
                <a:gd name="T31" fmla="*/ 1553 h 2248"/>
                <a:gd name="T32" fmla="*/ 2000 w 2348"/>
                <a:gd name="T33" fmla="*/ 1951 h 2248"/>
                <a:gd name="T34" fmla="*/ 1972 w 2348"/>
                <a:gd name="T35" fmla="*/ 2041 h 2248"/>
                <a:gd name="T36" fmla="*/ 1898 w 2348"/>
                <a:gd name="T37" fmla="*/ 2118 h 2248"/>
                <a:gd name="T38" fmla="*/ 1786 w 2348"/>
                <a:gd name="T39" fmla="*/ 2178 h 2248"/>
                <a:gd name="T40" fmla="*/ 1649 w 2348"/>
                <a:gd name="T41" fmla="*/ 2220 h 2248"/>
                <a:gd name="T42" fmla="*/ 1496 w 2348"/>
                <a:gd name="T43" fmla="*/ 2244 h 2248"/>
                <a:gd name="T44" fmla="*/ 1337 w 2348"/>
                <a:gd name="T45" fmla="*/ 2247 h 2248"/>
                <a:gd name="T46" fmla="*/ 1182 w 2348"/>
                <a:gd name="T47" fmla="*/ 2230 h 2248"/>
                <a:gd name="T48" fmla="*/ 1038 w 2348"/>
                <a:gd name="T49" fmla="*/ 2195 h 2248"/>
                <a:gd name="T50" fmla="*/ 917 w 2348"/>
                <a:gd name="T51" fmla="*/ 2140 h 2248"/>
                <a:gd name="T52" fmla="*/ 829 w 2348"/>
                <a:gd name="T53" fmla="*/ 2069 h 2248"/>
                <a:gd name="T54" fmla="*/ 785 w 2348"/>
                <a:gd name="T55" fmla="*/ 1982 h 2248"/>
                <a:gd name="T56" fmla="*/ 494 w 2348"/>
                <a:gd name="T57" fmla="*/ 1584 h 2248"/>
                <a:gd name="T58" fmla="*/ 361 w 2348"/>
                <a:gd name="T59" fmla="*/ 1560 h 2248"/>
                <a:gd name="T60" fmla="*/ 217 w 2348"/>
                <a:gd name="T61" fmla="*/ 1488 h 2248"/>
                <a:gd name="T62" fmla="*/ 101 w 2348"/>
                <a:gd name="T63" fmla="*/ 1376 h 2248"/>
                <a:gd name="T64" fmla="*/ 26 w 2348"/>
                <a:gd name="T65" fmla="*/ 1233 h 2248"/>
                <a:gd name="T66" fmla="*/ 0 w 2348"/>
                <a:gd name="T67" fmla="*/ 1068 h 2248"/>
                <a:gd name="T68" fmla="*/ 25 w 2348"/>
                <a:gd name="T69" fmla="*/ 910 h 2248"/>
                <a:gd name="T70" fmla="*/ 95 w 2348"/>
                <a:gd name="T71" fmla="*/ 771 h 2248"/>
                <a:gd name="T72" fmla="*/ 203 w 2348"/>
                <a:gd name="T73" fmla="*/ 660 h 2248"/>
                <a:gd name="T74" fmla="*/ 340 w 2348"/>
                <a:gd name="T75" fmla="*/ 584 h 2248"/>
                <a:gd name="T76" fmla="*/ 367 w 2348"/>
                <a:gd name="T77" fmla="*/ 450 h 2248"/>
                <a:gd name="T78" fmla="*/ 434 w 2348"/>
                <a:gd name="T79" fmla="*/ 332 h 2248"/>
                <a:gd name="T80" fmla="*/ 543 w 2348"/>
                <a:gd name="T81" fmla="*/ 236 h 2248"/>
                <a:gd name="T82" fmla="*/ 675 w 2348"/>
                <a:gd name="T83" fmla="*/ 180 h 2248"/>
                <a:gd name="T84" fmla="*/ 824 w 2348"/>
                <a:gd name="T85" fmla="*/ 173 h 2248"/>
                <a:gd name="T86" fmla="*/ 942 w 2348"/>
                <a:gd name="T87" fmla="*/ 112 h 2248"/>
                <a:gd name="T88" fmla="*/ 1065 w 2348"/>
                <a:gd name="T89" fmla="*/ 38 h 2248"/>
                <a:gd name="T90" fmla="*/ 1205 w 2348"/>
                <a:gd name="T91" fmla="*/ 3 h 2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8" h="2248">
                  <a:moveTo>
                    <a:pt x="1256" y="0"/>
                  </a:moveTo>
                  <a:lnTo>
                    <a:pt x="1298" y="3"/>
                  </a:lnTo>
                  <a:lnTo>
                    <a:pt x="1340" y="8"/>
                  </a:lnTo>
                  <a:lnTo>
                    <a:pt x="1382" y="16"/>
                  </a:lnTo>
                  <a:lnTo>
                    <a:pt x="1423" y="29"/>
                  </a:lnTo>
                  <a:lnTo>
                    <a:pt x="1464" y="45"/>
                  </a:lnTo>
                  <a:lnTo>
                    <a:pt x="1503" y="64"/>
                  </a:lnTo>
                  <a:lnTo>
                    <a:pt x="1540" y="87"/>
                  </a:lnTo>
                  <a:lnTo>
                    <a:pt x="1576" y="112"/>
                  </a:lnTo>
                  <a:lnTo>
                    <a:pt x="1609" y="142"/>
                  </a:lnTo>
                  <a:lnTo>
                    <a:pt x="1640" y="175"/>
                  </a:lnTo>
                  <a:lnTo>
                    <a:pt x="1668" y="212"/>
                  </a:lnTo>
                  <a:lnTo>
                    <a:pt x="1692" y="251"/>
                  </a:lnTo>
                  <a:lnTo>
                    <a:pt x="1713" y="294"/>
                  </a:lnTo>
                  <a:lnTo>
                    <a:pt x="1730" y="341"/>
                  </a:lnTo>
                  <a:lnTo>
                    <a:pt x="1779" y="346"/>
                  </a:lnTo>
                  <a:lnTo>
                    <a:pt x="1826" y="356"/>
                  </a:lnTo>
                  <a:lnTo>
                    <a:pt x="1872" y="373"/>
                  </a:lnTo>
                  <a:lnTo>
                    <a:pt x="1916" y="394"/>
                  </a:lnTo>
                  <a:lnTo>
                    <a:pt x="1956" y="421"/>
                  </a:lnTo>
                  <a:lnTo>
                    <a:pt x="1994" y="452"/>
                  </a:lnTo>
                  <a:lnTo>
                    <a:pt x="2029" y="487"/>
                  </a:lnTo>
                  <a:lnTo>
                    <a:pt x="2060" y="527"/>
                  </a:lnTo>
                  <a:lnTo>
                    <a:pt x="2087" y="571"/>
                  </a:lnTo>
                  <a:lnTo>
                    <a:pt x="2108" y="617"/>
                  </a:lnTo>
                  <a:lnTo>
                    <a:pt x="2123" y="665"/>
                  </a:lnTo>
                  <a:lnTo>
                    <a:pt x="2133" y="715"/>
                  </a:lnTo>
                  <a:lnTo>
                    <a:pt x="2136" y="764"/>
                  </a:lnTo>
                  <a:lnTo>
                    <a:pt x="2134" y="815"/>
                  </a:lnTo>
                  <a:lnTo>
                    <a:pt x="2175" y="840"/>
                  </a:lnTo>
                  <a:lnTo>
                    <a:pt x="2213" y="871"/>
                  </a:lnTo>
                  <a:lnTo>
                    <a:pt x="2247" y="906"/>
                  </a:lnTo>
                  <a:lnTo>
                    <a:pt x="2276" y="944"/>
                  </a:lnTo>
                  <a:lnTo>
                    <a:pt x="2302" y="985"/>
                  </a:lnTo>
                  <a:lnTo>
                    <a:pt x="2321" y="1029"/>
                  </a:lnTo>
                  <a:lnTo>
                    <a:pt x="2336" y="1076"/>
                  </a:lnTo>
                  <a:lnTo>
                    <a:pt x="2345" y="1124"/>
                  </a:lnTo>
                  <a:lnTo>
                    <a:pt x="2348" y="1174"/>
                  </a:lnTo>
                  <a:lnTo>
                    <a:pt x="2345" y="1225"/>
                  </a:lnTo>
                  <a:lnTo>
                    <a:pt x="2337" y="1273"/>
                  </a:lnTo>
                  <a:lnTo>
                    <a:pt x="2322" y="1320"/>
                  </a:lnTo>
                  <a:lnTo>
                    <a:pt x="2302" y="1364"/>
                  </a:lnTo>
                  <a:lnTo>
                    <a:pt x="2276" y="1404"/>
                  </a:lnTo>
                  <a:lnTo>
                    <a:pt x="2248" y="1442"/>
                  </a:lnTo>
                  <a:lnTo>
                    <a:pt x="2214" y="1476"/>
                  </a:lnTo>
                  <a:lnTo>
                    <a:pt x="2177" y="1507"/>
                  </a:lnTo>
                  <a:lnTo>
                    <a:pt x="2137" y="1532"/>
                  </a:lnTo>
                  <a:lnTo>
                    <a:pt x="2094" y="1553"/>
                  </a:lnTo>
                  <a:lnTo>
                    <a:pt x="2047" y="1569"/>
                  </a:lnTo>
                  <a:lnTo>
                    <a:pt x="2000" y="1579"/>
                  </a:lnTo>
                  <a:lnTo>
                    <a:pt x="2000" y="1951"/>
                  </a:lnTo>
                  <a:lnTo>
                    <a:pt x="1996" y="1982"/>
                  </a:lnTo>
                  <a:lnTo>
                    <a:pt x="1987" y="2013"/>
                  </a:lnTo>
                  <a:lnTo>
                    <a:pt x="1972" y="2041"/>
                  </a:lnTo>
                  <a:lnTo>
                    <a:pt x="1952" y="2069"/>
                  </a:lnTo>
                  <a:lnTo>
                    <a:pt x="1927" y="2094"/>
                  </a:lnTo>
                  <a:lnTo>
                    <a:pt x="1898" y="2118"/>
                  </a:lnTo>
                  <a:lnTo>
                    <a:pt x="1864" y="2140"/>
                  </a:lnTo>
                  <a:lnTo>
                    <a:pt x="1827" y="2160"/>
                  </a:lnTo>
                  <a:lnTo>
                    <a:pt x="1786" y="2178"/>
                  </a:lnTo>
                  <a:lnTo>
                    <a:pt x="1743" y="2195"/>
                  </a:lnTo>
                  <a:lnTo>
                    <a:pt x="1698" y="2208"/>
                  </a:lnTo>
                  <a:lnTo>
                    <a:pt x="1649" y="2220"/>
                  </a:lnTo>
                  <a:lnTo>
                    <a:pt x="1599" y="2230"/>
                  </a:lnTo>
                  <a:lnTo>
                    <a:pt x="1549" y="2238"/>
                  </a:lnTo>
                  <a:lnTo>
                    <a:pt x="1496" y="2244"/>
                  </a:lnTo>
                  <a:lnTo>
                    <a:pt x="1444" y="2247"/>
                  </a:lnTo>
                  <a:lnTo>
                    <a:pt x="1391" y="2248"/>
                  </a:lnTo>
                  <a:lnTo>
                    <a:pt x="1337" y="2247"/>
                  </a:lnTo>
                  <a:lnTo>
                    <a:pt x="1286" y="2244"/>
                  </a:lnTo>
                  <a:lnTo>
                    <a:pt x="1233" y="2238"/>
                  </a:lnTo>
                  <a:lnTo>
                    <a:pt x="1182" y="2230"/>
                  </a:lnTo>
                  <a:lnTo>
                    <a:pt x="1132" y="2220"/>
                  </a:lnTo>
                  <a:lnTo>
                    <a:pt x="1084" y="2208"/>
                  </a:lnTo>
                  <a:lnTo>
                    <a:pt x="1038" y="2195"/>
                  </a:lnTo>
                  <a:lnTo>
                    <a:pt x="995" y="2178"/>
                  </a:lnTo>
                  <a:lnTo>
                    <a:pt x="954" y="2160"/>
                  </a:lnTo>
                  <a:lnTo>
                    <a:pt x="917" y="2140"/>
                  </a:lnTo>
                  <a:lnTo>
                    <a:pt x="883" y="2118"/>
                  </a:lnTo>
                  <a:lnTo>
                    <a:pt x="855" y="2094"/>
                  </a:lnTo>
                  <a:lnTo>
                    <a:pt x="829" y="2069"/>
                  </a:lnTo>
                  <a:lnTo>
                    <a:pt x="809" y="2041"/>
                  </a:lnTo>
                  <a:lnTo>
                    <a:pt x="794" y="2013"/>
                  </a:lnTo>
                  <a:lnTo>
                    <a:pt x="785" y="1982"/>
                  </a:lnTo>
                  <a:lnTo>
                    <a:pt x="782" y="1951"/>
                  </a:lnTo>
                  <a:lnTo>
                    <a:pt x="782" y="1584"/>
                  </a:lnTo>
                  <a:lnTo>
                    <a:pt x="494" y="1584"/>
                  </a:lnTo>
                  <a:lnTo>
                    <a:pt x="471" y="1582"/>
                  </a:lnTo>
                  <a:lnTo>
                    <a:pt x="415" y="1573"/>
                  </a:lnTo>
                  <a:lnTo>
                    <a:pt x="361" y="1560"/>
                  </a:lnTo>
                  <a:lnTo>
                    <a:pt x="311" y="1541"/>
                  </a:lnTo>
                  <a:lnTo>
                    <a:pt x="262" y="1516"/>
                  </a:lnTo>
                  <a:lnTo>
                    <a:pt x="217" y="1488"/>
                  </a:lnTo>
                  <a:lnTo>
                    <a:pt x="174" y="1454"/>
                  </a:lnTo>
                  <a:lnTo>
                    <a:pt x="136" y="1417"/>
                  </a:lnTo>
                  <a:lnTo>
                    <a:pt x="101" y="1376"/>
                  </a:lnTo>
                  <a:lnTo>
                    <a:pt x="72" y="1331"/>
                  </a:lnTo>
                  <a:lnTo>
                    <a:pt x="46" y="1283"/>
                  </a:lnTo>
                  <a:lnTo>
                    <a:pt x="26" y="1233"/>
                  </a:lnTo>
                  <a:lnTo>
                    <a:pt x="12" y="1179"/>
                  </a:lnTo>
                  <a:lnTo>
                    <a:pt x="3" y="1124"/>
                  </a:lnTo>
                  <a:lnTo>
                    <a:pt x="0" y="1068"/>
                  </a:lnTo>
                  <a:lnTo>
                    <a:pt x="3" y="1014"/>
                  </a:lnTo>
                  <a:lnTo>
                    <a:pt x="12" y="961"/>
                  </a:lnTo>
                  <a:lnTo>
                    <a:pt x="25" y="910"/>
                  </a:lnTo>
                  <a:lnTo>
                    <a:pt x="43" y="861"/>
                  </a:lnTo>
                  <a:lnTo>
                    <a:pt x="68" y="815"/>
                  </a:lnTo>
                  <a:lnTo>
                    <a:pt x="95" y="771"/>
                  </a:lnTo>
                  <a:lnTo>
                    <a:pt x="127" y="730"/>
                  </a:lnTo>
                  <a:lnTo>
                    <a:pt x="163" y="692"/>
                  </a:lnTo>
                  <a:lnTo>
                    <a:pt x="203" y="660"/>
                  </a:lnTo>
                  <a:lnTo>
                    <a:pt x="245" y="629"/>
                  </a:lnTo>
                  <a:lnTo>
                    <a:pt x="292" y="604"/>
                  </a:lnTo>
                  <a:lnTo>
                    <a:pt x="340" y="584"/>
                  </a:lnTo>
                  <a:lnTo>
                    <a:pt x="344" y="538"/>
                  </a:lnTo>
                  <a:lnTo>
                    <a:pt x="353" y="494"/>
                  </a:lnTo>
                  <a:lnTo>
                    <a:pt x="367" y="450"/>
                  </a:lnTo>
                  <a:lnTo>
                    <a:pt x="384" y="409"/>
                  </a:lnTo>
                  <a:lnTo>
                    <a:pt x="407" y="369"/>
                  </a:lnTo>
                  <a:lnTo>
                    <a:pt x="434" y="332"/>
                  </a:lnTo>
                  <a:lnTo>
                    <a:pt x="467" y="296"/>
                  </a:lnTo>
                  <a:lnTo>
                    <a:pt x="503" y="264"/>
                  </a:lnTo>
                  <a:lnTo>
                    <a:pt x="543" y="236"/>
                  </a:lnTo>
                  <a:lnTo>
                    <a:pt x="585" y="213"/>
                  </a:lnTo>
                  <a:lnTo>
                    <a:pt x="630" y="194"/>
                  </a:lnTo>
                  <a:lnTo>
                    <a:pt x="675" y="180"/>
                  </a:lnTo>
                  <a:lnTo>
                    <a:pt x="723" y="173"/>
                  </a:lnTo>
                  <a:lnTo>
                    <a:pt x="771" y="169"/>
                  </a:lnTo>
                  <a:lnTo>
                    <a:pt x="824" y="173"/>
                  </a:lnTo>
                  <a:lnTo>
                    <a:pt x="875" y="182"/>
                  </a:lnTo>
                  <a:lnTo>
                    <a:pt x="907" y="146"/>
                  </a:lnTo>
                  <a:lnTo>
                    <a:pt x="942" y="112"/>
                  </a:lnTo>
                  <a:lnTo>
                    <a:pt x="981" y="84"/>
                  </a:lnTo>
                  <a:lnTo>
                    <a:pt x="1021" y="59"/>
                  </a:lnTo>
                  <a:lnTo>
                    <a:pt x="1065" y="38"/>
                  </a:lnTo>
                  <a:lnTo>
                    <a:pt x="1110" y="22"/>
                  </a:lnTo>
                  <a:lnTo>
                    <a:pt x="1157" y="10"/>
                  </a:lnTo>
                  <a:lnTo>
                    <a:pt x="1205" y="3"/>
                  </a:lnTo>
                  <a:lnTo>
                    <a:pt x="1256"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70">
              <a:extLst>
                <a:ext uri="{FF2B5EF4-FFF2-40B4-BE49-F238E27FC236}">
                  <a16:creationId xmlns:a16="http://schemas.microsoft.com/office/drawing/2014/main" id="{2AEC786B-5FBB-4EAD-9315-C84965AF030D}"/>
                </a:ext>
              </a:extLst>
            </p:cNvPr>
            <p:cNvSpPr>
              <a:spLocks noEditPoints="1"/>
            </p:cNvSpPr>
            <p:nvPr/>
          </p:nvSpPr>
          <p:spPr bwMode="auto">
            <a:xfrm>
              <a:off x="10583060" y="2496095"/>
              <a:ext cx="603193" cy="573431"/>
            </a:xfrm>
            <a:custGeom>
              <a:avLst/>
              <a:gdLst>
                <a:gd name="T0" fmla="*/ 904 w 2124"/>
                <a:gd name="T1" fmla="*/ 1552 h 2022"/>
                <a:gd name="T2" fmla="*/ 1112 w 2124"/>
                <a:gd name="T3" fmla="*/ 1591 h 2022"/>
                <a:gd name="T4" fmla="*/ 1334 w 2124"/>
                <a:gd name="T5" fmla="*/ 1599 h 2022"/>
                <a:gd name="T6" fmla="*/ 1553 w 2124"/>
                <a:gd name="T7" fmla="*/ 1577 h 2022"/>
                <a:gd name="T8" fmla="*/ 1739 w 2124"/>
                <a:gd name="T9" fmla="*/ 1518 h 2022"/>
                <a:gd name="T10" fmla="*/ 1762 w 2124"/>
                <a:gd name="T11" fmla="*/ 1873 h 2022"/>
                <a:gd name="T12" fmla="*/ 1666 w 2124"/>
                <a:gd name="T13" fmla="*/ 1945 h 2022"/>
                <a:gd name="T14" fmla="*/ 1497 w 2124"/>
                <a:gd name="T15" fmla="*/ 2000 h 2022"/>
                <a:gd name="T16" fmla="*/ 1279 w 2124"/>
                <a:gd name="T17" fmla="*/ 2022 h 2022"/>
                <a:gd name="T18" fmla="*/ 1061 w 2124"/>
                <a:gd name="T19" fmla="*/ 2000 h 2022"/>
                <a:gd name="T20" fmla="*/ 891 w 2124"/>
                <a:gd name="T21" fmla="*/ 1945 h 2022"/>
                <a:gd name="T22" fmla="*/ 795 w 2124"/>
                <a:gd name="T23" fmla="*/ 1873 h 2022"/>
                <a:gd name="T24" fmla="*/ 1279 w 2124"/>
                <a:gd name="T25" fmla="*/ 910 h 2022"/>
                <a:gd name="T26" fmla="*/ 1512 w 2124"/>
                <a:gd name="T27" fmla="*/ 927 h 2022"/>
                <a:gd name="T28" fmla="*/ 1686 w 2124"/>
                <a:gd name="T29" fmla="*/ 974 h 2022"/>
                <a:gd name="T30" fmla="*/ 1771 w 2124"/>
                <a:gd name="T31" fmla="*/ 1042 h 2022"/>
                <a:gd name="T32" fmla="*/ 1742 w 2124"/>
                <a:gd name="T33" fmla="*/ 1115 h 2022"/>
                <a:gd name="T34" fmla="*/ 1609 w 2124"/>
                <a:gd name="T35" fmla="*/ 1173 h 2022"/>
                <a:gd name="T36" fmla="*/ 1401 w 2124"/>
                <a:gd name="T37" fmla="*/ 1207 h 2022"/>
                <a:gd name="T38" fmla="*/ 1157 w 2124"/>
                <a:gd name="T39" fmla="*/ 1207 h 2022"/>
                <a:gd name="T40" fmla="*/ 950 w 2124"/>
                <a:gd name="T41" fmla="*/ 1173 h 2022"/>
                <a:gd name="T42" fmla="*/ 815 w 2124"/>
                <a:gd name="T43" fmla="*/ 1115 h 2022"/>
                <a:gd name="T44" fmla="*/ 786 w 2124"/>
                <a:gd name="T45" fmla="*/ 1042 h 2022"/>
                <a:gd name="T46" fmla="*/ 871 w 2124"/>
                <a:gd name="T47" fmla="*/ 974 h 2022"/>
                <a:gd name="T48" fmla="*/ 1046 w 2124"/>
                <a:gd name="T49" fmla="*/ 927 h 2022"/>
                <a:gd name="T50" fmla="*/ 1279 w 2124"/>
                <a:gd name="T51" fmla="*/ 910 h 2022"/>
                <a:gd name="T52" fmla="*/ 1258 w 2124"/>
                <a:gd name="T53" fmla="*/ 16 h 2022"/>
                <a:gd name="T54" fmla="*/ 1395 w 2124"/>
                <a:gd name="T55" fmla="*/ 90 h 2022"/>
                <a:gd name="T56" fmla="*/ 1494 w 2124"/>
                <a:gd name="T57" fmla="*/ 217 h 2022"/>
                <a:gd name="T58" fmla="*/ 1573 w 2124"/>
                <a:gd name="T59" fmla="*/ 340 h 2022"/>
                <a:gd name="T60" fmla="*/ 1740 w 2124"/>
                <a:gd name="T61" fmla="*/ 374 h 2022"/>
                <a:gd name="T62" fmla="*/ 1860 w 2124"/>
                <a:gd name="T63" fmla="*/ 484 h 2022"/>
                <a:gd name="T64" fmla="*/ 1911 w 2124"/>
                <a:gd name="T65" fmla="*/ 641 h 2022"/>
                <a:gd name="T66" fmla="*/ 1929 w 2124"/>
                <a:gd name="T67" fmla="*/ 782 h 2022"/>
                <a:gd name="T68" fmla="*/ 2057 w 2124"/>
                <a:gd name="T69" fmla="*/ 874 h 2022"/>
                <a:gd name="T70" fmla="*/ 2121 w 2124"/>
                <a:gd name="T71" fmla="*/ 1019 h 2022"/>
                <a:gd name="T72" fmla="*/ 2098 w 2124"/>
                <a:gd name="T73" fmla="*/ 1182 h 2022"/>
                <a:gd name="T74" fmla="*/ 1998 w 2124"/>
                <a:gd name="T75" fmla="*/ 1303 h 2022"/>
                <a:gd name="T76" fmla="*/ 1888 w 2124"/>
                <a:gd name="T77" fmla="*/ 1061 h 2022"/>
                <a:gd name="T78" fmla="*/ 1849 w 2124"/>
                <a:gd name="T79" fmla="*/ 954 h 2022"/>
                <a:gd name="T80" fmla="*/ 1748 w 2124"/>
                <a:gd name="T81" fmla="*/ 879 h 2022"/>
                <a:gd name="T82" fmla="*/ 1609 w 2124"/>
                <a:gd name="T83" fmla="*/ 833 h 2022"/>
                <a:gd name="T84" fmla="*/ 1456 w 2124"/>
                <a:gd name="T85" fmla="*/ 807 h 2022"/>
                <a:gd name="T86" fmla="*/ 1311 w 2124"/>
                <a:gd name="T87" fmla="*/ 797 h 2022"/>
                <a:gd name="T88" fmla="*/ 1220 w 2124"/>
                <a:gd name="T89" fmla="*/ 798 h 2022"/>
                <a:gd name="T90" fmla="*/ 1099 w 2124"/>
                <a:gd name="T91" fmla="*/ 807 h 2022"/>
                <a:gd name="T92" fmla="*/ 955 w 2124"/>
                <a:gd name="T93" fmla="*/ 831 h 2022"/>
                <a:gd name="T94" fmla="*/ 815 w 2124"/>
                <a:gd name="T95" fmla="*/ 876 h 2022"/>
                <a:gd name="T96" fmla="*/ 711 w 2124"/>
                <a:gd name="T97" fmla="*/ 950 h 2022"/>
                <a:gd name="T98" fmla="*/ 670 w 2124"/>
                <a:gd name="T99" fmla="*/ 1061 h 2022"/>
                <a:gd name="T100" fmla="*/ 335 w 2124"/>
                <a:gd name="T101" fmla="*/ 1352 h 2022"/>
                <a:gd name="T102" fmla="*/ 164 w 2124"/>
                <a:gd name="T103" fmla="*/ 1279 h 2022"/>
                <a:gd name="T104" fmla="*/ 44 w 2124"/>
                <a:gd name="T105" fmla="*/ 1139 h 2022"/>
                <a:gd name="T106" fmla="*/ 0 w 2124"/>
                <a:gd name="T107" fmla="*/ 955 h 2022"/>
                <a:gd name="T108" fmla="*/ 46 w 2124"/>
                <a:gd name="T109" fmla="*/ 767 h 2022"/>
                <a:gd name="T110" fmla="*/ 170 w 2124"/>
                <a:gd name="T111" fmla="*/ 626 h 2022"/>
                <a:gd name="T112" fmla="*/ 347 w 2124"/>
                <a:gd name="T113" fmla="*/ 556 h 2022"/>
                <a:gd name="T114" fmla="*/ 358 w 2124"/>
                <a:gd name="T115" fmla="*/ 381 h 2022"/>
                <a:gd name="T116" fmla="*/ 451 w 2124"/>
                <a:gd name="T117" fmla="*/ 247 h 2022"/>
                <a:gd name="T118" fmla="*/ 597 w 2124"/>
                <a:gd name="T119" fmla="*/ 175 h 2022"/>
                <a:gd name="T120" fmla="*/ 765 w 2124"/>
                <a:gd name="T121" fmla="*/ 187 h 2022"/>
                <a:gd name="T122" fmla="*/ 887 w 2124"/>
                <a:gd name="T123" fmla="*/ 100 h 2022"/>
                <a:gd name="T124" fmla="*/ 1026 w 2124"/>
                <a:gd name="T125" fmla="*/ 18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4" h="2022">
                  <a:moveTo>
                    <a:pt x="783" y="1498"/>
                  </a:moveTo>
                  <a:lnTo>
                    <a:pt x="819" y="1518"/>
                  </a:lnTo>
                  <a:lnTo>
                    <a:pt x="860" y="1538"/>
                  </a:lnTo>
                  <a:lnTo>
                    <a:pt x="904" y="1552"/>
                  </a:lnTo>
                  <a:lnTo>
                    <a:pt x="953" y="1566"/>
                  </a:lnTo>
                  <a:lnTo>
                    <a:pt x="1005" y="1577"/>
                  </a:lnTo>
                  <a:lnTo>
                    <a:pt x="1057" y="1585"/>
                  </a:lnTo>
                  <a:lnTo>
                    <a:pt x="1112" y="1591"/>
                  </a:lnTo>
                  <a:lnTo>
                    <a:pt x="1168" y="1597"/>
                  </a:lnTo>
                  <a:lnTo>
                    <a:pt x="1223" y="1599"/>
                  </a:lnTo>
                  <a:lnTo>
                    <a:pt x="1279" y="1600"/>
                  </a:lnTo>
                  <a:lnTo>
                    <a:pt x="1334" y="1599"/>
                  </a:lnTo>
                  <a:lnTo>
                    <a:pt x="1389" y="1597"/>
                  </a:lnTo>
                  <a:lnTo>
                    <a:pt x="1445" y="1591"/>
                  </a:lnTo>
                  <a:lnTo>
                    <a:pt x="1500" y="1585"/>
                  </a:lnTo>
                  <a:lnTo>
                    <a:pt x="1553" y="1577"/>
                  </a:lnTo>
                  <a:lnTo>
                    <a:pt x="1605" y="1566"/>
                  </a:lnTo>
                  <a:lnTo>
                    <a:pt x="1653" y="1552"/>
                  </a:lnTo>
                  <a:lnTo>
                    <a:pt x="1697" y="1538"/>
                  </a:lnTo>
                  <a:lnTo>
                    <a:pt x="1739" y="1518"/>
                  </a:lnTo>
                  <a:lnTo>
                    <a:pt x="1775" y="1498"/>
                  </a:lnTo>
                  <a:lnTo>
                    <a:pt x="1775" y="1838"/>
                  </a:lnTo>
                  <a:lnTo>
                    <a:pt x="1771" y="1855"/>
                  </a:lnTo>
                  <a:lnTo>
                    <a:pt x="1762" y="1873"/>
                  </a:lnTo>
                  <a:lnTo>
                    <a:pt x="1746" y="1892"/>
                  </a:lnTo>
                  <a:lnTo>
                    <a:pt x="1725" y="1910"/>
                  </a:lnTo>
                  <a:lnTo>
                    <a:pt x="1697" y="1928"/>
                  </a:lnTo>
                  <a:lnTo>
                    <a:pt x="1666" y="1945"/>
                  </a:lnTo>
                  <a:lnTo>
                    <a:pt x="1630" y="1961"/>
                  </a:lnTo>
                  <a:lnTo>
                    <a:pt x="1589" y="1976"/>
                  </a:lnTo>
                  <a:lnTo>
                    <a:pt x="1544" y="1990"/>
                  </a:lnTo>
                  <a:lnTo>
                    <a:pt x="1497" y="2000"/>
                  </a:lnTo>
                  <a:lnTo>
                    <a:pt x="1446" y="2010"/>
                  </a:lnTo>
                  <a:lnTo>
                    <a:pt x="1392" y="2017"/>
                  </a:lnTo>
                  <a:lnTo>
                    <a:pt x="1336" y="2021"/>
                  </a:lnTo>
                  <a:lnTo>
                    <a:pt x="1279" y="2022"/>
                  </a:lnTo>
                  <a:lnTo>
                    <a:pt x="1221" y="2021"/>
                  </a:lnTo>
                  <a:lnTo>
                    <a:pt x="1165" y="2017"/>
                  </a:lnTo>
                  <a:lnTo>
                    <a:pt x="1111" y="2010"/>
                  </a:lnTo>
                  <a:lnTo>
                    <a:pt x="1061" y="2000"/>
                  </a:lnTo>
                  <a:lnTo>
                    <a:pt x="1013" y="1990"/>
                  </a:lnTo>
                  <a:lnTo>
                    <a:pt x="969" y="1976"/>
                  </a:lnTo>
                  <a:lnTo>
                    <a:pt x="927" y="1961"/>
                  </a:lnTo>
                  <a:lnTo>
                    <a:pt x="891" y="1945"/>
                  </a:lnTo>
                  <a:lnTo>
                    <a:pt x="860" y="1928"/>
                  </a:lnTo>
                  <a:lnTo>
                    <a:pt x="833" y="1910"/>
                  </a:lnTo>
                  <a:lnTo>
                    <a:pt x="811" y="1892"/>
                  </a:lnTo>
                  <a:lnTo>
                    <a:pt x="795" y="1873"/>
                  </a:lnTo>
                  <a:lnTo>
                    <a:pt x="786" y="1855"/>
                  </a:lnTo>
                  <a:lnTo>
                    <a:pt x="783" y="1838"/>
                  </a:lnTo>
                  <a:lnTo>
                    <a:pt x="783" y="1498"/>
                  </a:lnTo>
                  <a:close/>
                  <a:moveTo>
                    <a:pt x="1279" y="910"/>
                  </a:moveTo>
                  <a:lnTo>
                    <a:pt x="1340" y="911"/>
                  </a:lnTo>
                  <a:lnTo>
                    <a:pt x="1401" y="914"/>
                  </a:lnTo>
                  <a:lnTo>
                    <a:pt x="1458" y="920"/>
                  </a:lnTo>
                  <a:lnTo>
                    <a:pt x="1512" y="927"/>
                  </a:lnTo>
                  <a:lnTo>
                    <a:pt x="1562" y="936"/>
                  </a:lnTo>
                  <a:lnTo>
                    <a:pt x="1609" y="948"/>
                  </a:lnTo>
                  <a:lnTo>
                    <a:pt x="1650" y="961"/>
                  </a:lnTo>
                  <a:lnTo>
                    <a:pt x="1686" y="974"/>
                  </a:lnTo>
                  <a:lnTo>
                    <a:pt x="1717" y="989"/>
                  </a:lnTo>
                  <a:lnTo>
                    <a:pt x="1742" y="1006"/>
                  </a:lnTo>
                  <a:lnTo>
                    <a:pt x="1760" y="1023"/>
                  </a:lnTo>
                  <a:lnTo>
                    <a:pt x="1771" y="1042"/>
                  </a:lnTo>
                  <a:lnTo>
                    <a:pt x="1775" y="1061"/>
                  </a:lnTo>
                  <a:lnTo>
                    <a:pt x="1771" y="1079"/>
                  </a:lnTo>
                  <a:lnTo>
                    <a:pt x="1760" y="1098"/>
                  </a:lnTo>
                  <a:lnTo>
                    <a:pt x="1742" y="1115"/>
                  </a:lnTo>
                  <a:lnTo>
                    <a:pt x="1717" y="1132"/>
                  </a:lnTo>
                  <a:lnTo>
                    <a:pt x="1686" y="1147"/>
                  </a:lnTo>
                  <a:lnTo>
                    <a:pt x="1650" y="1160"/>
                  </a:lnTo>
                  <a:lnTo>
                    <a:pt x="1609" y="1173"/>
                  </a:lnTo>
                  <a:lnTo>
                    <a:pt x="1562" y="1185"/>
                  </a:lnTo>
                  <a:lnTo>
                    <a:pt x="1512" y="1194"/>
                  </a:lnTo>
                  <a:lnTo>
                    <a:pt x="1458" y="1202"/>
                  </a:lnTo>
                  <a:lnTo>
                    <a:pt x="1401" y="1207"/>
                  </a:lnTo>
                  <a:lnTo>
                    <a:pt x="1340" y="1210"/>
                  </a:lnTo>
                  <a:lnTo>
                    <a:pt x="1279" y="1211"/>
                  </a:lnTo>
                  <a:lnTo>
                    <a:pt x="1217" y="1210"/>
                  </a:lnTo>
                  <a:lnTo>
                    <a:pt x="1157" y="1207"/>
                  </a:lnTo>
                  <a:lnTo>
                    <a:pt x="1100" y="1202"/>
                  </a:lnTo>
                  <a:lnTo>
                    <a:pt x="1046" y="1194"/>
                  </a:lnTo>
                  <a:lnTo>
                    <a:pt x="995" y="1185"/>
                  </a:lnTo>
                  <a:lnTo>
                    <a:pt x="950" y="1173"/>
                  </a:lnTo>
                  <a:lnTo>
                    <a:pt x="907" y="1160"/>
                  </a:lnTo>
                  <a:lnTo>
                    <a:pt x="871" y="1147"/>
                  </a:lnTo>
                  <a:lnTo>
                    <a:pt x="841" y="1132"/>
                  </a:lnTo>
                  <a:lnTo>
                    <a:pt x="815" y="1115"/>
                  </a:lnTo>
                  <a:lnTo>
                    <a:pt x="797" y="1098"/>
                  </a:lnTo>
                  <a:lnTo>
                    <a:pt x="786" y="1079"/>
                  </a:lnTo>
                  <a:lnTo>
                    <a:pt x="783" y="1061"/>
                  </a:lnTo>
                  <a:lnTo>
                    <a:pt x="786" y="1042"/>
                  </a:lnTo>
                  <a:lnTo>
                    <a:pt x="797" y="1023"/>
                  </a:lnTo>
                  <a:lnTo>
                    <a:pt x="815" y="1006"/>
                  </a:lnTo>
                  <a:lnTo>
                    <a:pt x="841" y="989"/>
                  </a:lnTo>
                  <a:lnTo>
                    <a:pt x="871" y="974"/>
                  </a:lnTo>
                  <a:lnTo>
                    <a:pt x="907" y="961"/>
                  </a:lnTo>
                  <a:lnTo>
                    <a:pt x="950" y="948"/>
                  </a:lnTo>
                  <a:lnTo>
                    <a:pt x="995" y="936"/>
                  </a:lnTo>
                  <a:lnTo>
                    <a:pt x="1046" y="927"/>
                  </a:lnTo>
                  <a:lnTo>
                    <a:pt x="1100" y="920"/>
                  </a:lnTo>
                  <a:lnTo>
                    <a:pt x="1157" y="914"/>
                  </a:lnTo>
                  <a:lnTo>
                    <a:pt x="1217" y="911"/>
                  </a:lnTo>
                  <a:lnTo>
                    <a:pt x="1279" y="910"/>
                  </a:lnTo>
                  <a:close/>
                  <a:moveTo>
                    <a:pt x="1142" y="0"/>
                  </a:moveTo>
                  <a:lnTo>
                    <a:pt x="1181" y="2"/>
                  </a:lnTo>
                  <a:lnTo>
                    <a:pt x="1220" y="8"/>
                  </a:lnTo>
                  <a:lnTo>
                    <a:pt x="1258" y="16"/>
                  </a:lnTo>
                  <a:lnTo>
                    <a:pt x="1295" y="30"/>
                  </a:lnTo>
                  <a:lnTo>
                    <a:pt x="1331" y="46"/>
                  </a:lnTo>
                  <a:lnTo>
                    <a:pt x="1364" y="66"/>
                  </a:lnTo>
                  <a:lnTo>
                    <a:pt x="1395" y="90"/>
                  </a:lnTo>
                  <a:lnTo>
                    <a:pt x="1425" y="117"/>
                  </a:lnTo>
                  <a:lnTo>
                    <a:pt x="1451" y="147"/>
                  </a:lnTo>
                  <a:lnTo>
                    <a:pt x="1475" y="181"/>
                  </a:lnTo>
                  <a:lnTo>
                    <a:pt x="1494" y="217"/>
                  </a:lnTo>
                  <a:lnTo>
                    <a:pt x="1509" y="257"/>
                  </a:lnTo>
                  <a:lnTo>
                    <a:pt x="1521" y="301"/>
                  </a:lnTo>
                  <a:lnTo>
                    <a:pt x="1527" y="346"/>
                  </a:lnTo>
                  <a:lnTo>
                    <a:pt x="1573" y="340"/>
                  </a:lnTo>
                  <a:lnTo>
                    <a:pt x="1618" y="340"/>
                  </a:lnTo>
                  <a:lnTo>
                    <a:pt x="1661" y="346"/>
                  </a:lnTo>
                  <a:lnTo>
                    <a:pt x="1701" y="358"/>
                  </a:lnTo>
                  <a:lnTo>
                    <a:pt x="1740" y="374"/>
                  </a:lnTo>
                  <a:lnTo>
                    <a:pt x="1775" y="396"/>
                  </a:lnTo>
                  <a:lnTo>
                    <a:pt x="1806" y="422"/>
                  </a:lnTo>
                  <a:lnTo>
                    <a:pt x="1835" y="452"/>
                  </a:lnTo>
                  <a:lnTo>
                    <a:pt x="1860" y="484"/>
                  </a:lnTo>
                  <a:lnTo>
                    <a:pt x="1880" y="520"/>
                  </a:lnTo>
                  <a:lnTo>
                    <a:pt x="1896" y="558"/>
                  </a:lnTo>
                  <a:lnTo>
                    <a:pt x="1906" y="598"/>
                  </a:lnTo>
                  <a:lnTo>
                    <a:pt x="1911" y="641"/>
                  </a:lnTo>
                  <a:lnTo>
                    <a:pt x="1911" y="683"/>
                  </a:lnTo>
                  <a:lnTo>
                    <a:pt x="1903" y="727"/>
                  </a:lnTo>
                  <a:lnTo>
                    <a:pt x="1891" y="771"/>
                  </a:lnTo>
                  <a:lnTo>
                    <a:pt x="1929" y="782"/>
                  </a:lnTo>
                  <a:lnTo>
                    <a:pt x="1966" y="799"/>
                  </a:lnTo>
                  <a:lnTo>
                    <a:pt x="2000" y="819"/>
                  </a:lnTo>
                  <a:lnTo>
                    <a:pt x="2030" y="845"/>
                  </a:lnTo>
                  <a:lnTo>
                    <a:pt x="2057" y="874"/>
                  </a:lnTo>
                  <a:lnTo>
                    <a:pt x="2080" y="906"/>
                  </a:lnTo>
                  <a:lnTo>
                    <a:pt x="2099" y="942"/>
                  </a:lnTo>
                  <a:lnTo>
                    <a:pt x="2113" y="980"/>
                  </a:lnTo>
                  <a:lnTo>
                    <a:pt x="2121" y="1019"/>
                  </a:lnTo>
                  <a:lnTo>
                    <a:pt x="2124" y="1061"/>
                  </a:lnTo>
                  <a:lnTo>
                    <a:pt x="2121" y="1103"/>
                  </a:lnTo>
                  <a:lnTo>
                    <a:pt x="2113" y="1143"/>
                  </a:lnTo>
                  <a:lnTo>
                    <a:pt x="2098" y="1182"/>
                  </a:lnTo>
                  <a:lnTo>
                    <a:pt x="2080" y="1217"/>
                  </a:lnTo>
                  <a:lnTo>
                    <a:pt x="2056" y="1249"/>
                  </a:lnTo>
                  <a:lnTo>
                    <a:pt x="2029" y="1279"/>
                  </a:lnTo>
                  <a:lnTo>
                    <a:pt x="1998" y="1303"/>
                  </a:lnTo>
                  <a:lnTo>
                    <a:pt x="1964" y="1324"/>
                  </a:lnTo>
                  <a:lnTo>
                    <a:pt x="1927" y="1340"/>
                  </a:lnTo>
                  <a:lnTo>
                    <a:pt x="1888" y="1352"/>
                  </a:lnTo>
                  <a:lnTo>
                    <a:pt x="1888" y="1061"/>
                  </a:lnTo>
                  <a:lnTo>
                    <a:pt x="1884" y="1030"/>
                  </a:lnTo>
                  <a:lnTo>
                    <a:pt x="1877" y="1003"/>
                  </a:lnTo>
                  <a:lnTo>
                    <a:pt x="1864" y="978"/>
                  </a:lnTo>
                  <a:lnTo>
                    <a:pt x="1849" y="954"/>
                  </a:lnTo>
                  <a:lnTo>
                    <a:pt x="1828" y="933"/>
                  </a:lnTo>
                  <a:lnTo>
                    <a:pt x="1804" y="913"/>
                  </a:lnTo>
                  <a:lnTo>
                    <a:pt x="1778" y="895"/>
                  </a:lnTo>
                  <a:lnTo>
                    <a:pt x="1748" y="879"/>
                  </a:lnTo>
                  <a:lnTo>
                    <a:pt x="1715" y="866"/>
                  </a:lnTo>
                  <a:lnTo>
                    <a:pt x="1682" y="853"/>
                  </a:lnTo>
                  <a:lnTo>
                    <a:pt x="1646" y="842"/>
                  </a:lnTo>
                  <a:lnTo>
                    <a:pt x="1609" y="833"/>
                  </a:lnTo>
                  <a:lnTo>
                    <a:pt x="1571" y="824"/>
                  </a:lnTo>
                  <a:lnTo>
                    <a:pt x="1533" y="817"/>
                  </a:lnTo>
                  <a:lnTo>
                    <a:pt x="1494" y="812"/>
                  </a:lnTo>
                  <a:lnTo>
                    <a:pt x="1456" y="807"/>
                  </a:lnTo>
                  <a:lnTo>
                    <a:pt x="1418" y="803"/>
                  </a:lnTo>
                  <a:lnTo>
                    <a:pt x="1381" y="800"/>
                  </a:lnTo>
                  <a:lnTo>
                    <a:pt x="1345" y="798"/>
                  </a:lnTo>
                  <a:lnTo>
                    <a:pt x="1311" y="797"/>
                  </a:lnTo>
                  <a:lnTo>
                    <a:pt x="1279" y="797"/>
                  </a:lnTo>
                  <a:lnTo>
                    <a:pt x="1263" y="797"/>
                  </a:lnTo>
                  <a:lnTo>
                    <a:pt x="1243" y="798"/>
                  </a:lnTo>
                  <a:lnTo>
                    <a:pt x="1220" y="798"/>
                  </a:lnTo>
                  <a:lnTo>
                    <a:pt x="1194" y="799"/>
                  </a:lnTo>
                  <a:lnTo>
                    <a:pt x="1164" y="801"/>
                  </a:lnTo>
                  <a:lnTo>
                    <a:pt x="1132" y="803"/>
                  </a:lnTo>
                  <a:lnTo>
                    <a:pt x="1099" y="807"/>
                  </a:lnTo>
                  <a:lnTo>
                    <a:pt x="1064" y="811"/>
                  </a:lnTo>
                  <a:lnTo>
                    <a:pt x="1028" y="816"/>
                  </a:lnTo>
                  <a:lnTo>
                    <a:pt x="991" y="822"/>
                  </a:lnTo>
                  <a:lnTo>
                    <a:pt x="955" y="831"/>
                  </a:lnTo>
                  <a:lnTo>
                    <a:pt x="918" y="839"/>
                  </a:lnTo>
                  <a:lnTo>
                    <a:pt x="883" y="850"/>
                  </a:lnTo>
                  <a:lnTo>
                    <a:pt x="848" y="862"/>
                  </a:lnTo>
                  <a:lnTo>
                    <a:pt x="815" y="876"/>
                  </a:lnTo>
                  <a:lnTo>
                    <a:pt x="785" y="891"/>
                  </a:lnTo>
                  <a:lnTo>
                    <a:pt x="757" y="909"/>
                  </a:lnTo>
                  <a:lnTo>
                    <a:pt x="733" y="928"/>
                  </a:lnTo>
                  <a:lnTo>
                    <a:pt x="711" y="950"/>
                  </a:lnTo>
                  <a:lnTo>
                    <a:pt x="694" y="974"/>
                  </a:lnTo>
                  <a:lnTo>
                    <a:pt x="681" y="1001"/>
                  </a:lnTo>
                  <a:lnTo>
                    <a:pt x="673" y="1029"/>
                  </a:lnTo>
                  <a:lnTo>
                    <a:pt x="670" y="1061"/>
                  </a:lnTo>
                  <a:lnTo>
                    <a:pt x="670" y="1359"/>
                  </a:lnTo>
                  <a:lnTo>
                    <a:pt x="382" y="1359"/>
                  </a:lnTo>
                  <a:lnTo>
                    <a:pt x="382" y="1358"/>
                  </a:lnTo>
                  <a:lnTo>
                    <a:pt x="335" y="1352"/>
                  </a:lnTo>
                  <a:lnTo>
                    <a:pt x="288" y="1341"/>
                  </a:lnTo>
                  <a:lnTo>
                    <a:pt x="244" y="1325"/>
                  </a:lnTo>
                  <a:lnTo>
                    <a:pt x="202" y="1304"/>
                  </a:lnTo>
                  <a:lnTo>
                    <a:pt x="164" y="1279"/>
                  </a:lnTo>
                  <a:lnTo>
                    <a:pt x="128" y="1249"/>
                  </a:lnTo>
                  <a:lnTo>
                    <a:pt x="96" y="1215"/>
                  </a:lnTo>
                  <a:lnTo>
                    <a:pt x="69" y="1179"/>
                  </a:lnTo>
                  <a:lnTo>
                    <a:pt x="44" y="1139"/>
                  </a:lnTo>
                  <a:lnTo>
                    <a:pt x="26" y="1096"/>
                  </a:lnTo>
                  <a:lnTo>
                    <a:pt x="12" y="1052"/>
                  </a:lnTo>
                  <a:lnTo>
                    <a:pt x="3" y="1004"/>
                  </a:lnTo>
                  <a:lnTo>
                    <a:pt x="0" y="955"/>
                  </a:lnTo>
                  <a:lnTo>
                    <a:pt x="3" y="905"/>
                  </a:lnTo>
                  <a:lnTo>
                    <a:pt x="13" y="856"/>
                  </a:lnTo>
                  <a:lnTo>
                    <a:pt x="27" y="811"/>
                  </a:lnTo>
                  <a:lnTo>
                    <a:pt x="46" y="767"/>
                  </a:lnTo>
                  <a:lnTo>
                    <a:pt x="72" y="726"/>
                  </a:lnTo>
                  <a:lnTo>
                    <a:pt x="100" y="689"/>
                  </a:lnTo>
                  <a:lnTo>
                    <a:pt x="133" y="655"/>
                  </a:lnTo>
                  <a:lnTo>
                    <a:pt x="170" y="626"/>
                  </a:lnTo>
                  <a:lnTo>
                    <a:pt x="210" y="602"/>
                  </a:lnTo>
                  <a:lnTo>
                    <a:pt x="253" y="580"/>
                  </a:lnTo>
                  <a:lnTo>
                    <a:pt x="300" y="566"/>
                  </a:lnTo>
                  <a:lnTo>
                    <a:pt x="347" y="556"/>
                  </a:lnTo>
                  <a:lnTo>
                    <a:pt x="341" y="510"/>
                  </a:lnTo>
                  <a:lnTo>
                    <a:pt x="340" y="465"/>
                  </a:lnTo>
                  <a:lnTo>
                    <a:pt x="346" y="422"/>
                  </a:lnTo>
                  <a:lnTo>
                    <a:pt x="358" y="381"/>
                  </a:lnTo>
                  <a:lnTo>
                    <a:pt x="375" y="343"/>
                  </a:lnTo>
                  <a:lnTo>
                    <a:pt x="396" y="308"/>
                  </a:lnTo>
                  <a:lnTo>
                    <a:pt x="421" y="275"/>
                  </a:lnTo>
                  <a:lnTo>
                    <a:pt x="451" y="247"/>
                  </a:lnTo>
                  <a:lnTo>
                    <a:pt x="484" y="222"/>
                  </a:lnTo>
                  <a:lnTo>
                    <a:pt x="519" y="202"/>
                  </a:lnTo>
                  <a:lnTo>
                    <a:pt x="557" y="186"/>
                  </a:lnTo>
                  <a:lnTo>
                    <a:pt x="597" y="175"/>
                  </a:lnTo>
                  <a:lnTo>
                    <a:pt x="638" y="170"/>
                  </a:lnTo>
                  <a:lnTo>
                    <a:pt x="680" y="170"/>
                  </a:lnTo>
                  <a:lnTo>
                    <a:pt x="722" y="176"/>
                  </a:lnTo>
                  <a:lnTo>
                    <a:pt x="765" y="187"/>
                  </a:lnTo>
                  <a:lnTo>
                    <a:pt x="808" y="206"/>
                  </a:lnTo>
                  <a:lnTo>
                    <a:pt x="831" y="166"/>
                  </a:lnTo>
                  <a:lnTo>
                    <a:pt x="858" y="130"/>
                  </a:lnTo>
                  <a:lnTo>
                    <a:pt x="887" y="100"/>
                  </a:lnTo>
                  <a:lnTo>
                    <a:pt x="919" y="73"/>
                  </a:lnTo>
                  <a:lnTo>
                    <a:pt x="953" y="50"/>
                  </a:lnTo>
                  <a:lnTo>
                    <a:pt x="989" y="32"/>
                  </a:lnTo>
                  <a:lnTo>
                    <a:pt x="1026" y="18"/>
                  </a:lnTo>
                  <a:lnTo>
                    <a:pt x="1065" y="8"/>
                  </a:lnTo>
                  <a:lnTo>
                    <a:pt x="1103" y="3"/>
                  </a:lnTo>
                  <a:lnTo>
                    <a:pt x="114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71">
              <a:extLst>
                <a:ext uri="{FF2B5EF4-FFF2-40B4-BE49-F238E27FC236}">
                  <a16:creationId xmlns:a16="http://schemas.microsoft.com/office/drawing/2014/main" id="{94D673DE-9FCA-4015-BB7E-EC0F326EE998}"/>
                </a:ext>
              </a:extLst>
            </p:cNvPr>
            <p:cNvSpPr>
              <a:spLocks/>
            </p:cNvSpPr>
            <p:nvPr/>
          </p:nvSpPr>
          <p:spPr bwMode="auto">
            <a:xfrm>
              <a:off x="10805289" y="2835392"/>
              <a:ext cx="281755" cy="89289"/>
            </a:xfrm>
            <a:custGeom>
              <a:avLst/>
              <a:gdLst>
                <a:gd name="T0" fmla="*/ 0 w 992"/>
                <a:gd name="T1" fmla="*/ 0 h 317"/>
                <a:gd name="T2" fmla="*/ 36 w 992"/>
                <a:gd name="T3" fmla="*/ 20 h 317"/>
                <a:gd name="T4" fmla="*/ 77 w 992"/>
                <a:gd name="T5" fmla="*/ 38 h 317"/>
                <a:gd name="T6" fmla="*/ 121 w 992"/>
                <a:gd name="T7" fmla="*/ 54 h 317"/>
                <a:gd name="T8" fmla="*/ 170 w 992"/>
                <a:gd name="T9" fmla="*/ 68 h 317"/>
                <a:gd name="T10" fmla="*/ 222 w 992"/>
                <a:gd name="T11" fmla="*/ 78 h 317"/>
                <a:gd name="T12" fmla="*/ 274 w 992"/>
                <a:gd name="T13" fmla="*/ 87 h 317"/>
                <a:gd name="T14" fmla="*/ 329 w 992"/>
                <a:gd name="T15" fmla="*/ 93 h 317"/>
                <a:gd name="T16" fmla="*/ 385 w 992"/>
                <a:gd name="T17" fmla="*/ 99 h 317"/>
                <a:gd name="T18" fmla="*/ 440 w 992"/>
                <a:gd name="T19" fmla="*/ 101 h 317"/>
                <a:gd name="T20" fmla="*/ 496 w 992"/>
                <a:gd name="T21" fmla="*/ 102 h 317"/>
                <a:gd name="T22" fmla="*/ 551 w 992"/>
                <a:gd name="T23" fmla="*/ 101 h 317"/>
                <a:gd name="T24" fmla="*/ 606 w 992"/>
                <a:gd name="T25" fmla="*/ 99 h 317"/>
                <a:gd name="T26" fmla="*/ 662 w 992"/>
                <a:gd name="T27" fmla="*/ 93 h 317"/>
                <a:gd name="T28" fmla="*/ 717 w 992"/>
                <a:gd name="T29" fmla="*/ 87 h 317"/>
                <a:gd name="T30" fmla="*/ 770 w 992"/>
                <a:gd name="T31" fmla="*/ 78 h 317"/>
                <a:gd name="T32" fmla="*/ 822 w 992"/>
                <a:gd name="T33" fmla="*/ 68 h 317"/>
                <a:gd name="T34" fmla="*/ 870 w 992"/>
                <a:gd name="T35" fmla="*/ 54 h 317"/>
                <a:gd name="T36" fmla="*/ 914 w 992"/>
                <a:gd name="T37" fmla="*/ 38 h 317"/>
                <a:gd name="T38" fmla="*/ 956 w 992"/>
                <a:gd name="T39" fmla="*/ 20 h 317"/>
                <a:gd name="T40" fmla="*/ 992 w 992"/>
                <a:gd name="T41" fmla="*/ 0 h 317"/>
                <a:gd name="T42" fmla="*/ 992 w 992"/>
                <a:gd name="T43" fmla="*/ 216 h 317"/>
                <a:gd name="T44" fmla="*/ 956 w 992"/>
                <a:gd name="T45" fmla="*/ 237 h 317"/>
                <a:gd name="T46" fmla="*/ 914 w 992"/>
                <a:gd name="T47" fmla="*/ 255 h 317"/>
                <a:gd name="T48" fmla="*/ 870 w 992"/>
                <a:gd name="T49" fmla="*/ 270 h 317"/>
                <a:gd name="T50" fmla="*/ 822 w 992"/>
                <a:gd name="T51" fmla="*/ 283 h 317"/>
                <a:gd name="T52" fmla="*/ 770 w 992"/>
                <a:gd name="T53" fmla="*/ 294 h 317"/>
                <a:gd name="T54" fmla="*/ 717 w 992"/>
                <a:gd name="T55" fmla="*/ 302 h 317"/>
                <a:gd name="T56" fmla="*/ 662 w 992"/>
                <a:gd name="T57" fmla="*/ 310 h 317"/>
                <a:gd name="T58" fmla="*/ 606 w 992"/>
                <a:gd name="T59" fmla="*/ 314 h 317"/>
                <a:gd name="T60" fmla="*/ 551 w 992"/>
                <a:gd name="T61" fmla="*/ 317 h 317"/>
                <a:gd name="T62" fmla="*/ 496 w 992"/>
                <a:gd name="T63" fmla="*/ 317 h 317"/>
                <a:gd name="T64" fmla="*/ 440 w 992"/>
                <a:gd name="T65" fmla="*/ 317 h 317"/>
                <a:gd name="T66" fmla="*/ 385 w 992"/>
                <a:gd name="T67" fmla="*/ 314 h 317"/>
                <a:gd name="T68" fmla="*/ 329 w 992"/>
                <a:gd name="T69" fmla="*/ 310 h 317"/>
                <a:gd name="T70" fmla="*/ 274 w 992"/>
                <a:gd name="T71" fmla="*/ 302 h 317"/>
                <a:gd name="T72" fmla="*/ 222 w 992"/>
                <a:gd name="T73" fmla="*/ 294 h 317"/>
                <a:gd name="T74" fmla="*/ 170 w 992"/>
                <a:gd name="T75" fmla="*/ 283 h 317"/>
                <a:gd name="T76" fmla="*/ 121 w 992"/>
                <a:gd name="T77" fmla="*/ 270 h 317"/>
                <a:gd name="T78" fmla="*/ 77 w 992"/>
                <a:gd name="T79" fmla="*/ 255 h 317"/>
                <a:gd name="T80" fmla="*/ 36 w 992"/>
                <a:gd name="T81" fmla="*/ 237 h 317"/>
                <a:gd name="T82" fmla="*/ 0 w 992"/>
                <a:gd name="T83" fmla="*/ 216 h 317"/>
                <a:gd name="T84" fmla="*/ 0 w 992"/>
                <a:gd name="T85"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2" h="317">
                  <a:moveTo>
                    <a:pt x="0" y="0"/>
                  </a:moveTo>
                  <a:lnTo>
                    <a:pt x="36" y="20"/>
                  </a:lnTo>
                  <a:lnTo>
                    <a:pt x="77" y="38"/>
                  </a:lnTo>
                  <a:lnTo>
                    <a:pt x="121" y="54"/>
                  </a:lnTo>
                  <a:lnTo>
                    <a:pt x="170" y="68"/>
                  </a:lnTo>
                  <a:lnTo>
                    <a:pt x="222" y="78"/>
                  </a:lnTo>
                  <a:lnTo>
                    <a:pt x="274" y="87"/>
                  </a:lnTo>
                  <a:lnTo>
                    <a:pt x="329" y="93"/>
                  </a:lnTo>
                  <a:lnTo>
                    <a:pt x="385" y="99"/>
                  </a:lnTo>
                  <a:lnTo>
                    <a:pt x="440" y="101"/>
                  </a:lnTo>
                  <a:lnTo>
                    <a:pt x="496" y="102"/>
                  </a:lnTo>
                  <a:lnTo>
                    <a:pt x="551" y="101"/>
                  </a:lnTo>
                  <a:lnTo>
                    <a:pt x="606" y="99"/>
                  </a:lnTo>
                  <a:lnTo>
                    <a:pt x="662" y="93"/>
                  </a:lnTo>
                  <a:lnTo>
                    <a:pt x="717" y="87"/>
                  </a:lnTo>
                  <a:lnTo>
                    <a:pt x="770" y="78"/>
                  </a:lnTo>
                  <a:lnTo>
                    <a:pt x="822" y="68"/>
                  </a:lnTo>
                  <a:lnTo>
                    <a:pt x="870" y="54"/>
                  </a:lnTo>
                  <a:lnTo>
                    <a:pt x="914" y="38"/>
                  </a:lnTo>
                  <a:lnTo>
                    <a:pt x="956" y="20"/>
                  </a:lnTo>
                  <a:lnTo>
                    <a:pt x="992" y="0"/>
                  </a:lnTo>
                  <a:lnTo>
                    <a:pt x="992" y="216"/>
                  </a:lnTo>
                  <a:lnTo>
                    <a:pt x="956" y="237"/>
                  </a:lnTo>
                  <a:lnTo>
                    <a:pt x="914" y="255"/>
                  </a:lnTo>
                  <a:lnTo>
                    <a:pt x="870" y="270"/>
                  </a:lnTo>
                  <a:lnTo>
                    <a:pt x="822" y="283"/>
                  </a:lnTo>
                  <a:lnTo>
                    <a:pt x="770" y="294"/>
                  </a:lnTo>
                  <a:lnTo>
                    <a:pt x="717" y="302"/>
                  </a:lnTo>
                  <a:lnTo>
                    <a:pt x="662" y="310"/>
                  </a:lnTo>
                  <a:lnTo>
                    <a:pt x="606" y="314"/>
                  </a:lnTo>
                  <a:lnTo>
                    <a:pt x="551" y="317"/>
                  </a:lnTo>
                  <a:lnTo>
                    <a:pt x="496" y="317"/>
                  </a:lnTo>
                  <a:lnTo>
                    <a:pt x="440" y="317"/>
                  </a:lnTo>
                  <a:lnTo>
                    <a:pt x="385" y="314"/>
                  </a:lnTo>
                  <a:lnTo>
                    <a:pt x="329" y="310"/>
                  </a:lnTo>
                  <a:lnTo>
                    <a:pt x="274" y="302"/>
                  </a:lnTo>
                  <a:lnTo>
                    <a:pt x="222" y="294"/>
                  </a:lnTo>
                  <a:lnTo>
                    <a:pt x="170" y="283"/>
                  </a:lnTo>
                  <a:lnTo>
                    <a:pt x="121" y="270"/>
                  </a:lnTo>
                  <a:lnTo>
                    <a:pt x="77" y="255"/>
                  </a:lnTo>
                  <a:lnTo>
                    <a:pt x="36" y="237"/>
                  </a:lnTo>
                  <a:lnTo>
                    <a:pt x="0" y="216"/>
                  </a:lnTo>
                  <a:lnTo>
                    <a:pt x="0"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63506962"/>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Group 130">
            <a:extLst>
              <a:ext uri="{FF2B5EF4-FFF2-40B4-BE49-F238E27FC236}">
                <a16:creationId xmlns:a16="http://schemas.microsoft.com/office/drawing/2014/main" id="{49A3C680-F12E-4E10-BE6B-FB39F992AF40}"/>
              </a:ext>
            </a:extLst>
          </p:cNvPr>
          <p:cNvGrpSpPr/>
          <p:nvPr/>
        </p:nvGrpSpPr>
        <p:grpSpPr>
          <a:xfrm>
            <a:off x="-16394" y="-8965"/>
            <a:ext cx="12223812" cy="6885432"/>
            <a:chOff x="-7429" y="0"/>
            <a:chExt cx="12223812" cy="6885432"/>
          </a:xfrm>
        </p:grpSpPr>
        <p:sp>
          <p:nvSpPr>
            <p:cNvPr id="132" name="shading (lower right)">
              <a:extLst>
                <a:ext uri="{FF2B5EF4-FFF2-40B4-BE49-F238E27FC236}">
                  <a16:creationId xmlns:a16="http://schemas.microsoft.com/office/drawing/2014/main" id="{AB1377E4-C1CB-4FF1-B333-D70F8C59FCD4}"/>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133" name="Group 132">
              <a:extLst>
                <a:ext uri="{FF2B5EF4-FFF2-40B4-BE49-F238E27FC236}">
                  <a16:creationId xmlns:a16="http://schemas.microsoft.com/office/drawing/2014/main" id="{97577464-DA55-4F2B-8014-CBC033DF2F31}"/>
                </a:ext>
              </a:extLst>
            </p:cNvPr>
            <p:cNvGrpSpPr/>
            <p:nvPr/>
          </p:nvGrpSpPr>
          <p:grpSpPr>
            <a:xfrm>
              <a:off x="0" y="0"/>
              <a:ext cx="12192000" cy="6858000"/>
              <a:chOff x="0" y="0"/>
              <a:chExt cx="12192000" cy="6858000"/>
            </a:xfrm>
          </p:grpSpPr>
          <p:grpSp>
            <p:nvGrpSpPr>
              <p:cNvPr id="135" name="Group 134" hidden="1">
                <a:extLst>
                  <a:ext uri="{FF2B5EF4-FFF2-40B4-BE49-F238E27FC236}">
                    <a16:creationId xmlns:a16="http://schemas.microsoft.com/office/drawing/2014/main" id="{0B4C8FD0-0FA7-4F7A-8E03-2310691CA5C8}"/>
                  </a:ext>
                </a:extLst>
              </p:cNvPr>
              <p:cNvGrpSpPr/>
              <p:nvPr/>
            </p:nvGrpSpPr>
            <p:grpSpPr>
              <a:xfrm>
                <a:off x="0" y="0"/>
                <a:ext cx="12192000" cy="6858000"/>
                <a:chOff x="0" y="0"/>
                <a:chExt cx="12192000" cy="6858000"/>
              </a:xfrm>
            </p:grpSpPr>
            <p:sp>
              <p:nvSpPr>
                <p:cNvPr id="153" name="Rectangle 152">
                  <a:extLst>
                    <a:ext uri="{FF2B5EF4-FFF2-40B4-BE49-F238E27FC236}">
                      <a16:creationId xmlns:a16="http://schemas.microsoft.com/office/drawing/2014/main" id="{39AC0007-2CAF-464E-87A1-C989FA9F946F}"/>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54" name="Picture 153">
                  <a:extLst>
                    <a:ext uri="{FF2B5EF4-FFF2-40B4-BE49-F238E27FC236}">
                      <a16:creationId xmlns:a16="http://schemas.microsoft.com/office/drawing/2014/main" id="{9D41AED6-20F2-42C6-A2AE-0067D3ECA58C}"/>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136" name="Group 135">
                <a:extLst>
                  <a:ext uri="{FF2B5EF4-FFF2-40B4-BE49-F238E27FC236}">
                    <a16:creationId xmlns:a16="http://schemas.microsoft.com/office/drawing/2014/main" id="{296E76AA-C4A8-49A4-828F-1D3E0F5A7BB6}"/>
                  </a:ext>
                </a:extLst>
              </p:cNvPr>
              <p:cNvGrpSpPr/>
              <p:nvPr/>
            </p:nvGrpSpPr>
            <p:grpSpPr>
              <a:xfrm>
                <a:off x="208303" y="146055"/>
                <a:ext cx="11731071" cy="6595922"/>
                <a:chOff x="208303" y="146055"/>
                <a:chExt cx="11731071" cy="6595922"/>
              </a:xfrm>
            </p:grpSpPr>
            <p:grpSp>
              <p:nvGrpSpPr>
                <p:cNvPr id="137" name="Group 136">
                  <a:extLst>
                    <a:ext uri="{FF2B5EF4-FFF2-40B4-BE49-F238E27FC236}">
                      <a16:creationId xmlns:a16="http://schemas.microsoft.com/office/drawing/2014/main" id="{DCB93E43-9CCB-42B1-9BB3-C39C04267E71}"/>
                    </a:ext>
                  </a:extLst>
                </p:cNvPr>
                <p:cNvGrpSpPr/>
                <p:nvPr/>
              </p:nvGrpSpPr>
              <p:grpSpPr>
                <a:xfrm>
                  <a:off x="11604987" y="146055"/>
                  <a:ext cx="334387" cy="435843"/>
                  <a:chOff x="11604987" y="146055"/>
                  <a:chExt cx="334387" cy="435843"/>
                </a:xfrm>
              </p:grpSpPr>
              <p:grpSp>
                <p:nvGrpSpPr>
                  <p:cNvPr id="145" name="Group 144">
                    <a:extLst>
                      <a:ext uri="{FF2B5EF4-FFF2-40B4-BE49-F238E27FC236}">
                        <a16:creationId xmlns:a16="http://schemas.microsoft.com/office/drawing/2014/main" id="{CB3783BB-B610-4286-8F9B-8A5286F915F2}"/>
                      </a:ext>
                    </a:extLst>
                  </p:cNvPr>
                  <p:cNvGrpSpPr>
                    <a:grpSpLocks noChangeAspect="1"/>
                  </p:cNvGrpSpPr>
                  <p:nvPr/>
                </p:nvGrpSpPr>
                <p:grpSpPr>
                  <a:xfrm>
                    <a:off x="11770125" y="399018"/>
                    <a:ext cx="169249" cy="182880"/>
                    <a:chOff x="7310041" y="760941"/>
                    <a:chExt cx="1043386" cy="1127422"/>
                  </a:xfrm>
                </p:grpSpPr>
                <p:sp>
                  <p:nvSpPr>
                    <p:cNvPr id="150" name="Freeform 72">
                      <a:extLst>
                        <a:ext uri="{FF2B5EF4-FFF2-40B4-BE49-F238E27FC236}">
                          <a16:creationId xmlns:a16="http://schemas.microsoft.com/office/drawing/2014/main" id="{A92A5354-CB11-4C71-95C8-BFDB46B84033}"/>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51" name="Rectangle 150">
                      <a:extLst>
                        <a:ext uri="{FF2B5EF4-FFF2-40B4-BE49-F238E27FC236}">
                          <a16:creationId xmlns:a16="http://schemas.microsoft.com/office/drawing/2014/main" id="{1AEDBCA3-3447-49F0-A293-F350AEA74DD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52" name="Rectangle 151">
                      <a:extLst>
                        <a:ext uri="{FF2B5EF4-FFF2-40B4-BE49-F238E27FC236}">
                          <a16:creationId xmlns:a16="http://schemas.microsoft.com/office/drawing/2014/main" id="{DD1CCE6A-2561-40CC-A06F-D0A8980154D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146" name="Group 145">
                    <a:extLst>
                      <a:ext uri="{FF2B5EF4-FFF2-40B4-BE49-F238E27FC236}">
                        <a16:creationId xmlns:a16="http://schemas.microsoft.com/office/drawing/2014/main" id="{45C39170-A429-4D70-B7F3-90D904857148}"/>
                      </a:ext>
                    </a:extLst>
                  </p:cNvPr>
                  <p:cNvGrpSpPr>
                    <a:grpSpLocks noChangeAspect="1"/>
                  </p:cNvGrpSpPr>
                  <p:nvPr/>
                </p:nvGrpSpPr>
                <p:grpSpPr>
                  <a:xfrm>
                    <a:off x="11604987" y="146055"/>
                    <a:ext cx="73152" cy="73152"/>
                    <a:chOff x="7310041" y="760941"/>
                    <a:chExt cx="1043386" cy="1127422"/>
                  </a:xfrm>
                </p:grpSpPr>
                <p:sp>
                  <p:nvSpPr>
                    <p:cNvPr id="147" name="Freeform 69">
                      <a:extLst>
                        <a:ext uri="{FF2B5EF4-FFF2-40B4-BE49-F238E27FC236}">
                          <a16:creationId xmlns:a16="http://schemas.microsoft.com/office/drawing/2014/main" id="{303348F1-09A7-4BC8-B3A4-36FFC72375E3}"/>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48" name="Rectangle 147">
                      <a:extLst>
                        <a:ext uri="{FF2B5EF4-FFF2-40B4-BE49-F238E27FC236}">
                          <a16:creationId xmlns:a16="http://schemas.microsoft.com/office/drawing/2014/main" id="{32729422-2567-4CC1-9E28-EB4F514B5DFB}"/>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49" name="Rectangle 148">
                      <a:extLst>
                        <a:ext uri="{FF2B5EF4-FFF2-40B4-BE49-F238E27FC236}">
                          <a16:creationId xmlns:a16="http://schemas.microsoft.com/office/drawing/2014/main" id="{EE39C12C-8352-4BC6-BDCA-AD4550562247}"/>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138" name="Group 137">
                  <a:extLst>
                    <a:ext uri="{FF2B5EF4-FFF2-40B4-BE49-F238E27FC236}">
                      <a16:creationId xmlns:a16="http://schemas.microsoft.com/office/drawing/2014/main" id="{554F7266-B327-4972-9316-F7D0B4B702A2}"/>
                    </a:ext>
                  </a:extLst>
                </p:cNvPr>
                <p:cNvGrpSpPr/>
                <p:nvPr/>
              </p:nvGrpSpPr>
              <p:grpSpPr>
                <a:xfrm>
                  <a:off x="208303" y="5787704"/>
                  <a:ext cx="437544" cy="389381"/>
                  <a:chOff x="9178262" y="1315181"/>
                  <a:chExt cx="437544" cy="389381"/>
                </a:xfrm>
              </p:grpSpPr>
              <p:pic>
                <p:nvPicPr>
                  <p:cNvPr id="143" name="Picture 142">
                    <a:extLst>
                      <a:ext uri="{FF2B5EF4-FFF2-40B4-BE49-F238E27FC236}">
                        <a16:creationId xmlns:a16="http://schemas.microsoft.com/office/drawing/2014/main" id="{59489B84-414C-4C11-A52C-97C1BBEF34D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44" name="Picture 143">
                    <a:extLst>
                      <a:ext uri="{FF2B5EF4-FFF2-40B4-BE49-F238E27FC236}">
                        <a16:creationId xmlns:a16="http://schemas.microsoft.com/office/drawing/2014/main" id="{94AFA22B-9694-484B-A8E1-60A1247FA32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139" name="Group 138">
                  <a:extLst>
                    <a:ext uri="{FF2B5EF4-FFF2-40B4-BE49-F238E27FC236}">
                      <a16:creationId xmlns:a16="http://schemas.microsoft.com/office/drawing/2014/main" id="{01819E9B-5295-4A50-BFF8-D79E4C89AE96}"/>
                    </a:ext>
                  </a:extLst>
                </p:cNvPr>
                <p:cNvGrpSpPr/>
                <p:nvPr/>
              </p:nvGrpSpPr>
              <p:grpSpPr>
                <a:xfrm>
                  <a:off x="250899" y="6421937"/>
                  <a:ext cx="669934" cy="274320"/>
                  <a:chOff x="9445759" y="1430242"/>
                  <a:chExt cx="669934" cy="274320"/>
                </a:xfrm>
              </p:grpSpPr>
              <p:pic>
                <p:nvPicPr>
                  <p:cNvPr id="141" name="Picture 140">
                    <a:extLst>
                      <a:ext uri="{FF2B5EF4-FFF2-40B4-BE49-F238E27FC236}">
                        <a16:creationId xmlns:a16="http://schemas.microsoft.com/office/drawing/2014/main" id="{C809677D-761E-41C9-B965-33F406A497F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42" name="Picture 141">
                    <a:extLst>
                      <a:ext uri="{FF2B5EF4-FFF2-40B4-BE49-F238E27FC236}">
                        <a16:creationId xmlns:a16="http://schemas.microsoft.com/office/drawing/2014/main" id="{25183EB6-A96D-4194-A579-0A772F12A5C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140" name="Picture 139">
                  <a:extLst>
                    <a:ext uri="{FF2B5EF4-FFF2-40B4-BE49-F238E27FC236}">
                      <a16:creationId xmlns:a16="http://schemas.microsoft.com/office/drawing/2014/main" id="{55A98FC4-E8F4-44D0-97B7-3F144687D7A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134" name="Picture 133">
              <a:extLst>
                <a:ext uri="{FF2B5EF4-FFF2-40B4-BE49-F238E27FC236}">
                  <a16:creationId xmlns:a16="http://schemas.microsoft.com/office/drawing/2014/main" id="{713DD3AB-6B94-49A3-8472-410C0534A686}"/>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p:txBody>
          <a:bodyPr/>
          <a:lstStyle/>
          <a:p>
            <a:r>
              <a:rPr lang="en-US"/>
              <a:t>Data storage options – Hosted services</a:t>
            </a:r>
          </a:p>
        </p:txBody>
      </p:sp>
      <p:sp>
        <p:nvSpPr>
          <p:cNvPr id="37" name="Freeform 36"/>
          <p:cNvSpPr>
            <a:spLocks/>
          </p:cNvSpPr>
          <p:nvPr/>
        </p:nvSpPr>
        <p:spPr bwMode="auto">
          <a:xfrm>
            <a:off x="7915855" y="4898216"/>
            <a:ext cx="617823" cy="505929"/>
          </a:xfrm>
          <a:custGeom>
            <a:avLst/>
            <a:gdLst>
              <a:gd name="T0" fmla="*/ 120 w 2596"/>
              <a:gd name="T1" fmla="*/ 0 h 2126"/>
              <a:gd name="T2" fmla="*/ 2476 w 2596"/>
              <a:gd name="T3" fmla="*/ 0 h 2126"/>
              <a:gd name="T4" fmla="*/ 2504 w 2596"/>
              <a:gd name="T5" fmla="*/ 3 h 2126"/>
              <a:gd name="T6" fmla="*/ 2528 w 2596"/>
              <a:gd name="T7" fmla="*/ 12 h 2126"/>
              <a:gd name="T8" fmla="*/ 2551 w 2596"/>
              <a:gd name="T9" fmla="*/ 26 h 2126"/>
              <a:gd name="T10" fmla="*/ 2569 w 2596"/>
              <a:gd name="T11" fmla="*/ 44 h 2126"/>
              <a:gd name="T12" fmla="*/ 2584 w 2596"/>
              <a:gd name="T13" fmla="*/ 67 h 2126"/>
              <a:gd name="T14" fmla="*/ 2592 w 2596"/>
              <a:gd name="T15" fmla="*/ 92 h 2126"/>
              <a:gd name="T16" fmla="*/ 2596 w 2596"/>
              <a:gd name="T17" fmla="*/ 119 h 2126"/>
              <a:gd name="T18" fmla="*/ 2596 w 2596"/>
              <a:gd name="T19" fmla="*/ 2007 h 2126"/>
              <a:gd name="T20" fmla="*/ 2592 w 2596"/>
              <a:gd name="T21" fmla="*/ 2035 h 2126"/>
              <a:gd name="T22" fmla="*/ 2584 w 2596"/>
              <a:gd name="T23" fmla="*/ 2060 h 2126"/>
              <a:gd name="T24" fmla="*/ 2569 w 2596"/>
              <a:gd name="T25" fmla="*/ 2082 h 2126"/>
              <a:gd name="T26" fmla="*/ 2551 w 2596"/>
              <a:gd name="T27" fmla="*/ 2100 h 2126"/>
              <a:gd name="T28" fmla="*/ 2528 w 2596"/>
              <a:gd name="T29" fmla="*/ 2114 h 2126"/>
              <a:gd name="T30" fmla="*/ 2504 w 2596"/>
              <a:gd name="T31" fmla="*/ 2123 h 2126"/>
              <a:gd name="T32" fmla="*/ 2476 w 2596"/>
              <a:gd name="T33" fmla="*/ 2126 h 2126"/>
              <a:gd name="T34" fmla="*/ 120 w 2596"/>
              <a:gd name="T35" fmla="*/ 2126 h 2126"/>
              <a:gd name="T36" fmla="*/ 92 w 2596"/>
              <a:gd name="T37" fmla="*/ 2123 h 2126"/>
              <a:gd name="T38" fmla="*/ 67 w 2596"/>
              <a:gd name="T39" fmla="*/ 2114 h 2126"/>
              <a:gd name="T40" fmla="*/ 45 w 2596"/>
              <a:gd name="T41" fmla="*/ 2100 h 2126"/>
              <a:gd name="T42" fmla="*/ 25 w 2596"/>
              <a:gd name="T43" fmla="*/ 2082 h 2126"/>
              <a:gd name="T44" fmla="*/ 12 w 2596"/>
              <a:gd name="T45" fmla="*/ 2060 h 2126"/>
              <a:gd name="T46" fmla="*/ 2 w 2596"/>
              <a:gd name="T47" fmla="*/ 2035 h 2126"/>
              <a:gd name="T48" fmla="*/ 0 w 2596"/>
              <a:gd name="T49" fmla="*/ 2007 h 2126"/>
              <a:gd name="T50" fmla="*/ 0 w 2596"/>
              <a:gd name="T51" fmla="*/ 119 h 2126"/>
              <a:gd name="T52" fmla="*/ 2 w 2596"/>
              <a:gd name="T53" fmla="*/ 92 h 2126"/>
              <a:gd name="T54" fmla="*/ 12 w 2596"/>
              <a:gd name="T55" fmla="*/ 67 h 2126"/>
              <a:gd name="T56" fmla="*/ 25 w 2596"/>
              <a:gd name="T57" fmla="*/ 44 h 2126"/>
              <a:gd name="T58" fmla="*/ 45 w 2596"/>
              <a:gd name="T59" fmla="*/ 26 h 2126"/>
              <a:gd name="T60" fmla="*/ 67 w 2596"/>
              <a:gd name="T61" fmla="*/ 12 h 2126"/>
              <a:gd name="T62" fmla="*/ 92 w 2596"/>
              <a:gd name="T63" fmla="*/ 3 h 2126"/>
              <a:gd name="T64" fmla="*/ 120 w 2596"/>
              <a:gd name="T65" fmla="*/ 0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6" h="2126">
                <a:moveTo>
                  <a:pt x="120" y="0"/>
                </a:moveTo>
                <a:lnTo>
                  <a:pt x="2476" y="0"/>
                </a:lnTo>
                <a:lnTo>
                  <a:pt x="2504" y="3"/>
                </a:lnTo>
                <a:lnTo>
                  <a:pt x="2528" y="12"/>
                </a:lnTo>
                <a:lnTo>
                  <a:pt x="2551" y="26"/>
                </a:lnTo>
                <a:lnTo>
                  <a:pt x="2569" y="44"/>
                </a:lnTo>
                <a:lnTo>
                  <a:pt x="2584" y="67"/>
                </a:lnTo>
                <a:lnTo>
                  <a:pt x="2592" y="92"/>
                </a:lnTo>
                <a:lnTo>
                  <a:pt x="2596" y="119"/>
                </a:lnTo>
                <a:lnTo>
                  <a:pt x="2596" y="2007"/>
                </a:lnTo>
                <a:lnTo>
                  <a:pt x="2592" y="2035"/>
                </a:lnTo>
                <a:lnTo>
                  <a:pt x="2584" y="2060"/>
                </a:lnTo>
                <a:lnTo>
                  <a:pt x="2569" y="2082"/>
                </a:lnTo>
                <a:lnTo>
                  <a:pt x="2551" y="2100"/>
                </a:lnTo>
                <a:lnTo>
                  <a:pt x="2528" y="2114"/>
                </a:lnTo>
                <a:lnTo>
                  <a:pt x="2504" y="2123"/>
                </a:lnTo>
                <a:lnTo>
                  <a:pt x="2476" y="2126"/>
                </a:lnTo>
                <a:lnTo>
                  <a:pt x="120" y="2126"/>
                </a:lnTo>
                <a:lnTo>
                  <a:pt x="92" y="2123"/>
                </a:lnTo>
                <a:lnTo>
                  <a:pt x="67" y="2114"/>
                </a:lnTo>
                <a:lnTo>
                  <a:pt x="45" y="2100"/>
                </a:lnTo>
                <a:lnTo>
                  <a:pt x="25" y="2082"/>
                </a:lnTo>
                <a:lnTo>
                  <a:pt x="12" y="2060"/>
                </a:lnTo>
                <a:lnTo>
                  <a:pt x="2" y="2035"/>
                </a:lnTo>
                <a:lnTo>
                  <a:pt x="0" y="2007"/>
                </a:lnTo>
                <a:lnTo>
                  <a:pt x="0" y="119"/>
                </a:lnTo>
                <a:lnTo>
                  <a:pt x="2" y="92"/>
                </a:lnTo>
                <a:lnTo>
                  <a:pt x="12" y="67"/>
                </a:lnTo>
                <a:lnTo>
                  <a:pt x="25" y="44"/>
                </a:lnTo>
                <a:lnTo>
                  <a:pt x="45" y="26"/>
                </a:lnTo>
                <a:lnTo>
                  <a:pt x="67" y="12"/>
                </a:lnTo>
                <a:lnTo>
                  <a:pt x="92" y="3"/>
                </a:lnTo>
                <a:lnTo>
                  <a:pt x="120"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nvGrpSpPr>
          <p:cNvPr id="6" name="Group 5"/>
          <p:cNvGrpSpPr/>
          <p:nvPr/>
        </p:nvGrpSpPr>
        <p:grpSpPr>
          <a:xfrm>
            <a:off x="6675120" y="1636555"/>
            <a:ext cx="4290454" cy="2827384"/>
            <a:chOff x="6675120" y="1636555"/>
            <a:chExt cx="4290454" cy="2827384"/>
          </a:xfrm>
        </p:grpSpPr>
        <p:grpSp>
          <p:nvGrpSpPr>
            <p:cNvPr id="7" name="Group 6"/>
            <p:cNvGrpSpPr/>
            <p:nvPr/>
          </p:nvGrpSpPr>
          <p:grpSpPr>
            <a:xfrm>
              <a:off x="7234457" y="2478285"/>
              <a:ext cx="3694111" cy="552394"/>
              <a:chOff x="2974650" y="2355043"/>
              <a:chExt cx="3949325" cy="590557"/>
            </a:xfrm>
          </p:grpSpPr>
          <p:sp>
            <p:nvSpPr>
              <p:cNvPr id="49" name="Rectangle 61"/>
              <p:cNvSpPr/>
              <p:nvPr/>
            </p:nvSpPr>
            <p:spPr bwMode="auto">
              <a:xfrm rot="5400000" flipH="1">
                <a:off x="4682188" y="2547280"/>
                <a:ext cx="430881" cy="365760"/>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50" name="Rectangle 61"/>
              <p:cNvSpPr/>
              <p:nvPr/>
            </p:nvSpPr>
            <p:spPr bwMode="auto">
              <a:xfrm flipH="1">
                <a:off x="2974650" y="2355043"/>
                <a:ext cx="3949325" cy="158347"/>
              </a:xfrm>
              <a:custGeom>
                <a:avLst/>
                <a:gdLst/>
                <a:ahLst/>
                <a:cxnLst/>
                <a:rect l="l" t="t" r="r" b="b"/>
                <a:pathLst>
                  <a:path w="3187153" h="173737">
                    <a:moveTo>
                      <a:pt x="3187153" y="0"/>
                    </a:moveTo>
                    <a:cubicBezTo>
                      <a:pt x="3187153" y="45370"/>
                      <a:pt x="3151453" y="82149"/>
                      <a:pt x="3107415" y="82149"/>
                    </a:cubicBezTo>
                    <a:lnTo>
                      <a:pt x="2317574" y="82149"/>
                    </a:lnTo>
                    <a:lnTo>
                      <a:pt x="2317574" y="82297"/>
                    </a:lnTo>
                    <a:lnTo>
                      <a:pt x="869580" y="82297"/>
                    </a:lnTo>
                    <a:lnTo>
                      <a:pt x="869580" y="82149"/>
                    </a:lnTo>
                    <a:lnTo>
                      <a:pt x="79738" y="82149"/>
                    </a:lnTo>
                    <a:cubicBezTo>
                      <a:pt x="35700" y="82149"/>
                      <a:pt x="0" y="45370"/>
                      <a:pt x="0" y="0"/>
                    </a:cubicBezTo>
                    <a:lnTo>
                      <a:pt x="0" y="91588"/>
                    </a:lnTo>
                    <a:cubicBezTo>
                      <a:pt x="0" y="136957"/>
                      <a:pt x="35700" y="173737"/>
                      <a:pt x="79738" y="173737"/>
                    </a:cubicBezTo>
                    <a:lnTo>
                      <a:pt x="610970" y="173737"/>
                    </a:lnTo>
                    <a:lnTo>
                      <a:pt x="610970" y="173737"/>
                    </a:lnTo>
                    <a:lnTo>
                      <a:pt x="2439770" y="173737"/>
                    </a:lnTo>
                    <a:lnTo>
                      <a:pt x="2439770" y="173737"/>
                    </a:lnTo>
                    <a:lnTo>
                      <a:pt x="3107415" y="173737"/>
                    </a:lnTo>
                    <a:cubicBezTo>
                      <a:pt x="3151453" y="173737"/>
                      <a:pt x="3187153" y="136957"/>
                      <a:pt x="3187153" y="91588"/>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ＭＳ Ｐゴシック"/>
                </a:endParaRPr>
              </a:p>
            </p:txBody>
          </p:sp>
        </p:grpSp>
        <p:grpSp>
          <p:nvGrpSpPr>
            <p:cNvPr id="8" name="Group 7"/>
            <p:cNvGrpSpPr/>
            <p:nvPr/>
          </p:nvGrpSpPr>
          <p:grpSpPr>
            <a:xfrm>
              <a:off x="7279176" y="1974957"/>
              <a:ext cx="966882" cy="521752"/>
              <a:chOff x="2616524" y="2497678"/>
              <a:chExt cx="1033687" cy="557798"/>
            </a:xfrm>
          </p:grpSpPr>
          <p:sp>
            <p:nvSpPr>
              <p:cNvPr id="46" name="Freeform 45"/>
              <p:cNvSpPr>
                <a:spLocks/>
              </p:cNvSpPr>
              <p:nvPr/>
            </p:nvSpPr>
            <p:spPr bwMode="auto">
              <a:xfrm>
                <a:off x="2971051" y="2497678"/>
                <a:ext cx="679160" cy="557798"/>
              </a:xfrm>
              <a:custGeom>
                <a:avLst/>
                <a:gdLst>
                  <a:gd name="T0" fmla="*/ 2668 w 2906"/>
                  <a:gd name="T1" fmla="*/ 0 h 2394"/>
                  <a:gd name="T2" fmla="*/ 2752 w 2906"/>
                  <a:gd name="T3" fmla="*/ 13 h 2394"/>
                  <a:gd name="T4" fmla="*/ 2822 w 2906"/>
                  <a:gd name="T5" fmla="*/ 52 h 2394"/>
                  <a:gd name="T6" fmla="*/ 2874 w 2906"/>
                  <a:gd name="T7" fmla="*/ 110 h 2394"/>
                  <a:gd name="T8" fmla="*/ 2903 w 2906"/>
                  <a:gd name="T9" fmla="*/ 183 h 2394"/>
                  <a:gd name="T10" fmla="*/ 2906 w 2906"/>
                  <a:gd name="T11" fmla="*/ 1659 h 2394"/>
                  <a:gd name="T12" fmla="*/ 2892 w 2906"/>
                  <a:gd name="T13" fmla="*/ 1736 h 2394"/>
                  <a:gd name="T14" fmla="*/ 2851 w 2906"/>
                  <a:gd name="T15" fmla="*/ 1802 h 2394"/>
                  <a:gd name="T16" fmla="*/ 2788 w 2906"/>
                  <a:gd name="T17" fmla="*/ 1851 h 2394"/>
                  <a:gd name="T18" fmla="*/ 2710 w 2906"/>
                  <a:gd name="T19" fmla="*/ 1878 h 2394"/>
                  <a:gd name="T20" fmla="*/ 2006 w 2906"/>
                  <a:gd name="T21" fmla="*/ 1881 h 2394"/>
                  <a:gd name="T22" fmla="*/ 2009 w 2906"/>
                  <a:gd name="T23" fmla="*/ 1972 h 2394"/>
                  <a:gd name="T24" fmla="*/ 2074 w 2906"/>
                  <a:gd name="T25" fmla="*/ 1976 h 2394"/>
                  <a:gd name="T26" fmla="*/ 2137 w 2906"/>
                  <a:gd name="T27" fmla="*/ 2001 h 2394"/>
                  <a:gd name="T28" fmla="*/ 2187 w 2906"/>
                  <a:gd name="T29" fmla="*/ 2047 h 2394"/>
                  <a:gd name="T30" fmla="*/ 2221 w 2906"/>
                  <a:gd name="T31" fmla="*/ 2107 h 2394"/>
                  <a:gd name="T32" fmla="*/ 2232 w 2906"/>
                  <a:gd name="T33" fmla="*/ 2180 h 2394"/>
                  <a:gd name="T34" fmla="*/ 2229 w 2906"/>
                  <a:gd name="T35" fmla="*/ 2251 h 2394"/>
                  <a:gd name="T36" fmla="*/ 2206 w 2906"/>
                  <a:gd name="T37" fmla="*/ 2300 h 2394"/>
                  <a:gd name="T38" fmla="*/ 2165 w 2906"/>
                  <a:gd name="T39" fmla="*/ 2332 h 2394"/>
                  <a:gd name="T40" fmla="*/ 2112 w 2906"/>
                  <a:gd name="T41" fmla="*/ 2344 h 2394"/>
                  <a:gd name="T42" fmla="*/ 1153 w 2906"/>
                  <a:gd name="T43" fmla="*/ 2341 h 2394"/>
                  <a:gd name="T44" fmla="*/ 1104 w 2906"/>
                  <a:gd name="T45" fmla="*/ 2314 h 2394"/>
                  <a:gd name="T46" fmla="*/ 1067 w 2906"/>
                  <a:gd name="T47" fmla="*/ 2321 h 2394"/>
                  <a:gd name="T48" fmla="*/ 1019 w 2906"/>
                  <a:gd name="T49" fmla="*/ 2366 h 2394"/>
                  <a:gd name="T50" fmla="*/ 957 w 2906"/>
                  <a:gd name="T51" fmla="*/ 2390 h 2394"/>
                  <a:gd name="T52" fmla="*/ 183 w 2906"/>
                  <a:gd name="T53" fmla="*/ 2394 h 2394"/>
                  <a:gd name="T54" fmla="*/ 112 w 2906"/>
                  <a:gd name="T55" fmla="*/ 2379 h 2394"/>
                  <a:gd name="T56" fmla="*/ 53 w 2906"/>
                  <a:gd name="T57" fmla="*/ 2341 h 2394"/>
                  <a:gd name="T58" fmla="*/ 14 w 2906"/>
                  <a:gd name="T59" fmla="*/ 2282 h 2394"/>
                  <a:gd name="T60" fmla="*/ 0 w 2906"/>
                  <a:gd name="T61" fmla="*/ 2210 h 2394"/>
                  <a:gd name="T62" fmla="*/ 3 w 2906"/>
                  <a:gd name="T63" fmla="*/ 832 h 2394"/>
                  <a:gd name="T64" fmla="*/ 31 w 2906"/>
                  <a:gd name="T65" fmla="*/ 767 h 2394"/>
                  <a:gd name="T66" fmla="*/ 81 w 2906"/>
                  <a:gd name="T67" fmla="*/ 717 h 2394"/>
                  <a:gd name="T68" fmla="*/ 146 w 2906"/>
                  <a:gd name="T69" fmla="*/ 689 h 2394"/>
                  <a:gd name="T70" fmla="*/ 389 w 2906"/>
                  <a:gd name="T71" fmla="*/ 686 h 2394"/>
                  <a:gd name="T72" fmla="*/ 388 w 2906"/>
                  <a:gd name="T73" fmla="*/ 222 h 2394"/>
                  <a:gd name="T74" fmla="*/ 404 w 2906"/>
                  <a:gd name="T75" fmla="*/ 145 h 2394"/>
                  <a:gd name="T76" fmla="*/ 445 w 2906"/>
                  <a:gd name="T77" fmla="*/ 79 h 2394"/>
                  <a:gd name="T78" fmla="*/ 506 w 2906"/>
                  <a:gd name="T79" fmla="*/ 30 h 2394"/>
                  <a:gd name="T80" fmla="*/ 584 w 2906"/>
                  <a:gd name="T81" fmla="*/ 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6" h="2394">
                    <a:moveTo>
                      <a:pt x="627" y="0"/>
                    </a:moveTo>
                    <a:lnTo>
                      <a:pt x="2668" y="0"/>
                    </a:lnTo>
                    <a:lnTo>
                      <a:pt x="2710" y="4"/>
                    </a:lnTo>
                    <a:lnTo>
                      <a:pt x="2752" y="13"/>
                    </a:lnTo>
                    <a:lnTo>
                      <a:pt x="2788" y="30"/>
                    </a:lnTo>
                    <a:lnTo>
                      <a:pt x="2822" y="52"/>
                    </a:lnTo>
                    <a:lnTo>
                      <a:pt x="2851" y="79"/>
                    </a:lnTo>
                    <a:lnTo>
                      <a:pt x="2874" y="110"/>
                    </a:lnTo>
                    <a:lnTo>
                      <a:pt x="2892" y="145"/>
                    </a:lnTo>
                    <a:lnTo>
                      <a:pt x="2903" y="183"/>
                    </a:lnTo>
                    <a:lnTo>
                      <a:pt x="2906" y="222"/>
                    </a:lnTo>
                    <a:lnTo>
                      <a:pt x="2906" y="1659"/>
                    </a:lnTo>
                    <a:lnTo>
                      <a:pt x="2903" y="1699"/>
                    </a:lnTo>
                    <a:lnTo>
                      <a:pt x="2892" y="1736"/>
                    </a:lnTo>
                    <a:lnTo>
                      <a:pt x="2874" y="1771"/>
                    </a:lnTo>
                    <a:lnTo>
                      <a:pt x="2851" y="1802"/>
                    </a:lnTo>
                    <a:lnTo>
                      <a:pt x="2822" y="1828"/>
                    </a:lnTo>
                    <a:lnTo>
                      <a:pt x="2788" y="1851"/>
                    </a:lnTo>
                    <a:lnTo>
                      <a:pt x="2752" y="1867"/>
                    </a:lnTo>
                    <a:lnTo>
                      <a:pt x="2710" y="1878"/>
                    </a:lnTo>
                    <a:lnTo>
                      <a:pt x="2668" y="1881"/>
                    </a:lnTo>
                    <a:lnTo>
                      <a:pt x="2006" y="1881"/>
                    </a:lnTo>
                    <a:lnTo>
                      <a:pt x="2009" y="1909"/>
                    </a:lnTo>
                    <a:lnTo>
                      <a:pt x="2009" y="1972"/>
                    </a:lnTo>
                    <a:lnTo>
                      <a:pt x="2041" y="1972"/>
                    </a:lnTo>
                    <a:lnTo>
                      <a:pt x="2074" y="1976"/>
                    </a:lnTo>
                    <a:lnTo>
                      <a:pt x="2107" y="1985"/>
                    </a:lnTo>
                    <a:lnTo>
                      <a:pt x="2137" y="2001"/>
                    </a:lnTo>
                    <a:lnTo>
                      <a:pt x="2164" y="2022"/>
                    </a:lnTo>
                    <a:lnTo>
                      <a:pt x="2187" y="2047"/>
                    </a:lnTo>
                    <a:lnTo>
                      <a:pt x="2206" y="2076"/>
                    </a:lnTo>
                    <a:lnTo>
                      <a:pt x="2221" y="2107"/>
                    </a:lnTo>
                    <a:lnTo>
                      <a:pt x="2229" y="2143"/>
                    </a:lnTo>
                    <a:lnTo>
                      <a:pt x="2232" y="2180"/>
                    </a:lnTo>
                    <a:lnTo>
                      <a:pt x="2232" y="2225"/>
                    </a:lnTo>
                    <a:lnTo>
                      <a:pt x="2229" y="2251"/>
                    </a:lnTo>
                    <a:lnTo>
                      <a:pt x="2220" y="2277"/>
                    </a:lnTo>
                    <a:lnTo>
                      <a:pt x="2206" y="2300"/>
                    </a:lnTo>
                    <a:lnTo>
                      <a:pt x="2187" y="2318"/>
                    </a:lnTo>
                    <a:lnTo>
                      <a:pt x="2165" y="2332"/>
                    </a:lnTo>
                    <a:lnTo>
                      <a:pt x="2140" y="2341"/>
                    </a:lnTo>
                    <a:lnTo>
                      <a:pt x="2112" y="2344"/>
                    </a:lnTo>
                    <a:lnTo>
                      <a:pt x="1182" y="2344"/>
                    </a:lnTo>
                    <a:lnTo>
                      <a:pt x="1153" y="2341"/>
                    </a:lnTo>
                    <a:lnTo>
                      <a:pt x="1127" y="2330"/>
                    </a:lnTo>
                    <a:lnTo>
                      <a:pt x="1104" y="2314"/>
                    </a:lnTo>
                    <a:lnTo>
                      <a:pt x="1085" y="2294"/>
                    </a:lnTo>
                    <a:lnTo>
                      <a:pt x="1067" y="2321"/>
                    </a:lnTo>
                    <a:lnTo>
                      <a:pt x="1046" y="2347"/>
                    </a:lnTo>
                    <a:lnTo>
                      <a:pt x="1019" y="2366"/>
                    </a:lnTo>
                    <a:lnTo>
                      <a:pt x="990" y="2382"/>
                    </a:lnTo>
                    <a:lnTo>
                      <a:pt x="957" y="2390"/>
                    </a:lnTo>
                    <a:lnTo>
                      <a:pt x="922" y="2394"/>
                    </a:lnTo>
                    <a:lnTo>
                      <a:pt x="183" y="2394"/>
                    </a:lnTo>
                    <a:lnTo>
                      <a:pt x="146" y="2390"/>
                    </a:lnTo>
                    <a:lnTo>
                      <a:pt x="112" y="2379"/>
                    </a:lnTo>
                    <a:lnTo>
                      <a:pt x="81" y="2363"/>
                    </a:lnTo>
                    <a:lnTo>
                      <a:pt x="53" y="2341"/>
                    </a:lnTo>
                    <a:lnTo>
                      <a:pt x="31" y="2313"/>
                    </a:lnTo>
                    <a:lnTo>
                      <a:pt x="14" y="2282"/>
                    </a:lnTo>
                    <a:lnTo>
                      <a:pt x="3" y="2248"/>
                    </a:lnTo>
                    <a:lnTo>
                      <a:pt x="0" y="2210"/>
                    </a:lnTo>
                    <a:lnTo>
                      <a:pt x="0" y="869"/>
                    </a:lnTo>
                    <a:lnTo>
                      <a:pt x="3" y="832"/>
                    </a:lnTo>
                    <a:lnTo>
                      <a:pt x="14" y="798"/>
                    </a:lnTo>
                    <a:lnTo>
                      <a:pt x="31" y="767"/>
                    </a:lnTo>
                    <a:lnTo>
                      <a:pt x="53" y="739"/>
                    </a:lnTo>
                    <a:lnTo>
                      <a:pt x="81" y="717"/>
                    </a:lnTo>
                    <a:lnTo>
                      <a:pt x="112" y="700"/>
                    </a:lnTo>
                    <a:lnTo>
                      <a:pt x="146" y="689"/>
                    </a:lnTo>
                    <a:lnTo>
                      <a:pt x="183" y="686"/>
                    </a:lnTo>
                    <a:lnTo>
                      <a:pt x="389" y="686"/>
                    </a:lnTo>
                    <a:lnTo>
                      <a:pt x="388" y="682"/>
                    </a:lnTo>
                    <a:lnTo>
                      <a:pt x="388" y="222"/>
                    </a:lnTo>
                    <a:lnTo>
                      <a:pt x="393" y="183"/>
                    </a:lnTo>
                    <a:lnTo>
                      <a:pt x="404" y="145"/>
                    </a:lnTo>
                    <a:lnTo>
                      <a:pt x="420" y="110"/>
                    </a:lnTo>
                    <a:lnTo>
                      <a:pt x="445" y="79"/>
                    </a:lnTo>
                    <a:lnTo>
                      <a:pt x="474" y="52"/>
                    </a:lnTo>
                    <a:lnTo>
                      <a:pt x="506" y="30"/>
                    </a:lnTo>
                    <a:lnTo>
                      <a:pt x="544" y="13"/>
                    </a:lnTo>
                    <a:lnTo>
                      <a:pt x="584" y="4"/>
                    </a:lnTo>
                    <a:lnTo>
                      <a:pt x="627"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7" name="Freeform 46"/>
              <p:cNvSpPr>
                <a:spLocks noEditPoints="1"/>
              </p:cNvSpPr>
              <p:nvPr/>
            </p:nvSpPr>
            <p:spPr bwMode="auto">
              <a:xfrm>
                <a:off x="2616524" y="2685556"/>
                <a:ext cx="203047" cy="341914"/>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8" name="Freeform 47"/>
              <p:cNvSpPr>
                <a:spLocks noEditPoints="1"/>
              </p:cNvSpPr>
              <p:nvPr/>
            </p:nvSpPr>
            <p:spPr bwMode="auto">
              <a:xfrm>
                <a:off x="2707543" y="2525685"/>
                <a:ext cx="532126" cy="491283"/>
              </a:xfrm>
              <a:custGeom>
                <a:avLst/>
                <a:gdLst>
                  <a:gd name="T0" fmla="*/ 901 w 2280"/>
                  <a:gd name="T1" fmla="*/ 1789 h 2105"/>
                  <a:gd name="T2" fmla="*/ 1382 w 2280"/>
                  <a:gd name="T3" fmla="*/ 1789 h 2105"/>
                  <a:gd name="T4" fmla="*/ 1382 w 2280"/>
                  <a:gd name="T5" fmla="*/ 1972 h 2105"/>
                  <a:gd name="T6" fmla="*/ 1534 w 2280"/>
                  <a:gd name="T7" fmla="*/ 1972 h 2105"/>
                  <a:gd name="T8" fmla="*/ 1553 w 2280"/>
                  <a:gd name="T9" fmla="*/ 1975 h 2105"/>
                  <a:gd name="T10" fmla="*/ 1570 w 2280"/>
                  <a:gd name="T11" fmla="*/ 1984 h 2105"/>
                  <a:gd name="T12" fmla="*/ 1584 w 2280"/>
                  <a:gd name="T13" fmla="*/ 1998 h 2105"/>
                  <a:gd name="T14" fmla="*/ 1595 w 2280"/>
                  <a:gd name="T15" fmla="*/ 2015 h 2105"/>
                  <a:gd name="T16" fmla="*/ 1603 w 2280"/>
                  <a:gd name="T17" fmla="*/ 2037 h 2105"/>
                  <a:gd name="T18" fmla="*/ 1605 w 2280"/>
                  <a:gd name="T19" fmla="*/ 2060 h 2105"/>
                  <a:gd name="T20" fmla="*/ 1605 w 2280"/>
                  <a:gd name="T21" fmla="*/ 2105 h 2105"/>
                  <a:gd name="T22" fmla="*/ 675 w 2280"/>
                  <a:gd name="T23" fmla="*/ 2105 h 2105"/>
                  <a:gd name="T24" fmla="*/ 675 w 2280"/>
                  <a:gd name="T25" fmla="*/ 2060 h 2105"/>
                  <a:gd name="T26" fmla="*/ 678 w 2280"/>
                  <a:gd name="T27" fmla="*/ 2037 h 2105"/>
                  <a:gd name="T28" fmla="*/ 685 w 2280"/>
                  <a:gd name="T29" fmla="*/ 2015 h 2105"/>
                  <a:gd name="T30" fmla="*/ 697 w 2280"/>
                  <a:gd name="T31" fmla="*/ 1998 h 2105"/>
                  <a:gd name="T32" fmla="*/ 711 w 2280"/>
                  <a:gd name="T33" fmla="*/ 1984 h 2105"/>
                  <a:gd name="T34" fmla="*/ 728 w 2280"/>
                  <a:gd name="T35" fmla="*/ 1975 h 2105"/>
                  <a:gd name="T36" fmla="*/ 748 w 2280"/>
                  <a:gd name="T37" fmla="*/ 1972 h 2105"/>
                  <a:gd name="T38" fmla="*/ 901 w 2280"/>
                  <a:gd name="T39" fmla="*/ 1972 h 2105"/>
                  <a:gd name="T40" fmla="*/ 901 w 2280"/>
                  <a:gd name="T41" fmla="*/ 1789 h 2105"/>
                  <a:gd name="T42" fmla="*/ 120 w 2280"/>
                  <a:gd name="T43" fmla="*/ 0 h 2105"/>
                  <a:gd name="T44" fmla="*/ 2161 w 2280"/>
                  <a:gd name="T45" fmla="*/ 0 h 2105"/>
                  <a:gd name="T46" fmla="*/ 2189 w 2280"/>
                  <a:gd name="T47" fmla="*/ 2 h 2105"/>
                  <a:gd name="T48" fmla="*/ 2213 w 2280"/>
                  <a:gd name="T49" fmla="*/ 9 h 2105"/>
                  <a:gd name="T50" fmla="*/ 2235 w 2280"/>
                  <a:gd name="T51" fmla="*/ 21 h 2105"/>
                  <a:gd name="T52" fmla="*/ 2254 w 2280"/>
                  <a:gd name="T53" fmla="*/ 38 h 2105"/>
                  <a:gd name="T54" fmla="*/ 2268 w 2280"/>
                  <a:gd name="T55" fmla="*/ 57 h 2105"/>
                  <a:gd name="T56" fmla="*/ 2277 w 2280"/>
                  <a:gd name="T57" fmla="*/ 78 h 2105"/>
                  <a:gd name="T58" fmla="*/ 2280 w 2280"/>
                  <a:gd name="T59" fmla="*/ 102 h 2105"/>
                  <a:gd name="T60" fmla="*/ 2280 w 2280"/>
                  <a:gd name="T61" fmla="*/ 1539 h 2105"/>
                  <a:gd name="T62" fmla="*/ 2277 w 2280"/>
                  <a:gd name="T63" fmla="*/ 1562 h 2105"/>
                  <a:gd name="T64" fmla="*/ 2268 w 2280"/>
                  <a:gd name="T65" fmla="*/ 1584 h 2105"/>
                  <a:gd name="T66" fmla="*/ 2254 w 2280"/>
                  <a:gd name="T67" fmla="*/ 1603 h 2105"/>
                  <a:gd name="T68" fmla="*/ 2235 w 2280"/>
                  <a:gd name="T69" fmla="*/ 1619 h 2105"/>
                  <a:gd name="T70" fmla="*/ 2213 w 2280"/>
                  <a:gd name="T71" fmla="*/ 1631 h 2105"/>
                  <a:gd name="T72" fmla="*/ 2189 w 2280"/>
                  <a:gd name="T73" fmla="*/ 1639 h 2105"/>
                  <a:gd name="T74" fmla="*/ 2161 w 2280"/>
                  <a:gd name="T75" fmla="*/ 1642 h 2105"/>
                  <a:gd name="T76" fmla="*/ 603 w 2280"/>
                  <a:gd name="T77" fmla="*/ 1642 h 2105"/>
                  <a:gd name="T78" fmla="*/ 603 w 2280"/>
                  <a:gd name="T79" fmla="*/ 1355 h 2105"/>
                  <a:gd name="T80" fmla="*/ 2084 w 2280"/>
                  <a:gd name="T81" fmla="*/ 1355 h 2105"/>
                  <a:gd name="T82" fmla="*/ 2084 w 2280"/>
                  <a:gd name="T83" fmla="*/ 192 h 2105"/>
                  <a:gd name="T84" fmla="*/ 190 w 2280"/>
                  <a:gd name="T85" fmla="*/ 192 h 2105"/>
                  <a:gd name="T86" fmla="*/ 190 w 2280"/>
                  <a:gd name="T87" fmla="*/ 562 h 2105"/>
                  <a:gd name="T88" fmla="*/ 0 w 2280"/>
                  <a:gd name="T89" fmla="*/ 562 h 2105"/>
                  <a:gd name="T90" fmla="*/ 0 w 2280"/>
                  <a:gd name="T91" fmla="*/ 102 h 2105"/>
                  <a:gd name="T92" fmla="*/ 4 w 2280"/>
                  <a:gd name="T93" fmla="*/ 78 h 2105"/>
                  <a:gd name="T94" fmla="*/ 13 w 2280"/>
                  <a:gd name="T95" fmla="*/ 57 h 2105"/>
                  <a:gd name="T96" fmla="*/ 27 w 2280"/>
                  <a:gd name="T97" fmla="*/ 38 h 2105"/>
                  <a:gd name="T98" fmla="*/ 45 w 2280"/>
                  <a:gd name="T99" fmla="*/ 21 h 2105"/>
                  <a:gd name="T100" fmla="*/ 67 w 2280"/>
                  <a:gd name="T101" fmla="*/ 9 h 2105"/>
                  <a:gd name="T102" fmla="*/ 92 w 2280"/>
                  <a:gd name="T103" fmla="*/ 2 h 2105"/>
                  <a:gd name="T104" fmla="*/ 120 w 2280"/>
                  <a:gd name="T105"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0" h="2105">
                    <a:moveTo>
                      <a:pt x="901" y="1789"/>
                    </a:moveTo>
                    <a:lnTo>
                      <a:pt x="1382" y="1789"/>
                    </a:lnTo>
                    <a:lnTo>
                      <a:pt x="1382" y="1972"/>
                    </a:lnTo>
                    <a:lnTo>
                      <a:pt x="1534" y="1972"/>
                    </a:lnTo>
                    <a:lnTo>
                      <a:pt x="1553" y="1975"/>
                    </a:lnTo>
                    <a:lnTo>
                      <a:pt x="1570" y="1984"/>
                    </a:lnTo>
                    <a:lnTo>
                      <a:pt x="1584" y="1998"/>
                    </a:lnTo>
                    <a:lnTo>
                      <a:pt x="1595" y="2015"/>
                    </a:lnTo>
                    <a:lnTo>
                      <a:pt x="1603" y="2037"/>
                    </a:lnTo>
                    <a:lnTo>
                      <a:pt x="1605" y="2060"/>
                    </a:lnTo>
                    <a:lnTo>
                      <a:pt x="1605" y="2105"/>
                    </a:lnTo>
                    <a:lnTo>
                      <a:pt x="675" y="2105"/>
                    </a:lnTo>
                    <a:lnTo>
                      <a:pt x="675" y="2060"/>
                    </a:lnTo>
                    <a:lnTo>
                      <a:pt x="678" y="2037"/>
                    </a:lnTo>
                    <a:lnTo>
                      <a:pt x="685" y="2015"/>
                    </a:lnTo>
                    <a:lnTo>
                      <a:pt x="697" y="1998"/>
                    </a:lnTo>
                    <a:lnTo>
                      <a:pt x="711" y="1984"/>
                    </a:lnTo>
                    <a:lnTo>
                      <a:pt x="728" y="1975"/>
                    </a:lnTo>
                    <a:lnTo>
                      <a:pt x="748" y="1972"/>
                    </a:lnTo>
                    <a:lnTo>
                      <a:pt x="901" y="1972"/>
                    </a:lnTo>
                    <a:lnTo>
                      <a:pt x="901" y="1789"/>
                    </a:lnTo>
                    <a:close/>
                    <a:moveTo>
                      <a:pt x="120" y="0"/>
                    </a:moveTo>
                    <a:lnTo>
                      <a:pt x="2161" y="0"/>
                    </a:lnTo>
                    <a:lnTo>
                      <a:pt x="2189" y="2"/>
                    </a:lnTo>
                    <a:lnTo>
                      <a:pt x="2213" y="9"/>
                    </a:lnTo>
                    <a:lnTo>
                      <a:pt x="2235" y="21"/>
                    </a:lnTo>
                    <a:lnTo>
                      <a:pt x="2254" y="38"/>
                    </a:lnTo>
                    <a:lnTo>
                      <a:pt x="2268" y="57"/>
                    </a:lnTo>
                    <a:lnTo>
                      <a:pt x="2277" y="78"/>
                    </a:lnTo>
                    <a:lnTo>
                      <a:pt x="2280" y="102"/>
                    </a:lnTo>
                    <a:lnTo>
                      <a:pt x="2280" y="1539"/>
                    </a:lnTo>
                    <a:lnTo>
                      <a:pt x="2277" y="1562"/>
                    </a:lnTo>
                    <a:lnTo>
                      <a:pt x="2268" y="1584"/>
                    </a:lnTo>
                    <a:lnTo>
                      <a:pt x="2254" y="1603"/>
                    </a:lnTo>
                    <a:lnTo>
                      <a:pt x="2235" y="1619"/>
                    </a:lnTo>
                    <a:lnTo>
                      <a:pt x="2213" y="1631"/>
                    </a:lnTo>
                    <a:lnTo>
                      <a:pt x="2189" y="1639"/>
                    </a:lnTo>
                    <a:lnTo>
                      <a:pt x="2161" y="1642"/>
                    </a:lnTo>
                    <a:lnTo>
                      <a:pt x="603" y="1642"/>
                    </a:lnTo>
                    <a:lnTo>
                      <a:pt x="603" y="1355"/>
                    </a:lnTo>
                    <a:lnTo>
                      <a:pt x="2084" y="1355"/>
                    </a:lnTo>
                    <a:lnTo>
                      <a:pt x="2084" y="192"/>
                    </a:lnTo>
                    <a:lnTo>
                      <a:pt x="190" y="192"/>
                    </a:lnTo>
                    <a:lnTo>
                      <a:pt x="190" y="562"/>
                    </a:lnTo>
                    <a:lnTo>
                      <a:pt x="0" y="562"/>
                    </a:lnTo>
                    <a:lnTo>
                      <a:pt x="0" y="102"/>
                    </a:lnTo>
                    <a:lnTo>
                      <a:pt x="4" y="78"/>
                    </a:lnTo>
                    <a:lnTo>
                      <a:pt x="13" y="57"/>
                    </a:lnTo>
                    <a:lnTo>
                      <a:pt x="27" y="38"/>
                    </a:lnTo>
                    <a:lnTo>
                      <a:pt x="45" y="21"/>
                    </a:lnTo>
                    <a:lnTo>
                      <a:pt x="67" y="9"/>
                    </a:lnTo>
                    <a:lnTo>
                      <a:pt x="92" y="2"/>
                    </a:lnTo>
                    <a:lnTo>
                      <a:pt x="12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9" name="Group 8"/>
            <p:cNvGrpSpPr/>
            <p:nvPr/>
          </p:nvGrpSpPr>
          <p:grpSpPr>
            <a:xfrm>
              <a:off x="8378954" y="1974958"/>
              <a:ext cx="976099" cy="503946"/>
              <a:chOff x="14199049" y="2406216"/>
              <a:chExt cx="1192979" cy="615921"/>
            </a:xfrm>
          </p:grpSpPr>
          <p:sp>
            <p:nvSpPr>
              <p:cNvPr id="43" name="Freeform 42"/>
              <p:cNvSpPr>
                <a:spLocks/>
              </p:cNvSpPr>
              <p:nvPr/>
            </p:nvSpPr>
            <p:spPr bwMode="auto">
              <a:xfrm>
                <a:off x="14605305" y="2406216"/>
                <a:ext cx="786723" cy="615921"/>
              </a:xfrm>
              <a:custGeom>
                <a:avLst/>
                <a:gdLst>
                  <a:gd name="T0" fmla="*/ 594 w 3040"/>
                  <a:gd name="T1" fmla="*/ 0 h 2383"/>
                  <a:gd name="T2" fmla="*/ 2920 w 3040"/>
                  <a:gd name="T3" fmla="*/ 0 h 2383"/>
                  <a:gd name="T4" fmla="*/ 2948 w 3040"/>
                  <a:gd name="T5" fmla="*/ 4 h 2383"/>
                  <a:gd name="T6" fmla="*/ 2972 w 3040"/>
                  <a:gd name="T7" fmla="*/ 12 h 2383"/>
                  <a:gd name="T8" fmla="*/ 2995 w 3040"/>
                  <a:gd name="T9" fmla="*/ 27 h 2383"/>
                  <a:gd name="T10" fmla="*/ 3013 w 3040"/>
                  <a:gd name="T11" fmla="*/ 45 h 2383"/>
                  <a:gd name="T12" fmla="*/ 3028 w 3040"/>
                  <a:gd name="T13" fmla="*/ 68 h 2383"/>
                  <a:gd name="T14" fmla="*/ 3036 w 3040"/>
                  <a:gd name="T15" fmla="*/ 92 h 2383"/>
                  <a:gd name="T16" fmla="*/ 3040 w 3040"/>
                  <a:gd name="T17" fmla="*/ 120 h 2383"/>
                  <a:gd name="T18" fmla="*/ 3040 w 3040"/>
                  <a:gd name="T19" fmla="*/ 1821 h 2383"/>
                  <a:gd name="T20" fmla="*/ 3036 w 3040"/>
                  <a:gd name="T21" fmla="*/ 1847 h 2383"/>
                  <a:gd name="T22" fmla="*/ 3028 w 3040"/>
                  <a:gd name="T23" fmla="*/ 1873 h 2383"/>
                  <a:gd name="T24" fmla="*/ 3013 w 3040"/>
                  <a:gd name="T25" fmla="*/ 1896 h 2383"/>
                  <a:gd name="T26" fmla="*/ 2995 w 3040"/>
                  <a:gd name="T27" fmla="*/ 1914 h 2383"/>
                  <a:gd name="T28" fmla="*/ 2972 w 3040"/>
                  <a:gd name="T29" fmla="*/ 1929 h 2383"/>
                  <a:gd name="T30" fmla="*/ 2948 w 3040"/>
                  <a:gd name="T31" fmla="*/ 1937 h 2383"/>
                  <a:gd name="T32" fmla="*/ 2920 w 3040"/>
                  <a:gd name="T33" fmla="*/ 1941 h 2383"/>
                  <a:gd name="T34" fmla="*/ 2578 w 3040"/>
                  <a:gd name="T35" fmla="*/ 1941 h 2383"/>
                  <a:gd name="T36" fmla="*/ 2573 w 3040"/>
                  <a:gd name="T37" fmla="*/ 1939 h 2383"/>
                  <a:gd name="T38" fmla="*/ 2567 w 3040"/>
                  <a:gd name="T39" fmla="*/ 1939 h 2383"/>
                  <a:gd name="T40" fmla="*/ 2567 w 3040"/>
                  <a:gd name="T41" fmla="*/ 2263 h 2383"/>
                  <a:gd name="T42" fmla="*/ 2564 w 3040"/>
                  <a:gd name="T43" fmla="*/ 2291 h 2383"/>
                  <a:gd name="T44" fmla="*/ 2555 w 3040"/>
                  <a:gd name="T45" fmla="*/ 2317 h 2383"/>
                  <a:gd name="T46" fmla="*/ 2541 w 3040"/>
                  <a:gd name="T47" fmla="*/ 2338 h 2383"/>
                  <a:gd name="T48" fmla="*/ 2522 w 3040"/>
                  <a:gd name="T49" fmla="*/ 2357 h 2383"/>
                  <a:gd name="T50" fmla="*/ 2499 w 3040"/>
                  <a:gd name="T51" fmla="*/ 2371 h 2383"/>
                  <a:gd name="T52" fmla="*/ 2475 w 3040"/>
                  <a:gd name="T53" fmla="*/ 2381 h 2383"/>
                  <a:gd name="T54" fmla="*/ 2447 w 3040"/>
                  <a:gd name="T55" fmla="*/ 2383 h 2383"/>
                  <a:gd name="T56" fmla="*/ 120 w 3040"/>
                  <a:gd name="T57" fmla="*/ 2383 h 2383"/>
                  <a:gd name="T58" fmla="*/ 93 w 3040"/>
                  <a:gd name="T59" fmla="*/ 2381 h 2383"/>
                  <a:gd name="T60" fmla="*/ 68 w 3040"/>
                  <a:gd name="T61" fmla="*/ 2371 h 2383"/>
                  <a:gd name="T62" fmla="*/ 46 w 3040"/>
                  <a:gd name="T63" fmla="*/ 2357 h 2383"/>
                  <a:gd name="T64" fmla="*/ 27 w 3040"/>
                  <a:gd name="T65" fmla="*/ 2338 h 2383"/>
                  <a:gd name="T66" fmla="*/ 14 w 3040"/>
                  <a:gd name="T67" fmla="*/ 2317 h 2383"/>
                  <a:gd name="T68" fmla="*/ 4 w 3040"/>
                  <a:gd name="T69" fmla="*/ 2291 h 2383"/>
                  <a:gd name="T70" fmla="*/ 0 w 3040"/>
                  <a:gd name="T71" fmla="*/ 2263 h 2383"/>
                  <a:gd name="T72" fmla="*/ 0 w 3040"/>
                  <a:gd name="T73" fmla="*/ 563 h 2383"/>
                  <a:gd name="T74" fmla="*/ 4 w 3040"/>
                  <a:gd name="T75" fmla="*/ 536 h 2383"/>
                  <a:gd name="T76" fmla="*/ 14 w 3040"/>
                  <a:gd name="T77" fmla="*/ 510 h 2383"/>
                  <a:gd name="T78" fmla="*/ 27 w 3040"/>
                  <a:gd name="T79" fmla="*/ 488 h 2383"/>
                  <a:gd name="T80" fmla="*/ 46 w 3040"/>
                  <a:gd name="T81" fmla="*/ 469 h 2383"/>
                  <a:gd name="T82" fmla="*/ 68 w 3040"/>
                  <a:gd name="T83" fmla="*/ 456 h 2383"/>
                  <a:gd name="T84" fmla="*/ 93 w 3040"/>
                  <a:gd name="T85" fmla="*/ 446 h 2383"/>
                  <a:gd name="T86" fmla="*/ 120 w 3040"/>
                  <a:gd name="T87" fmla="*/ 444 h 2383"/>
                  <a:gd name="T88" fmla="*/ 475 w 3040"/>
                  <a:gd name="T89" fmla="*/ 444 h 2383"/>
                  <a:gd name="T90" fmla="*/ 474 w 3040"/>
                  <a:gd name="T91" fmla="*/ 423 h 2383"/>
                  <a:gd name="T92" fmla="*/ 474 w 3040"/>
                  <a:gd name="T93" fmla="*/ 120 h 2383"/>
                  <a:gd name="T94" fmla="*/ 477 w 3040"/>
                  <a:gd name="T95" fmla="*/ 92 h 2383"/>
                  <a:gd name="T96" fmla="*/ 486 w 3040"/>
                  <a:gd name="T97" fmla="*/ 68 h 2383"/>
                  <a:gd name="T98" fmla="*/ 500 w 3040"/>
                  <a:gd name="T99" fmla="*/ 45 h 2383"/>
                  <a:gd name="T100" fmla="*/ 519 w 3040"/>
                  <a:gd name="T101" fmla="*/ 27 h 2383"/>
                  <a:gd name="T102" fmla="*/ 541 w 3040"/>
                  <a:gd name="T103" fmla="*/ 12 h 2383"/>
                  <a:gd name="T104" fmla="*/ 566 w 3040"/>
                  <a:gd name="T105" fmla="*/ 4 h 2383"/>
                  <a:gd name="T106" fmla="*/ 594 w 3040"/>
                  <a:gd name="T107" fmla="*/ 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0" h="2383">
                    <a:moveTo>
                      <a:pt x="594" y="0"/>
                    </a:moveTo>
                    <a:lnTo>
                      <a:pt x="2920" y="0"/>
                    </a:lnTo>
                    <a:lnTo>
                      <a:pt x="2948" y="4"/>
                    </a:lnTo>
                    <a:lnTo>
                      <a:pt x="2972" y="12"/>
                    </a:lnTo>
                    <a:lnTo>
                      <a:pt x="2995" y="27"/>
                    </a:lnTo>
                    <a:lnTo>
                      <a:pt x="3013" y="45"/>
                    </a:lnTo>
                    <a:lnTo>
                      <a:pt x="3028" y="68"/>
                    </a:lnTo>
                    <a:lnTo>
                      <a:pt x="3036" y="92"/>
                    </a:lnTo>
                    <a:lnTo>
                      <a:pt x="3040" y="120"/>
                    </a:lnTo>
                    <a:lnTo>
                      <a:pt x="3040" y="1821"/>
                    </a:lnTo>
                    <a:lnTo>
                      <a:pt x="3036" y="1847"/>
                    </a:lnTo>
                    <a:lnTo>
                      <a:pt x="3028" y="1873"/>
                    </a:lnTo>
                    <a:lnTo>
                      <a:pt x="3013" y="1896"/>
                    </a:lnTo>
                    <a:lnTo>
                      <a:pt x="2995" y="1914"/>
                    </a:lnTo>
                    <a:lnTo>
                      <a:pt x="2972" y="1929"/>
                    </a:lnTo>
                    <a:lnTo>
                      <a:pt x="2948" y="1937"/>
                    </a:lnTo>
                    <a:lnTo>
                      <a:pt x="2920" y="1941"/>
                    </a:lnTo>
                    <a:lnTo>
                      <a:pt x="2578" y="1941"/>
                    </a:lnTo>
                    <a:lnTo>
                      <a:pt x="2573" y="1939"/>
                    </a:lnTo>
                    <a:lnTo>
                      <a:pt x="2567" y="1939"/>
                    </a:lnTo>
                    <a:lnTo>
                      <a:pt x="2567" y="2263"/>
                    </a:lnTo>
                    <a:lnTo>
                      <a:pt x="2564" y="2291"/>
                    </a:lnTo>
                    <a:lnTo>
                      <a:pt x="2555" y="2317"/>
                    </a:lnTo>
                    <a:lnTo>
                      <a:pt x="2541" y="2338"/>
                    </a:lnTo>
                    <a:lnTo>
                      <a:pt x="2522" y="2357"/>
                    </a:lnTo>
                    <a:lnTo>
                      <a:pt x="2499" y="2371"/>
                    </a:lnTo>
                    <a:lnTo>
                      <a:pt x="2475" y="2381"/>
                    </a:lnTo>
                    <a:lnTo>
                      <a:pt x="2447" y="2383"/>
                    </a:lnTo>
                    <a:lnTo>
                      <a:pt x="120" y="2383"/>
                    </a:lnTo>
                    <a:lnTo>
                      <a:pt x="93" y="2381"/>
                    </a:lnTo>
                    <a:lnTo>
                      <a:pt x="68" y="2371"/>
                    </a:lnTo>
                    <a:lnTo>
                      <a:pt x="46" y="2357"/>
                    </a:lnTo>
                    <a:lnTo>
                      <a:pt x="27" y="2338"/>
                    </a:lnTo>
                    <a:lnTo>
                      <a:pt x="14" y="2317"/>
                    </a:lnTo>
                    <a:lnTo>
                      <a:pt x="4" y="2291"/>
                    </a:lnTo>
                    <a:lnTo>
                      <a:pt x="0" y="2263"/>
                    </a:lnTo>
                    <a:lnTo>
                      <a:pt x="0" y="563"/>
                    </a:lnTo>
                    <a:lnTo>
                      <a:pt x="4" y="536"/>
                    </a:lnTo>
                    <a:lnTo>
                      <a:pt x="14" y="510"/>
                    </a:lnTo>
                    <a:lnTo>
                      <a:pt x="27" y="488"/>
                    </a:lnTo>
                    <a:lnTo>
                      <a:pt x="46" y="469"/>
                    </a:lnTo>
                    <a:lnTo>
                      <a:pt x="68" y="456"/>
                    </a:lnTo>
                    <a:lnTo>
                      <a:pt x="93" y="446"/>
                    </a:lnTo>
                    <a:lnTo>
                      <a:pt x="120" y="444"/>
                    </a:lnTo>
                    <a:lnTo>
                      <a:pt x="475" y="444"/>
                    </a:lnTo>
                    <a:lnTo>
                      <a:pt x="474" y="423"/>
                    </a:lnTo>
                    <a:lnTo>
                      <a:pt x="474" y="120"/>
                    </a:lnTo>
                    <a:lnTo>
                      <a:pt x="477" y="92"/>
                    </a:lnTo>
                    <a:lnTo>
                      <a:pt x="486" y="68"/>
                    </a:lnTo>
                    <a:lnTo>
                      <a:pt x="500" y="45"/>
                    </a:lnTo>
                    <a:lnTo>
                      <a:pt x="519" y="27"/>
                    </a:lnTo>
                    <a:lnTo>
                      <a:pt x="541" y="12"/>
                    </a:lnTo>
                    <a:lnTo>
                      <a:pt x="566" y="4"/>
                    </a:lnTo>
                    <a:lnTo>
                      <a:pt x="594"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4" name="Freeform 43"/>
              <p:cNvSpPr>
                <a:spLocks/>
              </p:cNvSpPr>
              <p:nvPr/>
            </p:nvSpPr>
            <p:spPr bwMode="auto">
              <a:xfrm>
                <a:off x="14320685" y="2437270"/>
                <a:ext cx="602986" cy="439944"/>
              </a:xfrm>
              <a:custGeom>
                <a:avLst/>
                <a:gdLst>
                  <a:gd name="T0" fmla="*/ 0 w 2326"/>
                  <a:gd name="T1" fmla="*/ 0 h 1701"/>
                  <a:gd name="T2" fmla="*/ 2326 w 2326"/>
                  <a:gd name="T3" fmla="*/ 0 h 1701"/>
                  <a:gd name="T4" fmla="*/ 2326 w 2326"/>
                  <a:gd name="T5" fmla="*/ 1701 h 1701"/>
                  <a:gd name="T6" fmla="*/ 1984 w 2326"/>
                  <a:gd name="T7" fmla="*/ 1701 h 1701"/>
                  <a:gd name="T8" fmla="*/ 1984 w 2326"/>
                  <a:gd name="T9" fmla="*/ 1344 h 1701"/>
                  <a:gd name="T10" fmla="*/ 2096 w 2326"/>
                  <a:gd name="T11" fmla="*/ 1344 h 1701"/>
                  <a:gd name="T12" fmla="*/ 2096 w 2326"/>
                  <a:gd name="T13" fmla="*/ 206 h 1701"/>
                  <a:gd name="T14" fmla="*/ 791 w 2326"/>
                  <a:gd name="T15" fmla="*/ 206 h 1701"/>
                  <a:gd name="T16" fmla="*/ 791 w 2326"/>
                  <a:gd name="T17" fmla="*/ 303 h 1701"/>
                  <a:gd name="T18" fmla="*/ 629 w 2326"/>
                  <a:gd name="T19" fmla="*/ 303 h 1701"/>
                  <a:gd name="T20" fmla="*/ 629 w 2326"/>
                  <a:gd name="T21" fmla="*/ 202 h 1701"/>
                  <a:gd name="T22" fmla="*/ 192 w 2326"/>
                  <a:gd name="T23" fmla="*/ 202 h 1701"/>
                  <a:gd name="T24" fmla="*/ 192 w 2326"/>
                  <a:gd name="T25" fmla="*/ 303 h 1701"/>
                  <a:gd name="T26" fmla="*/ 0 w 2326"/>
                  <a:gd name="T27" fmla="*/ 303 h 1701"/>
                  <a:gd name="T28" fmla="*/ 0 w 2326"/>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6" h="1701">
                    <a:moveTo>
                      <a:pt x="0" y="0"/>
                    </a:moveTo>
                    <a:lnTo>
                      <a:pt x="2326" y="0"/>
                    </a:lnTo>
                    <a:lnTo>
                      <a:pt x="2326" y="1701"/>
                    </a:lnTo>
                    <a:lnTo>
                      <a:pt x="1984" y="1701"/>
                    </a:lnTo>
                    <a:lnTo>
                      <a:pt x="1984" y="1344"/>
                    </a:lnTo>
                    <a:lnTo>
                      <a:pt x="2096" y="1344"/>
                    </a:lnTo>
                    <a:lnTo>
                      <a:pt x="2096" y="206"/>
                    </a:lnTo>
                    <a:lnTo>
                      <a:pt x="791" y="206"/>
                    </a:lnTo>
                    <a:lnTo>
                      <a:pt x="791" y="303"/>
                    </a:lnTo>
                    <a:lnTo>
                      <a:pt x="629" y="303"/>
                    </a:lnTo>
                    <a:lnTo>
                      <a:pt x="629" y="202"/>
                    </a:lnTo>
                    <a:lnTo>
                      <a:pt x="192" y="202"/>
                    </a:lnTo>
                    <a:lnTo>
                      <a:pt x="192" y="303"/>
                    </a:lnTo>
                    <a:lnTo>
                      <a:pt x="0" y="303"/>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5" name="Freeform 44"/>
              <p:cNvSpPr>
                <a:spLocks noEditPoints="1"/>
              </p:cNvSpPr>
              <p:nvPr/>
            </p:nvSpPr>
            <p:spPr bwMode="auto">
              <a:xfrm>
                <a:off x="14199049" y="2551139"/>
                <a:ext cx="601687" cy="439944"/>
              </a:xfrm>
              <a:custGeom>
                <a:avLst/>
                <a:gdLst>
                  <a:gd name="T0" fmla="*/ 341 w 2327"/>
                  <a:gd name="T1" fmla="*/ 680 h 1700"/>
                  <a:gd name="T2" fmla="*/ 604 w 2327"/>
                  <a:gd name="T3" fmla="*/ 680 h 1700"/>
                  <a:gd name="T4" fmla="*/ 604 w 2327"/>
                  <a:gd name="T5" fmla="*/ 849 h 1700"/>
                  <a:gd name="T6" fmla="*/ 341 w 2327"/>
                  <a:gd name="T7" fmla="*/ 849 h 1700"/>
                  <a:gd name="T8" fmla="*/ 341 w 2327"/>
                  <a:gd name="T9" fmla="*/ 680 h 1700"/>
                  <a:gd name="T10" fmla="*/ 341 w 2327"/>
                  <a:gd name="T11" fmla="*/ 386 h 1700"/>
                  <a:gd name="T12" fmla="*/ 604 w 2327"/>
                  <a:gd name="T13" fmla="*/ 386 h 1700"/>
                  <a:gd name="T14" fmla="*/ 604 w 2327"/>
                  <a:gd name="T15" fmla="*/ 554 h 1700"/>
                  <a:gd name="T16" fmla="*/ 341 w 2327"/>
                  <a:gd name="T17" fmla="*/ 554 h 1700"/>
                  <a:gd name="T18" fmla="*/ 341 w 2327"/>
                  <a:gd name="T19" fmla="*/ 386 h 1700"/>
                  <a:gd name="T20" fmla="*/ 927 w 2327"/>
                  <a:gd name="T21" fmla="*/ 207 h 1700"/>
                  <a:gd name="T22" fmla="*/ 927 w 2327"/>
                  <a:gd name="T23" fmla="*/ 1358 h 1700"/>
                  <a:gd name="T24" fmla="*/ 2098 w 2327"/>
                  <a:gd name="T25" fmla="*/ 1358 h 1700"/>
                  <a:gd name="T26" fmla="*/ 2098 w 2327"/>
                  <a:gd name="T27" fmla="*/ 207 h 1700"/>
                  <a:gd name="T28" fmla="*/ 927 w 2327"/>
                  <a:gd name="T29" fmla="*/ 207 h 1700"/>
                  <a:gd name="T30" fmla="*/ 193 w 2327"/>
                  <a:gd name="T31" fmla="*/ 201 h 1700"/>
                  <a:gd name="T32" fmla="*/ 193 w 2327"/>
                  <a:gd name="T33" fmla="*/ 1364 h 1700"/>
                  <a:gd name="T34" fmla="*/ 765 w 2327"/>
                  <a:gd name="T35" fmla="*/ 1364 h 1700"/>
                  <a:gd name="T36" fmla="*/ 765 w 2327"/>
                  <a:gd name="T37" fmla="*/ 201 h 1700"/>
                  <a:gd name="T38" fmla="*/ 193 w 2327"/>
                  <a:gd name="T39" fmla="*/ 201 h 1700"/>
                  <a:gd name="T40" fmla="*/ 0 w 2327"/>
                  <a:gd name="T41" fmla="*/ 0 h 1700"/>
                  <a:gd name="T42" fmla="*/ 2327 w 2327"/>
                  <a:gd name="T43" fmla="*/ 0 h 1700"/>
                  <a:gd name="T44" fmla="*/ 2327 w 2327"/>
                  <a:gd name="T45" fmla="*/ 1700 h 1700"/>
                  <a:gd name="T46" fmla="*/ 0 w 2327"/>
                  <a:gd name="T47" fmla="*/ 1700 h 1700"/>
                  <a:gd name="T48" fmla="*/ 0 w 2327"/>
                  <a:gd name="T49" fmla="*/ 0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7" h="1700">
                    <a:moveTo>
                      <a:pt x="341" y="680"/>
                    </a:moveTo>
                    <a:lnTo>
                      <a:pt x="604" y="680"/>
                    </a:lnTo>
                    <a:lnTo>
                      <a:pt x="604" y="849"/>
                    </a:lnTo>
                    <a:lnTo>
                      <a:pt x="341" y="849"/>
                    </a:lnTo>
                    <a:lnTo>
                      <a:pt x="341" y="680"/>
                    </a:lnTo>
                    <a:close/>
                    <a:moveTo>
                      <a:pt x="341" y="386"/>
                    </a:moveTo>
                    <a:lnTo>
                      <a:pt x="604" y="386"/>
                    </a:lnTo>
                    <a:lnTo>
                      <a:pt x="604" y="554"/>
                    </a:lnTo>
                    <a:lnTo>
                      <a:pt x="341" y="554"/>
                    </a:lnTo>
                    <a:lnTo>
                      <a:pt x="341" y="386"/>
                    </a:lnTo>
                    <a:close/>
                    <a:moveTo>
                      <a:pt x="927" y="207"/>
                    </a:moveTo>
                    <a:lnTo>
                      <a:pt x="927" y="1358"/>
                    </a:lnTo>
                    <a:lnTo>
                      <a:pt x="2098" y="1358"/>
                    </a:lnTo>
                    <a:lnTo>
                      <a:pt x="2098" y="207"/>
                    </a:lnTo>
                    <a:lnTo>
                      <a:pt x="927" y="207"/>
                    </a:lnTo>
                    <a:close/>
                    <a:moveTo>
                      <a:pt x="193" y="201"/>
                    </a:moveTo>
                    <a:lnTo>
                      <a:pt x="193" y="1364"/>
                    </a:lnTo>
                    <a:lnTo>
                      <a:pt x="765" y="1364"/>
                    </a:lnTo>
                    <a:lnTo>
                      <a:pt x="765" y="201"/>
                    </a:lnTo>
                    <a:lnTo>
                      <a:pt x="193" y="201"/>
                    </a:lnTo>
                    <a:close/>
                    <a:moveTo>
                      <a:pt x="0" y="0"/>
                    </a:moveTo>
                    <a:lnTo>
                      <a:pt x="2327" y="0"/>
                    </a:lnTo>
                    <a:lnTo>
                      <a:pt x="2327" y="1700"/>
                    </a:lnTo>
                    <a:lnTo>
                      <a:pt x="0" y="1700"/>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10" name="Group 9"/>
            <p:cNvGrpSpPr/>
            <p:nvPr/>
          </p:nvGrpSpPr>
          <p:grpSpPr>
            <a:xfrm>
              <a:off x="9431861" y="1931295"/>
              <a:ext cx="1023648" cy="565414"/>
              <a:chOff x="12028656" y="2379853"/>
              <a:chExt cx="1094369" cy="604476"/>
            </a:xfrm>
          </p:grpSpPr>
          <p:sp>
            <p:nvSpPr>
              <p:cNvPr id="40" name="Freeform 39"/>
              <p:cNvSpPr>
                <a:spLocks/>
              </p:cNvSpPr>
              <p:nvPr/>
            </p:nvSpPr>
            <p:spPr bwMode="auto">
              <a:xfrm>
                <a:off x="12383184" y="2379853"/>
                <a:ext cx="739841" cy="604476"/>
              </a:xfrm>
              <a:custGeom>
                <a:avLst/>
                <a:gdLst>
                  <a:gd name="T0" fmla="*/ 2925 w 3170"/>
                  <a:gd name="T1" fmla="*/ 0 h 2592"/>
                  <a:gd name="T2" fmla="*/ 3002 w 3170"/>
                  <a:gd name="T3" fmla="*/ 12 h 2592"/>
                  <a:gd name="T4" fmla="*/ 3070 w 3170"/>
                  <a:gd name="T5" fmla="*/ 47 h 2592"/>
                  <a:gd name="T6" fmla="*/ 3123 w 3170"/>
                  <a:gd name="T7" fmla="*/ 100 h 2592"/>
                  <a:gd name="T8" fmla="*/ 3157 w 3170"/>
                  <a:gd name="T9" fmla="*/ 168 h 2592"/>
                  <a:gd name="T10" fmla="*/ 3170 w 3170"/>
                  <a:gd name="T11" fmla="*/ 245 h 2592"/>
                  <a:gd name="T12" fmla="*/ 3166 w 3170"/>
                  <a:gd name="T13" fmla="*/ 1940 h 2592"/>
                  <a:gd name="T14" fmla="*/ 3142 w 3170"/>
                  <a:gd name="T15" fmla="*/ 2013 h 2592"/>
                  <a:gd name="T16" fmla="*/ 3098 w 3170"/>
                  <a:gd name="T17" fmla="*/ 2073 h 2592"/>
                  <a:gd name="T18" fmla="*/ 3037 w 3170"/>
                  <a:gd name="T19" fmla="*/ 2118 h 2592"/>
                  <a:gd name="T20" fmla="*/ 2965 w 3170"/>
                  <a:gd name="T21" fmla="*/ 2142 h 2592"/>
                  <a:gd name="T22" fmla="*/ 1400 w 3170"/>
                  <a:gd name="T23" fmla="*/ 2146 h 2592"/>
                  <a:gd name="T24" fmla="*/ 1392 w 3170"/>
                  <a:gd name="T25" fmla="*/ 2145 h 2592"/>
                  <a:gd name="T26" fmla="*/ 1389 w 3170"/>
                  <a:gd name="T27" fmla="*/ 2387 h 2592"/>
                  <a:gd name="T28" fmla="*/ 1365 w 3170"/>
                  <a:gd name="T29" fmla="*/ 2460 h 2592"/>
                  <a:gd name="T30" fmla="*/ 1320 w 3170"/>
                  <a:gd name="T31" fmla="*/ 2521 h 2592"/>
                  <a:gd name="T32" fmla="*/ 1260 w 3170"/>
                  <a:gd name="T33" fmla="*/ 2566 h 2592"/>
                  <a:gd name="T34" fmla="*/ 1186 w 3170"/>
                  <a:gd name="T35" fmla="*/ 2590 h 2592"/>
                  <a:gd name="T36" fmla="*/ 245 w 3170"/>
                  <a:gd name="T37" fmla="*/ 2592 h 2592"/>
                  <a:gd name="T38" fmla="*/ 168 w 3170"/>
                  <a:gd name="T39" fmla="*/ 2580 h 2592"/>
                  <a:gd name="T40" fmla="*/ 100 w 3170"/>
                  <a:gd name="T41" fmla="*/ 2545 h 2592"/>
                  <a:gd name="T42" fmla="*/ 47 w 3170"/>
                  <a:gd name="T43" fmla="*/ 2492 h 2592"/>
                  <a:gd name="T44" fmla="*/ 13 w 3170"/>
                  <a:gd name="T45" fmla="*/ 2424 h 2592"/>
                  <a:gd name="T46" fmla="*/ 0 w 3170"/>
                  <a:gd name="T47" fmla="*/ 2347 h 2592"/>
                  <a:gd name="T48" fmla="*/ 4 w 3170"/>
                  <a:gd name="T49" fmla="*/ 652 h 2592"/>
                  <a:gd name="T50" fmla="*/ 28 w 3170"/>
                  <a:gd name="T51" fmla="*/ 579 h 2592"/>
                  <a:gd name="T52" fmla="*/ 72 w 3170"/>
                  <a:gd name="T53" fmla="*/ 519 h 2592"/>
                  <a:gd name="T54" fmla="*/ 133 w 3170"/>
                  <a:gd name="T55" fmla="*/ 474 h 2592"/>
                  <a:gd name="T56" fmla="*/ 205 w 3170"/>
                  <a:gd name="T57" fmla="*/ 450 h 2592"/>
                  <a:gd name="T58" fmla="*/ 713 w 3170"/>
                  <a:gd name="T59" fmla="*/ 446 h 2592"/>
                  <a:gd name="T60" fmla="*/ 717 w 3170"/>
                  <a:gd name="T61" fmla="*/ 205 h 2592"/>
                  <a:gd name="T62" fmla="*/ 741 w 3170"/>
                  <a:gd name="T63" fmla="*/ 133 h 2592"/>
                  <a:gd name="T64" fmla="*/ 786 w 3170"/>
                  <a:gd name="T65" fmla="*/ 71 h 2592"/>
                  <a:gd name="T66" fmla="*/ 846 w 3170"/>
                  <a:gd name="T67" fmla="*/ 26 h 2592"/>
                  <a:gd name="T68" fmla="*/ 919 w 3170"/>
                  <a:gd name="T69" fmla="*/ 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0" h="2592">
                    <a:moveTo>
                      <a:pt x="959" y="0"/>
                    </a:moveTo>
                    <a:lnTo>
                      <a:pt x="2925" y="0"/>
                    </a:lnTo>
                    <a:lnTo>
                      <a:pt x="2965" y="2"/>
                    </a:lnTo>
                    <a:lnTo>
                      <a:pt x="3002" y="12"/>
                    </a:lnTo>
                    <a:lnTo>
                      <a:pt x="3037" y="26"/>
                    </a:lnTo>
                    <a:lnTo>
                      <a:pt x="3070" y="47"/>
                    </a:lnTo>
                    <a:lnTo>
                      <a:pt x="3098" y="71"/>
                    </a:lnTo>
                    <a:lnTo>
                      <a:pt x="3123" y="100"/>
                    </a:lnTo>
                    <a:lnTo>
                      <a:pt x="3142" y="133"/>
                    </a:lnTo>
                    <a:lnTo>
                      <a:pt x="3157" y="168"/>
                    </a:lnTo>
                    <a:lnTo>
                      <a:pt x="3166" y="205"/>
                    </a:lnTo>
                    <a:lnTo>
                      <a:pt x="3170" y="245"/>
                    </a:lnTo>
                    <a:lnTo>
                      <a:pt x="3170" y="1901"/>
                    </a:lnTo>
                    <a:lnTo>
                      <a:pt x="3166" y="1940"/>
                    </a:lnTo>
                    <a:lnTo>
                      <a:pt x="3157" y="1978"/>
                    </a:lnTo>
                    <a:lnTo>
                      <a:pt x="3142" y="2013"/>
                    </a:lnTo>
                    <a:lnTo>
                      <a:pt x="3123" y="2046"/>
                    </a:lnTo>
                    <a:lnTo>
                      <a:pt x="3098" y="2073"/>
                    </a:lnTo>
                    <a:lnTo>
                      <a:pt x="3070" y="2099"/>
                    </a:lnTo>
                    <a:lnTo>
                      <a:pt x="3037" y="2118"/>
                    </a:lnTo>
                    <a:lnTo>
                      <a:pt x="3002" y="2134"/>
                    </a:lnTo>
                    <a:lnTo>
                      <a:pt x="2965" y="2142"/>
                    </a:lnTo>
                    <a:lnTo>
                      <a:pt x="2925" y="2146"/>
                    </a:lnTo>
                    <a:lnTo>
                      <a:pt x="1400" y="2146"/>
                    </a:lnTo>
                    <a:lnTo>
                      <a:pt x="1396" y="2146"/>
                    </a:lnTo>
                    <a:lnTo>
                      <a:pt x="1392" y="2145"/>
                    </a:lnTo>
                    <a:lnTo>
                      <a:pt x="1392" y="2347"/>
                    </a:lnTo>
                    <a:lnTo>
                      <a:pt x="1389" y="2387"/>
                    </a:lnTo>
                    <a:lnTo>
                      <a:pt x="1379" y="2424"/>
                    </a:lnTo>
                    <a:lnTo>
                      <a:pt x="1365" y="2460"/>
                    </a:lnTo>
                    <a:lnTo>
                      <a:pt x="1344" y="2492"/>
                    </a:lnTo>
                    <a:lnTo>
                      <a:pt x="1320" y="2521"/>
                    </a:lnTo>
                    <a:lnTo>
                      <a:pt x="1291" y="2545"/>
                    </a:lnTo>
                    <a:lnTo>
                      <a:pt x="1260" y="2566"/>
                    </a:lnTo>
                    <a:lnTo>
                      <a:pt x="1223" y="2580"/>
                    </a:lnTo>
                    <a:lnTo>
                      <a:pt x="1186" y="2590"/>
                    </a:lnTo>
                    <a:lnTo>
                      <a:pt x="1146" y="2592"/>
                    </a:lnTo>
                    <a:lnTo>
                      <a:pt x="245" y="2592"/>
                    </a:lnTo>
                    <a:lnTo>
                      <a:pt x="205" y="2590"/>
                    </a:lnTo>
                    <a:lnTo>
                      <a:pt x="168" y="2580"/>
                    </a:lnTo>
                    <a:lnTo>
                      <a:pt x="133" y="2566"/>
                    </a:lnTo>
                    <a:lnTo>
                      <a:pt x="100" y="2545"/>
                    </a:lnTo>
                    <a:lnTo>
                      <a:pt x="72" y="2521"/>
                    </a:lnTo>
                    <a:lnTo>
                      <a:pt x="47" y="2492"/>
                    </a:lnTo>
                    <a:lnTo>
                      <a:pt x="28" y="2460"/>
                    </a:lnTo>
                    <a:lnTo>
                      <a:pt x="13" y="2424"/>
                    </a:lnTo>
                    <a:lnTo>
                      <a:pt x="4" y="2387"/>
                    </a:lnTo>
                    <a:lnTo>
                      <a:pt x="0" y="2347"/>
                    </a:lnTo>
                    <a:lnTo>
                      <a:pt x="0" y="691"/>
                    </a:lnTo>
                    <a:lnTo>
                      <a:pt x="4" y="652"/>
                    </a:lnTo>
                    <a:lnTo>
                      <a:pt x="13" y="614"/>
                    </a:lnTo>
                    <a:lnTo>
                      <a:pt x="28" y="579"/>
                    </a:lnTo>
                    <a:lnTo>
                      <a:pt x="47" y="546"/>
                    </a:lnTo>
                    <a:lnTo>
                      <a:pt x="72" y="519"/>
                    </a:lnTo>
                    <a:lnTo>
                      <a:pt x="100" y="493"/>
                    </a:lnTo>
                    <a:lnTo>
                      <a:pt x="133" y="474"/>
                    </a:lnTo>
                    <a:lnTo>
                      <a:pt x="168" y="458"/>
                    </a:lnTo>
                    <a:lnTo>
                      <a:pt x="205" y="450"/>
                    </a:lnTo>
                    <a:lnTo>
                      <a:pt x="245" y="446"/>
                    </a:lnTo>
                    <a:lnTo>
                      <a:pt x="713" y="446"/>
                    </a:lnTo>
                    <a:lnTo>
                      <a:pt x="713" y="245"/>
                    </a:lnTo>
                    <a:lnTo>
                      <a:pt x="717" y="205"/>
                    </a:lnTo>
                    <a:lnTo>
                      <a:pt x="725" y="168"/>
                    </a:lnTo>
                    <a:lnTo>
                      <a:pt x="741" y="133"/>
                    </a:lnTo>
                    <a:lnTo>
                      <a:pt x="760" y="100"/>
                    </a:lnTo>
                    <a:lnTo>
                      <a:pt x="786" y="71"/>
                    </a:lnTo>
                    <a:lnTo>
                      <a:pt x="814" y="47"/>
                    </a:lnTo>
                    <a:lnTo>
                      <a:pt x="846" y="26"/>
                    </a:lnTo>
                    <a:lnTo>
                      <a:pt x="881" y="12"/>
                    </a:lnTo>
                    <a:lnTo>
                      <a:pt x="919" y="2"/>
                    </a:lnTo>
                    <a:lnTo>
                      <a:pt x="959"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1" name="Freeform 40"/>
              <p:cNvSpPr>
                <a:spLocks noEditPoints="1"/>
              </p:cNvSpPr>
              <p:nvPr/>
            </p:nvSpPr>
            <p:spPr bwMode="auto">
              <a:xfrm>
                <a:off x="12028656" y="2511717"/>
                <a:ext cx="268397" cy="444605"/>
              </a:xfrm>
              <a:custGeom>
                <a:avLst/>
                <a:gdLst>
                  <a:gd name="T0" fmla="*/ 549 w 1152"/>
                  <a:gd name="T1" fmla="*/ 1607 h 1906"/>
                  <a:gd name="T2" fmla="*/ 501 w 1152"/>
                  <a:gd name="T3" fmla="*/ 1633 h 1906"/>
                  <a:gd name="T4" fmla="*/ 475 w 1152"/>
                  <a:gd name="T5" fmla="*/ 1680 h 1906"/>
                  <a:gd name="T6" fmla="*/ 475 w 1152"/>
                  <a:gd name="T7" fmla="*/ 1736 h 1906"/>
                  <a:gd name="T8" fmla="*/ 501 w 1152"/>
                  <a:gd name="T9" fmla="*/ 1782 h 1906"/>
                  <a:gd name="T10" fmla="*/ 549 w 1152"/>
                  <a:gd name="T11" fmla="*/ 1809 h 1906"/>
                  <a:gd name="T12" fmla="*/ 601 w 1152"/>
                  <a:gd name="T13" fmla="*/ 1810 h 1906"/>
                  <a:gd name="T14" fmla="*/ 642 w 1152"/>
                  <a:gd name="T15" fmla="*/ 1789 h 1906"/>
                  <a:gd name="T16" fmla="*/ 671 w 1152"/>
                  <a:gd name="T17" fmla="*/ 1754 h 1906"/>
                  <a:gd name="T18" fmla="*/ 680 w 1152"/>
                  <a:gd name="T19" fmla="*/ 1708 h 1906"/>
                  <a:gd name="T20" fmla="*/ 667 w 1152"/>
                  <a:gd name="T21" fmla="*/ 1655 h 1906"/>
                  <a:gd name="T22" fmla="*/ 628 w 1152"/>
                  <a:gd name="T23" fmla="*/ 1617 h 1906"/>
                  <a:gd name="T24" fmla="*/ 576 w 1152"/>
                  <a:gd name="T25" fmla="*/ 1603 h 1906"/>
                  <a:gd name="T26" fmla="*/ 150 w 1152"/>
                  <a:gd name="T27" fmla="*/ 1457 h 1906"/>
                  <a:gd name="T28" fmla="*/ 1003 w 1152"/>
                  <a:gd name="T29" fmla="*/ 215 h 1906"/>
                  <a:gd name="T30" fmla="*/ 125 w 1152"/>
                  <a:gd name="T31" fmla="*/ 0 h 1906"/>
                  <a:gd name="T32" fmla="*/ 1055 w 1152"/>
                  <a:gd name="T33" fmla="*/ 3 h 1906"/>
                  <a:gd name="T34" fmla="*/ 1105 w 1152"/>
                  <a:gd name="T35" fmla="*/ 28 h 1906"/>
                  <a:gd name="T36" fmla="*/ 1140 w 1152"/>
                  <a:gd name="T37" fmla="*/ 70 h 1906"/>
                  <a:gd name="T38" fmla="*/ 1152 w 1152"/>
                  <a:gd name="T39" fmla="*/ 125 h 1906"/>
                  <a:gd name="T40" fmla="*/ 1149 w 1152"/>
                  <a:gd name="T41" fmla="*/ 1810 h 1906"/>
                  <a:gd name="T42" fmla="*/ 1125 w 1152"/>
                  <a:gd name="T43" fmla="*/ 1859 h 1906"/>
                  <a:gd name="T44" fmla="*/ 1082 w 1152"/>
                  <a:gd name="T45" fmla="*/ 1894 h 1906"/>
                  <a:gd name="T46" fmla="*/ 1026 w 1152"/>
                  <a:gd name="T47" fmla="*/ 1906 h 1906"/>
                  <a:gd name="T48" fmla="*/ 96 w 1152"/>
                  <a:gd name="T49" fmla="*/ 1903 h 1906"/>
                  <a:gd name="T50" fmla="*/ 47 w 1152"/>
                  <a:gd name="T51" fmla="*/ 1879 h 1906"/>
                  <a:gd name="T52" fmla="*/ 13 w 1152"/>
                  <a:gd name="T53" fmla="*/ 1836 h 1906"/>
                  <a:gd name="T54" fmla="*/ 0 w 1152"/>
                  <a:gd name="T55" fmla="*/ 1781 h 1906"/>
                  <a:gd name="T56" fmla="*/ 3 w 1152"/>
                  <a:gd name="T57" fmla="*/ 96 h 1906"/>
                  <a:gd name="T58" fmla="*/ 27 w 1152"/>
                  <a:gd name="T59" fmla="*/ 47 h 1906"/>
                  <a:gd name="T60" fmla="*/ 70 w 1152"/>
                  <a:gd name="T61" fmla="*/ 13 h 1906"/>
                  <a:gd name="T62" fmla="*/ 125 w 1152"/>
                  <a:gd name="T63"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52" h="1906">
                    <a:moveTo>
                      <a:pt x="576" y="1603"/>
                    </a:moveTo>
                    <a:lnTo>
                      <a:pt x="549" y="1607"/>
                    </a:lnTo>
                    <a:lnTo>
                      <a:pt x="523" y="1617"/>
                    </a:lnTo>
                    <a:lnTo>
                      <a:pt x="501" y="1633"/>
                    </a:lnTo>
                    <a:lnTo>
                      <a:pt x="486" y="1655"/>
                    </a:lnTo>
                    <a:lnTo>
                      <a:pt x="475" y="1680"/>
                    </a:lnTo>
                    <a:lnTo>
                      <a:pt x="471" y="1708"/>
                    </a:lnTo>
                    <a:lnTo>
                      <a:pt x="475" y="1736"/>
                    </a:lnTo>
                    <a:lnTo>
                      <a:pt x="486" y="1760"/>
                    </a:lnTo>
                    <a:lnTo>
                      <a:pt x="501" y="1782"/>
                    </a:lnTo>
                    <a:lnTo>
                      <a:pt x="523" y="1798"/>
                    </a:lnTo>
                    <a:lnTo>
                      <a:pt x="549" y="1809"/>
                    </a:lnTo>
                    <a:lnTo>
                      <a:pt x="576" y="1812"/>
                    </a:lnTo>
                    <a:lnTo>
                      <a:pt x="601" y="1810"/>
                    </a:lnTo>
                    <a:lnTo>
                      <a:pt x="622" y="1801"/>
                    </a:lnTo>
                    <a:lnTo>
                      <a:pt x="642" y="1789"/>
                    </a:lnTo>
                    <a:lnTo>
                      <a:pt x="657" y="1773"/>
                    </a:lnTo>
                    <a:lnTo>
                      <a:pt x="671" y="1754"/>
                    </a:lnTo>
                    <a:lnTo>
                      <a:pt x="678" y="1731"/>
                    </a:lnTo>
                    <a:lnTo>
                      <a:pt x="680" y="1708"/>
                    </a:lnTo>
                    <a:lnTo>
                      <a:pt x="677" y="1680"/>
                    </a:lnTo>
                    <a:lnTo>
                      <a:pt x="667" y="1655"/>
                    </a:lnTo>
                    <a:lnTo>
                      <a:pt x="650" y="1633"/>
                    </a:lnTo>
                    <a:lnTo>
                      <a:pt x="628" y="1617"/>
                    </a:lnTo>
                    <a:lnTo>
                      <a:pt x="604" y="1607"/>
                    </a:lnTo>
                    <a:lnTo>
                      <a:pt x="576" y="1603"/>
                    </a:lnTo>
                    <a:close/>
                    <a:moveTo>
                      <a:pt x="150" y="215"/>
                    </a:moveTo>
                    <a:lnTo>
                      <a:pt x="150" y="1457"/>
                    </a:lnTo>
                    <a:lnTo>
                      <a:pt x="1003" y="1457"/>
                    </a:lnTo>
                    <a:lnTo>
                      <a:pt x="1003" y="215"/>
                    </a:lnTo>
                    <a:lnTo>
                      <a:pt x="150" y="215"/>
                    </a:lnTo>
                    <a:close/>
                    <a:moveTo>
                      <a:pt x="125" y="0"/>
                    </a:moveTo>
                    <a:lnTo>
                      <a:pt x="1026" y="0"/>
                    </a:lnTo>
                    <a:lnTo>
                      <a:pt x="1055" y="3"/>
                    </a:lnTo>
                    <a:lnTo>
                      <a:pt x="1082" y="13"/>
                    </a:lnTo>
                    <a:lnTo>
                      <a:pt x="1105" y="28"/>
                    </a:lnTo>
                    <a:lnTo>
                      <a:pt x="1125" y="47"/>
                    </a:lnTo>
                    <a:lnTo>
                      <a:pt x="1140" y="70"/>
                    </a:lnTo>
                    <a:lnTo>
                      <a:pt x="1149" y="96"/>
                    </a:lnTo>
                    <a:lnTo>
                      <a:pt x="1152" y="125"/>
                    </a:lnTo>
                    <a:lnTo>
                      <a:pt x="1152" y="1781"/>
                    </a:lnTo>
                    <a:lnTo>
                      <a:pt x="1149" y="1810"/>
                    </a:lnTo>
                    <a:lnTo>
                      <a:pt x="1140" y="1836"/>
                    </a:lnTo>
                    <a:lnTo>
                      <a:pt x="1125" y="1859"/>
                    </a:lnTo>
                    <a:lnTo>
                      <a:pt x="1105" y="1879"/>
                    </a:lnTo>
                    <a:lnTo>
                      <a:pt x="1082" y="1894"/>
                    </a:lnTo>
                    <a:lnTo>
                      <a:pt x="1055" y="1903"/>
                    </a:lnTo>
                    <a:lnTo>
                      <a:pt x="1026" y="1906"/>
                    </a:lnTo>
                    <a:lnTo>
                      <a:pt x="125" y="1906"/>
                    </a:lnTo>
                    <a:lnTo>
                      <a:pt x="96" y="1903"/>
                    </a:lnTo>
                    <a:lnTo>
                      <a:pt x="70" y="1894"/>
                    </a:lnTo>
                    <a:lnTo>
                      <a:pt x="47" y="1879"/>
                    </a:lnTo>
                    <a:lnTo>
                      <a:pt x="27" y="1859"/>
                    </a:lnTo>
                    <a:lnTo>
                      <a:pt x="13" y="1836"/>
                    </a:lnTo>
                    <a:lnTo>
                      <a:pt x="3" y="1810"/>
                    </a:lnTo>
                    <a:lnTo>
                      <a:pt x="0" y="1781"/>
                    </a:lnTo>
                    <a:lnTo>
                      <a:pt x="0" y="125"/>
                    </a:lnTo>
                    <a:lnTo>
                      <a:pt x="3" y="96"/>
                    </a:lnTo>
                    <a:lnTo>
                      <a:pt x="13" y="70"/>
                    </a:lnTo>
                    <a:lnTo>
                      <a:pt x="27" y="47"/>
                    </a:lnTo>
                    <a:lnTo>
                      <a:pt x="47" y="28"/>
                    </a:lnTo>
                    <a:lnTo>
                      <a:pt x="70" y="13"/>
                    </a:lnTo>
                    <a:lnTo>
                      <a:pt x="96" y="3"/>
                    </a:lnTo>
                    <a:lnTo>
                      <a:pt x="12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2" name="Freeform 41"/>
              <p:cNvSpPr>
                <a:spLocks noEditPoints="1"/>
              </p:cNvSpPr>
              <p:nvPr/>
            </p:nvSpPr>
            <p:spPr bwMode="auto">
              <a:xfrm>
                <a:off x="12195537" y="2407860"/>
                <a:ext cx="516954" cy="444605"/>
              </a:xfrm>
              <a:custGeom>
                <a:avLst/>
                <a:gdLst>
                  <a:gd name="T0" fmla="*/ 1404 w 2217"/>
                  <a:gd name="T1" fmla="*/ 1581 h 1906"/>
                  <a:gd name="T2" fmla="*/ 1363 w 2217"/>
                  <a:gd name="T3" fmla="*/ 1600 h 1906"/>
                  <a:gd name="T4" fmla="*/ 1334 w 2217"/>
                  <a:gd name="T5" fmla="*/ 1637 h 1906"/>
                  <a:gd name="T6" fmla="*/ 1324 w 2217"/>
                  <a:gd name="T7" fmla="*/ 1683 h 1906"/>
                  <a:gd name="T8" fmla="*/ 1337 w 2217"/>
                  <a:gd name="T9" fmla="*/ 1736 h 1906"/>
                  <a:gd name="T10" fmla="*/ 1375 w 2217"/>
                  <a:gd name="T11" fmla="*/ 1773 h 1906"/>
                  <a:gd name="T12" fmla="*/ 1428 w 2217"/>
                  <a:gd name="T13" fmla="*/ 1788 h 1906"/>
                  <a:gd name="T14" fmla="*/ 1481 w 2217"/>
                  <a:gd name="T15" fmla="*/ 1773 h 1906"/>
                  <a:gd name="T16" fmla="*/ 1519 w 2217"/>
                  <a:gd name="T17" fmla="*/ 1736 h 1906"/>
                  <a:gd name="T18" fmla="*/ 1533 w 2217"/>
                  <a:gd name="T19" fmla="*/ 1683 h 1906"/>
                  <a:gd name="T20" fmla="*/ 1522 w 2217"/>
                  <a:gd name="T21" fmla="*/ 1642 h 1906"/>
                  <a:gd name="T22" fmla="*/ 1493 w 2217"/>
                  <a:gd name="T23" fmla="*/ 1604 h 1906"/>
                  <a:gd name="T24" fmla="*/ 1452 w 2217"/>
                  <a:gd name="T25" fmla="*/ 1581 h 1906"/>
                  <a:gd name="T26" fmla="*/ 1109 w 2217"/>
                  <a:gd name="T27" fmla="*/ 1577 h 1906"/>
                  <a:gd name="T28" fmla="*/ 1063 w 2217"/>
                  <a:gd name="T29" fmla="*/ 1588 h 1906"/>
                  <a:gd name="T30" fmla="*/ 1026 w 2217"/>
                  <a:gd name="T31" fmla="*/ 1617 h 1906"/>
                  <a:gd name="T32" fmla="*/ 1007 w 2217"/>
                  <a:gd name="T33" fmla="*/ 1658 h 1906"/>
                  <a:gd name="T34" fmla="*/ 1007 w 2217"/>
                  <a:gd name="T35" fmla="*/ 1710 h 1906"/>
                  <a:gd name="T36" fmla="*/ 1035 w 2217"/>
                  <a:gd name="T37" fmla="*/ 1756 h 1906"/>
                  <a:gd name="T38" fmla="*/ 1081 w 2217"/>
                  <a:gd name="T39" fmla="*/ 1784 h 1906"/>
                  <a:gd name="T40" fmla="*/ 1136 w 2217"/>
                  <a:gd name="T41" fmla="*/ 1784 h 1906"/>
                  <a:gd name="T42" fmla="*/ 1182 w 2217"/>
                  <a:gd name="T43" fmla="*/ 1756 h 1906"/>
                  <a:gd name="T44" fmla="*/ 1210 w 2217"/>
                  <a:gd name="T45" fmla="*/ 1710 h 1906"/>
                  <a:gd name="T46" fmla="*/ 1210 w 2217"/>
                  <a:gd name="T47" fmla="*/ 1662 h 1906"/>
                  <a:gd name="T48" fmla="*/ 1191 w 2217"/>
                  <a:gd name="T49" fmla="*/ 1622 h 1906"/>
                  <a:gd name="T50" fmla="*/ 1155 w 2217"/>
                  <a:gd name="T51" fmla="*/ 1591 h 1906"/>
                  <a:gd name="T52" fmla="*/ 1109 w 2217"/>
                  <a:gd name="T53" fmla="*/ 1577 h 1906"/>
                  <a:gd name="T54" fmla="*/ 765 w 2217"/>
                  <a:gd name="T55" fmla="*/ 1581 h 1906"/>
                  <a:gd name="T56" fmla="*/ 723 w 2217"/>
                  <a:gd name="T57" fmla="*/ 1600 h 1906"/>
                  <a:gd name="T58" fmla="*/ 695 w 2217"/>
                  <a:gd name="T59" fmla="*/ 1637 h 1906"/>
                  <a:gd name="T60" fmla="*/ 684 w 2217"/>
                  <a:gd name="T61" fmla="*/ 1683 h 1906"/>
                  <a:gd name="T62" fmla="*/ 699 w 2217"/>
                  <a:gd name="T63" fmla="*/ 1736 h 1906"/>
                  <a:gd name="T64" fmla="*/ 736 w 2217"/>
                  <a:gd name="T65" fmla="*/ 1773 h 1906"/>
                  <a:gd name="T66" fmla="*/ 789 w 2217"/>
                  <a:gd name="T67" fmla="*/ 1788 h 1906"/>
                  <a:gd name="T68" fmla="*/ 841 w 2217"/>
                  <a:gd name="T69" fmla="*/ 1773 h 1906"/>
                  <a:gd name="T70" fmla="*/ 880 w 2217"/>
                  <a:gd name="T71" fmla="*/ 1736 h 1906"/>
                  <a:gd name="T72" fmla="*/ 893 w 2217"/>
                  <a:gd name="T73" fmla="*/ 1683 h 1906"/>
                  <a:gd name="T74" fmla="*/ 884 w 2217"/>
                  <a:gd name="T75" fmla="*/ 1642 h 1906"/>
                  <a:gd name="T76" fmla="*/ 855 w 2217"/>
                  <a:gd name="T77" fmla="*/ 1604 h 1906"/>
                  <a:gd name="T78" fmla="*/ 814 w 2217"/>
                  <a:gd name="T79" fmla="*/ 1581 h 1906"/>
                  <a:gd name="T80" fmla="*/ 126 w 2217"/>
                  <a:gd name="T81" fmla="*/ 0 h 1906"/>
                  <a:gd name="T82" fmla="*/ 2121 w 2217"/>
                  <a:gd name="T83" fmla="*/ 3 h 1906"/>
                  <a:gd name="T84" fmla="*/ 2170 w 2217"/>
                  <a:gd name="T85" fmla="*/ 27 h 1906"/>
                  <a:gd name="T86" fmla="*/ 2204 w 2217"/>
                  <a:gd name="T87" fmla="*/ 70 h 1906"/>
                  <a:gd name="T88" fmla="*/ 2217 w 2217"/>
                  <a:gd name="T89" fmla="*/ 125 h 1906"/>
                  <a:gd name="T90" fmla="*/ 2214 w 2217"/>
                  <a:gd name="T91" fmla="*/ 1810 h 1906"/>
                  <a:gd name="T92" fmla="*/ 2190 w 2217"/>
                  <a:gd name="T93" fmla="*/ 1859 h 1906"/>
                  <a:gd name="T94" fmla="*/ 2147 w 2217"/>
                  <a:gd name="T95" fmla="*/ 1893 h 1906"/>
                  <a:gd name="T96" fmla="*/ 2092 w 2217"/>
                  <a:gd name="T97" fmla="*/ 1906 h 1906"/>
                  <a:gd name="T98" fmla="*/ 567 w 2217"/>
                  <a:gd name="T99" fmla="*/ 1386 h 1906"/>
                  <a:gd name="T100" fmla="*/ 2067 w 2217"/>
                  <a:gd name="T101" fmla="*/ 214 h 1906"/>
                  <a:gd name="T102" fmla="*/ 149 w 2217"/>
                  <a:gd name="T103" fmla="*/ 339 h 1906"/>
                  <a:gd name="T104" fmla="*/ 0 w 2217"/>
                  <a:gd name="T105" fmla="*/ 125 h 1906"/>
                  <a:gd name="T106" fmla="*/ 13 w 2217"/>
                  <a:gd name="T107" fmla="*/ 70 h 1906"/>
                  <a:gd name="T108" fmla="*/ 47 w 2217"/>
                  <a:gd name="T109" fmla="*/ 27 h 1906"/>
                  <a:gd name="T110" fmla="*/ 97 w 2217"/>
                  <a:gd name="T111" fmla="*/ 3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7" h="1906">
                    <a:moveTo>
                      <a:pt x="1428" y="1577"/>
                    </a:moveTo>
                    <a:lnTo>
                      <a:pt x="1404" y="1581"/>
                    </a:lnTo>
                    <a:lnTo>
                      <a:pt x="1382" y="1588"/>
                    </a:lnTo>
                    <a:lnTo>
                      <a:pt x="1363" y="1600"/>
                    </a:lnTo>
                    <a:lnTo>
                      <a:pt x="1347" y="1617"/>
                    </a:lnTo>
                    <a:lnTo>
                      <a:pt x="1334" y="1637"/>
                    </a:lnTo>
                    <a:lnTo>
                      <a:pt x="1326" y="1658"/>
                    </a:lnTo>
                    <a:lnTo>
                      <a:pt x="1324" y="1683"/>
                    </a:lnTo>
                    <a:lnTo>
                      <a:pt x="1328" y="1710"/>
                    </a:lnTo>
                    <a:lnTo>
                      <a:pt x="1337" y="1736"/>
                    </a:lnTo>
                    <a:lnTo>
                      <a:pt x="1354" y="1756"/>
                    </a:lnTo>
                    <a:lnTo>
                      <a:pt x="1375" y="1773"/>
                    </a:lnTo>
                    <a:lnTo>
                      <a:pt x="1400" y="1784"/>
                    </a:lnTo>
                    <a:lnTo>
                      <a:pt x="1428" y="1788"/>
                    </a:lnTo>
                    <a:lnTo>
                      <a:pt x="1456" y="1784"/>
                    </a:lnTo>
                    <a:lnTo>
                      <a:pt x="1481" y="1773"/>
                    </a:lnTo>
                    <a:lnTo>
                      <a:pt x="1502" y="1756"/>
                    </a:lnTo>
                    <a:lnTo>
                      <a:pt x="1519" y="1736"/>
                    </a:lnTo>
                    <a:lnTo>
                      <a:pt x="1529" y="1710"/>
                    </a:lnTo>
                    <a:lnTo>
                      <a:pt x="1533" y="1683"/>
                    </a:lnTo>
                    <a:lnTo>
                      <a:pt x="1531" y="1662"/>
                    </a:lnTo>
                    <a:lnTo>
                      <a:pt x="1522" y="1642"/>
                    </a:lnTo>
                    <a:lnTo>
                      <a:pt x="1510" y="1622"/>
                    </a:lnTo>
                    <a:lnTo>
                      <a:pt x="1493" y="1604"/>
                    </a:lnTo>
                    <a:lnTo>
                      <a:pt x="1474" y="1591"/>
                    </a:lnTo>
                    <a:lnTo>
                      <a:pt x="1452" y="1581"/>
                    </a:lnTo>
                    <a:lnTo>
                      <a:pt x="1428" y="1577"/>
                    </a:lnTo>
                    <a:close/>
                    <a:moveTo>
                      <a:pt x="1109" y="1577"/>
                    </a:moveTo>
                    <a:lnTo>
                      <a:pt x="1085" y="1581"/>
                    </a:lnTo>
                    <a:lnTo>
                      <a:pt x="1063" y="1588"/>
                    </a:lnTo>
                    <a:lnTo>
                      <a:pt x="1043" y="1600"/>
                    </a:lnTo>
                    <a:lnTo>
                      <a:pt x="1026" y="1617"/>
                    </a:lnTo>
                    <a:lnTo>
                      <a:pt x="1014" y="1637"/>
                    </a:lnTo>
                    <a:lnTo>
                      <a:pt x="1007" y="1658"/>
                    </a:lnTo>
                    <a:lnTo>
                      <a:pt x="1003" y="1683"/>
                    </a:lnTo>
                    <a:lnTo>
                      <a:pt x="1007" y="1710"/>
                    </a:lnTo>
                    <a:lnTo>
                      <a:pt x="1018" y="1736"/>
                    </a:lnTo>
                    <a:lnTo>
                      <a:pt x="1035" y="1756"/>
                    </a:lnTo>
                    <a:lnTo>
                      <a:pt x="1055" y="1773"/>
                    </a:lnTo>
                    <a:lnTo>
                      <a:pt x="1081" y="1784"/>
                    </a:lnTo>
                    <a:lnTo>
                      <a:pt x="1109" y="1788"/>
                    </a:lnTo>
                    <a:lnTo>
                      <a:pt x="1136" y="1784"/>
                    </a:lnTo>
                    <a:lnTo>
                      <a:pt x="1162" y="1773"/>
                    </a:lnTo>
                    <a:lnTo>
                      <a:pt x="1182" y="1756"/>
                    </a:lnTo>
                    <a:lnTo>
                      <a:pt x="1199" y="1736"/>
                    </a:lnTo>
                    <a:lnTo>
                      <a:pt x="1210" y="1710"/>
                    </a:lnTo>
                    <a:lnTo>
                      <a:pt x="1214" y="1683"/>
                    </a:lnTo>
                    <a:lnTo>
                      <a:pt x="1210" y="1662"/>
                    </a:lnTo>
                    <a:lnTo>
                      <a:pt x="1203" y="1642"/>
                    </a:lnTo>
                    <a:lnTo>
                      <a:pt x="1191" y="1622"/>
                    </a:lnTo>
                    <a:lnTo>
                      <a:pt x="1174" y="1604"/>
                    </a:lnTo>
                    <a:lnTo>
                      <a:pt x="1155" y="1591"/>
                    </a:lnTo>
                    <a:lnTo>
                      <a:pt x="1133" y="1581"/>
                    </a:lnTo>
                    <a:lnTo>
                      <a:pt x="1109" y="1577"/>
                    </a:lnTo>
                    <a:close/>
                    <a:moveTo>
                      <a:pt x="789" y="1577"/>
                    </a:moveTo>
                    <a:lnTo>
                      <a:pt x="765" y="1581"/>
                    </a:lnTo>
                    <a:lnTo>
                      <a:pt x="744" y="1588"/>
                    </a:lnTo>
                    <a:lnTo>
                      <a:pt x="723" y="1600"/>
                    </a:lnTo>
                    <a:lnTo>
                      <a:pt x="707" y="1617"/>
                    </a:lnTo>
                    <a:lnTo>
                      <a:pt x="695" y="1637"/>
                    </a:lnTo>
                    <a:lnTo>
                      <a:pt x="687" y="1658"/>
                    </a:lnTo>
                    <a:lnTo>
                      <a:pt x="684" y="1683"/>
                    </a:lnTo>
                    <a:lnTo>
                      <a:pt x="688" y="1710"/>
                    </a:lnTo>
                    <a:lnTo>
                      <a:pt x="699" y="1736"/>
                    </a:lnTo>
                    <a:lnTo>
                      <a:pt x="715" y="1756"/>
                    </a:lnTo>
                    <a:lnTo>
                      <a:pt x="736" y="1773"/>
                    </a:lnTo>
                    <a:lnTo>
                      <a:pt x="762" y="1784"/>
                    </a:lnTo>
                    <a:lnTo>
                      <a:pt x="789" y="1788"/>
                    </a:lnTo>
                    <a:lnTo>
                      <a:pt x="817" y="1784"/>
                    </a:lnTo>
                    <a:lnTo>
                      <a:pt x="841" y="1773"/>
                    </a:lnTo>
                    <a:lnTo>
                      <a:pt x="863" y="1756"/>
                    </a:lnTo>
                    <a:lnTo>
                      <a:pt x="880" y="1736"/>
                    </a:lnTo>
                    <a:lnTo>
                      <a:pt x="890" y="1710"/>
                    </a:lnTo>
                    <a:lnTo>
                      <a:pt x="893" y="1683"/>
                    </a:lnTo>
                    <a:lnTo>
                      <a:pt x="891" y="1662"/>
                    </a:lnTo>
                    <a:lnTo>
                      <a:pt x="884" y="1642"/>
                    </a:lnTo>
                    <a:lnTo>
                      <a:pt x="870" y="1622"/>
                    </a:lnTo>
                    <a:lnTo>
                      <a:pt x="855" y="1604"/>
                    </a:lnTo>
                    <a:lnTo>
                      <a:pt x="835" y="1591"/>
                    </a:lnTo>
                    <a:lnTo>
                      <a:pt x="814" y="1581"/>
                    </a:lnTo>
                    <a:lnTo>
                      <a:pt x="789" y="1577"/>
                    </a:lnTo>
                    <a:close/>
                    <a:moveTo>
                      <a:pt x="126" y="0"/>
                    </a:moveTo>
                    <a:lnTo>
                      <a:pt x="2092" y="0"/>
                    </a:lnTo>
                    <a:lnTo>
                      <a:pt x="2121" y="3"/>
                    </a:lnTo>
                    <a:lnTo>
                      <a:pt x="2147" y="12"/>
                    </a:lnTo>
                    <a:lnTo>
                      <a:pt x="2170" y="27"/>
                    </a:lnTo>
                    <a:lnTo>
                      <a:pt x="2190" y="47"/>
                    </a:lnTo>
                    <a:lnTo>
                      <a:pt x="2204" y="70"/>
                    </a:lnTo>
                    <a:lnTo>
                      <a:pt x="2214" y="96"/>
                    </a:lnTo>
                    <a:lnTo>
                      <a:pt x="2217" y="125"/>
                    </a:lnTo>
                    <a:lnTo>
                      <a:pt x="2217" y="1781"/>
                    </a:lnTo>
                    <a:lnTo>
                      <a:pt x="2214" y="1810"/>
                    </a:lnTo>
                    <a:lnTo>
                      <a:pt x="2204" y="1836"/>
                    </a:lnTo>
                    <a:lnTo>
                      <a:pt x="2190" y="1859"/>
                    </a:lnTo>
                    <a:lnTo>
                      <a:pt x="2170" y="1878"/>
                    </a:lnTo>
                    <a:lnTo>
                      <a:pt x="2147" y="1893"/>
                    </a:lnTo>
                    <a:lnTo>
                      <a:pt x="2121" y="1903"/>
                    </a:lnTo>
                    <a:lnTo>
                      <a:pt x="2092" y="1906"/>
                    </a:lnTo>
                    <a:lnTo>
                      <a:pt x="567" y="1906"/>
                    </a:lnTo>
                    <a:lnTo>
                      <a:pt x="567" y="1386"/>
                    </a:lnTo>
                    <a:lnTo>
                      <a:pt x="2067" y="1386"/>
                    </a:lnTo>
                    <a:lnTo>
                      <a:pt x="2067" y="214"/>
                    </a:lnTo>
                    <a:lnTo>
                      <a:pt x="149" y="214"/>
                    </a:lnTo>
                    <a:lnTo>
                      <a:pt x="149" y="339"/>
                    </a:lnTo>
                    <a:lnTo>
                      <a:pt x="0" y="339"/>
                    </a:lnTo>
                    <a:lnTo>
                      <a:pt x="0" y="125"/>
                    </a:lnTo>
                    <a:lnTo>
                      <a:pt x="4" y="96"/>
                    </a:lnTo>
                    <a:lnTo>
                      <a:pt x="13" y="70"/>
                    </a:lnTo>
                    <a:lnTo>
                      <a:pt x="28" y="47"/>
                    </a:lnTo>
                    <a:lnTo>
                      <a:pt x="47" y="27"/>
                    </a:lnTo>
                    <a:lnTo>
                      <a:pt x="70" y="12"/>
                    </a:lnTo>
                    <a:lnTo>
                      <a:pt x="97" y="3"/>
                    </a:lnTo>
                    <a:lnTo>
                      <a:pt x="12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11" name="TextBox 10"/>
            <p:cNvSpPr txBox="1"/>
            <p:nvPr/>
          </p:nvSpPr>
          <p:spPr>
            <a:xfrm>
              <a:off x="7076574" y="1636556"/>
              <a:ext cx="973267"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Pro</a:t>
              </a:r>
            </a:p>
          </p:txBody>
        </p:sp>
        <p:sp>
          <p:nvSpPr>
            <p:cNvPr id="12" name="TextBox 11"/>
            <p:cNvSpPr txBox="1"/>
            <p:nvPr/>
          </p:nvSpPr>
          <p:spPr>
            <a:xfrm>
              <a:off x="8267000" y="1636556"/>
              <a:ext cx="816716"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Web</a:t>
              </a:r>
            </a:p>
          </p:txBody>
        </p:sp>
        <p:sp>
          <p:nvSpPr>
            <p:cNvPr id="13" name="TextBox 12"/>
            <p:cNvSpPr txBox="1"/>
            <p:nvPr/>
          </p:nvSpPr>
          <p:spPr>
            <a:xfrm>
              <a:off x="9305205" y="1636555"/>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Collector</a:t>
              </a:r>
            </a:p>
          </p:txBody>
        </p:sp>
        <p:sp>
          <p:nvSpPr>
            <p:cNvPr id="18" name="Freeform 29"/>
            <p:cNvSpPr>
              <a:spLocks/>
            </p:cNvSpPr>
            <p:nvPr/>
          </p:nvSpPr>
          <p:spPr bwMode="auto">
            <a:xfrm>
              <a:off x="8063417" y="2881616"/>
              <a:ext cx="2138809" cy="1359984"/>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ＭＳ Ｐゴシック"/>
              </a:endParaRPr>
            </a:p>
          </p:txBody>
        </p:sp>
        <p:grpSp>
          <p:nvGrpSpPr>
            <p:cNvPr id="19" name="Group 18"/>
            <p:cNvGrpSpPr/>
            <p:nvPr/>
          </p:nvGrpSpPr>
          <p:grpSpPr>
            <a:xfrm>
              <a:off x="8856158" y="3408310"/>
              <a:ext cx="967518" cy="1055629"/>
              <a:chOff x="749839" y="3008091"/>
              <a:chExt cx="1033728" cy="1127867"/>
            </a:xfrm>
          </p:grpSpPr>
          <p:sp>
            <p:nvSpPr>
              <p:cNvPr id="21" name="Freeform 20"/>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2" name="Freeform 8"/>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3" name="Freeform 9"/>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4" name="Freeform 10"/>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5" name="Freeform 11"/>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6" name="Freeform 12"/>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7" name="Freeform 13"/>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8" name="Freeform 14"/>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9" name="Freeform 15"/>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0" name="Freeform 16"/>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1" name="Freeform 17"/>
              <p:cNvSpPr>
                <a:spLocks/>
              </p:cNvSpPr>
              <p:nvPr/>
            </p:nvSpPr>
            <p:spPr bwMode="auto">
              <a:xfrm>
                <a:off x="822254" y="3053350"/>
                <a:ext cx="888897" cy="534063"/>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2" name="Freeform 18"/>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3" name="Freeform 19"/>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4" name="Freeform 20"/>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5" name="Freeform 21"/>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6" name="Freeform 22"/>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51" name="TextBox 50"/>
            <p:cNvSpPr txBox="1"/>
            <p:nvPr/>
          </p:nvSpPr>
          <p:spPr>
            <a:xfrm>
              <a:off x="10071505" y="2021879"/>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C000"/>
                  </a:solidFill>
                  <a:effectLst/>
                  <a:uLnTx/>
                  <a:uFillTx/>
                  <a:latin typeface="Calibri" panose="020F0502020204030204"/>
                  <a:ea typeface="ＭＳ Ｐゴシック"/>
                </a:rPr>
                <a:t>….</a:t>
              </a:r>
            </a:p>
          </p:txBody>
        </p:sp>
        <p:sp>
          <p:nvSpPr>
            <p:cNvPr id="57" name="Rectangle 56"/>
            <p:cNvSpPr>
              <a:spLocks noChangeArrowheads="1"/>
            </p:cNvSpPr>
            <p:nvPr/>
          </p:nvSpPr>
          <p:spPr bwMode="auto">
            <a:xfrm>
              <a:off x="6675120" y="3426072"/>
              <a:ext cx="1985547" cy="532702"/>
            </a:xfrm>
            <a:prstGeom prst="rect">
              <a:avLst/>
            </a:prstGeom>
            <a:solidFill>
              <a:srgbClr val="658EFF"/>
            </a:solidFill>
            <a:ln w="0">
              <a:no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Calibri" panose="020F0502020204030204"/>
                  <a:ea typeface="ＭＳ Ｐゴシック"/>
                </a:rPr>
                <a:t>ArcGIS Online</a:t>
              </a:r>
            </a:p>
          </p:txBody>
        </p:sp>
      </p:grpSp>
      <p:grpSp>
        <p:nvGrpSpPr>
          <p:cNvPr id="53" name="Group 52">
            <a:extLst>
              <a:ext uri="{FF2B5EF4-FFF2-40B4-BE49-F238E27FC236}">
                <a16:creationId xmlns:a16="http://schemas.microsoft.com/office/drawing/2014/main" id="{5B4C639C-432E-4660-AB6A-B63F1B9541AA}"/>
              </a:ext>
            </a:extLst>
          </p:cNvPr>
          <p:cNvGrpSpPr/>
          <p:nvPr/>
        </p:nvGrpSpPr>
        <p:grpSpPr>
          <a:xfrm>
            <a:off x="1426191" y="1636555"/>
            <a:ext cx="3889000" cy="4487217"/>
            <a:chOff x="7076574" y="1636555"/>
            <a:chExt cx="3889000" cy="4487217"/>
          </a:xfrm>
        </p:grpSpPr>
        <p:sp>
          <p:nvSpPr>
            <p:cNvPr id="54" name="Rectangle 61">
              <a:extLst>
                <a:ext uri="{FF2B5EF4-FFF2-40B4-BE49-F238E27FC236}">
                  <a16:creationId xmlns:a16="http://schemas.microsoft.com/office/drawing/2014/main" id="{4A4F06AB-4EE3-45ED-8E73-9A8943FE693F}"/>
                </a:ext>
              </a:extLst>
            </p:cNvPr>
            <p:cNvSpPr/>
            <p:nvPr/>
          </p:nvSpPr>
          <p:spPr bwMode="auto">
            <a:xfrm rot="16200000" flipH="1" flipV="1">
              <a:off x="8793697" y="4270480"/>
              <a:ext cx="478939" cy="342124"/>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nvGrpSpPr>
            <p:cNvPr id="55" name="Group 54">
              <a:extLst>
                <a:ext uri="{FF2B5EF4-FFF2-40B4-BE49-F238E27FC236}">
                  <a16:creationId xmlns:a16="http://schemas.microsoft.com/office/drawing/2014/main" id="{5D877146-CCFC-4806-9A13-CE0E9CA496BD}"/>
                </a:ext>
              </a:extLst>
            </p:cNvPr>
            <p:cNvGrpSpPr/>
            <p:nvPr/>
          </p:nvGrpSpPr>
          <p:grpSpPr>
            <a:xfrm>
              <a:off x="7234457" y="2478285"/>
              <a:ext cx="3694111" cy="552394"/>
              <a:chOff x="2974650" y="2355043"/>
              <a:chExt cx="3949325" cy="590557"/>
            </a:xfrm>
          </p:grpSpPr>
          <p:sp>
            <p:nvSpPr>
              <p:cNvPr id="105" name="Rectangle 61">
                <a:extLst>
                  <a:ext uri="{FF2B5EF4-FFF2-40B4-BE49-F238E27FC236}">
                    <a16:creationId xmlns:a16="http://schemas.microsoft.com/office/drawing/2014/main" id="{8D50AFA7-6193-40E6-A88E-E7DF19D9BC9D}"/>
                  </a:ext>
                </a:extLst>
              </p:cNvPr>
              <p:cNvSpPr/>
              <p:nvPr/>
            </p:nvSpPr>
            <p:spPr bwMode="auto">
              <a:xfrm rot="5400000" flipH="1">
                <a:off x="4682188" y="2547280"/>
                <a:ext cx="430881" cy="365760"/>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6" name="Rectangle 61">
                <a:extLst>
                  <a:ext uri="{FF2B5EF4-FFF2-40B4-BE49-F238E27FC236}">
                    <a16:creationId xmlns:a16="http://schemas.microsoft.com/office/drawing/2014/main" id="{F29EBB50-C509-4D53-A21D-7D317C38F0FB}"/>
                  </a:ext>
                </a:extLst>
              </p:cNvPr>
              <p:cNvSpPr/>
              <p:nvPr/>
            </p:nvSpPr>
            <p:spPr bwMode="auto">
              <a:xfrm flipH="1">
                <a:off x="2974650" y="2355043"/>
                <a:ext cx="3949325" cy="158347"/>
              </a:xfrm>
              <a:custGeom>
                <a:avLst/>
                <a:gdLst/>
                <a:ahLst/>
                <a:cxnLst/>
                <a:rect l="l" t="t" r="r" b="b"/>
                <a:pathLst>
                  <a:path w="3187153" h="173737">
                    <a:moveTo>
                      <a:pt x="3187153" y="0"/>
                    </a:moveTo>
                    <a:cubicBezTo>
                      <a:pt x="3187153" y="45370"/>
                      <a:pt x="3151453" y="82149"/>
                      <a:pt x="3107415" y="82149"/>
                    </a:cubicBezTo>
                    <a:lnTo>
                      <a:pt x="2317574" y="82149"/>
                    </a:lnTo>
                    <a:lnTo>
                      <a:pt x="2317574" y="82297"/>
                    </a:lnTo>
                    <a:lnTo>
                      <a:pt x="869580" y="82297"/>
                    </a:lnTo>
                    <a:lnTo>
                      <a:pt x="869580" y="82149"/>
                    </a:lnTo>
                    <a:lnTo>
                      <a:pt x="79738" y="82149"/>
                    </a:lnTo>
                    <a:cubicBezTo>
                      <a:pt x="35700" y="82149"/>
                      <a:pt x="0" y="45370"/>
                      <a:pt x="0" y="0"/>
                    </a:cubicBezTo>
                    <a:lnTo>
                      <a:pt x="0" y="91588"/>
                    </a:lnTo>
                    <a:cubicBezTo>
                      <a:pt x="0" y="136957"/>
                      <a:pt x="35700" y="173737"/>
                      <a:pt x="79738" y="173737"/>
                    </a:cubicBezTo>
                    <a:lnTo>
                      <a:pt x="610970" y="173737"/>
                    </a:lnTo>
                    <a:lnTo>
                      <a:pt x="610970" y="173737"/>
                    </a:lnTo>
                    <a:lnTo>
                      <a:pt x="2439770" y="173737"/>
                    </a:lnTo>
                    <a:lnTo>
                      <a:pt x="2439770" y="173737"/>
                    </a:lnTo>
                    <a:lnTo>
                      <a:pt x="3107415" y="173737"/>
                    </a:lnTo>
                    <a:cubicBezTo>
                      <a:pt x="3151453" y="173737"/>
                      <a:pt x="3187153" y="136957"/>
                      <a:pt x="3187153" y="91588"/>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ＭＳ Ｐゴシック"/>
                </a:endParaRPr>
              </a:p>
            </p:txBody>
          </p:sp>
        </p:grpSp>
        <p:grpSp>
          <p:nvGrpSpPr>
            <p:cNvPr id="56" name="Group 55">
              <a:extLst>
                <a:ext uri="{FF2B5EF4-FFF2-40B4-BE49-F238E27FC236}">
                  <a16:creationId xmlns:a16="http://schemas.microsoft.com/office/drawing/2014/main" id="{65CE0174-3011-4322-B2F6-2432CEFFB668}"/>
                </a:ext>
              </a:extLst>
            </p:cNvPr>
            <p:cNvGrpSpPr/>
            <p:nvPr/>
          </p:nvGrpSpPr>
          <p:grpSpPr>
            <a:xfrm>
              <a:off x="7279176" y="1974957"/>
              <a:ext cx="966882" cy="521752"/>
              <a:chOff x="2616524" y="2497678"/>
              <a:chExt cx="1033687" cy="557798"/>
            </a:xfrm>
          </p:grpSpPr>
          <p:sp>
            <p:nvSpPr>
              <p:cNvPr id="102" name="Freeform 107">
                <a:extLst>
                  <a:ext uri="{FF2B5EF4-FFF2-40B4-BE49-F238E27FC236}">
                    <a16:creationId xmlns:a16="http://schemas.microsoft.com/office/drawing/2014/main" id="{B14F6324-42B2-4DC4-8E27-9AAC45F54EE1}"/>
                  </a:ext>
                </a:extLst>
              </p:cNvPr>
              <p:cNvSpPr>
                <a:spLocks/>
              </p:cNvSpPr>
              <p:nvPr/>
            </p:nvSpPr>
            <p:spPr bwMode="auto">
              <a:xfrm>
                <a:off x="2971051" y="2497678"/>
                <a:ext cx="679160" cy="557798"/>
              </a:xfrm>
              <a:custGeom>
                <a:avLst/>
                <a:gdLst>
                  <a:gd name="T0" fmla="*/ 2668 w 2906"/>
                  <a:gd name="T1" fmla="*/ 0 h 2394"/>
                  <a:gd name="T2" fmla="*/ 2752 w 2906"/>
                  <a:gd name="T3" fmla="*/ 13 h 2394"/>
                  <a:gd name="T4" fmla="*/ 2822 w 2906"/>
                  <a:gd name="T5" fmla="*/ 52 h 2394"/>
                  <a:gd name="T6" fmla="*/ 2874 w 2906"/>
                  <a:gd name="T7" fmla="*/ 110 h 2394"/>
                  <a:gd name="T8" fmla="*/ 2903 w 2906"/>
                  <a:gd name="T9" fmla="*/ 183 h 2394"/>
                  <a:gd name="T10" fmla="*/ 2906 w 2906"/>
                  <a:gd name="T11" fmla="*/ 1659 h 2394"/>
                  <a:gd name="T12" fmla="*/ 2892 w 2906"/>
                  <a:gd name="T13" fmla="*/ 1736 h 2394"/>
                  <a:gd name="T14" fmla="*/ 2851 w 2906"/>
                  <a:gd name="T15" fmla="*/ 1802 h 2394"/>
                  <a:gd name="T16" fmla="*/ 2788 w 2906"/>
                  <a:gd name="T17" fmla="*/ 1851 h 2394"/>
                  <a:gd name="T18" fmla="*/ 2710 w 2906"/>
                  <a:gd name="T19" fmla="*/ 1878 h 2394"/>
                  <a:gd name="T20" fmla="*/ 2006 w 2906"/>
                  <a:gd name="T21" fmla="*/ 1881 h 2394"/>
                  <a:gd name="T22" fmla="*/ 2009 w 2906"/>
                  <a:gd name="T23" fmla="*/ 1972 h 2394"/>
                  <a:gd name="T24" fmla="*/ 2074 w 2906"/>
                  <a:gd name="T25" fmla="*/ 1976 h 2394"/>
                  <a:gd name="T26" fmla="*/ 2137 w 2906"/>
                  <a:gd name="T27" fmla="*/ 2001 h 2394"/>
                  <a:gd name="T28" fmla="*/ 2187 w 2906"/>
                  <a:gd name="T29" fmla="*/ 2047 h 2394"/>
                  <a:gd name="T30" fmla="*/ 2221 w 2906"/>
                  <a:gd name="T31" fmla="*/ 2107 h 2394"/>
                  <a:gd name="T32" fmla="*/ 2232 w 2906"/>
                  <a:gd name="T33" fmla="*/ 2180 h 2394"/>
                  <a:gd name="T34" fmla="*/ 2229 w 2906"/>
                  <a:gd name="T35" fmla="*/ 2251 h 2394"/>
                  <a:gd name="T36" fmla="*/ 2206 w 2906"/>
                  <a:gd name="T37" fmla="*/ 2300 h 2394"/>
                  <a:gd name="T38" fmla="*/ 2165 w 2906"/>
                  <a:gd name="T39" fmla="*/ 2332 h 2394"/>
                  <a:gd name="T40" fmla="*/ 2112 w 2906"/>
                  <a:gd name="T41" fmla="*/ 2344 h 2394"/>
                  <a:gd name="T42" fmla="*/ 1153 w 2906"/>
                  <a:gd name="T43" fmla="*/ 2341 h 2394"/>
                  <a:gd name="T44" fmla="*/ 1104 w 2906"/>
                  <a:gd name="T45" fmla="*/ 2314 h 2394"/>
                  <a:gd name="T46" fmla="*/ 1067 w 2906"/>
                  <a:gd name="T47" fmla="*/ 2321 h 2394"/>
                  <a:gd name="T48" fmla="*/ 1019 w 2906"/>
                  <a:gd name="T49" fmla="*/ 2366 h 2394"/>
                  <a:gd name="T50" fmla="*/ 957 w 2906"/>
                  <a:gd name="T51" fmla="*/ 2390 h 2394"/>
                  <a:gd name="T52" fmla="*/ 183 w 2906"/>
                  <a:gd name="T53" fmla="*/ 2394 h 2394"/>
                  <a:gd name="T54" fmla="*/ 112 w 2906"/>
                  <a:gd name="T55" fmla="*/ 2379 h 2394"/>
                  <a:gd name="T56" fmla="*/ 53 w 2906"/>
                  <a:gd name="T57" fmla="*/ 2341 h 2394"/>
                  <a:gd name="T58" fmla="*/ 14 w 2906"/>
                  <a:gd name="T59" fmla="*/ 2282 h 2394"/>
                  <a:gd name="T60" fmla="*/ 0 w 2906"/>
                  <a:gd name="T61" fmla="*/ 2210 h 2394"/>
                  <a:gd name="T62" fmla="*/ 3 w 2906"/>
                  <a:gd name="T63" fmla="*/ 832 h 2394"/>
                  <a:gd name="T64" fmla="*/ 31 w 2906"/>
                  <a:gd name="T65" fmla="*/ 767 h 2394"/>
                  <a:gd name="T66" fmla="*/ 81 w 2906"/>
                  <a:gd name="T67" fmla="*/ 717 h 2394"/>
                  <a:gd name="T68" fmla="*/ 146 w 2906"/>
                  <a:gd name="T69" fmla="*/ 689 h 2394"/>
                  <a:gd name="T70" fmla="*/ 389 w 2906"/>
                  <a:gd name="T71" fmla="*/ 686 h 2394"/>
                  <a:gd name="T72" fmla="*/ 388 w 2906"/>
                  <a:gd name="T73" fmla="*/ 222 h 2394"/>
                  <a:gd name="T74" fmla="*/ 404 w 2906"/>
                  <a:gd name="T75" fmla="*/ 145 h 2394"/>
                  <a:gd name="T76" fmla="*/ 445 w 2906"/>
                  <a:gd name="T77" fmla="*/ 79 h 2394"/>
                  <a:gd name="T78" fmla="*/ 506 w 2906"/>
                  <a:gd name="T79" fmla="*/ 30 h 2394"/>
                  <a:gd name="T80" fmla="*/ 584 w 2906"/>
                  <a:gd name="T81" fmla="*/ 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6" h="2394">
                    <a:moveTo>
                      <a:pt x="627" y="0"/>
                    </a:moveTo>
                    <a:lnTo>
                      <a:pt x="2668" y="0"/>
                    </a:lnTo>
                    <a:lnTo>
                      <a:pt x="2710" y="4"/>
                    </a:lnTo>
                    <a:lnTo>
                      <a:pt x="2752" y="13"/>
                    </a:lnTo>
                    <a:lnTo>
                      <a:pt x="2788" y="30"/>
                    </a:lnTo>
                    <a:lnTo>
                      <a:pt x="2822" y="52"/>
                    </a:lnTo>
                    <a:lnTo>
                      <a:pt x="2851" y="79"/>
                    </a:lnTo>
                    <a:lnTo>
                      <a:pt x="2874" y="110"/>
                    </a:lnTo>
                    <a:lnTo>
                      <a:pt x="2892" y="145"/>
                    </a:lnTo>
                    <a:lnTo>
                      <a:pt x="2903" y="183"/>
                    </a:lnTo>
                    <a:lnTo>
                      <a:pt x="2906" y="222"/>
                    </a:lnTo>
                    <a:lnTo>
                      <a:pt x="2906" y="1659"/>
                    </a:lnTo>
                    <a:lnTo>
                      <a:pt x="2903" y="1699"/>
                    </a:lnTo>
                    <a:lnTo>
                      <a:pt x="2892" y="1736"/>
                    </a:lnTo>
                    <a:lnTo>
                      <a:pt x="2874" y="1771"/>
                    </a:lnTo>
                    <a:lnTo>
                      <a:pt x="2851" y="1802"/>
                    </a:lnTo>
                    <a:lnTo>
                      <a:pt x="2822" y="1828"/>
                    </a:lnTo>
                    <a:lnTo>
                      <a:pt x="2788" y="1851"/>
                    </a:lnTo>
                    <a:lnTo>
                      <a:pt x="2752" y="1867"/>
                    </a:lnTo>
                    <a:lnTo>
                      <a:pt x="2710" y="1878"/>
                    </a:lnTo>
                    <a:lnTo>
                      <a:pt x="2668" y="1881"/>
                    </a:lnTo>
                    <a:lnTo>
                      <a:pt x="2006" y="1881"/>
                    </a:lnTo>
                    <a:lnTo>
                      <a:pt x="2009" y="1909"/>
                    </a:lnTo>
                    <a:lnTo>
                      <a:pt x="2009" y="1972"/>
                    </a:lnTo>
                    <a:lnTo>
                      <a:pt x="2041" y="1972"/>
                    </a:lnTo>
                    <a:lnTo>
                      <a:pt x="2074" y="1976"/>
                    </a:lnTo>
                    <a:lnTo>
                      <a:pt x="2107" y="1985"/>
                    </a:lnTo>
                    <a:lnTo>
                      <a:pt x="2137" y="2001"/>
                    </a:lnTo>
                    <a:lnTo>
                      <a:pt x="2164" y="2022"/>
                    </a:lnTo>
                    <a:lnTo>
                      <a:pt x="2187" y="2047"/>
                    </a:lnTo>
                    <a:lnTo>
                      <a:pt x="2206" y="2076"/>
                    </a:lnTo>
                    <a:lnTo>
                      <a:pt x="2221" y="2107"/>
                    </a:lnTo>
                    <a:lnTo>
                      <a:pt x="2229" y="2143"/>
                    </a:lnTo>
                    <a:lnTo>
                      <a:pt x="2232" y="2180"/>
                    </a:lnTo>
                    <a:lnTo>
                      <a:pt x="2232" y="2225"/>
                    </a:lnTo>
                    <a:lnTo>
                      <a:pt x="2229" y="2251"/>
                    </a:lnTo>
                    <a:lnTo>
                      <a:pt x="2220" y="2277"/>
                    </a:lnTo>
                    <a:lnTo>
                      <a:pt x="2206" y="2300"/>
                    </a:lnTo>
                    <a:lnTo>
                      <a:pt x="2187" y="2318"/>
                    </a:lnTo>
                    <a:lnTo>
                      <a:pt x="2165" y="2332"/>
                    </a:lnTo>
                    <a:lnTo>
                      <a:pt x="2140" y="2341"/>
                    </a:lnTo>
                    <a:lnTo>
                      <a:pt x="2112" y="2344"/>
                    </a:lnTo>
                    <a:lnTo>
                      <a:pt x="1182" y="2344"/>
                    </a:lnTo>
                    <a:lnTo>
                      <a:pt x="1153" y="2341"/>
                    </a:lnTo>
                    <a:lnTo>
                      <a:pt x="1127" y="2330"/>
                    </a:lnTo>
                    <a:lnTo>
                      <a:pt x="1104" y="2314"/>
                    </a:lnTo>
                    <a:lnTo>
                      <a:pt x="1085" y="2294"/>
                    </a:lnTo>
                    <a:lnTo>
                      <a:pt x="1067" y="2321"/>
                    </a:lnTo>
                    <a:lnTo>
                      <a:pt x="1046" y="2347"/>
                    </a:lnTo>
                    <a:lnTo>
                      <a:pt x="1019" y="2366"/>
                    </a:lnTo>
                    <a:lnTo>
                      <a:pt x="990" y="2382"/>
                    </a:lnTo>
                    <a:lnTo>
                      <a:pt x="957" y="2390"/>
                    </a:lnTo>
                    <a:lnTo>
                      <a:pt x="922" y="2394"/>
                    </a:lnTo>
                    <a:lnTo>
                      <a:pt x="183" y="2394"/>
                    </a:lnTo>
                    <a:lnTo>
                      <a:pt x="146" y="2390"/>
                    </a:lnTo>
                    <a:lnTo>
                      <a:pt x="112" y="2379"/>
                    </a:lnTo>
                    <a:lnTo>
                      <a:pt x="81" y="2363"/>
                    </a:lnTo>
                    <a:lnTo>
                      <a:pt x="53" y="2341"/>
                    </a:lnTo>
                    <a:lnTo>
                      <a:pt x="31" y="2313"/>
                    </a:lnTo>
                    <a:lnTo>
                      <a:pt x="14" y="2282"/>
                    </a:lnTo>
                    <a:lnTo>
                      <a:pt x="3" y="2248"/>
                    </a:lnTo>
                    <a:lnTo>
                      <a:pt x="0" y="2210"/>
                    </a:lnTo>
                    <a:lnTo>
                      <a:pt x="0" y="869"/>
                    </a:lnTo>
                    <a:lnTo>
                      <a:pt x="3" y="832"/>
                    </a:lnTo>
                    <a:lnTo>
                      <a:pt x="14" y="798"/>
                    </a:lnTo>
                    <a:lnTo>
                      <a:pt x="31" y="767"/>
                    </a:lnTo>
                    <a:lnTo>
                      <a:pt x="53" y="739"/>
                    </a:lnTo>
                    <a:lnTo>
                      <a:pt x="81" y="717"/>
                    </a:lnTo>
                    <a:lnTo>
                      <a:pt x="112" y="700"/>
                    </a:lnTo>
                    <a:lnTo>
                      <a:pt x="146" y="689"/>
                    </a:lnTo>
                    <a:lnTo>
                      <a:pt x="183" y="686"/>
                    </a:lnTo>
                    <a:lnTo>
                      <a:pt x="389" y="686"/>
                    </a:lnTo>
                    <a:lnTo>
                      <a:pt x="388" y="682"/>
                    </a:lnTo>
                    <a:lnTo>
                      <a:pt x="388" y="222"/>
                    </a:lnTo>
                    <a:lnTo>
                      <a:pt x="393" y="183"/>
                    </a:lnTo>
                    <a:lnTo>
                      <a:pt x="404" y="145"/>
                    </a:lnTo>
                    <a:lnTo>
                      <a:pt x="420" y="110"/>
                    </a:lnTo>
                    <a:lnTo>
                      <a:pt x="445" y="79"/>
                    </a:lnTo>
                    <a:lnTo>
                      <a:pt x="474" y="52"/>
                    </a:lnTo>
                    <a:lnTo>
                      <a:pt x="506" y="30"/>
                    </a:lnTo>
                    <a:lnTo>
                      <a:pt x="544" y="13"/>
                    </a:lnTo>
                    <a:lnTo>
                      <a:pt x="584" y="4"/>
                    </a:lnTo>
                    <a:lnTo>
                      <a:pt x="627"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3" name="Freeform 108">
                <a:extLst>
                  <a:ext uri="{FF2B5EF4-FFF2-40B4-BE49-F238E27FC236}">
                    <a16:creationId xmlns:a16="http://schemas.microsoft.com/office/drawing/2014/main" id="{1CAF5D12-2CEF-4C2E-895A-EC340961F216}"/>
                  </a:ext>
                </a:extLst>
              </p:cNvPr>
              <p:cNvSpPr>
                <a:spLocks noEditPoints="1"/>
              </p:cNvSpPr>
              <p:nvPr/>
            </p:nvSpPr>
            <p:spPr bwMode="auto">
              <a:xfrm>
                <a:off x="2616524" y="2685556"/>
                <a:ext cx="203047" cy="341914"/>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4" name="Freeform 109">
                <a:extLst>
                  <a:ext uri="{FF2B5EF4-FFF2-40B4-BE49-F238E27FC236}">
                    <a16:creationId xmlns:a16="http://schemas.microsoft.com/office/drawing/2014/main" id="{AFA0FC16-B5ED-4066-A229-9F63A62C8F01}"/>
                  </a:ext>
                </a:extLst>
              </p:cNvPr>
              <p:cNvSpPr>
                <a:spLocks noEditPoints="1"/>
              </p:cNvSpPr>
              <p:nvPr/>
            </p:nvSpPr>
            <p:spPr bwMode="auto">
              <a:xfrm>
                <a:off x="2707543" y="2525685"/>
                <a:ext cx="532126" cy="491283"/>
              </a:xfrm>
              <a:custGeom>
                <a:avLst/>
                <a:gdLst>
                  <a:gd name="T0" fmla="*/ 901 w 2280"/>
                  <a:gd name="T1" fmla="*/ 1789 h 2105"/>
                  <a:gd name="T2" fmla="*/ 1382 w 2280"/>
                  <a:gd name="T3" fmla="*/ 1789 h 2105"/>
                  <a:gd name="T4" fmla="*/ 1382 w 2280"/>
                  <a:gd name="T5" fmla="*/ 1972 h 2105"/>
                  <a:gd name="T6" fmla="*/ 1534 w 2280"/>
                  <a:gd name="T7" fmla="*/ 1972 h 2105"/>
                  <a:gd name="T8" fmla="*/ 1553 w 2280"/>
                  <a:gd name="T9" fmla="*/ 1975 h 2105"/>
                  <a:gd name="T10" fmla="*/ 1570 w 2280"/>
                  <a:gd name="T11" fmla="*/ 1984 h 2105"/>
                  <a:gd name="T12" fmla="*/ 1584 w 2280"/>
                  <a:gd name="T13" fmla="*/ 1998 h 2105"/>
                  <a:gd name="T14" fmla="*/ 1595 w 2280"/>
                  <a:gd name="T15" fmla="*/ 2015 h 2105"/>
                  <a:gd name="T16" fmla="*/ 1603 w 2280"/>
                  <a:gd name="T17" fmla="*/ 2037 h 2105"/>
                  <a:gd name="T18" fmla="*/ 1605 w 2280"/>
                  <a:gd name="T19" fmla="*/ 2060 h 2105"/>
                  <a:gd name="T20" fmla="*/ 1605 w 2280"/>
                  <a:gd name="T21" fmla="*/ 2105 h 2105"/>
                  <a:gd name="T22" fmla="*/ 675 w 2280"/>
                  <a:gd name="T23" fmla="*/ 2105 h 2105"/>
                  <a:gd name="T24" fmla="*/ 675 w 2280"/>
                  <a:gd name="T25" fmla="*/ 2060 h 2105"/>
                  <a:gd name="T26" fmla="*/ 678 w 2280"/>
                  <a:gd name="T27" fmla="*/ 2037 h 2105"/>
                  <a:gd name="T28" fmla="*/ 685 w 2280"/>
                  <a:gd name="T29" fmla="*/ 2015 h 2105"/>
                  <a:gd name="T30" fmla="*/ 697 w 2280"/>
                  <a:gd name="T31" fmla="*/ 1998 h 2105"/>
                  <a:gd name="T32" fmla="*/ 711 w 2280"/>
                  <a:gd name="T33" fmla="*/ 1984 h 2105"/>
                  <a:gd name="T34" fmla="*/ 728 w 2280"/>
                  <a:gd name="T35" fmla="*/ 1975 h 2105"/>
                  <a:gd name="T36" fmla="*/ 748 w 2280"/>
                  <a:gd name="T37" fmla="*/ 1972 h 2105"/>
                  <a:gd name="T38" fmla="*/ 901 w 2280"/>
                  <a:gd name="T39" fmla="*/ 1972 h 2105"/>
                  <a:gd name="T40" fmla="*/ 901 w 2280"/>
                  <a:gd name="T41" fmla="*/ 1789 h 2105"/>
                  <a:gd name="T42" fmla="*/ 120 w 2280"/>
                  <a:gd name="T43" fmla="*/ 0 h 2105"/>
                  <a:gd name="T44" fmla="*/ 2161 w 2280"/>
                  <a:gd name="T45" fmla="*/ 0 h 2105"/>
                  <a:gd name="T46" fmla="*/ 2189 w 2280"/>
                  <a:gd name="T47" fmla="*/ 2 h 2105"/>
                  <a:gd name="T48" fmla="*/ 2213 w 2280"/>
                  <a:gd name="T49" fmla="*/ 9 h 2105"/>
                  <a:gd name="T50" fmla="*/ 2235 w 2280"/>
                  <a:gd name="T51" fmla="*/ 21 h 2105"/>
                  <a:gd name="T52" fmla="*/ 2254 w 2280"/>
                  <a:gd name="T53" fmla="*/ 38 h 2105"/>
                  <a:gd name="T54" fmla="*/ 2268 w 2280"/>
                  <a:gd name="T55" fmla="*/ 57 h 2105"/>
                  <a:gd name="T56" fmla="*/ 2277 w 2280"/>
                  <a:gd name="T57" fmla="*/ 78 h 2105"/>
                  <a:gd name="T58" fmla="*/ 2280 w 2280"/>
                  <a:gd name="T59" fmla="*/ 102 h 2105"/>
                  <a:gd name="T60" fmla="*/ 2280 w 2280"/>
                  <a:gd name="T61" fmla="*/ 1539 h 2105"/>
                  <a:gd name="T62" fmla="*/ 2277 w 2280"/>
                  <a:gd name="T63" fmla="*/ 1562 h 2105"/>
                  <a:gd name="T64" fmla="*/ 2268 w 2280"/>
                  <a:gd name="T65" fmla="*/ 1584 h 2105"/>
                  <a:gd name="T66" fmla="*/ 2254 w 2280"/>
                  <a:gd name="T67" fmla="*/ 1603 h 2105"/>
                  <a:gd name="T68" fmla="*/ 2235 w 2280"/>
                  <a:gd name="T69" fmla="*/ 1619 h 2105"/>
                  <a:gd name="T70" fmla="*/ 2213 w 2280"/>
                  <a:gd name="T71" fmla="*/ 1631 h 2105"/>
                  <a:gd name="T72" fmla="*/ 2189 w 2280"/>
                  <a:gd name="T73" fmla="*/ 1639 h 2105"/>
                  <a:gd name="T74" fmla="*/ 2161 w 2280"/>
                  <a:gd name="T75" fmla="*/ 1642 h 2105"/>
                  <a:gd name="T76" fmla="*/ 603 w 2280"/>
                  <a:gd name="T77" fmla="*/ 1642 h 2105"/>
                  <a:gd name="T78" fmla="*/ 603 w 2280"/>
                  <a:gd name="T79" fmla="*/ 1355 h 2105"/>
                  <a:gd name="T80" fmla="*/ 2084 w 2280"/>
                  <a:gd name="T81" fmla="*/ 1355 h 2105"/>
                  <a:gd name="T82" fmla="*/ 2084 w 2280"/>
                  <a:gd name="T83" fmla="*/ 192 h 2105"/>
                  <a:gd name="T84" fmla="*/ 190 w 2280"/>
                  <a:gd name="T85" fmla="*/ 192 h 2105"/>
                  <a:gd name="T86" fmla="*/ 190 w 2280"/>
                  <a:gd name="T87" fmla="*/ 562 h 2105"/>
                  <a:gd name="T88" fmla="*/ 0 w 2280"/>
                  <a:gd name="T89" fmla="*/ 562 h 2105"/>
                  <a:gd name="T90" fmla="*/ 0 w 2280"/>
                  <a:gd name="T91" fmla="*/ 102 h 2105"/>
                  <a:gd name="T92" fmla="*/ 4 w 2280"/>
                  <a:gd name="T93" fmla="*/ 78 h 2105"/>
                  <a:gd name="T94" fmla="*/ 13 w 2280"/>
                  <a:gd name="T95" fmla="*/ 57 h 2105"/>
                  <a:gd name="T96" fmla="*/ 27 w 2280"/>
                  <a:gd name="T97" fmla="*/ 38 h 2105"/>
                  <a:gd name="T98" fmla="*/ 45 w 2280"/>
                  <a:gd name="T99" fmla="*/ 21 h 2105"/>
                  <a:gd name="T100" fmla="*/ 67 w 2280"/>
                  <a:gd name="T101" fmla="*/ 9 h 2105"/>
                  <a:gd name="T102" fmla="*/ 92 w 2280"/>
                  <a:gd name="T103" fmla="*/ 2 h 2105"/>
                  <a:gd name="T104" fmla="*/ 120 w 2280"/>
                  <a:gd name="T105"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0" h="2105">
                    <a:moveTo>
                      <a:pt x="901" y="1789"/>
                    </a:moveTo>
                    <a:lnTo>
                      <a:pt x="1382" y="1789"/>
                    </a:lnTo>
                    <a:lnTo>
                      <a:pt x="1382" y="1972"/>
                    </a:lnTo>
                    <a:lnTo>
                      <a:pt x="1534" y="1972"/>
                    </a:lnTo>
                    <a:lnTo>
                      <a:pt x="1553" y="1975"/>
                    </a:lnTo>
                    <a:lnTo>
                      <a:pt x="1570" y="1984"/>
                    </a:lnTo>
                    <a:lnTo>
                      <a:pt x="1584" y="1998"/>
                    </a:lnTo>
                    <a:lnTo>
                      <a:pt x="1595" y="2015"/>
                    </a:lnTo>
                    <a:lnTo>
                      <a:pt x="1603" y="2037"/>
                    </a:lnTo>
                    <a:lnTo>
                      <a:pt x="1605" y="2060"/>
                    </a:lnTo>
                    <a:lnTo>
                      <a:pt x="1605" y="2105"/>
                    </a:lnTo>
                    <a:lnTo>
                      <a:pt x="675" y="2105"/>
                    </a:lnTo>
                    <a:lnTo>
                      <a:pt x="675" y="2060"/>
                    </a:lnTo>
                    <a:lnTo>
                      <a:pt x="678" y="2037"/>
                    </a:lnTo>
                    <a:lnTo>
                      <a:pt x="685" y="2015"/>
                    </a:lnTo>
                    <a:lnTo>
                      <a:pt x="697" y="1998"/>
                    </a:lnTo>
                    <a:lnTo>
                      <a:pt x="711" y="1984"/>
                    </a:lnTo>
                    <a:lnTo>
                      <a:pt x="728" y="1975"/>
                    </a:lnTo>
                    <a:lnTo>
                      <a:pt x="748" y="1972"/>
                    </a:lnTo>
                    <a:lnTo>
                      <a:pt x="901" y="1972"/>
                    </a:lnTo>
                    <a:lnTo>
                      <a:pt x="901" y="1789"/>
                    </a:lnTo>
                    <a:close/>
                    <a:moveTo>
                      <a:pt x="120" y="0"/>
                    </a:moveTo>
                    <a:lnTo>
                      <a:pt x="2161" y="0"/>
                    </a:lnTo>
                    <a:lnTo>
                      <a:pt x="2189" y="2"/>
                    </a:lnTo>
                    <a:lnTo>
                      <a:pt x="2213" y="9"/>
                    </a:lnTo>
                    <a:lnTo>
                      <a:pt x="2235" y="21"/>
                    </a:lnTo>
                    <a:lnTo>
                      <a:pt x="2254" y="38"/>
                    </a:lnTo>
                    <a:lnTo>
                      <a:pt x="2268" y="57"/>
                    </a:lnTo>
                    <a:lnTo>
                      <a:pt x="2277" y="78"/>
                    </a:lnTo>
                    <a:lnTo>
                      <a:pt x="2280" y="102"/>
                    </a:lnTo>
                    <a:lnTo>
                      <a:pt x="2280" y="1539"/>
                    </a:lnTo>
                    <a:lnTo>
                      <a:pt x="2277" y="1562"/>
                    </a:lnTo>
                    <a:lnTo>
                      <a:pt x="2268" y="1584"/>
                    </a:lnTo>
                    <a:lnTo>
                      <a:pt x="2254" y="1603"/>
                    </a:lnTo>
                    <a:lnTo>
                      <a:pt x="2235" y="1619"/>
                    </a:lnTo>
                    <a:lnTo>
                      <a:pt x="2213" y="1631"/>
                    </a:lnTo>
                    <a:lnTo>
                      <a:pt x="2189" y="1639"/>
                    </a:lnTo>
                    <a:lnTo>
                      <a:pt x="2161" y="1642"/>
                    </a:lnTo>
                    <a:lnTo>
                      <a:pt x="603" y="1642"/>
                    </a:lnTo>
                    <a:lnTo>
                      <a:pt x="603" y="1355"/>
                    </a:lnTo>
                    <a:lnTo>
                      <a:pt x="2084" y="1355"/>
                    </a:lnTo>
                    <a:lnTo>
                      <a:pt x="2084" y="192"/>
                    </a:lnTo>
                    <a:lnTo>
                      <a:pt x="190" y="192"/>
                    </a:lnTo>
                    <a:lnTo>
                      <a:pt x="190" y="562"/>
                    </a:lnTo>
                    <a:lnTo>
                      <a:pt x="0" y="562"/>
                    </a:lnTo>
                    <a:lnTo>
                      <a:pt x="0" y="102"/>
                    </a:lnTo>
                    <a:lnTo>
                      <a:pt x="4" y="78"/>
                    </a:lnTo>
                    <a:lnTo>
                      <a:pt x="13" y="57"/>
                    </a:lnTo>
                    <a:lnTo>
                      <a:pt x="27" y="38"/>
                    </a:lnTo>
                    <a:lnTo>
                      <a:pt x="45" y="21"/>
                    </a:lnTo>
                    <a:lnTo>
                      <a:pt x="67" y="9"/>
                    </a:lnTo>
                    <a:lnTo>
                      <a:pt x="92" y="2"/>
                    </a:lnTo>
                    <a:lnTo>
                      <a:pt x="12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61" name="Group 60">
              <a:extLst>
                <a:ext uri="{FF2B5EF4-FFF2-40B4-BE49-F238E27FC236}">
                  <a16:creationId xmlns:a16="http://schemas.microsoft.com/office/drawing/2014/main" id="{524A6206-5A82-42F5-837D-E241E3F1DD6E}"/>
                </a:ext>
              </a:extLst>
            </p:cNvPr>
            <p:cNvGrpSpPr/>
            <p:nvPr/>
          </p:nvGrpSpPr>
          <p:grpSpPr>
            <a:xfrm>
              <a:off x="8378954" y="1974958"/>
              <a:ext cx="976099" cy="503946"/>
              <a:chOff x="14199049" y="2406216"/>
              <a:chExt cx="1192979" cy="615921"/>
            </a:xfrm>
          </p:grpSpPr>
          <p:sp>
            <p:nvSpPr>
              <p:cNvPr id="99" name="Freeform 104">
                <a:extLst>
                  <a:ext uri="{FF2B5EF4-FFF2-40B4-BE49-F238E27FC236}">
                    <a16:creationId xmlns:a16="http://schemas.microsoft.com/office/drawing/2014/main" id="{65B48ADE-7842-4F84-AB68-C269C2A81FCE}"/>
                  </a:ext>
                </a:extLst>
              </p:cNvPr>
              <p:cNvSpPr>
                <a:spLocks/>
              </p:cNvSpPr>
              <p:nvPr/>
            </p:nvSpPr>
            <p:spPr bwMode="auto">
              <a:xfrm>
                <a:off x="14605305" y="2406216"/>
                <a:ext cx="786723" cy="615921"/>
              </a:xfrm>
              <a:custGeom>
                <a:avLst/>
                <a:gdLst>
                  <a:gd name="T0" fmla="*/ 594 w 3040"/>
                  <a:gd name="T1" fmla="*/ 0 h 2383"/>
                  <a:gd name="T2" fmla="*/ 2920 w 3040"/>
                  <a:gd name="T3" fmla="*/ 0 h 2383"/>
                  <a:gd name="T4" fmla="*/ 2948 w 3040"/>
                  <a:gd name="T5" fmla="*/ 4 h 2383"/>
                  <a:gd name="T6" fmla="*/ 2972 w 3040"/>
                  <a:gd name="T7" fmla="*/ 12 h 2383"/>
                  <a:gd name="T8" fmla="*/ 2995 w 3040"/>
                  <a:gd name="T9" fmla="*/ 27 h 2383"/>
                  <a:gd name="T10" fmla="*/ 3013 w 3040"/>
                  <a:gd name="T11" fmla="*/ 45 h 2383"/>
                  <a:gd name="T12" fmla="*/ 3028 w 3040"/>
                  <a:gd name="T13" fmla="*/ 68 h 2383"/>
                  <a:gd name="T14" fmla="*/ 3036 w 3040"/>
                  <a:gd name="T15" fmla="*/ 92 h 2383"/>
                  <a:gd name="T16" fmla="*/ 3040 w 3040"/>
                  <a:gd name="T17" fmla="*/ 120 h 2383"/>
                  <a:gd name="T18" fmla="*/ 3040 w 3040"/>
                  <a:gd name="T19" fmla="*/ 1821 h 2383"/>
                  <a:gd name="T20" fmla="*/ 3036 w 3040"/>
                  <a:gd name="T21" fmla="*/ 1847 h 2383"/>
                  <a:gd name="T22" fmla="*/ 3028 w 3040"/>
                  <a:gd name="T23" fmla="*/ 1873 h 2383"/>
                  <a:gd name="T24" fmla="*/ 3013 w 3040"/>
                  <a:gd name="T25" fmla="*/ 1896 h 2383"/>
                  <a:gd name="T26" fmla="*/ 2995 w 3040"/>
                  <a:gd name="T27" fmla="*/ 1914 h 2383"/>
                  <a:gd name="T28" fmla="*/ 2972 w 3040"/>
                  <a:gd name="T29" fmla="*/ 1929 h 2383"/>
                  <a:gd name="T30" fmla="*/ 2948 w 3040"/>
                  <a:gd name="T31" fmla="*/ 1937 h 2383"/>
                  <a:gd name="T32" fmla="*/ 2920 w 3040"/>
                  <a:gd name="T33" fmla="*/ 1941 h 2383"/>
                  <a:gd name="T34" fmla="*/ 2578 w 3040"/>
                  <a:gd name="T35" fmla="*/ 1941 h 2383"/>
                  <a:gd name="T36" fmla="*/ 2573 w 3040"/>
                  <a:gd name="T37" fmla="*/ 1939 h 2383"/>
                  <a:gd name="T38" fmla="*/ 2567 w 3040"/>
                  <a:gd name="T39" fmla="*/ 1939 h 2383"/>
                  <a:gd name="T40" fmla="*/ 2567 w 3040"/>
                  <a:gd name="T41" fmla="*/ 2263 h 2383"/>
                  <a:gd name="T42" fmla="*/ 2564 w 3040"/>
                  <a:gd name="T43" fmla="*/ 2291 h 2383"/>
                  <a:gd name="T44" fmla="*/ 2555 w 3040"/>
                  <a:gd name="T45" fmla="*/ 2317 h 2383"/>
                  <a:gd name="T46" fmla="*/ 2541 w 3040"/>
                  <a:gd name="T47" fmla="*/ 2338 h 2383"/>
                  <a:gd name="T48" fmla="*/ 2522 w 3040"/>
                  <a:gd name="T49" fmla="*/ 2357 h 2383"/>
                  <a:gd name="T50" fmla="*/ 2499 w 3040"/>
                  <a:gd name="T51" fmla="*/ 2371 h 2383"/>
                  <a:gd name="T52" fmla="*/ 2475 w 3040"/>
                  <a:gd name="T53" fmla="*/ 2381 h 2383"/>
                  <a:gd name="T54" fmla="*/ 2447 w 3040"/>
                  <a:gd name="T55" fmla="*/ 2383 h 2383"/>
                  <a:gd name="T56" fmla="*/ 120 w 3040"/>
                  <a:gd name="T57" fmla="*/ 2383 h 2383"/>
                  <a:gd name="T58" fmla="*/ 93 w 3040"/>
                  <a:gd name="T59" fmla="*/ 2381 h 2383"/>
                  <a:gd name="T60" fmla="*/ 68 w 3040"/>
                  <a:gd name="T61" fmla="*/ 2371 h 2383"/>
                  <a:gd name="T62" fmla="*/ 46 w 3040"/>
                  <a:gd name="T63" fmla="*/ 2357 h 2383"/>
                  <a:gd name="T64" fmla="*/ 27 w 3040"/>
                  <a:gd name="T65" fmla="*/ 2338 h 2383"/>
                  <a:gd name="T66" fmla="*/ 14 w 3040"/>
                  <a:gd name="T67" fmla="*/ 2317 h 2383"/>
                  <a:gd name="T68" fmla="*/ 4 w 3040"/>
                  <a:gd name="T69" fmla="*/ 2291 h 2383"/>
                  <a:gd name="T70" fmla="*/ 0 w 3040"/>
                  <a:gd name="T71" fmla="*/ 2263 h 2383"/>
                  <a:gd name="T72" fmla="*/ 0 w 3040"/>
                  <a:gd name="T73" fmla="*/ 563 h 2383"/>
                  <a:gd name="T74" fmla="*/ 4 w 3040"/>
                  <a:gd name="T75" fmla="*/ 536 h 2383"/>
                  <a:gd name="T76" fmla="*/ 14 w 3040"/>
                  <a:gd name="T77" fmla="*/ 510 h 2383"/>
                  <a:gd name="T78" fmla="*/ 27 w 3040"/>
                  <a:gd name="T79" fmla="*/ 488 h 2383"/>
                  <a:gd name="T80" fmla="*/ 46 w 3040"/>
                  <a:gd name="T81" fmla="*/ 469 h 2383"/>
                  <a:gd name="T82" fmla="*/ 68 w 3040"/>
                  <a:gd name="T83" fmla="*/ 456 h 2383"/>
                  <a:gd name="T84" fmla="*/ 93 w 3040"/>
                  <a:gd name="T85" fmla="*/ 446 h 2383"/>
                  <a:gd name="T86" fmla="*/ 120 w 3040"/>
                  <a:gd name="T87" fmla="*/ 444 h 2383"/>
                  <a:gd name="T88" fmla="*/ 475 w 3040"/>
                  <a:gd name="T89" fmla="*/ 444 h 2383"/>
                  <a:gd name="T90" fmla="*/ 474 w 3040"/>
                  <a:gd name="T91" fmla="*/ 423 h 2383"/>
                  <a:gd name="T92" fmla="*/ 474 w 3040"/>
                  <a:gd name="T93" fmla="*/ 120 h 2383"/>
                  <a:gd name="T94" fmla="*/ 477 w 3040"/>
                  <a:gd name="T95" fmla="*/ 92 h 2383"/>
                  <a:gd name="T96" fmla="*/ 486 w 3040"/>
                  <a:gd name="T97" fmla="*/ 68 h 2383"/>
                  <a:gd name="T98" fmla="*/ 500 w 3040"/>
                  <a:gd name="T99" fmla="*/ 45 h 2383"/>
                  <a:gd name="T100" fmla="*/ 519 w 3040"/>
                  <a:gd name="T101" fmla="*/ 27 h 2383"/>
                  <a:gd name="T102" fmla="*/ 541 w 3040"/>
                  <a:gd name="T103" fmla="*/ 12 h 2383"/>
                  <a:gd name="T104" fmla="*/ 566 w 3040"/>
                  <a:gd name="T105" fmla="*/ 4 h 2383"/>
                  <a:gd name="T106" fmla="*/ 594 w 3040"/>
                  <a:gd name="T107" fmla="*/ 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0" h="2383">
                    <a:moveTo>
                      <a:pt x="594" y="0"/>
                    </a:moveTo>
                    <a:lnTo>
                      <a:pt x="2920" y="0"/>
                    </a:lnTo>
                    <a:lnTo>
                      <a:pt x="2948" y="4"/>
                    </a:lnTo>
                    <a:lnTo>
                      <a:pt x="2972" y="12"/>
                    </a:lnTo>
                    <a:lnTo>
                      <a:pt x="2995" y="27"/>
                    </a:lnTo>
                    <a:lnTo>
                      <a:pt x="3013" y="45"/>
                    </a:lnTo>
                    <a:lnTo>
                      <a:pt x="3028" y="68"/>
                    </a:lnTo>
                    <a:lnTo>
                      <a:pt x="3036" y="92"/>
                    </a:lnTo>
                    <a:lnTo>
                      <a:pt x="3040" y="120"/>
                    </a:lnTo>
                    <a:lnTo>
                      <a:pt x="3040" y="1821"/>
                    </a:lnTo>
                    <a:lnTo>
                      <a:pt x="3036" y="1847"/>
                    </a:lnTo>
                    <a:lnTo>
                      <a:pt x="3028" y="1873"/>
                    </a:lnTo>
                    <a:lnTo>
                      <a:pt x="3013" y="1896"/>
                    </a:lnTo>
                    <a:lnTo>
                      <a:pt x="2995" y="1914"/>
                    </a:lnTo>
                    <a:lnTo>
                      <a:pt x="2972" y="1929"/>
                    </a:lnTo>
                    <a:lnTo>
                      <a:pt x="2948" y="1937"/>
                    </a:lnTo>
                    <a:lnTo>
                      <a:pt x="2920" y="1941"/>
                    </a:lnTo>
                    <a:lnTo>
                      <a:pt x="2578" y="1941"/>
                    </a:lnTo>
                    <a:lnTo>
                      <a:pt x="2573" y="1939"/>
                    </a:lnTo>
                    <a:lnTo>
                      <a:pt x="2567" y="1939"/>
                    </a:lnTo>
                    <a:lnTo>
                      <a:pt x="2567" y="2263"/>
                    </a:lnTo>
                    <a:lnTo>
                      <a:pt x="2564" y="2291"/>
                    </a:lnTo>
                    <a:lnTo>
                      <a:pt x="2555" y="2317"/>
                    </a:lnTo>
                    <a:lnTo>
                      <a:pt x="2541" y="2338"/>
                    </a:lnTo>
                    <a:lnTo>
                      <a:pt x="2522" y="2357"/>
                    </a:lnTo>
                    <a:lnTo>
                      <a:pt x="2499" y="2371"/>
                    </a:lnTo>
                    <a:lnTo>
                      <a:pt x="2475" y="2381"/>
                    </a:lnTo>
                    <a:lnTo>
                      <a:pt x="2447" y="2383"/>
                    </a:lnTo>
                    <a:lnTo>
                      <a:pt x="120" y="2383"/>
                    </a:lnTo>
                    <a:lnTo>
                      <a:pt x="93" y="2381"/>
                    </a:lnTo>
                    <a:lnTo>
                      <a:pt x="68" y="2371"/>
                    </a:lnTo>
                    <a:lnTo>
                      <a:pt x="46" y="2357"/>
                    </a:lnTo>
                    <a:lnTo>
                      <a:pt x="27" y="2338"/>
                    </a:lnTo>
                    <a:lnTo>
                      <a:pt x="14" y="2317"/>
                    </a:lnTo>
                    <a:lnTo>
                      <a:pt x="4" y="2291"/>
                    </a:lnTo>
                    <a:lnTo>
                      <a:pt x="0" y="2263"/>
                    </a:lnTo>
                    <a:lnTo>
                      <a:pt x="0" y="563"/>
                    </a:lnTo>
                    <a:lnTo>
                      <a:pt x="4" y="536"/>
                    </a:lnTo>
                    <a:lnTo>
                      <a:pt x="14" y="510"/>
                    </a:lnTo>
                    <a:lnTo>
                      <a:pt x="27" y="488"/>
                    </a:lnTo>
                    <a:lnTo>
                      <a:pt x="46" y="469"/>
                    </a:lnTo>
                    <a:lnTo>
                      <a:pt x="68" y="456"/>
                    </a:lnTo>
                    <a:lnTo>
                      <a:pt x="93" y="446"/>
                    </a:lnTo>
                    <a:lnTo>
                      <a:pt x="120" y="444"/>
                    </a:lnTo>
                    <a:lnTo>
                      <a:pt x="475" y="444"/>
                    </a:lnTo>
                    <a:lnTo>
                      <a:pt x="474" y="423"/>
                    </a:lnTo>
                    <a:lnTo>
                      <a:pt x="474" y="120"/>
                    </a:lnTo>
                    <a:lnTo>
                      <a:pt x="477" y="92"/>
                    </a:lnTo>
                    <a:lnTo>
                      <a:pt x="486" y="68"/>
                    </a:lnTo>
                    <a:lnTo>
                      <a:pt x="500" y="45"/>
                    </a:lnTo>
                    <a:lnTo>
                      <a:pt x="519" y="27"/>
                    </a:lnTo>
                    <a:lnTo>
                      <a:pt x="541" y="12"/>
                    </a:lnTo>
                    <a:lnTo>
                      <a:pt x="566" y="4"/>
                    </a:lnTo>
                    <a:lnTo>
                      <a:pt x="594"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0" name="Freeform 105">
                <a:extLst>
                  <a:ext uri="{FF2B5EF4-FFF2-40B4-BE49-F238E27FC236}">
                    <a16:creationId xmlns:a16="http://schemas.microsoft.com/office/drawing/2014/main" id="{2BAFF9A9-0CAF-45AF-B41F-4A0AC5F5F528}"/>
                  </a:ext>
                </a:extLst>
              </p:cNvPr>
              <p:cNvSpPr>
                <a:spLocks/>
              </p:cNvSpPr>
              <p:nvPr/>
            </p:nvSpPr>
            <p:spPr bwMode="auto">
              <a:xfrm>
                <a:off x="14320685" y="2437270"/>
                <a:ext cx="602986" cy="439944"/>
              </a:xfrm>
              <a:custGeom>
                <a:avLst/>
                <a:gdLst>
                  <a:gd name="T0" fmla="*/ 0 w 2326"/>
                  <a:gd name="T1" fmla="*/ 0 h 1701"/>
                  <a:gd name="T2" fmla="*/ 2326 w 2326"/>
                  <a:gd name="T3" fmla="*/ 0 h 1701"/>
                  <a:gd name="T4" fmla="*/ 2326 w 2326"/>
                  <a:gd name="T5" fmla="*/ 1701 h 1701"/>
                  <a:gd name="T6" fmla="*/ 1984 w 2326"/>
                  <a:gd name="T7" fmla="*/ 1701 h 1701"/>
                  <a:gd name="T8" fmla="*/ 1984 w 2326"/>
                  <a:gd name="T9" fmla="*/ 1344 h 1701"/>
                  <a:gd name="T10" fmla="*/ 2096 w 2326"/>
                  <a:gd name="T11" fmla="*/ 1344 h 1701"/>
                  <a:gd name="T12" fmla="*/ 2096 w 2326"/>
                  <a:gd name="T13" fmla="*/ 206 h 1701"/>
                  <a:gd name="T14" fmla="*/ 791 w 2326"/>
                  <a:gd name="T15" fmla="*/ 206 h 1701"/>
                  <a:gd name="T16" fmla="*/ 791 w 2326"/>
                  <a:gd name="T17" fmla="*/ 303 h 1701"/>
                  <a:gd name="T18" fmla="*/ 629 w 2326"/>
                  <a:gd name="T19" fmla="*/ 303 h 1701"/>
                  <a:gd name="T20" fmla="*/ 629 w 2326"/>
                  <a:gd name="T21" fmla="*/ 202 h 1701"/>
                  <a:gd name="T22" fmla="*/ 192 w 2326"/>
                  <a:gd name="T23" fmla="*/ 202 h 1701"/>
                  <a:gd name="T24" fmla="*/ 192 w 2326"/>
                  <a:gd name="T25" fmla="*/ 303 h 1701"/>
                  <a:gd name="T26" fmla="*/ 0 w 2326"/>
                  <a:gd name="T27" fmla="*/ 303 h 1701"/>
                  <a:gd name="T28" fmla="*/ 0 w 2326"/>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6" h="1701">
                    <a:moveTo>
                      <a:pt x="0" y="0"/>
                    </a:moveTo>
                    <a:lnTo>
                      <a:pt x="2326" y="0"/>
                    </a:lnTo>
                    <a:lnTo>
                      <a:pt x="2326" y="1701"/>
                    </a:lnTo>
                    <a:lnTo>
                      <a:pt x="1984" y="1701"/>
                    </a:lnTo>
                    <a:lnTo>
                      <a:pt x="1984" y="1344"/>
                    </a:lnTo>
                    <a:lnTo>
                      <a:pt x="2096" y="1344"/>
                    </a:lnTo>
                    <a:lnTo>
                      <a:pt x="2096" y="206"/>
                    </a:lnTo>
                    <a:lnTo>
                      <a:pt x="791" y="206"/>
                    </a:lnTo>
                    <a:lnTo>
                      <a:pt x="791" y="303"/>
                    </a:lnTo>
                    <a:lnTo>
                      <a:pt x="629" y="303"/>
                    </a:lnTo>
                    <a:lnTo>
                      <a:pt x="629" y="202"/>
                    </a:lnTo>
                    <a:lnTo>
                      <a:pt x="192" y="202"/>
                    </a:lnTo>
                    <a:lnTo>
                      <a:pt x="192" y="303"/>
                    </a:lnTo>
                    <a:lnTo>
                      <a:pt x="0" y="303"/>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1" name="Freeform 106">
                <a:extLst>
                  <a:ext uri="{FF2B5EF4-FFF2-40B4-BE49-F238E27FC236}">
                    <a16:creationId xmlns:a16="http://schemas.microsoft.com/office/drawing/2014/main" id="{D907822A-76DE-4804-8F46-91DFE0F8FC72}"/>
                  </a:ext>
                </a:extLst>
              </p:cNvPr>
              <p:cNvSpPr>
                <a:spLocks noEditPoints="1"/>
              </p:cNvSpPr>
              <p:nvPr/>
            </p:nvSpPr>
            <p:spPr bwMode="auto">
              <a:xfrm>
                <a:off x="14199049" y="2551139"/>
                <a:ext cx="601687" cy="439944"/>
              </a:xfrm>
              <a:custGeom>
                <a:avLst/>
                <a:gdLst>
                  <a:gd name="T0" fmla="*/ 341 w 2327"/>
                  <a:gd name="T1" fmla="*/ 680 h 1700"/>
                  <a:gd name="T2" fmla="*/ 604 w 2327"/>
                  <a:gd name="T3" fmla="*/ 680 h 1700"/>
                  <a:gd name="T4" fmla="*/ 604 w 2327"/>
                  <a:gd name="T5" fmla="*/ 849 h 1700"/>
                  <a:gd name="T6" fmla="*/ 341 w 2327"/>
                  <a:gd name="T7" fmla="*/ 849 h 1700"/>
                  <a:gd name="T8" fmla="*/ 341 w 2327"/>
                  <a:gd name="T9" fmla="*/ 680 h 1700"/>
                  <a:gd name="T10" fmla="*/ 341 w 2327"/>
                  <a:gd name="T11" fmla="*/ 386 h 1700"/>
                  <a:gd name="T12" fmla="*/ 604 w 2327"/>
                  <a:gd name="T13" fmla="*/ 386 h 1700"/>
                  <a:gd name="T14" fmla="*/ 604 w 2327"/>
                  <a:gd name="T15" fmla="*/ 554 h 1700"/>
                  <a:gd name="T16" fmla="*/ 341 w 2327"/>
                  <a:gd name="T17" fmla="*/ 554 h 1700"/>
                  <a:gd name="T18" fmla="*/ 341 w 2327"/>
                  <a:gd name="T19" fmla="*/ 386 h 1700"/>
                  <a:gd name="T20" fmla="*/ 927 w 2327"/>
                  <a:gd name="T21" fmla="*/ 207 h 1700"/>
                  <a:gd name="T22" fmla="*/ 927 w 2327"/>
                  <a:gd name="T23" fmla="*/ 1358 h 1700"/>
                  <a:gd name="T24" fmla="*/ 2098 w 2327"/>
                  <a:gd name="T25" fmla="*/ 1358 h 1700"/>
                  <a:gd name="T26" fmla="*/ 2098 w 2327"/>
                  <a:gd name="T27" fmla="*/ 207 h 1700"/>
                  <a:gd name="T28" fmla="*/ 927 w 2327"/>
                  <a:gd name="T29" fmla="*/ 207 h 1700"/>
                  <a:gd name="T30" fmla="*/ 193 w 2327"/>
                  <a:gd name="T31" fmla="*/ 201 h 1700"/>
                  <a:gd name="T32" fmla="*/ 193 w 2327"/>
                  <a:gd name="T33" fmla="*/ 1364 h 1700"/>
                  <a:gd name="T34" fmla="*/ 765 w 2327"/>
                  <a:gd name="T35" fmla="*/ 1364 h 1700"/>
                  <a:gd name="T36" fmla="*/ 765 w 2327"/>
                  <a:gd name="T37" fmla="*/ 201 h 1700"/>
                  <a:gd name="T38" fmla="*/ 193 w 2327"/>
                  <a:gd name="T39" fmla="*/ 201 h 1700"/>
                  <a:gd name="T40" fmla="*/ 0 w 2327"/>
                  <a:gd name="T41" fmla="*/ 0 h 1700"/>
                  <a:gd name="T42" fmla="*/ 2327 w 2327"/>
                  <a:gd name="T43" fmla="*/ 0 h 1700"/>
                  <a:gd name="T44" fmla="*/ 2327 w 2327"/>
                  <a:gd name="T45" fmla="*/ 1700 h 1700"/>
                  <a:gd name="T46" fmla="*/ 0 w 2327"/>
                  <a:gd name="T47" fmla="*/ 1700 h 1700"/>
                  <a:gd name="T48" fmla="*/ 0 w 2327"/>
                  <a:gd name="T49" fmla="*/ 0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7" h="1700">
                    <a:moveTo>
                      <a:pt x="341" y="680"/>
                    </a:moveTo>
                    <a:lnTo>
                      <a:pt x="604" y="680"/>
                    </a:lnTo>
                    <a:lnTo>
                      <a:pt x="604" y="849"/>
                    </a:lnTo>
                    <a:lnTo>
                      <a:pt x="341" y="849"/>
                    </a:lnTo>
                    <a:lnTo>
                      <a:pt x="341" y="680"/>
                    </a:lnTo>
                    <a:close/>
                    <a:moveTo>
                      <a:pt x="341" y="386"/>
                    </a:moveTo>
                    <a:lnTo>
                      <a:pt x="604" y="386"/>
                    </a:lnTo>
                    <a:lnTo>
                      <a:pt x="604" y="554"/>
                    </a:lnTo>
                    <a:lnTo>
                      <a:pt x="341" y="554"/>
                    </a:lnTo>
                    <a:lnTo>
                      <a:pt x="341" y="386"/>
                    </a:lnTo>
                    <a:close/>
                    <a:moveTo>
                      <a:pt x="927" y="207"/>
                    </a:moveTo>
                    <a:lnTo>
                      <a:pt x="927" y="1358"/>
                    </a:lnTo>
                    <a:lnTo>
                      <a:pt x="2098" y="1358"/>
                    </a:lnTo>
                    <a:lnTo>
                      <a:pt x="2098" y="207"/>
                    </a:lnTo>
                    <a:lnTo>
                      <a:pt x="927" y="207"/>
                    </a:lnTo>
                    <a:close/>
                    <a:moveTo>
                      <a:pt x="193" y="201"/>
                    </a:moveTo>
                    <a:lnTo>
                      <a:pt x="193" y="1364"/>
                    </a:lnTo>
                    <a:lnTo>
                      <a:pt x="765" y="1364"/>
                    </a:lnTo>
                    <a:lnTo>
                      <a:pt x="765" y="201"/>
                    </a:lnTo>
                    <a:lnTo>
                      <a:pt x="193" y="201"/>
                    </a:lnTo>
                    <a:close/>
                    <a:moveTo>
                      <a:pt x="0" y="0"/>
                    </a:moveTo>
                    <a:lnTo>
                      <a:pt x="2327" y="0"/>
                    </a:lnTo>
                    <a:lnTo>
                      <a:pt x="2327" y="1700"/>
                    </a:lnTo>
                    <a:lnTo>
                      <a:pt x="0" y="1700"/>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62" name="Group 61">
              <a:extLst>
                <a:ext uri="{FF2B5EF4-FFF2-40B4-BE49-F238E27FC236}">
                  <a16:creationId xmlns:a16="http://schemas.microsoft.com/office/drawing/2014/main" id="{5D062A01-5FB1-4CBB-BCF9-F8199CEBD802}"/>
                </a:ext>
              </a:extLst>
            </p:cNvPr>
            <p:cNvGrpSpPr/>
            <p:nvPr/>
          </p:nvGrpSpPr>
          <p:grpSpPr>
            <a:xfrm>
              <a:off x="9431861" y="1931295"/>
              <a:ext cx="1023648" cy="565414"/>
              <a:chOff x="12028656" y="2379853"/>
              <a:chExt cx="1094369" cy="604476"/>
            </a:xfrm>
          </p:grpSpPr>
          <p:sp>
            <p:nvSpPr>
              <p:cNvPr id="96" name="Freeform 101">
                <a:extLst>
                  <a:ext uri="{FF2B5EF4-FFF2-40B4-BE49-F238E27FC236}">
                    <a16:creationId xmlns:a16="http://schemas.microsoft.com/office/drawing/2014/main" id="{F703DCD2-AF7A-4911-86ED-7D5C2EDAF6AE}"/>
                  </a:ext>
                </a:extLst>
              </p:cNvPr>
              <p:cNvSpPr>
                <a:spLocks/>
              </p:cNvSpPr>
              <p:nvPr/>
            </p:nvSpPr>
            <p:spPr bwMode="auto">
              <a:xfrm>
                <a:off x="12383184" y="2379853"/>
                <a:ext cx="739841" cy="604476"/>
              </a:xfrm>
              <a:custGeom>
                <a:avLst/>
                <a:gdLst>
                  <a:gd name="T0" fmla="*/ 2925 w 3170"/>
                  <a:gd name="T1" fmla="*/ 0 h 2592"/>
                  <a:gd name="T2" fmla="*/ 3002 w 3170"/>
                  <a:gd name="T3" fmla="*/ 12 h 2592"/>
                  <a:gd name="T4" fmla="*/ 3070 w 3170"/>
                  <a:gd name="T5" fmla="*/ 47 h 2592"/>
                  <a:gd name="T6" fmla="*/ 3123 w 3170"/>
                  <a:gd name="T7" fmla="*/ 100 h 2592"/>
                  <a:gd name="T8" fmla="*/ 3157 w 3170"/>
                  <a:gd name="T9" fmla="*/ 168 h 2592"/>
                  <a:gd name="T10" fmla="*/ 3170 w 3170"/>
                  <a:gd name="T11" fmla="*/ 245 h 2592"/>
                  <a:gd name="T12" fmla="*/ 3166 w 3170"/>
                  <a:gd name="T13" fmla="*/ 1940 h 2592"/>
                  <a:gd name="T14" fmla="*/ 3142 w 3170"/>
                  <a:gd name="T15" fmla="*/ 2013 h 2592"/>
                  <a:gd name="T16" fmla="*/ 3098 w 3170"/>
                  <a:gd name="T17" fmla="*/ 2073 h 2592"/>
                  <a:gd name="T18" fmla="*/ 3037 w 3170"/>
                  <a:gd name="T19" fmla="*/ 2118 h 2592"/>
                  <a:gd name="T20" fmla="*/ 2965 w 3170"/>
                  <a:gd name="T21" fmla="*/ 2142 h 2592"/>
                  <a:gd name="T22" fmla="*/ 1400 w 3170"/>
                  <a:gd name="T23" fmla="*/ 2146 h 2592"/>
                  <a:gd name="T24" fmla="*/ 1392 w 3170"/>
                  <a:gd name="T25" fmla="*/ 2145 h 2592"/>
                  <a:gd name="T26" fmla="*/ 1389 w 3170"/>
                  <a:gd name="T27" fmla="*/ 2387 h 2592"/>
                  <a:gd name="T28" fmla="*/ 1365 w 3170"/>
                  <a:gd name="T29" fmla="*/ 2460 h 2592"/>
                  <a:gd name="T30" fmla="*/ 1320 w 3170"/>
                  <a:gd name="T31" fmla="*/ 2521 h 2592"/>
                  <a:gd name="T32" fmla="*/ 1260 w 3170"/>
                  <a:gd name="T33" fmla="*/ 2566 h 2592"/>
                  <a:gd name="T34" fmla="*/ 1186 w 3170"/>
                  <a:gd name="T35" fmla="*/ 2590 h 2592"/>
                  <a:gd name="T36" fmla="*/ 245 w 3170"/>
                  <a:gd name="T37" fmla="*/ 2592 h 2592"/>
                  <a:gd name="T38" fmla="*/ 168 w 3170"/>
                  <a:gd name="T39" fmla="*/ 2580 h 2592"/>
                  <a:gd name="T40" fmla="*/ 100 w 3170"/>
                  <a:gd name="T41" fmla="*/ 2545 h 2592"/>
                  <a:gd name="T42" fmla="*/ 47 w 3170"/>
                  <a:gd name="T43" fmla="*/ 2492 h 2592"/>
                  <a:gd name="T44" fmla="*/ 13 w 3170"/>
                  <a:gd name="T45" fmla="*/ 2424 h 2592"/>
                  <a:gd name="T46" fmla="*/ 0 w 3170"/>
                  <a:gd name="T47" fmla="*/ 2347 h 2592"/>
                  <a:gd name="T48" fmla="*/ 4 w 3170"/>
                  <a:gd name="T49" fmla="*/ 652 h 2592"/>
                  <a:gd name="T50" fmla="*/ 28 w 3170"/>
                  <a:gd name="T51" fmla="*/ 579 h 2592"/>
                  <a:gd name="T52" fmla="*/ 72 w 3170"/>
                  <a:gd name="T53" fmla="*/ 519 h 2592"/>
                  <a:gd name="T54" fmla="*/ 133 w 3170"/>
                  <a:gd name="T55" fmla="*/ 474 h 2592"/>
                  <a:gd name="T56" fmla="*/ 205 w 3170"/>
                  <a:gd name="T57" fmla="*/ 450 h 2592"/>
                  <a:gd name="T58" fmla="*/ 713 w 3170"/>
                  <a:gd name="T59" fmla="*/ 446 h 2592"/>
                  <a:gd name="T60" fmla="*/ 717 w 3170"/>
                  <a:gd name="T61" fmla="*/ 205 h 2592"/>
                  <a:gd name="T62" fmla="*/ 741 w 3170"/>
                  <a:gd name="T63" fmla="*/ 133 h 2592"/>
                  <a:gd name="T64" fmla="*/ 786 w 3170"/>
                  <a:gd name="T65" fmla="*/ 71 h 2592"/>
                  <a:gd name="T66" fmla="*/ 846 w 3170"/>
                  <a:gd name="T67" fmla="*/ 26 h 2592"/>
                  <a:gd name="T68" fmla="*/ 919 w 3170"/>
                  <a:gd name="T69" fmla="*/ 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0" h="2592">
                    <a:moveTo>
                      <a:pt x="959" y="0"/>
                    </a:moveTo>
                    <a:lnTo>
                      <a:pt x="2925" y="0"/>
                    </a:lnTo>
                    <a:lnTo>
                      <a:pt x="2965" y="2"/>
                    </a:lnTo>
                    <a:lnTo>
                      <a:pt x="3002" y="12"/>
                    </a:lnTo>
                    <a:lnTo>
                      <a:pt x="3037" y="26"/>
                    </a:lnTo>
                    <a:lnTo>
                      <a:pt x="3070" y="47"/>
                    </a:lnTo>
                    <a:lnTo>
                      <a:pt x="3098" y="71"/>
                    </a:lnTo>
                    <a:lnTo>
                      <a:pt x="3123" y="100"/>
                    </a:lnTo>
                    <a:lnTo>
                      <a:pt x="3142" y="133"/>
                    </a:lnTo>
                    <a:lnTo>
                      <a:pt x="3157" y="168"/>
                    </a:lnTo>
                    <a:lnTo>
                      <a:pt x="3166" y="205"/>
                    </a:lnTo>
                    <a:lnTo>
                      <a:pt x="3170" y="245"/>
                    </a:lnTo>
                    <a:lnTo>
                      <a:pt x="3170" y="1901"/>
                    </a:lnTo>
                    <a:lnTo>
                      <a:pt x="3166" y="1940"/>
                    </a:lnTo>
                    <a:lnTo>
                      <a:pt x="3157" y="1978"/>
                    </a:lnTo>
                    <a:lnTo>
                      <a:pt x="3142" y="2013"/>
                    </a:lnTo>
                    <a:lnTo>
                      <a:pt x="3123" y="2046"/>
                    </a:lnTo>
                    <a:lnTo>
                      <a:pt x="3098" y="2073"/>
                    </a:lnTo>
                    <a:lnTo>
                      <a:pt x="3070" y="2099"/>
                    </a:lnTo>
                    <a:lnTo>
                      <a:pt x="3037" y="2118"/>
                    </a:lnTo>
                    <a:lnTo>
                      <a:pt x="3002" y="2134"/>
                    </a:lnTo>
                    <a:lnTo>
                      <a:pt x="2965" y="2142"/>
                    </a:lnTo>
                    <a:lnTo>
                      <a:pt x="2925" y="2146"/>
                    </a:lnTo>
                    <a:lnTo>
                      <a:pt x="1400" y="2146"/>
                    </a:lnTo>
                    <a:lnTo>
                      <a:pt x="1396" y="2146"/>
                    </a:lnTo>
                    <a:lnTo>
                      <a:pt x="1392" y="2145"/>
                    </a:lnTo>
                    <a:lnTo>
                      <a:pt x="1392" y="2347"/>
                    </a:lnTo>
                    <a:lnTo>
                      <a:pt x="1389" y="2387"/>
                    </a:lnTo>
                    <a:lnTo>
                      <a:pt x="1379" y="2424"/>
                    </a:lnTo>
                    <a:lnTo>
                      <a:pt x="1365" y="2460"/>
                    </a:lnTo>
                    <a:lnTo>
                      <a:pt x="1344" y="2492"/>
                    </a:lnTo>
                    <a:lnTo>
                      <a:pt x="1320" y="2521"/>
                    </a:lnTo>
                    <a:lnTo>
                      <a:pt x="1291" y="2545"/>
                    </a:lnTo>
                    <a:lnTo>
                      <a:pt x="1260" y="2566"/>
                    </a:lnTo>
                    <a:lnTo>
                      <a:pt x="1223" y="2580"/>
                    </a:lnTo>
                    <a:lnTo>
                      <a:pt x="1186" y="2590"/>
                    </a:lnTo>
                    <a:lnTo>
                      <a:pt x="1146" y="2592"/>
                    </a:lnTo>
                    <a:lnTo>
                      <a:pt x="245" y="2592"/>
                    </a:lnTo>
                    <a:lnTo>
                      <a:pt x="205" y="2590"/>
                    </a:lnTo>
                    <a:lnTo>
                      <a:pt x="168" y="2580"/>
                    </a:lnTo>
                    <a:lnTo>
                      <a:pt x="133" y="2566"/>
                    </a:lnTo>
                    <a:lnTo>
                      <a:pt x="100" y="2545"/>
                    </a:lnTo>
                    <a:lnTo>
                      <a:pt x="72" y="2521"/>
                    </a:lnTo>
                    <a:lnTo>
                      <a:pt x="47" y="2492"/>
                    </a:lnTo>
                    <a:lnTo>
                      <a:pt x="28" y="2460"/>
                    </a:lnTo>
                    <a:lnTo>
                      <a:pt x="13" y="2424"/>
                    </a:lnTo>
                    <a:lnTo>
                      <a:pt x="4" y="2387"/>
                    </a:lnTo>
                    <a:lnTo>
                      <a:pt x="0" y="2347"/>
                    </a:lnTo>
                    <a:lnTo>
                      <a:pt x="0" y="691"/>
                    </a:lnTo>
                    <a:lnTo>
                      <a:pt x="4" y="652"/>
                    </a:lnTo>
                    <a:lnTo>
                      <a:pt x="13" y="614"/>
                    </a:lnTo>
                    <a:lnTo>
                      <a:pt x="28" y="579"/>
                    </a:lnTo>
                    <a:lnTo>
                      <a:pt x="47" y="546"/>
                    </a:lnTo>
                    <a:lnTo>
                      <a:pt x="72" y="519"/>
                    </a:lnTo>
                    <a:lnTo>
                      <a:pt x="100" y="493"/>
                    </a:lnTo>
                    <a:lnTo>
                      <a:pt x="133" y="474"/>
                    </a:lnTo>
                    <a:lnTo>
                      <a:pt x="168" y="458"/>
                    </a:lnTo>
                    <a:lnTo>
                      <a:pt x="205" y="450"/>
                    </a:lnTo>
                    <a:lnTo>
                      <a:pt x="245" y="446"/>
                    </a:lnTo>
                    <a:lnTo>
                      <a:pt x="713" y="446"/>
                    </a:lnTo>
                    <a:lnTo>
                      <a:pt x="713" y="245"/>
                    </a:lnTo>
                    <a:lnTo>
                      <a:pt x="717" y="205"/>
                    </a:lnTo>
                    <a:lnTo>
                      <a:pt x="725" y="168"/>
                    </a:lnTo>
                    <a:lnTo>
                      <a:pt x="741" y="133"/>
                    </a:lnTo>
                    <a:lnTo>
                      <a:pt x="760" y="100"/>
                    </a:lnTo>
                    <a:lnTo>
                      <a:pt x="786" y="71"/>
                    </a:lnTo>
                    <a:lnTo>
                      <a:pt x="814" y="47"/>
                    </a:lnTo>
                    <a:lnTo>
                      <a:pt x="846" y="26"/>
                    </a:lnTo>
                    <a:lnTo>
                      <a:pt x="881" y="12"/>
                    </a:lnTo>
                    <a:lnTo>
                      <a:pt x="919" y="2"/>
                    </a:lnTo>
                    <a:lnTo>
                      <a:pt x="959"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7" name="Freeform 102">
                <a:extLst>
                  <a:ext uri="{FF2B5EF4-FFF2-40B4-BE49-F238E27FC236}">
                    <a16:creationId xmlns:a16="http://schemas.microsoft.com/office/drawing/2014/main" id="{8401BA37-C04F-4DD6-B0CB-9F0186B11D73}"/>
                  </a:ext>
                </a:extLst>
              </p:cNvPr>
              <p:cNvSpPr>
                <a:spLocks noEditPoints="1"/>
              </p:cNvSpPr>
              <p:nvPr/>
            </p:nvSpPr>
            <p:spPr bwMode="auto">
              <a:xfrm>
                <a:off x="12028656" y="2511717"/>
                <a:ext cx="268397" cy="444605"/>
              </a:xfrm>
              <a:custGeom>
                <a:avLst/>
                <a:gdLst>
                  <a:gd name="T0" fmla="*/ 549 w 1152"/>
                  <a:gd name="T1" fmla="*/ 1607 h 1906"/>
                  <a:gd name="T2" fmla="*/ 501 w 1152"/>
                  <a:gd name="T3" fmla="*/ 1633 h 1906"/>
                  <a:gd name="T4" fmla="*/ 475 w 1152"/>
                  <a:gd name="T5" fmla="*/ 1680 h 1906"/>
                  <a:gd name="T6" fmla="*/ 475 w 1152"/>
                  <a:gd name="T7" fmla="*/ 1736 h 1906"/>
                  <a:gd name="T8" fmla="*/ 501 w 1152"/>
                  <a:gd name="T9" fmla="*/ 1782 h 1906"/>
                  <a:gd name="T10" fmla="*/ 549 w 1152"/>
                  <a:gd name="T11" fmla="*/ 1809 h 1906"/>
                  <a:gd name="T12" fmla="*/ 601 w 1152"/>
                  <a:gd name="T13" fmla="*/ 1810 h 1906"/>
                  <a:gd name="T14" fmla="*/ 642 w 1152"/>
                  <a:gd name="T15" fmla="*/ 1789 h 1906"/>
                  <a:gd name="T16" fmla="*/ 671 w 1152"/>
                  <a:gd name="T17" fmla="*/ 1754 h 1906"/>
                  <a:gd name="T18" fmla="*/ 680 w 1152"/>
                  <a:gd name="T19" fmla="*/ 1708 h 1906"/>
                  <a:gd name="T20" fmla="*/ 667 w 1152"/>
                  <a:gd name="T21" fmla="*/ 1655 h 1906"/>
                  <a:gd name="T22" fmla="*/ 628 w 1152"/>
                  <a:gd name="T23" fmla="*/ 1617 h 1906"/>
                  <a:gd name="T24" fmla="*/ 576 w 1152"/>
                  <a:gd name="T25" fmla="*/ 1603 h 1906"/>
                  <a:gd name="T26" fmla="*/ 150 w 1152"/>
                  <a:gd name="T27" fmla="*/ 1457 h 1906"/>
                  <a:gd name="T28" fmla="*/ 1003 w 1152"/>
                  <a:gd name="T29" fmla="*/ 215 h 1906"/>
                  <a:gd name="T30" fmla="*/ 125 w 1152"/>
                  <a:gd name="T31" fmla="*/ 0 h 1906"/>
                  <a:gd name="T32" fmla="*/ 1055 w 1152"/>
                  <a:gd name="T33" fmla="*/ 3 h 1906"/>
                  <a:gd name="T34" fmla="*/ 1105 w 1152"/>
                  <a:gd name="T35" fmla="*/ 28 h 1906"/>
                  <a:gd name="T36" fmla="*/ 1140 w 1152"/>
                  <a:gd name="T37" fmla="*/ 70 h 1906"/>
                  <a:gd name="T38" fmla="*/ 1152 w 1152"/>
                  <a:gd name="T39" fmla="*/ 125 h 1906"/>
                  <a:gd name="T40" fmla="*/ 1149 w 1152"/>
                  <a:gd name="T41" fmla="*/ 1810 h 1906"/>
                  <a:gd name="T42" fmla="*/ 1125 w 1152"/>
                  <a:gd name="T43" fmla="*/ 1859 h 1906"/>
                  <a:gd name="T44" fmla="*/ 1082 w 1152"/>
                  <a:gd name="T45" fmla="*/ 1894 h 1906"/>
                  <a:gd name="T46" fmla="*/ 1026 w 1152"/>
                  <a:gd name="T47" fmla="*/ 1906 h 1906"/>
                  <a:gd name="T48" fmla="*/ 96 w 1152"/>
                  <a:gd name="T49" fmla="*/ 1903 h 1906"/>
                  <a:gd name="T50" fmla="*/ 47 w 1152"/>
                  <a:gd name="T51" fmla="*/ 1879 h 1906"/>
                  <a:gd name="T52" fmla="*/ 13 w 1152"/>
                  <a:gd name="T53" fmla="*/ 1836 h 1906"/>
                  <a:gd name="T54" fmla="*/ 0 w 1152"/>
                  <a:gd name="T55" fmla="*/ 1781 h 1906"/>
                  <a:gd name="T56" fmla="*/ 3 w 1152"/>
                  <a:gd name="T57" fmla="*/ 96 h 1906"/>
                  <a:gd name="T58" fmla="*/ 27 w 1152"/>
                  <a:gd name="T59" fmla="*/ 47 h 1906"/>
                  <a:gd name="T60" fmla="*/ 70 w 1152"/>
                  <a:gd name="T61" fmla="*/ 13 h 1906"/>
                  <a:gd name="T62" fmla="*/ 125 w 1152"/>
                  <a:gd name="T63"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52" h="1906">
                    <a:moveTo>
                      <a:pt x="576" y="1603"/>
                    </a:moveTo>
                    <a:lnTo>
                      <a:pt x="549" y="1607"/>
                    </a:lnTo>
                    <a:lnTo>
                      <a:pt x="523" y="1617"/>
                    </a:lnTo>
                    <a:lnTo>
                      <a:pt x="501" y="1633"/>
                    </a:lnTo>
                    <a:lnTo>
                      <a:pt x="486" y="1655"/>
                    </a:lnTo>
                    <a:lnTo>
                      <a:pt x="475" y="1680"/>
                    </a:lnTo>
                    <a:lnTo>
                      <a:pt x="471" y="1708"/>
                    </a:lnTo>
                    <a:lnTo>
                      <a:pt x="475" y="1736"/>
                    </a:lnTo>
                    <a:lnTo>
                      <a:pt x="486" y="1760"/>
                    </a:lnTo>
                    <a:lnTo>
                      <a:pt x="501" y="1782"/>
                    </a:lnTo>
                    <a:lnTo>
                      <a:pt x="523" y="1798"/>
                    </a:lnTo>
                    <a:lnTo>
                      <a:pt x="549" y="1809"/>
                    </a:lnTo>
                    <a:lnTo>
                      <a:pt x="576" y="1812"/>
                    </a:lnTo>
                    <a:lnTo>
                      <a:pt x="601" y="1810"/>
                    </a:lnTo>
                    <a:lnTo>
                      <a:pt x="622" y="1801"/>
                    </a:lnTo>
                    <a:lnTo>
                      <a:pt x="642" y="1789"/>
                    </a:lnTo>
                    <a:lnTo>
                      <a:pt x="657" y="1773"/>
                    </a:lnTo>
                    <a:lnTo>
                      <a:pt x="671" y="1754"/>
                    </a:lnTo>
                    <a:lnTo>
                      <a:pt x="678" y="1731"/>
                    </a:lnTo>
                    <a:lnTo>
                      <a:pt x="680" y="1708"/>
                    </a:lnTo>
                    <a:lnTo>
                      <a:pt x="677" y="1680"/>
                    </a:lnTo>
                    <a:lnTo>
                      <a:pt x="667" y="1655"/>
                    </a:lnTo>
                    <a:lnTo>
                      <a:pt x="650" y="1633"/>
                    </a:lnTo>
                    <a:lnTo>
                      <a:pt x="628" y="1617"/>
                    </a:lnTo>
                    <a:lnTo>
                      <a:pt x="604" y="1607"/>
                    </a:lnTo>
                    <a:lnTo>
                      <a:pt x="576" y="1603"/>
                    </a:lnTo>
                    <a:close/>
                    <a:moveTo>
                      <a:pt x="150" y="215"/>
                    </a:moveTo>
                    <a:lnTo>
                      <a:pt x="150" y="1457"/>
                    </a:lnTo>
                    <a:lnTo>
                      <a:pt x="1003" y="1457"/>
                    </a:lnTo>
                    <a:lnTo>
                      <a:pt x="1003" y="215"/>
                    </a:lnTo>
                    <a:lnTo>
                      <a:pt x="150" y="215"/>
                    </a:lnTo>
                    <a:close/>
                    <a:moveTo>
                      <a:pt x="125" y="0"/>
                    </a:moveTo>
                    <a:lnTo>
                      <a:pt x="1026" y="0"/>
                    </a:lnTo>
                    <a:lnTo>
                      <a:pt x="1055" y="3"/>
                    </a:lnTo>
                    <a:lnTo>
                      <a:pt x="1082" y="13"/>
                    </a:lnTo>
                    <a:lnTo>
                      <a:pt x="1105" y="28"/>
                    </a:lnTo>
                    <a:lnTo>
                      <a:pt x="1125" y="47"/>
                    </a:lnTo>
                    <a:lnTo>
                      <a:pt x="1140" y="70"/>
                    </a:lnTo>
                    <a:lnTo>
                      <a:pt x="1149" y="96"/>
                    </a:lnTo>
                    <a:lnTo>
                      <a:pt x="1152" y="125"/>
                    </a:lnTo>
                    <a:lnTo>
                      <a:pt x="1152" y="1781"/>
                    </a:lnTo>
                    <a:lnTo>
                      <a:pt x="1149" y="1810"/>
                    </a:lnTo>
                    <a:lnTo>
                      <a:pt x="1140" y="1836"/>
                    </a:lnTo>
                    <a:lnTo>
                      <a:pt x="1125" y="1859"/>
                    </a:lnTo>
                    <a:lnTo>
                      <a:pt x="1105" y="1879"/>
                    </a:lnTo>
                    <a:lnTo>
                      <a:pt x="1082" y="1894"/>
                    </a:lnTo>
                    <a:lnTo>
                      <a:pt x="1055" y="1903"/>
                    </a:lnTo>
                    <a:lnTo>
                      <a:pt x="1026" y="1906"/>
                    </a:lnTo>
                    <a:lnTo>
                      <a:pt x="125" y="1906"/>
                    </a:lnTo>
                    <a:lnTo>
                      <a:pt x="96" y="1903"/>
                    </a:lnTo>
                    <a:lnTo>
                      <a:pt x="70" y="1894"/>
                    </a:lnTo>
                    <a:lnTo>
                      <a:pt x="47" y="1879"/>
                    </a:lnTo>
                    <a:lnTo>
                      <a:pt x="27" y="1859"/>
                    </a:lnTo>
                    <a:lnTo>
                      <a:pt x="13" y="1836"/>
                    </a:lnTo>
                    <a:lnTo>
                      <a:pt x="3" y="1810"/>
                    </a:lnTo>
                    <a:lnTo>
                      <a:pt x="0" y="1781"/>
                    </a:lnTo>
                    <a:lnTo>
                      <a:pt x="0" y="125"/>
                    </a:lnTo>
                    <a:lnTo>
                      <a:pt x="3" y="96"/>
                    </a:lnTo>
                    <a:lnTo>
                      <a:pt x="13" y="70"/>
                    </a:lnTo>
                    <a:lnTo>
                      <a:pt x="27" y="47"/>
                    </a:lnTo>
                    <a:lnTo>
                      <a:pt x="47" y="28"/>
                    </a:lnTo>
                    <a:lnTo>
                      <a:pt x="70" y="13"/>
                    </a:lnTo>
                    <a:lnTo>
                      <a:pt x="96" y="3"/>
                    </a:lnTo>
                    <a:lnTo>
                      <a:pt x="12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8" name="Freeform 103">
                <a:extLst>
                  <a:ext uri="{FF2B5EF4-FFF2-40B4-BE49-F238E27FC236}">
                    <a16:creationId xmlns:a16="http://schemas.microsoft.com/office/drawing/2014/main" id="{04991AA4-DAE0-47E0-A729-DCFEB5CF3E43}"/>
                  </a:ext>
                </a:extLst>
              </p:cNvPr>
              <p:cNvSpPr>
                <a:spLocks noEditPoints="1"/>
              </p:cNvSpPr>
              <p:nvPr/>
            </p:nvSpPr>
            <p:spPr bwMode="auto">
              <a:xfrm>
                <a:off x="12195537" y="2407860"/>
                <a:ext cx="516954" cy="444605"/>
              </a:xfrm>
              <a:custGeom>
                <a:avLst/>
                <a:gdLst>
                  <a:gd name="T0" fmla="*/ 1404 w 2217"/>
                  <a:gd name="T1" fmla="*/ 1581 h 1906"/>
                  <a:gd name="T2" fmla="*/ 1363 w 2217"/>
                  <a:gd name="T3" fmla="*/ 1600 h 1906"/>
                  <a:gd name="T4" fmla="*/ 1334 w 2217"/>
                  <a:gd name="T5" fmla="*/ 1637 h 1906"/>
                  <a:gd name="T6" fmla="*/ 1324 w 2217"/>
                  <a:gd name="T7" fmla="*/ 1683 h 1906"/>
                  <a:gd name="T8" fmla="*/ 1337 w 2217"/>
                  <a:gd name="T9" fmla="*/ 1736 h 1906"/>
                  <a:gd name="T10" fmla="*/ 1375 w 2217"/>
                  <a:gd name="T11" fmla="*/ 1773 h 1906"/>
                  <a:gd name="T12" fmla="*/ 1428 w 2217"/>
                  <a:gd name="T13" fmla="*/ 1788 h 1906"/>
                  <a:gd name="T14" fmla="*/ 1481 w 2217"/>
                  <a:gd name="T15" fmla="*/ 1773 h 1906"/>
                  <a:gd name="T16" fmla="*/ 1519 w 2217"/>
                  <a:gd name="T17" fmla="*/ 1736 h 1906"/>
                  <a:gd name="T18" fmla="*/ 1533 w 2217"/>
                  <a:gd name="T19" fmla="*/ 1683 h 1906"/>
                  <a:gd name="T20" fmla="*/ 1522 w 2217"/>
                  <a:gd name="T21" fmla="*/ 1642 h 1906"/>
                  <a:gd name="T22" fmla="*/ 1493 w 2217"/>
                  <a:gd name="T23" fmla="*/ 1604 h 1906"/>
                  <a:gd name="T24" fmla="*/ 1452 w 2217"/>
                  <a:gd name="T25" fmla="*/ 1581 h 1906"/>
                  <a:gd name="T26" fmla="*/ 1109 w 2217"/>
                  <a:gd name="T27" fmla="*/ 1577 h 1906"/>
                  <a:gd name="T28" fmla="*/ 1063 w 2217"/>
                  <a:gd name="T29" fmla="*/ 1588 h 1906"/>
                  <a:gd name="T30" fmla="*/ 1026 w 2217"/>
                  <a:gd name="T31" fmla="*/ 1617 h 1906"/>
                  <a:gd name="T32" fmla="*/ 1007 w 2217"/>
                  <a:gd name="T33" fmla="*/ 1658 h 1906"/>
                  <a:gd name="T34" fmla="*/ 1007 w 2217"/>
                  <a:gd name="T35" fmla="*/ 1710 h 1906"/>
                  <a:gd name="T36" fmla="*/ 1035 w 2217"/>
                  <a:gd name="T37" fmla="*/ 1756 h 1906"/>
                  <a:gd name="T38" fmla="*/ 1081 w 2217"/>
                  <a:gd name="T39" fmla="*/ 1784 h 1906"/>
                  <a:gd name="T40" fmla="*/ 1136 w 2217"/>
                  <a:gd name="T41" fmla="*/ 1784 h 1906"/>
                  <a:gd name="T42" fmla="*/ 1182 w 2217"/>
                  <a:gd name="T43" fmla="*/ 1756 h 1906"/>
                  <a:gd name="T44" fmla="*/ 1210 w 2217"/>
                  <a:gd name="T45" fmla="*/ 1710 h 1906"/>
                  <a:gd name="T46" fmla="*/ 1210 w 2217"/>
                  <a:gd name="T47" fmla="*/ 1662 h 1906"/>
                  <a:gd name="T48" fmla="*/ 1191 w 2217"/>
                  <a:gd name="T49" fmla="*/ 1622 h 1906"/>
                  <a:gd name="T50" fmla="*/ 1155 w 2217"/>
                  <a:gd name="T51" fmla="*/ 1591 h 1906"/>
                  <a:gd name="T52" fmla="*/ 1109 w 2217"/>
                  <a:gd name="T53" fmla="*/ 1577 h 1906"/>
                  <a:gd name="T54" fmla="*/ 765 w 2217"/>
                  <a:gd name="T55" fmla="*/ 1581 h 1906"/>
                  <a:gd name="T56" fmla="*/ 723 w 2217"/>
                  <a:gd name="T57" fmla="*/ 1600 h 1906"/>
                  <a:gd name="T58" fmla="*/ 695 w 2217"/>
                  <a:gd name="T59" fmla="*/ 1637 h 1906"/>
                  <a:gd name="T60" fmla="*/ 684 w 2217"/>
                  <a:gd name="T61" fmla="*/ 1683 h 1906"/>
                  <a:gd name="T62" fmla="*/ 699 w 2217"/>
                  <a:gd name="T63" fmla="*/ 1736 h 1906"/>
                  <a:gd name="T64" fmla="*/ 736 w 2217"/>
                  <a:gd name="T65" fmla="*/ 1773 h 1906"/>
                  <a:gd name="T66" fmla="*/ 789 w 2217"/>
                  <a:gd name="T67" fmla="*/ 1788 h 1906"/>
                  <a:gd name="T68" fmla="*/ 841 w 2217"/>
                  <a:gd name="T69" fmla="*/ 1773 h 1906"/>
                  <a:gd name="T70" fmla="*/ 880 w 2217"/>
                  <a:gd name="T71" fmla="*/ 1736 h 1906"/>
                  <a:gd name="T72" fmla="*/ 893 w 2217"/>
                  <a:gd name="T73" fmla="*/ 1683 h 1906"/>
                  <a:gd name="T74" fmla="*/ 884 w 2217"/>
                  <a:gd name="T75" fmla="*/ 1642 h 1906"/>
                  <a:gd name="T76" fmla="*/ 855 w 2217"/>
                  <a:gd name="T77" fmla="*/ 1604 h 1906"/>
                  <a:gd name="T78" fmla="*/ 814 w 2217"/>
                  <a:gd name="T79" fmla="*/ 1581 h 1906"/>
                  <a:gd name="T80" fmla="*/ 126 w 2217"/>
                  <a:gd name="T81" fmla="*/ 0 h 1906"/>
                  <a:gd name="T82" fmla="*/ 2121 w 2217"/>
                  <a:gd name="T83" fmla="*/ 3 h 1906"/>
                  <a:gd name="T84" fmla="*/ 2170 w 2217"/>
                  <a:gd name="T85" fmla="*/ 27 h 1906"/>
                  <a:gd name="T86" fmla="*/ 2204 w 2217"/>
                  <a:gd name="T87" fmla="*/ 70 h 1906"/>
                  <a:gd name="T88" fmla="*/ 2217 w 2217"/>
                  <a:gd name="T89" fmla="*/ 125 h 1906"/>
                  <a:gd name="T90" fmla="*/ 2214 w 2217"/>
                  <a:gd name="T91" fmla="*/ 1810 h 1906"/>
                  <a:gd name="T92" fmla="*/ 2190 w 2217"/>
                  <a:gd name="T93" fmla="*/ 1859 h 1906"/>
                  <a:gd name="T94" fmla="*/ 2147 w 2217"/>
                  <a:gd name="T95" fmla="*/ 1893 h 1906"/>
                  <a:gd name="T96" fmla="*/ 2092 w 2217"/>
                  <a:gd name="T97" fmla="*/ 1906 h 1906"/>
                  <a:gd name="T98" fmla="*/ 567 w 2217"/>
                  <a:gd name="T99" fmla="*/ 1386 h 1906"/>
                  <a:gd name="T100" fmla="*/ 2067 w 2217"/>
                  <a:gd name="T101" fmla="*/ 214 h 1906"/>
                  <a:gd name="T102" fmla="*/ 149 w 2217"/>
                  <a:gd name="T103" fmla="*/ 339 h 1906"/>
                  <a:gd name="T104" fmla="*/ 0 w 2217"/>
                  <a:gd name="T105" fmla="*/ 125 h 1906"/>
                  <a:gd name="T106" fmla="*/ 13 w 2217"/>
                  <a:gd name="T107" fmla="*/ 70 h 1906"/>
                  <a:gd name="T108" fmla="*/ 47 w 2217"/>
                  <a:gd name="T109" fmla="*/ 27 h 1906"/>
                  <a:gd name="T110" fmla="*/ 97 w 2217"/>
                  <a:gd name="T111" fmla="*/ 3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7" h="1906">
                    <a:moveTo>
                      <a:pt x="1428" y="1577"/>
                    </a:moveTo>
                    <a:lnTo>
                      <a:pt x="1404" y="1581"/>
                    </a:lnTo>
                    <a:lnTo>
                      <a:pt x="1382" y="1588"/>
                    </a:lnTo>
                    <a:lnTo>
                      <a:pt x="1363" y="1600"/>
                    </a:lnTo>
                    <a:lnTo>
                      <a:pt x="1347" y="1617"/>
                    </a:lnTo>
                    <a:lnTo>
                      <a:pt x="1334" y="1637"/>
                    </a:lnTo>
                    <a:lnTo>
                      <a:pt x="1326" y="1658"/>
                    </a:lnTo>
                    <a:lnTo>
                      <a:pt x="1324" y="1683"/>
                    </a:lnTo>
                    <a:lnTo>
                      <a:pt x="1328" y="1710"/>
                    </a:lnTo>
                    <a:lnTo>
                      <a:pt x="1337" y="1736"/>
                    </a:lnTo>
                    <a:lnTo>
                      <a:pt x="1354" y="1756"/>
                    </a:lnTo>
                    <a:lnTo>
                      <a:pt x="1375" y="1773"/>
                    </a:lnTo>
                    <a:lnTo>
                      <a:pt x="1400" y="1784"/>
                    </a:lnTo>
                    <a:lnTo>
                      <a:pt x="1428" y="1788"/>
                    </a:lnTo>
                    <a:lnTo>
                      <a:pt x="1456" y="1784"/>
                    </a:lnTo>
                    <a:lnTo>
                      <a:pt x="1481" y="1773"/>
                    </a:lnTo>
                    <a:lnTo>
                      <a:pt x="1502" y="1756"/>
                    </a:lnTo>
                    <a:lnTo>
                      <a:pt x="1519" y="1736"/>
                    </a:lnTo>
                    <a:lnTo>
                      <a:pt x="1529" y="1710"/>
                    </a:lnTo>
                    <a:lnTo>
                      <a:pt x="1533" y="1683"/>
                    </a:lnTo>
                    <a:lnTo>
                      <a:pt x="1531" y="1662"/>
                    </a:lnTo>
                    <a:lnTo>
                      <a:pt x="1522" y="1642"/>
                    </a:lnTo>
                    <a:lnTo>
                      <a:pt x="1510" y="1622"/>
                    </a:lnTo>
                    <a:lnTo>
                      <a:pt x="1493" y="1604"/>
                    </a:lnTo>
                    <a:lnTo>
                      <a:pt x="1474" y="1591"/>
                    </a:lnTo>
                    <a:lnTo>
                      <a:pt x="1452" y="1581"/>
                    </a:lnTo>
                    <a:lnTo>
                      <a:pt x="1428" y="1577"/>
                    </a:lnTo>
                    <a:close/>
                    <a:moveTo>
                      <a:pt x="1109" y="1577"/>
                    </a:moveTo>
                    <a:lnTo>
                      <a:pt x="1085" y="1581"/>
                    </a:lnTo>
                    <a:lnTo>
                      <a:pt x="1063" y="1588"/>
                    </a:lnTo>
                    <a:lnTo>
                      <a:pt x="1043" y="1600"/>
                    </a:lnTo>
                    <a:lnTo>
                      <a:pt x="1026" y="1617"/>
                    </a:lnTo>
                    <a:lnTo>
                      <a:pt x="1014" y="1637"/>
                    </a:lnTo>
                    <a:lnTo>
                      <a:pt x="1007" y="1658"/>
                    </a:lnTo>
                    <a:lnTo>
                      <a:pt x="1003" y="1683"/>
                    </a:lnTo>
                    <a:lnTo>
                      <a:pt x="1007" y="1710"/>
                    </a:lnTo>
                    <a:lnTo>
                      <a:pt x="1018" y="1736"/>
                    </a:lnTo>
                    <a:lnTo>
                      <a:pt x="1035" y="1756"/>
                    </a:lnTo>
                    <a:lnTo>
                      <a:pt x="1055" y="1773"/>
                    </a:lnTo>
                    <a:lnTo>
                      <a:pt x="1081" y="1784"/>
                    </a:lnTo>
                    <a:lnTo>
                      <a:pt x="1109" y="1788"/>
                    </a:lnTo>
                    <a:lnTo>
                      <a:pt x="1136" y="1784"/>
                    </a:lnTo>
                    <a:lnTo>
                      <a:pt x="1162" y="1773"/>
                    </a:lnTo>
                    <a:lnTo>
                      <a:pt x="1182" y="1756"/>
                    </a:lnTo>
                    <a:lnTo>
                      <a:pt x="1199" y="1736"/>
                    </a:lnTo>
                    <a:lnTo>
                      <a:pt x="1210" y="1710"/>
                    </a:lnTo>
                    <a:lnTo>
                      <a:pt x="1214" y="1683"/>
                    </a:lnTo>
                    <a:lnTo>
                      <a:pt x="1210" y="1662"/>
                    </a:lnTo>
                    <a:lnTo>
                      <a:pt x="1203" y="1642"/>
                    </a:lnTo>
                    <a:lnTo>
                      <a:pt x="1191" y="1622"/>
                    </a:lnTo>
                    <a:lnTo>
                      <a:pt x="1174" y="1604"/>
                    </a:lnTo>
                    <a:lnTo>
                      <a:pt x="1155" y="1591"/>
                    </a:lnTo>
                    <a:lnTo>
                      <a:pt x="1133" y="1581"/>
                    </a:lnTo>
                    <a:lnTo>
                      <a:pt x="1109" y="1577"/>
                    </a:lnTo>
                    <a:close/>
                    <a:moveTo>
                      <a:pt x="789" y="1577"/>
                    </a:moveTo>
                    <a:lnTo>
                      <a:pt x="765" y="1581"/>
                    </a:lnTo>
                    <a:lnTo>
                      <a:pt x="744" y="1588"/>
                    </a:lnTo>
                    <a:lnTo>
                      <a:pt x="723" y="1600"/>
                    </a:lnTo>
                    <a:lnTo>
                      <a:pt x="707" y="1617"/>
                    </a:lnTo>
                    <a:lnTo>
                      <a:pt x="695" y="1637"/>
                    </a:lnTo>
                    <a:lnTo>
                      <a:pt x="687" y="1658"/>
                    </a:lnTo>
                    <a:lnTo>
                      <a:pt x="684" y="1683"/>
                    </a:lnTo>
                    <a:lnTo>
                      <a:pt x="688" y="1710"/>
                    </a:lnTo>
                    <a:lnTo>
                      <a:pt x="699" y="1736"/>
                    </a:lnTo>
                    <a:lnTo>
                      <a:pt x="715" y="1756"/>
                    </a:lnTo>
                    <a:lnTo>
                      <a:pt x="736" y="1773"/>
                    </a:lnTo>
                    <a:lnTo>
                      <a:pt x="762" y="1784"/>
                    </a:lnTo>
                    <a:lnTo>
                      <a:pt x="789" y="1788"/>
                    </a:lnTo>
                    <a:lnTo>
                      <a:pt x="817" y="1784"/>
                    </a:lnTo>
                    <a:lnTo>
                      <a:pt x="841" y="1773"/>
                    </a:lnTo>
                    <a:lnTo>
                      <a:pt x="863" y="1756"/>
                    </a:lnTo>
                    <a:lnTo>
                      <a:pt x="880" y="1736"/>
                    </a:lnTo>
                    <a:lnTo>
                      <a:pt x="890" y="1710"/>
                    </a:lnTo>
                    <a:lnTo>
                      <a:pt x="893" y="1683"/>
                    </a:lnTo>
                    <a:lnTo>
                      <a:pt x="891" y="1662"/>
                    </a:lnTo>
                    <a:lnTo>
                      <a:pt x="884" y="1642"/>
                    </a:lnTo>
                    <a:lnTo>
                      <a:pt x="870" y="1622"/>
                    </a:lnTo>
                    <a:lnTo>
                      <a:pt x="855" y="1604"/>
                    </a:lnTo>
                    <a:lnTo>
                      <a:pt x="835" y="1591"/>
                    </a:lnTo>
                    <a:lnTo>
                      <a:pt x="814" y="1581"/>
                    </a:lnTo>
                    <a:lnTo>
                      <a:pt x="789" y="1577"/>
                    </a:lnTo>
                    <a:close/>
                    <a:moveTo>
                      <a:pt x="126" y="0"/>
                    </a:moveTo>
                    <a:lnTo>
                      <a:pt x="2092" y="0"/>
                    </a:lnTo>
                    <a:lnTo>
                      <a:pt x="2121" y="3"/>
                    </a:lnTo>
                    <a:lnTo>
                      <a:pt x="2147" y="12"/>
                    </a:lnTo>
                    <a:lnTo>
                      <a:pt x="2170" y="27"/>
                    </a:lnTo>
                    <a:lnTo>
                      <a:pt x="2190" y="47"/>
                    </a:lnTo>
                    <a:lnTo>
                      <a:pt x="2204" y="70"/>
                    </a:lnTo>
                    <a:lnTo>
                      <a:pt x="2214" y="96"/>
                    </a:lnTo>
                    <a:lnTo>
                      <a:pt x="2217" y="125"/>
                    </a:lnTo>
                    <a:lnTo>
                      <a:pt x="2217" y="1781"/>
                    </a:lnTo>
                    <a:lnTo>
                      <a:pt x="2214" y="1810"/>
                    </a:lnTo>
                    <a:lnTo>
                      <a:pt x="2204" y="1836"/>
                    </a:lnTo>
                    <a:lnTo>
                      <a:pt x="2190" y="1859"/>
                    </a:lnTo>
                    <a:lnTo>
                      <a:pt x="2170" y="1878"/>
                    </a:lnTo>
                    <a:lnTo>
                      <a:pt x="2147" y="1893"/>
                    </a:lnTo>
                    <a:lnTo>
                      <a:pt x="2121" y="1903"/>
                    </a:lnTo>
                    <a:lnTo>
                      <a:pt x="2092" y="1906"/>
                    </a:lnTo>
                    <a:lnTo>
                      <a:pt x="567" y="1906"/>
                    </a:lnTo>
                    <a:lnTo>
                      <a:pt x="567" y="1386"/>
                    </a:lnTo>
                    <a:lnTo>
                      <a:pt x="2067" y="1386"/>
                    </a:lnTo>
                    <a:lnTo>
                      <a:pt x="2067" y="214"/>
                    </a:lnTo>
                    <a:lnTo>
                      <a:pt x="149" y="214"/>
                    </a:lnTo>
                    <a:lnTo>
                      <a:pt x="149" y="339"/>
                    </a:lnTo>
                    <a:lnTo>
                      <a:pt x="0" y="339"/>
                    </a:lnTo>
                    <a:lnTo>
                      <a:pt x="0" y="125"/>
                    </a:lnTo>
                    <a:lnTo>
                      <a:pt x="4" y="96"/>
                    </a:lnTo>
                    <a:lnTo>
                      <a:pt x="13" y="70"/>
                    </a:lnTo>
                    <a:lnTo>
                      <a:pt x="28" y="47"/>
                    </a:lnTo>
                    <a:lnTo>
                      <a:pt x="47" y="27"/>
                    </a:lnTo>
                    <a:lnTo>
                      <a:pt x="70" y="12"/>
                    </a:lnTo>
                    <a:lnTo>
                      <a:pt x="97" y="3"/>
                    </a:lnTo>
                    <a:lnTo>
                      <a:pt x="12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63" name="TextBox 62">
              <a:extLst>
                <a:ext uri="{FF2B5EF4-FFF2-40B4-BE49-F238E27FC236}">
                  <a16:creationId xmlns:a16="http://schemas.microsoft.com/office/drawing/2014/main" id="{B9F2CAE7-4240-42A7-8F2D-D9C809DBAEB8}"/>
                </a:ext>
              </a:extLst>
            </p:cNvPr>
            <p:cNvSpPr txBox="1"/>
            <p:nvPr/>
          </p:nvSpPr>
          <p:spPr>
            <a:xfrm>
              <a:off x="7076574" y="1636556"/>
              <a:ext cx="973267"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Pro</a:t>
              </a:r>
            </a:p>
          </p:txBody>
        </p:sp>
        <p:sp>
          <p:nvSpPr>
            <p:cNvPr id="64" name="TextBox 63">
              <a:extLst>
                <a:ext uri="{FF2B5EF4-FFF2-40B4-BE49-F238E27FC236}">
                  <a16:creationId xmlns:a16="http://schemas.microsoft.com/office/drawing/2014/main" id="{3361E4DD-D516-4D4C-A1C5-D4704D5D56F8}"/>
                </a:ext>
              </a:extLst>
            </p:cNvPr>
            <p:cNvSpPr txBox="1"/>
            <p:nvPr/>
          </p:nvSpPr>
          <p:spPr>
            <a:xfrm>
              <a:off x="8267000" y="1636556"/>
              <a:ext cx="816716"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Web</a:t>
              </a:r>
            </a:p>
          </p:txBody>
        </p:sp>
        <p:sp>
          <p:nvSpPr>
            <p:cNvPr id="65" name="TextBox 64">
              <a:extLst>
                <a:ext uri="{FF2B5EF4-FFF2-40B4-BE49-F238E27FC236}">
                  <a16:creationId xmlns:a16="http://schemas.microsoft.com/office/drawing/2014/main" id="{5B5083B4-0E53-4DC6-B515-0A7AE6B57BDB}"/>
                </a:ext>
              </a:extLst>
            </p:cNvPr>
            <p:cNvSpPr txBox="1"/>
            <p:nvPr/>
          </p:nvSpPr>
          <p:spPr>
            <a:xfrm>
              <a:off x="9305205" y="1636555"/>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Collector</a:t>
              </a:r>
            </a:p>
          </p:txBody>
        </p:sp>
        <p:sp>
          <p:nvSpPr>
            <p:cNvPr id="66" name="Rectangle 61">
              <a:extLst>
                <a:ext uri="{FF2B5EF4-FFF2-40B4-BE49-F238E27FC236}">
                  <a16:creationId xmlns:a16="http://schemas.microsoft.com/office/drawing/2014/main" id="{BB11BEF6-4AA3-4813-AE9F-410E2F1B6D40}"/>
                </a:ext>
              </a:extLst>
            </p:cNvPr>
            <p:cNvSpPr/>
            <p:nvPr/>
          </p:nvSpPr>
          <p:spPr bwMode="auto">
            <a:xfrm rot="10800000" flipH="1">
              <a:off x="7903207" y="4667857"/>
              <a:ext cx="2266587" cy="173920"/>
            </a:xfrm>
            <a:custGeom>
              <a:avLst/>
              <a:gdLst/>
              <a:ahLst/>
              <a:cxnLst/>
              <a:rect l="l" t="t" r="r" b="b"/>
              <a:pathLst>
                <a:path w="2264203" h="173737">
                  <a:moveTo>
                    <a:pt x="79738" y="173737"/>
                  </a:moveTo>
                  <a:lnTo>
                    <a:pt x="869580" y="173737"/>
                  </a:lnTo>
                  <a:lnTo>
                    <a:pt x="869580" y="173736"/>
                  </a:lnTo>
                  <a:lnTo>
                    <a:pt x="1394624" y="173736"/>
                  </a:lnTo>
                  <a:lnTo>
                    <a:pt x="1394624" y="173737"/>
                  </a:lnTo>
                  <a:lnTo>
                    <a:pt x="2184465" y="173737"/>
                  </a:lnTo>
                  <a:cubicBezTo>
                    <a:pt x="2228503" y="173737"/>
                    <a:pt x="2264203" y="136958"/>
                    <a:pt x="2264203" y="91588"/>
                  </a:cubicBezTo>
                  <a:lnTo>
                    <a:pt x="2264203" y="0"/>
                  </a:lnTo>
                  <a:cubicBezTo>
                    <a:pt x="2264203" y="45370"/>
                    <a:pt x="2228503" y="82149"/>
                    <a:pt x="2184465" y="82149"/>
                  </a:cubicBezTo>
                  <a:lnTo>
                    <a:pt x="1394624" y="82149"/>
                  </a:lnTo>
                  <a:lnTo>
                    <a:pt x="1394624" y="82296"/>
                  </a:lnTo>
                  <a:lnTo>
                    <a:pt x="869580" y="82296"/>
                  </a:lnTo>
                  <a:lnTo>
                    <a:pt x="869580" y="82149"/>
                  </a:lnTo>
                  <a:lnTo>
                    <a:pt x="79738" y="82149"/>
                  </a:lnTo>
                  <a:cubicBezTo>
                    <a:pt x="35700" y="82149"/>
                    <a:pt x="0" y="45370"/>
                    <a:pt x="0" y="0"/>
                  </a:cubicBezTo>
                  <a:lnTo>
                    <a:pt x="0" y="91588"/>
                  </a:lnTo>
                  <a:cubicBezTo>
                    <a:pt x="0" y="136958"/>
                    <a:pt x="35700" y="173737"/>
                    <a:pt x="79738" y="173737"/>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srgbClr val="FFFFFF"/>
                </a:solidFill>
                <a:effectLst/>
                <a:uLnTx/>
                <a:uFillTx/>
                <a:latin typeface="Calibri" panose="020F0502020204030204"/>
                <a:ea typeface="ＭＳ Ｐゴシック"/>
              </a:endParaRPr>
            </a:p>
          </p:txBody>
        </p:sp>
        <p:sp>
          <p:nvSpPr>
            <p:cNvPr id="67" name="Freeform 29">
              <a:extLst>
                <a:ext uri="{FF2B5EF4-FFF2-40B4-BE49-F238E27FC236}">
                  <a16:creationId xmlns:a16="http://schemas.microsoft.com/office/drawing/2014/main" id="{AB9A659F-3EC1-42BD-B09B-95C7AA8929C1}"/>
                </a:ext>
              </a:extLst>
            </p:cNvPr>
            <p:cNvSpPr>
              <a:spLocks/>
            </p:cNvSpPr>
            <p:nvPr/>
          </p:nvSpPr>
          <p:spPr bwMode="auto">
            <a:xfrm>
              <a:off x="8063417" y="2881616"/>
              <a:ext cx="2138809" cy="1359984"/>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ＭＳ Ｐゴシック"/>
              </a:endParaRPr>
            </a:p>
          </p:txBody>
        </p:sp>
        <p:grpSp>
          <p:nvGrpSpPr>
            <p:cNvPr id="68" name="Group 67">
              <a:extLst>
                <a:ext uri="{FF2B5EF4-FFF2-40B4-BE49-F238E27FC236}">
                  <a16:creationId xmlns:a16="http://schemas.microsoft.com/office/drawing/2014/main" id="{0A18F190-3B42-4EEC-8A7E-B47A1237DB9C}"/>
                </a:ext>
              </a:extLst>
            </p:cNvPr>
            <p:cNvGrpSpPr/>
            <p:nvPr/>
          </p:nvGrpSpPr>
          <p:grpSpPr>
            <a:xfrm>
              <a:off x="8856158" y="3408310"/>
              <a:ext cx="967518" cy="1055629"/>
              <a:chOff x="749839" y="3008091"/>
              <a:chExt cx="1033728" cy="1127867"/>
            </a:xfrm>
          </p:grpSpPr>
          <p:sp>
            <p:nvSpPr>
              <p:cNvPr id="80" name="Freeform 85">
                <a:extLst>
                  <a:ext uri="{FF2B5EF4-FFF2-40B4-BE49-F238E27FC236}">
                    <a16:creationId xmlns:a16="http://schemas.microsoft.com/office/drawing/2014/main" id="{11C1E31F-4F13-45D6-A2E8-F11AF36C57E5}"/>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1" name="Freeform 8">
                <a:extLst>
                  <a:ext uri="{FF2B5EF4-FFF2-40B4-BE49-F238E27FC236}">
                    <a16:creationId xmlns:a16="http://schemas.microsoft.com/office/drawing/2014/main" id="{2D07E85A-1433-44E8-86B2-0BAE0556ABFD}"/>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2" name="Freeform 9">
                <a:extLst>
                  <a:ext uri="{FF2B5EF4-FFF2-40B4-BE49-F238E27FC236}">
                    <a16:creationId xmlns:a16="http://schemas.microsoft.com/office/drawing/2014/main" id="{DA6F5B56-CA93-43AA-83AF-65C648F30B3C}"/>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3" name="Freeform 10">
                <a:extLst>
                  <a:ext uri="{FF2B5EF4-FFF2-40B4-BE49-F238E27FC236}">
                    <a16:creationId xmlns:a16="http://schemas.microsoft.com/office/drawing/2014/main" id="{7B30A1D5-8B92-4155-B792-A6390C65236E}"/>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4" name="Freeform 11">
                <a:extLst>
                  <a:ext uri="{FF2B5EF4-FFF2-40B4-BE49-F238E27FC236}">
                    <a16:creationId xmlns:a16="http://schemas.microsoft.com/office/drawing/2014/main" id="{14AC1652-AC17-400F-946D-502BF93F8488}"/>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5" name="Freeform 12">
                <a:extLst>
                  <a:ext uri="{FF2B5EF4-FFF2-40B4-BE49-F238E27FC236}">
                    <a16:creationId xmlns:a16="http://schemas.microsoft.com/office/drawing/2014/main" id="{5A87BB94-5F52-4DC2-A877-D5BD66B1432C}"/>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6" name="Freeform 13">
                <a:extLst>
                  <a:ext uri="{FF2B5EF4-FFF2-40B4-BE49-F238E27FC236}">
                    <a16:creationId xmlns:a16="http://schemas.microsoft.com/office/drawing/2014/main" id="{D887E4C9-8BB3-4ECE-9B99-9D586388EE69}"/>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7" name="Freeform 14">
                <a:extLst>
                  <a:ext uri="{FF2B5EF4-FFF2-40B4-BE49-F238E27FC236}">
                    <a16:creationId xmlns:a16="http://schemas.microsoft.com/office/drawing/2014/main" id="{081930C5-3334-40B2-9772-3CDA1A19C5A1}"/>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8" name="Freeform 15">
                <a:extLst>
                  <a:ext uri="{FF2B5EF4-FFF2-40B4-BE49-F238E27FC236}">
                    <a16:creationId xmlns:a16="http://schemas.microsoft.com/office/drawing/2014/main" id="{CE8EF1FB-5B16-4A0A-9316-D6721428DB8A}"/>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9" name="Freeform 16">
                <a:extLst>
                  <a:ext uri="{FF2B5EF4-FFF2-40B4-BE49-F238E27FC236}">
                    <a16:creationId xmlns:a16="http://schemas.microsoft.com/office/drawing/2014/main" id="{8BFB7C39-B629-44A1-8E59-08B3B11F8CC7}"/>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0" name="Freeform 17">
                <a:extLst>
                  <a:ext uri="{FF2B5EF4-FFF2-40B4-BE49-F238E27FC236}">
                    <a16:creationId xmlns:a16="http://schemas.microsoft.com/office/drawing/2014/main" id="{1BAC7EE5-9C4B-4FB3-AFB6-91832D6CE16C}"/>
                  </a:ext>
                </a:extLst>
              </p:cNvPr>
              <p:cNvSpPr>
                <a:spLocks/>
              </p:cNvSpPr>
              <p:nvPr/>
            </p:nvSpPr>
            <p:spPr bwMode="auto">
              <a:xfrm>
                <a:off x="822254" y="3053350"/>
                <a:ext cx="888897" cy="534063"/>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1" name="Freeform 18">
                <a:extLst>
                  <a:ext uri="{FF2B5EF4-FFF2-40B4-BE49-F238E27FC236}">
                    <a16:creationId xmlns:a16="http://schemas.microsoft.com/office/drawing/2014/main" id="{EFCC931F-CD0F-4E43-8DA7-5A4CD7DF52C0}"/>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2" name="Freeform 19">
                <a:extLst>
                  <a:ext uri="{FF2B5EF4-FFF2-40B4-BE49-F238E27FC236}">
                    <a16:creationId xmlns:a16="http://schemas.microsoft.com/office/drawing/2014/main" id="{F058F978-1A28-4CD4-8BF3-2ADE2CEA3354}"/>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3" name="Freeform 20">
                <a:extLst>
                  <a:ext uri="{FF2B5EF4-FFF2-40B4-BE49-F238E27FC236}">
                    <a16:creationId xmlns:a16="http://schemas.microsoft.com/office/drawing/2014/main" id="{B64F6631-4FFF-45BE-A809-12B8A683D866}"/>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4" name="Freeform 21">
                <a:extLst>
                  <a:ext uri="{FF2B5EF4-FFF2-40B4-BE49-F238E27FC236}">
                    <a16:creationId xmlns:a16="http://schemas.microsoft.com/office/drawing/2014/main" id="{8FF20385-06F0-4BA7-A469-6D5648CDA165}"/>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5" name="Freeform 22">
                <a:extLst>
                  <a:ext uri="{FF2B5EF4-FFF2-40B4-BE49-F238E27FC236}">
                    <a16:creationId xmlns:a16="http://schemas.microsoft.com/office/drawing/2014/main" id="{A92C5F6E-9ED0-4098-BE68-595E0CA6C282}"/>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69" name="Rectangle 68">
              <a:extLst>
                <a:ext uri="{FF2B5EF4-FFF2-40B4-BE49-F238E27FC236}">
                  <a16:creationId xmlns:a16="http://schemas.microsoft.com/office/drawing/2014/main" id="{94817D11-E4CD-4760-A064-7340A3D7B8CC}"/>
                </a:ext>
              </a:extLst>
            </p:cNvPr>
            <p:cNvSpPr>
              <a:spLocks noChangeArrowheads="1"/>
            </p:cNvSpPr>
            <p:nvPr/>
          </p:nvSpPr>
          <p:spPr bwMode="auto">
            <a:xfrm>
              <a:off x="7319048" y="3426072"/>
              <a:ext cx="1581166" cy="532702"/>
            </a:xfrm>
            <a:prstGeom prst="rect">
              <a:avLst/>
            </a:prstGeom>
            <a:solidFill>
              <a:srgbClr val="658EFF"/>
            </a:solidFill>
            <a:ln w="0">
              <a:no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Calibri" panose="020F0502020204030204"/>
                  <a:ea typeface="ＭＳ Ｐゴシック"/>
                </a:rPr>
                <a:t>Enterprise</a:t>
              </a:r>
            </a:p>
          </p:txBody>
        </p:sp>
        <p:sp>
          <p:nvSpPr>
            <p:cNvPr id="70" name="TextBox 69">
              <a:extLst>
                <a:ext uri="{FF2B5EF4-FFF2-40B4-BE49-F238E27FC236}">
                  <a16:creationId xmlns:a16="http://schemas.microsoft.com/office/drawing/2014/main" id="{C39ED24F-0F39-4899-AF6F-4D38141BF878}"/>
                </a:ext>
              </a:extLst>
            </p:cNvPr>
            <p:cNvSpPr txBox="1"/>
            <p:nvPr/>
          </p:nvSpPr>
          <p:spPr>
            <a:xfrm>
              <a:off x="10071505" y="2021879"/>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C000"/>
                  </a:solidFill>
                  <a:effectLst/>
                  <a:uLnTx/>
                  <a:uFillTx/>
                  <a:latin typeface="Calibri" panose="020F0502020204030204"/>
                  <a:ea typeface="ＭＳ Ｐゴシック"/>
                </a:rPr>
                <a:t>….</a:t>
              </a:r>
            </a:p>
          </p:txBody>
        </p:sp>
        <p:grpSp>
          <p:nvGrpSpPr>
            <p:cNvPr id="71" name="Group 70">
              <a:extLst>
                <a:ext uri="{FF2B5EF4-FFF2-40B4-BE49-F238E27FC236}">
                  <a16:creationId xmlns:a16="http://schemas.microsoft.com/office/drawing/2014/main" id="{D556D819-7744-4243-9C3A-BEBE96257ED1}"/>
                </a:ext>
              </a:extLst>
            </p:cNvPr>
            <p:cNvGrpSpPr/>
            <p:nvPr/>
          </p:nvGrpSpPr>
          <p:grpSpPr>
            <a:xfrm>
              <a:off x="7903207" y="4832379"/>
              <a:ext cx="2266587" cy="1291393"/>
              <a:chOff x="7903207" y="4832379"/>
              <a:chExt cx="2266587" cy="1291393"/>
            </a:xfrm>
          </p:grpSpPr>
          <p:grpSp>
            <p:nvGrpSpPr>
              <p:cNvPr id="72" name="Group 71">
                <a:extLst>
                  <a:ext uri="{FF2B5EF4-FFF2-40B4-BE49-F238E27FC236}">
                    <a16:creationId xmlns:a16="http://schemas.microsoft.com/office/drawing/2014/main" id="{DACFB822-BD0E-4EB8-867D-72EB118C64EB}"/>
                  </a:ext>
                </a:extLst>
              </p:cNvPr>
              <p:cNvGrpSpPr/>
              <p:nvPr/>
            </p:nvGrpSpPr>
            <p:grpSpPr>
              <a:xfrm>
                <a:off x="7981397" y="4945197"/>
                <a:ext cx="981714" cy="817680"/>
                <a:chOff x="5284259" y="5097058"/>
                <a:chExt cx="981714" cy="817680"/>
              </a:xfrm>
            </p:grpSpPr>
            <p:grpSp>
              <p:nvGrpSpPr>
                <p:cNvPr id="76" name="Group 75">
                  <a:extLst>
                    <a:ext uri="{FF2B5EF4-FFF2-40B4-BE49-F238E27FC236}">
                      <a16:creationId xmlns:a16="http://schemas.microsoft.com/office/drawing/2014/main" id="{EAB1552A-47D4-4B60-9639-83577625E2DD}"/>
                    </a:ext>
                  </a:extLst>
                </p:cNvPr>
                <p:cNvGrpSpPr/>
                <p:nvPr/>
              </p:nvGrpSpPr>
              <p:grpSpPr>
                <a:xfrm>
                  <a:off x="5494775" y="5097058"/>
                  <a:ext cx="560683" cy="449979"/>
                  <a:chOff x="4479620" y="4774455"/>
                  <a:chExt cx="560683" cy="449979"/>
                </a:xfrm>
              </p:grpSpPr>
              <p:sp>
                <p:nvSpPr>
                  <p:cNvPr id="78" name="Freeform 83">
                    <a:extLst>
                      <a:ext uri="{FF2B5EF4-FFF2-40B4-BE49-F238E27FC236}">
                        <a16:creationId xmlns:a16="http://schemas.microsoft.com/office/drawing/2014/main" id="{65AA46C1-0D33-4731-A223-DDED9120A9B3}"/>
                      </a:ext>
                    </a:extLst>
                  </p:cNvPr>
                  <p:cNvSpPr>
                    <a:spLocks noEditPoints="1"/>
                  </p:cNvSpPr>
                  <p:nvPr/>
                </p:nvSpPr>
                <p:spPr bwMode="auto">
                  <a:xfrm>
                    <a:off x="4568906" y="4888735"/>
                    <a:ext cx="390454" cy="208323"/>
                  </a:xfrm>
                  <a:custGeom>
                    <a:avLst/>
                    <a:gdLst>
                      <a:gd name="T0" fmla="*/ 664 w 1638"/>
                      <a:gd name="T1" fmla="*/ 663 h 872"/>
                      <a:gd name="T2" fmla="*/ 0 w 1638"/>
                      <a:gd name="T3" fmla="*/ 782 h 872"/>
                      <a:gd name="T4" fmla="*/ 0 w 1638"/>
                      <a:gd name="T5" fmla="*/ 361 h 872"/>
                      <a:gd name="T6" fmla="*/ 664 w 1638"/>
                      <a:gd name="T7" fmla="*/ 480 h 872"/>
                      <a:gd name="T8" fmla="*/ 0 w 1638"/>
                      <a:gd name="T9" fmla="*/ 361 h 872"/>
                      <a:gd name="T10" fmla="*/ 1638 w 1638"/>
                      <a:gd name="T11" fmla="*/ 761 h 872"/>
                      <a:gd name="T12" fmla="*/ 1592 w 1638"/>
                      <a:gd name="T13" fmla="*/ 802 h 872"/>
                      <a:gd name="T14" fmla="*/ 1530 w 1638"/>
                      <a:gd name="T15" fmla="*/ 833 h 872"/>
                      <a:gd name="T16" fmla="*/ 1456 w 1638"/>
                      <a:gd name="T17" fmla="*/ 853 h 872"/>
                      <a:gd name="T18" fmla="*/ 1378 w 1638"/>
                      <a:gd name="T19" fmla="*/ 865 h 872"/>
                      <a:gd name="T20" fmla="*/ 1305 w 1638"/>
                      <a:gd name="T21" fmla="*/ 870 h 872"/>
                      <a:gd name="T22" fmla="*/ 1239 w 1638"/>
                      <a:gd name="T23" fmla="*/ 872 h 872"/>
                      <a:gd name="T24" fmla="*/ 1175 w 1638"/>
                      <a:gd name="T25" fmla="*/ 870 h 872"/>
                      <a:gd name="T26" fmla="*/ 1101 w 1638"/>
                      <a:gd name="T27" fmla="*/ 865 h 872"/>
                      <a:gd name="T28" fmla="*/ 1024 w 1638"/>
                      <a:gd name="T29" fmla="*/ 853 h 872"/>
                      <a:gd name="T30" fmla="*/ 950 w 1638"/>
                      <a:gd name="T31" fmla="*/ 833 h 872"/>
                      <a:gd name="T32" fmla="*/ 887 w 1638"/>
                      <a:gd name="T33" fmla="*/ 802 h 872"/>
                      <a:gd name="T34" fmla="*/ 840 w 1638"/>
                      <a:gd name="T35" fmla="*/ 761 h 872"/>
                      <a:gd name="T36" fmla="*/ 873 w 1638"/>
                      <a:gd name="T37" fmla="*/ 309 h 872"/>
                      <a:gd name="T38" fmla="*/ 953 w 1638"/>
                      <a:gd name="T39" fmla="*/ 339 h 872"/>
                      <a:gd name="T40" fmla="*/ 1046 w 1638"/>
                      <a:gd name="T41" fmla="*/ 359 h 872"/>
                      <a:gd name="T42" fmla="*/ 1144 w 1638"/>
                      <a:gd name="T43" fmla="*/ 371 h 872"/>
                      <a:gd name="T44" fmla="*/ 1239 w 1638"/>
                      <a:gd name="T45" fmla="*/ 373 h 872"/>
                      <a:gd name="T46" fmla="*/ 1336 w 1638"/>
                      <a:gd name="T47" fmla="*/ 371 h 872"/>
                      <a:gd name="T48" fmla="*/ 1434 w 1638"/>
                      <a:gd name="T49" fmla="*/ 359 h 872"/>
                      <a:gd name="T50" fmla="*/ 1526 w 1638"/>
                      <a:gd name="T51" fmla="*/ 339 h 872"/>
                      <a:gd name="T52" fmla="*/ 1606 w 1638"/>
                      <a:gd name="T53" fmla="*/ 309 h 872"/>
                      <a:gd name="T54" fmla="*/ 0 w 1638"/>
                      <a:gd name="T55" fmla="*/ 59 h 872"/>
                      <a:gd name="T56" fmla="*/ 664 w 1638"/>
                      <a:gd name="T57" fmla="*/ 177 h 872"/>
                      <a:gd name="T58" fmla="*/ 0 w 1638"/>
                      <a:gd name="T59" fmla="*/ 59 h 872"/>
                      <a:gd name="T60" fmla="*/ 1299 w 1638"/>
                      <a:gd name="T61" fmla="*/ 1 h 872"/>
                      <a:gd name="T62" fmla="*/ 1407 w 1638"/>
                      <a:gd name="T63" fmla="*/ 12 h 872"/>
                      <a:gd name="T64" fmla="*/ 1502 w 1638"/>
                      <a:gd name="T65" fmla="*/ 30 h 872"/>
                      <a:gd name="T66" fmla="*/ 1574 w 1638"/>
                      <a:gd name="T67" fmla="*/ 56 h 872"/>
                      <a:gd name="T68" fmla="*/ 1621 w 1638"/>
                      <a:gd name="T69" fmla="*/ 88 h 872"/>
                      <a:gd name="T70" fmla="*/ 1638 w 1638"/>
                      <a:gd name="T71" fmla="*/ 123 h 872"/>
                      <a:gd name="T72" fmla="*/ 1621 w 1638"/>
                      <a:gd name="T73" fmla="*/ 158 h 872"/>
                      <a:gd name="T74" fmla="*/ 1574 w 1638"/>
                      <a:gd name="T75" fmla="*/ 189 h 872"/>
                      <a:gd name="T76" fmla="*/ 1502 w 1638"/>
                      <a:gd name="T77" fmla="*/ 216 h 872"/>
                      <a:gd name="T78" fmla="*/ 1407 w 1638"/>
                      <a:gd name="T79" fmla="*/ 234 h 872"/>
                      <a:gd name="T80" fmla="*/ 1299 w 1638"/>
                      <a:gd name="T81" fmla="*/ 245 h 872"/>
                      <a:gd name="T82" fmla="*/ 1180 w 1638"/>
                      <a:gd name="T83" fmla="*/ 245 h 872"/>
                      <a:gd name="T84" fmla="*/ 1071 w 1638"/>
                      <a:gd name="T85" fmla="*/ 234 h 872"/>
                      <a:gd name="T86" fmla="*/ 978 w 1638"/>
                      <a:gd name="T87" fmla="*/ 216 h 872"/>
                      <a:gd name="T88" fmla="*/ 904 w 1638"/>
                      <a:gd name="T89" fmla="*/ 189 h 872"/>
                      <a:gd name="T90" fmla="*/ 857 w 1638"/>
                      <a:gd name="T91" fmla="*/ 158 h 872"/>
                      <a:gd name="T92" fmla="*/ 840 w 1638"/>
                      <a:gd name="T93" fmla="*/ 123 h 872"/>
                      <a:gd name="T94" fmla="*/ 857 w 1638"/>
                      <a:gd name="T95" fmla="*/ 88 h 872"/>
                      <a:gd name="T96" fmla="*/ 904 w 1638"/>
                      <a:gd name="T97" fmla="*/ 56 h 872"/>
                      <a:gd name="T98" fmla="*/ 978 w 1638"/>
                      <a:gd name="T99" fmla="*/ 30 h 872"/>
                      <a:gd name="T100" fmla="*/ 1071 w 1638"/>
                      <a:gd name="T101" fmla="*/ 12 h 872"/>
                      <a:gd name="T102" fmla="*/ 1180 w 1638"/>
                      <a:gd name="T103" fmla="*/ 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8" h="872">
                        <a:moveTo>
                          <a:pt x="0" y="663"/>
                        </a:moveTo>
                        <a:lnTo>
                          <a:pt x="664" y="663"/>
                        </a:lnTo>
                        <a:lnTo>
                          <a:pt x="664" y="782"/>
                        </a:lnTo>
                        <a:lnTo>
                          <a:pt x="0" y="782"/>
                        </a:lnTo>
                        <a:lnTo>
                          <a:pt x="0" y="663"/>
                        </a:lnTo>
                        <a:close/>
                        <a:moveTo>
                          <a:pt x="0" y="361"/>
                        </a:moveTo>
                        <a:lnTo>
                          <a:pt x="664" y="361"/>
                        </a:lnTo>
                        <a:lnTo>
                          <a:pt x="664" y="480"/>
                        </a:lnTo>
                        <a:lnTo>
                          <a:pt x="0" y="480"/>
                        </a:lnTo>
                        <a:lnTo>
                          <a:pt x="0" y="361"/>
                        </a:lnTo>
                        <a:close/>
                        <a:moveTo>
                          <a:pt x="1638" y="291"/>
                        </a:moveTo>
                        <a:lnTo>
                          <a:pt x="1638" y="761"/>
                        </a:lnTo>
                        <a:lnTo>
                          <a:pt x="1618" y="783"/>
                        </a:lnTo>
                        <a:lnTo>
                          <a:pt x="1592" y="802"/>
                        </a:lnTo>
                        <a:lnTo>
                          <a:pt x="1562" y="819"/>
                        </a:lnTo>
                        <a:lnTo>
                          <a:pt x="1530" y="833"/>
                        </a:lnTo>
                        <a:lnTo>
                          <a:pt x="1493" y="843"/>
                        </a:lnTo>
                        <a:lnTo>
                          <a:pt x="1456" y="853"/>
                        </a:lnTo>
                        <a:lnTo>
                          <a:pt x="1417" y="859"/>
                        </a:lnTo>
                        <a:lnTo>
                          <a:pt x="1378" y="865"/>
                        </a:lnTo>
                        <a:lnTo>
                          <a:pt x="1341" y="868"/>
                        </a:lnTo>
                        <a:lnTo>
                          <a:pt x="1305" y="870"/>
                        </a:lnTo>
                        <a:lnTo>
                          <a:pt x="1271" y="871"/>
                        </a:lnTo>
                        <a:lnTo>
                          <a:pt x="1239" y="872"/>
                        </a:lnTo>
                        <a:lnTo>
                          <a:pt x="1209" y="871"/>
                        </a:lnTo>
                        <a:lnTo>
                          <a:pt x="1175" y="870"/>
                        </a:lnTo>
                        <a:lnTo>
                          <a:pt x="1139" y="868"/>
                        </a:lnTo>
                        <a:lnTo>
                          <a:pt x="1101" y="865"/>
                        </a:lnTo>
                        <a:lnTo>
                          <a:pt x="1063" y="859"/>
                        </a:lnTo>
                        <a:lnTo>
                          <a:pt x="1024" y="853"/>
                        </a:lnTo>
                        <a:lnTo>
                          <a:pt x="987" y="843"/>
                        </a:lnTo>
                        <a:lnTo>
                          <a:pt x="950" y="833"/>
                        </a:lnTo>
                        <a:lnTo>
                          <a:pt x="916" y="819"/>
                        </a:lnTo>
                        <a:lnTo>
                          <a:pt x="887" y="802"/>
                        </a:lnTo>
                        <a:lnTo>
                          <a:pt x="861" y="784"/>
                        </a:lnTo>
                        <a:lnTo>
                          <a:pt x="840" y="761"/>
                        </a:lnTo>
                        <a:lnTo>
                          <a:pt x="840" y="291"/>
                        </a:lnTo>
                        <a:lnTo>
                          <a:pt x="873" y="309"/>
                        </a:lnTo>
                        <a:lnTo>
                          <a:pt x="912" y="326"/>
                        </a:lnTo>
                        <a:lnTo>
                          <a:pt x="953" y="339"/>
                        </a:lnTo>
                        <a:lnTo>
                          <a:pt x="999" y="350"/>
                        </a:lnTo>
                        <a:lnTo>
                          <a:pt x="1046" y="359"/>
                        </a:lnTo>
                        <a:lnTo>
                          <a:pt x="1094" y="366"/>
                        </a:lnTo>
                        <a:lnTo>
                          <a:pt x="1144" y="371"/>
                        </a:lnTo>
                        <a:lnTo>
                          <a:pt x="1192" y="373"/>
                        </a:lnTo>
                        <a:lnTo>
                          <a:pt x="1239" y="373"/>
                        </a:lnTo>
                        <a:lnTo>
                          <a:pt x="1286" y="373"/>
                        </a:lnTo>
                        <a:lnTo>
                          <a:pt x="1336" y="371"/>
                        </a:lnTo>
                        <a:lnTo>
                          <a:pt x="1384" y="366"/>
                        </a:lnTo>
                        <a:lnTo>
                          <a:pt x="1434" y="359"/>
                        </a:lnTo>
                        <a:lnTo>
                          <a:pt x="1481" y="350"/>
                        </a:lnTo>
                        <a:lnTo>
                          <a:pt x="1526" y="339"/>
                        </a:lnTo>
                        <a:lnTo>
                          <a:pt x="1568" y="326"/>
                        </a:lnTo>
                        <a:lnTo>
                          <a:pt x="1606" y="309"/>
                        </a:lnTo>
                        <a:lnTo>
                          <a:pt x="1638" y="291"/>
                        </a:lnTo>
                        <a:close/>
                        <a:moveTo>
                          <a:pt x="0" y="59"/>
                        </a:moveTo>
                        <a:lnTo>
                          <a:pt x="664" y="59"/>
                        </a:lnTo>
                        <a:lnTo>
                          <a:pt x="664" y="177"/>
                        </a:lnTo>
                        <a:lnTo>
                          <a:pt x="0" y="177"/>
                        </a:lnTo>
                        <a:lnTo>
                          <a:pt x="0" y="59"/>
                        </a:lnTo>
                        <a:close/>
                        <a:moveTo>
                          <a:pt x="1239" y="0"/>
                        </a:moveTo>
                        <a:lnTo>
                          <a:pt x="1299" y="1"/>
                        </a:lnTo>
                        <a:lnTo>
                          <a:pt x="1355" y="6"/>
                        </a:lnTo>
                        <a:lnTo>
                          <a:pt x="1407" y="12"/>
                        </a:lnTo>
                        <a:lnTo>
                          <a:pt x="1457" y="20"/>
                        </a:lnTo>
                        <a:lnTo>
                          <a:pt x="1502" y="30"/>
                        </a:lnTo>
                        <a:lnTo>
                          <a:pt x="1540" y="42"/>
                        </a:lnTo>
                        <a:lnTo>
                          <a:pt x="1574" y="56"/>
                        </a:lnTo>
                        <a:lnTo>
                          <a:pt x="1602" y="71"/>
                        </a:lnTo>
                        <a:lnTo>
                          <a:pt x="1621" y="88"/>
                        </a:lnTo>
                        <a:lnTo>
                          <a:pt x="1635" y="105"/>
                        </a:lnTo>
                        <a:lnTo>
                          <a:pt x="1638" y="123"/>
                        </a:lnTo>
                        <a:lnTo>
                          <a:pt x="1635" y="141"/>
                        </a:lnTo>
                        <a:lnTo>
                          <a:pt x="1621" y="158"/>
                        </a:lnTo>
                        <a:lnTo>
                          <a:pt x="1602" y="175"/>
                        </a:lnTo>
                        <a:lnTo>
                          <a:pt x="1574" y="189"/>
                        </a:lnTo>
                        <a:lnTo>
                          <a:pt x="1540" y="204"/>
                        </a:lnTo>
                        <a:lnTo>
                          <a:pt x="1502" y="216"/>
                        </a:lnTo>
                        <a:lnTo>
                          <a:pt x="1457" y="226"/>
                        </a:lnTo>
                        <a:lnTo>
                          <a:pt x="1407" y="234"/>
                        </a:lnTo>
                        <a:lnTo>
                          <a:pt x="1355" y="240"/>
                        </a:lnTo>
                        <a:lnTo>
                          <a:pt x="1299" y="245"/>
                        </a:lnTo>
                        <a:lnTo>
                          <a:pt x="1239" y="246"/>
                        </a:lnTo>
                        <a:lnTo>
                          <a:pt x="1180" y="245"/>
                        </a:lnTo>
                        <a:lnTo>
                          <a:pt x="1124" y="240"/>
                        </a:lnTo>
                        <a:lnTo>
                          <a:pt x="1071" y="234"/>
                        </a:lnTo>
                        <a:lnTo>
                          <a:pt x="1023" y="226"/>
                        </a:lnTo>
                        <a:lnTo>
                          <a:pt x="978" y="216"/>
                        </a:lnTo>
                        <a:lnTo>
                          <a:pt x="938" y="204"/>
                        </a:lnTo>
                        <a:lnTo>
                          <a:pt x="904" y="189"/>
                        </a:lnTo>
                        <a:lnTo>
                          <a:pt x="878" y="175"/>
                        </a:lnTo>
                        <a:lnTo>
                          <a:pt x="857" y="158"/>
                        </a:lnTo>
                        <a:lnTo>
                          <a:pt x="845" y="141"/>
                        </a:lnTo>
                        <a:lnTo>
                          <a:pt x="840" y="123"/>
                        </a:lnTo>
                        <a:lnTo>
                          <a:pt x="845" y="105"/>
                        </a:lnTo>
                        <a:lnTo>
                          <a:pt x="857" y="88"/>
                        </a:lnTo>
                        <a:lnTo>
                          <a:pt x="878" y="71"/>
                        </a:lnTo>
                        <a:lnTo>
                          <a:pt x="904" y="56"/>
                        </a:lnTo>
                        <a:lnTo>
                          <a:pt x="938" y="42"/>
                        </a:lnTo>
                        <a:lnTo>
                          <a:pt x="978" y="30"/>
                        </a:lnTo>
                        <a:lnTo>
                          <a:pt x="1023" y="20"/>
                        </a:lnTo>
                        <a:lnTo>
                          <a:pt x="1071" y="12"/>
                        </a:lnTo>
                        <a:lnTo>
                          <a:pt x="1124" y="6"/>
                        </a:lnTo>
                        <a:lnTo>
                          <a:pt x="1180" y="1"/>
                        </a:lnTo>
                        <a:lnTo>
                          <a:pt x="1239"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79" name="Freeform 84">
                    <a:extLst>
                      <a:ext uri="{FF2B5EF4-FFF2-40B4-BE49-F238E27FC236}">
                        <a16:creationId xmlns:a16="http://schemas.microsoft.com/office/drawing/2014/main" id="{0C412BBF-CBEE-438E-9686-A2C3F1C05B9B}"/>
                      </a:ext>
                    </a:extLst>
                  </p:cNvPr>
                  <p:cNvSpPr>
                    <a:spLocks noEditPoints="1"/>
                  </p:cNvSpPr>
                  <p:nvPr/>
                </p:nvSpPr>
                <p:spPr bwMode="auto">
                  <a:xfrm>
                    <a:off x="4479620" y="4774455"/>
                    <a:ext cx="560683" cy="449979"/>
                  </a:xfrm>
                  <a:custGeom>
                    <a:avLst/>
                    <a:gdLst>
                      <a:gd name="T0" fmla="*/ 174 w 2356"/>
                      <a:gd name="T1" fmla="*/ 174 h 1888"/>
                      <a:gd name="T2" fmla="*/ 174 w 2356"/>
                      <a:gd name="T3" fmla="*/ 1598 h 1888"/>
                      <a:gd name="T4" fmla="*/ 2182 w 2356"/>
                      <a:gd name="T5" fmla="*/ 1598 h 1888"/>
                      <a:gd name="T6" fmla="*/ 2182 w 2356"/>
                      <a:gd name="T7" fmla="*/ 174 h 1888"/>
                      <a:gd name="T8" fmla="*/ 174 w 2356"/>
                      <a:gd name="T9" fmla="*/ 174 h 1888"/>
                      <a:gd name="T10" fmla="*/ 0 w 2356"/>
                      <a:gd name="T11" fmla="*/ 0 h 1888"/>
                      <a:gd name="T12" fmla="*/ 2356 w 2356"/>
                      <a:gd name="T13" fmla="*/ 0 h 1888"/>
                      <a:gd name="T14" fmla="*/ 2356 w 2356"/>
                      <a:gd name="T15" fmla="*/ 1888 h 1888"/>
                      <a:gd name="T16" fmla="*/ 0 w 2356"/>
                      <a:gd name="T17" fmla="*/ 1888 h 1888"/>
                      <a:gd name="T18" fmla="*/ 0 w 2356"/>
                      <a:gd name="T19"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6" h="1888">
                        <a:moveTo>
                          <a:pt x="174" y="174"/>
                        </a:moveTo>
                        <a:lnTo>
                          <a:pt x="174" y="1598"/>
                        </a:lnTo>
                        <a:lnTo>
                          <a:pt x="2182" y="1598"/>
                        </a:lnTo>
                        <a:lnTo>
                          <a:pt x="2182" y="174"/>
                        </a:lnTo>
                        <a:lnTo>
                          <a:pt x="174" y="174"/>
                        </a:lnTo>
                        <a:close/>
                        <a:moveTo>
                          <a:pt x="0" y="0"/>
                        </a:moveTo>
                        <a:lnTo>
                          <a:pt x="2356" y="0"/>
                        </a:lnTo>
                        <a:lnTo>
                          <a:pt x="2356" y="1888"/>
                        </a:lnTo>
                        <a:lnTo>
                          <a:pt x="0" y="1888"/>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77" name="TextBox 76">
                  <a:extLst>
                    <a:ext uri="{FF2B5EF4-FFF2-40B4-BE49-F238E27FC236}">
                      <a16:creationId xmlns:a16="http://schemas.microsoft.com/office/drawing/2014/main" id="{5A7F2D7E-2B50-46A1-A212-163351980409}"/>
                    </a:ext>
                  </a:extLst>
                </p:cNvPr>
                <p:cNvSpPr txBox="1"/>
                <p:nvPr/>
              </p:nvSpPr>
              <p:spPr>
                <a:xfrm>
                  <a:off x="5284259" y="5626014"/>
                  <a:ext cx="981714"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white"/>
                      </a:solidFill>
                      <a:effectLst/>
                      <a:uLnTx/>
                      <a:uFillTx/>
                      <a:latin typeface="Calibri" panose="020F0502020204030204"/>
                      <a:ea typeface="ＭＳ Ｐゴシック"/>
                    </a:rPr>
                    <a:t>Server</a:t>
                  </a:r>
                </a:p>
              </p:txBody>
            </p:sp>
          </p:grpSp>
          <p:sp>
            <p:nvSpPr>
              <p:cNvPr id="73" name="TextBox 72">
                <a:extLst>
                  <a:ext uri="{FF2B5EF4-FFF2-40B4-BE49-F238E27FC236}">
                    <a16:creationId xmlns:a16="http://schemas.microsoft.com/office/drawing/2014/main" id="{C1ED7FAD-5E7A-47A0-B273-508314225B01}"/>
                  </a:ext>
                </a:extLst>
              </p:cNvPr>
              <p:cNvSpPr txBox="1"/>
              <p:nvPr/>
            </p:nvSpPr>
            <p:spPr>
              <a:xfrm>
                <a:off x="9044281" y="5499964"/>
                <a:ext cx="981714" cy="487276"/>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prstClr val="white"/>
                    </a:solidFill>
                    <a:effectLst/>
                    <a:uLnTx/>
                    <a:uFillTx/>
                    <a:latin typeface="Calibri" panose="020F0502020204030204"/>
                    <a:ea typeface="ＭＳ Ｐゴシック"/>
                  </a:rPr>
                  <a:t>ArcGIS Data Store</a:t>
                </a:r>
              </a:p>
            </p:txBody>
          </p:sp>
          <p:pic>
            <p:nvPicPr>
              <p:cNvPr id="74" name="Picture 73">
                <a:extLst>
                  <a:ext uri="{FF2B5EF4-FFF2-40B4-BE49-F238E27FC236}">
                    <a16:creationId xmlns:a16="http://schemas.microsoft.com/office/drawing/2014/main" id="{15CA27F2-5B0D-4419-9D98-EC861181392D}"/>
                  </a:ext>
                </a:extLst>
              </p:cNvPr>
              <p:cNvPicPr>
                <a:picLocks noChangeAspect="1"/>
              </p:cNvPicPr>
              <p:nvPr/>
            </p:nvPicPr>
            <p:blipFill>
              <a:blip r:embed="rId7"/>
              <a:stretch>
                <a:fillRect/>
              </a:stretch>
            </p:blipFill>
            <p:spPr>
              <a:xfrm>
                <a:off x="9272987" y="4898216"/>
                <a:ext cx="524301" cy="597460"/>
              </a:xfrm>
              <a:prstGeom prst="rect">
                <a:avLst/>
              </a:prstGeom>
            </p:spPr>
          </p:pic>
          <p:sp>
            <p:nvSpPr>
              <p:cNvPr id="75" name="Rectangle 74">
                <a:extLst>
                  <a:ext uri="{FF2B5EF4-FFF2-40B4-BE49-F238E27FC236}">
                    <a16:creationId xmlns:a16="http://schemas.microsoft.com/office/drawing/2014/main" id="{120C3FFC-03C7-4C19-94EC-D4D5202B2BAB}"/>
                  </a:ext>
                </a:extLst>
              </p:cNvPr>
              <p:cNvSpPr/>
              <p:nvPr/>
            </p:nvSpPr>
            <p:spPr bwMode="auto">
              <a:xfrm>
                <a:off x="7903207" y="4832379"/>
                <a:ext cx="2266587" cy="1291393"/>
              </a:xfrm>
              <a:prstGeom prst="rect">
                <a:avLst/>
              </a:prstGeom>
              <a:noFill/>
              <a:ln>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grpSp>
      </p:grpSp>
    </p:spTree>
    <p:extLst>
      <p:ext uri="{BB962C8B-B14F-4D97-AF65-F5344CB8AC3E}">
        <p14:creationId xmlns:p14="http://schemas.microsoft.com/office/powerpoint/2010/main" val="15865531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3451A982-603F-4B4F-8926-8349472F0F24}"/>
              </a:ext>
            </a:extLst>
          </p:cNvPr>
          <p:cNvGrpSpPr/>
          <p:nvPr/>
        </p:nvGrpSpPr>
        <p:grpSpPr>
          <a:xfrm>
            <a:off x="-16394" y="-8965"/>
            <a:ext cx="12223812" cy="6885432"/>
            <a:chOff x="-7429" y="0"/>
            <a:chExt cx="12223812" cy="6885432"/>
          </a:xfrm>
        </p:grpSpPr>
        <p:sp>
          <p:nvSpPr>
            <p:cNvPr id="62" name="shading (lower right)">
              <a:extLst>
                <a:ext uri="{FF2B5EF4-FFF2-40B4-BE49-F238E27FC236}">
                  <a16:creationId xmlns:a16="http://schemas.microsoft.com/office/drawing/2014/main" id="{BC55E323-C7B9-4FA9-9917-AD9B59034616}"/>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64" name="Group 63">
              <a:extLst>
                <a:ext uri="{FF2B5EF4-FFF2-40B4-BE49-F238E27FC236}">
                  <a16:creationId xmlns:a16="http://schemas.microsoft.com/office/drawing/2014/main" id="{EA59588A-28AD-421B-8244-ECEF33FF45A8}"/>
                </a:ext>
              </a:extLst>
            </p:cNvPr>
            <p:cNvGrpSpPr/>
            <p:nvPr/>
          </p:nvGrpSpPr>
          <p:grpSpPr>
            <a:xfrm>
              <a:off x="0" y="0"/>
              <a:ext cx="12192000" cy="6858000"/>
              <a:chOff x="0" y="0"/>
              <a:chExt cx="12192000" cy="6858000"/>
            </a:xfrm>
          </p:grpSpPr>
          <p:grpSp>
            <p:nvGrpSpPr>
              <p:cNvPr id="82" name="Group 81" hidden="1">
                <a:extLst>
                  <a:ext uri="{FF2B5EF4-FFF2-40B4-BE49-F238E27FC236}">
                    <a16:creationId xmlns:a16="http://schemas.microsoft.com/office/drawing/2014/main" id="{D0B2FAE6-5ECD-4FDE-B464-FEA7A3B75D29}"/>
                  </a:ext>
                </a:extLst>
              </p:cNvPr>
              <p:cNvGrpSpPr/>
              <p:nvPr/>
            </p:nvGrpSpPr>
            <p:grpSpPr>
              <a:xfrm>
                <a:off x="0" y="0"/>
                <a:ext cx="12192000" cy="6858000"/>
                <a:chOff x="0" y="0"/>
                <a:chExt cx="12192000" cy="6858000"/>
              </a:xfrm>
            </p:grpSpPr>
            <p:sp>
              <p:nvSpPr>
                <p:cNvPr id="100" name="Rectangle 99">
                  <a:extLst>
                    <a:ext uri="{FF2B5EF4-FFF2-40B4-BE49-F238E27FC236}">
                      <a16:creationId xmlns:a16="http://schemas.microsoft.com/office/drawing/2014/main" id="{14386417-8B9B-463A-9331-6FBC648536A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1" name="Picture 100">
                  <a:extLst>
                    <a:ext uri="{FF2B5EF4-FFF2-40B4-BE49-F238E27FC236}">
                      <a16:creationId xmlns:a16="http://schemas.microsoft.com/office/drawing/2014/main" id="{E9691911-E84A-4F60-ACDC-FA6DC1604DF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83" name="Group 82">
                <a:extLst>
                  <a:ext uri="{FF2B5EF4-FFF2-40B4-BE49-F238E27FC236}">
                    <a16:creationId xmlns:a16="http://schemas.microsoft.com/office/drawing/2014/main" id="{E6D3A88E-5A6F-4B4D-9A3F-A205C9243FD7}"/>
                  </a:ext>
                </a:extLst>
              </p:cNvPr>
              <p:cNvGrpSpPr/>
              <p:nvPr/>
            </p:nvGrpSpPr>
            <p:grpSpPr>
              <a:xfrm>
                <a:off x="208303" y="146055"/>
                <a:ext cx="11731071" cy="6595922"/>
                <a:chOff x="208303" y="146055"/>
                <a:chExt cx="11731071" cy="6595922"/>
              </a:xfrm>
            </p:grpSpPr>
            <p:grpSp>
              <p:nvGrpSpPr>
                <p:cNvPr id="84" name="Group 83">
                  <a:extLst>
                    <a:ext uri="{FF2B5EF4-FFF2-40B4-BE49-F238E27FC236}">
                      <a16:creationId xmlns:a16="http://schemas.microsoft.com/office/drawing/2014/main" id="{61452E87-E5CA-4436-AA53-A5BE3879CC18}"/>
                    </a:ext>
                  </a:extLst>
                </p:cNvPr>
                <p:cNvGrpSpPr/>
                <p:nvPr/>
              </p:nvGrpSpPr>
              <p:grpSpPr>
                <a:xfrm>
                  <a:off x="11604987" y="146055"/>
                  <a:ext cx="334387" cy="435843"/>
                  <a:chOff x="11604987" y="146055"/>
                  <a:chExt cx="334387" cy="435843"/>
                </a:xfrm>
              </p:grpSpPr>
              <p:grpSp>
                <p:nvGrpSpPr>
                  <p:cNvPr id="92" name="Group 91">
                    <a:extLst>
                      <a:ext uri="{FF2B5EF4-FFF2-40B4-BE49-F238E27FC236}">
                        <a16:creationId xmlns:a16="http://schemas.microsoft.com/office/drawing/2014/main" id="{C2CDCF8E-B7AE-4338-9FEC-D4D17EFB8548}"/>
                      </a:ext>
                    </a:extLst>
                  </p:cNvPr>
                  <p:cNvGrpSpPr>
                    <a:grpSpLocks noChangeAspect="1"/>
                  </p:cNvGrpSpPr>
                  <p:nvPr/>
                </p:nvGrpSpPr>
                <p:grpSpPr>
                  <a:xfrm>
                    <a:off x="11770125" y="399018"/>
                    <a:ext cx="169249" cy="182880"/>
                    <a:chOff x="7310041" y="760941"/>
                    <a:chExt cx="1043386" cy="1127422"/>
                  </a:xfrm>
                </p:grpSpPr>
                <p:sp>
                  <p:nvSpPr>
                    <p:cNvPr id="97" name="Freeform 72">
                      <a:extLst>
                        <a:ext uri="{FF2B5EF4-FFF2-40B4-BE49-F238E27FC236}">
                          <a16:creationId xmlns:a16="http://schemas.microsoft.com/office/drawing/2014/main" id="{51716D55-B251-44D6-864D-1DEC6AA111D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8" name="Rectangle 97">
                      <a:extLst>
                        <a:ext uri="{FF2B5EF4-FFF2-40B4-BE49-F238E27FC236}">
                          <a16:creationId xmlns:a16="http://schemas.microsoft.com/office/drawing/2014/main" id="{DD77EAE5-5601-4E8B-B9F9-41AA35DB9D3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9" name="Rectangle 98">
                      <a:extLst>
                        <a:ext uri="{FF2B5EF4-FFF2-40B4-BE49-F238E27FC236}">
                          <a16:creationId xmlns:a16="http://schemas.microsoft.com/office/drawing/2014/main" id="{5F5C5DF6-2045-414A-93D7-CEE0A47AF88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93" name="Group 92">
                    <a:extLst>
                      <a:ext uri="{FF2B5EF4-FFF2-40B4-BE49-F238E27FC236}">
                        <a16:creationId xmlns:a16="http://schemas.microsoft.com/office/drawing/2014/main" id="{95AA65B1-7528-4847-94AE-D1933DA99F3E}"/>
                      </a:ext>
                    </a:extLst>
                  </p:cNvPr>
                  <p:cNvGrpSpPr>
                    <a:grpSpLocks noChangeAspect="1"/>
                  </p:cNvGrpSpPr>
                  <p:nvPr/>
                </p:nvGrpSpPr>
                <p:grpSpPr>
                  <a:xfrm>
                    <a:off x="11604987" y="146055"/>
                    <a:ext cx="73152" cy="73152"/>
                    <a:chOff x="7310041" y="760941"/>
                    <a:chExt cx="1043386" cy="1127422"/>
                  </a:xfrm>
                </p:grpSpPr>
                <p:sp>
                  <p:nvSpPr>
                    <p:cNvPr id="94" name="Freeform 69">
                      <a:extLst>
                        <a:ext uri="{FF2B5EF4-FFF2-40B4-BE49-F238E27FC236}">
                          <a16:creationId xmlns:a16="http://schemas.microsoft.com/office/drawing/2014/main" id="{AE37BEF1-9B55-4510-A1BB-04F1C3E7CACD}"/>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5" name="Rectangle 94">
                      <a:extLst>
                        <a:ext uri="{FF2B5EF4-FFF2-40B4-BE49-F238E27FC236}">
                          <a16:creationId xmlns:a16="http://schemas.microsoft.com/office/drawing/2014/main" id="{7693CC0B-BA2C-4A7E-83D5-75A3E5AEEAE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6" name="Rectangle 95">
                      <a:extLst>
                        <a:ext uri="{FF2B5EF4-FFF2-40B4-BE49-F238E27FC236}">
                          <a16:creationId xmlns:a16="http://schemas.microsoft.com/office/drawing/2014/main" id="{56EC3CD2-4938-49D3-90D9-74A2D27DA6E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85" name="Group 84">
                  <a:extLst>
                    <a:ext uri="{FF2B5EF4-FFF2-40B4-BE49-F238E27FC236}">
                      <a16:creationId xmlns:a16="http://schemas.microsoft.com/office/drawing/2014/main" id="{BC5DB936-FCA4-4C4D-8EC5-6507633F99C7}"/>
                    </a:ext>
                  </a:extLst>
                </p:cNvPr>
                <p:cNvGrpSpPr/>
                <p:nvPr/>
              </p:nvGrpSpPr>
              <p:grpSpPr>
                <a:xfrm>
                  <a:off x="208303" y="5787704"/>
                  <a:ext cx="437544" cy="389381"/>
                  <a:chOff x="9178262" y="1315181"/>
                  <a:chExt cx="437544" cy="389381"/>
                </a:xfrm>
              </p:grpSpPr>
              <p:pic>
                <p:nvPicPr>
                  <p:cNvPr id="90" name="Picture 89">
                    <a:extLst>
                      <a:ext uri="{FF2B5EF4-FFF2-40B4-BE49-F238E27FC236}">
                        <a16:creationId xmlns:a16="http://schemas.microsoft.com/office/drawing/2014/main" id="{C40DDC28-274A-4782-8AC2-60258E33D07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91" name="Picture 90">
                    <a:extLst>
                      <a:ext uri="{FF2B5EF4-FFF2-40B4-BE49-F238E27FC236}">
                        <a16:creationId xmlns:a16="http://schemas.microsoft.com/office/drawing/2014/main" id="{33742B22-35D9-4347-A542-F226B9113E0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86" name="Group 85">
                  <a:extLst>
                    <a:ext uri="{FF2B5EF4-FFF2-40B4-BE49-F238E27FC236}">
                      <a16:creationId xmlns:a16="http://schemas.microsoft.com/office/drawing/2014/main" id="{F5323B6B-FCB2-4FDE-B684-27D066B8BFD4}"/>
                    </a:ext>
                  </a:extLst>
                </p:cNvPr>
                <p:cNvGrpSpPr/>
                <p:nvPr/>
              </p:nvGrpSpPr>
              <p:grpSpPr>
                <a:xfrm>
                  <a:off x="250899" y="6421937"/>
                  <a:ext cx="669934" cy="274320"/>
                  <a:chOff x="9445759" y="1430242"/>
                  <a:chExt cx="669934" cy="274320"/>
                </a:xfrm>
              </p:grpSpPr>
              <p:pic>
                <p:nvPicPr>
                  <p:cNvPr id="88" name="Picture 87">
                    <a:extLst>
                      <a:ext uri="{FF2B5EF4-FFF2-40B4-BE49-F238E27FC236}">
                        <a16:creationId xmlns:a16="http://schemas.microsoft.com/office/drawing/2014/main" id="{40EC12F5-1837-4586-971C-A0D43BDADEC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89" name="Picture 88">
                    <a:extLst>
                      <a:ext uri="{FF2B5EF4-FFF2-40B4-BE49-F238E27FC236}">
                        <a16:creationId xmlns:a16="http://schemas.microsoft.com/office/drawing/2014/main" id="{3EAC82AB-A3C1-441D-9FB9-C4D1C26D0B3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87" name="Picture 86">
                  <a:extLst>
                    <a:ext uri="{FF2B5EF4-FFF2-40B4-BE49-F238E27FC236}">
                      <a16:creationId xmlns:a16="http://schemas.microsoft.com/office/drawing/2014/main" id="{06D0DA06-4749-4C9B-8B49-01ABBEC3676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5" name="Picture 64">
              <a:extLst>
                <a:ext uri="{FF2B5EF4-FFF2-40B4-BE49-F238E27FC236}">
                  <a16:creationId xmlns:a16="http://schemas.microsoft.com/office/drawing/2014/main" id="{BBA36536-8E4A-4B5A-A646-0633BD2D37DC}"/>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p:txBody>
          <a:bodyPr/>
          <a:lstStyle/>
          <a:p>
            <a:r>
              <a:rPr lang="en-US"/>
              <a:t>Data storage options – ‘By reference’ services</a:t>
            </a:r>
          </a:p>
        </p:txBody>
      </p:sp>
      <p:sp>
        <p:nvSpPr>
          <p:cNvPr id="3" name="Content Placeholder 2"/>
          <p:cNvSpPr>
            <a:spLocks noGrp="1"/>
          </p:cNvSpPr>
          <p:nvPr>
            <p:ph sz="quarter" idx="10"/>
          </p:nvPr>
        </p:nvSpPr>
        <p:spPr>
          <a:xfrm>
            <a:off x="914400" y="1828799"/>
            <a:ext cx="6580382" cy="3449703"/>
          </a:xfrm>
        </p:spPr>
        <p:txBody>
          <a:bodyPr/>
          <a:lstStyle/>
          <a:p>
            <a:r>
              <a:rPr lang="en-US"/>
              <a:t>Feature Services referencing an Enterprise Geodatabase	</a:t>
            </a:r>
          </a:p>
          <a:p>
            <a:pPr lvl="1"/>
            <a:r>
              <a:rPr lang="en-US" u="sng"/>
              <a:t>ArcGIS Enterprise (federated)</a:t>
            </a:r>
          </a:p>
          <a:p>
            <a:pPr lvl="1"/>
            <a:r>
              <a:rPr lang="en-US" u="sng"/>
              <a:t>ArcGIS Server (unfederated / stand alone)</a:t>
            </a:r>
          </a:p>
          <a:p>
            <a:endParaRPr lang="en-US"/>
          </a:p>
          <a:p>
            <a:endParaRPr lang="en-US"/>
          </a:p>
          <a:p>
            <a:r>
              <a:rPr lang="en-US"/>
              <a:t>Only implementation to support:</a:t>
            </a:r>
          </a:p>
          <a:p>
            <a:pPr lvl="1"/>
            <a:r>
              <a:rPr lang="en-US"/>
              <a:t>Versioning, utility networks, true curves, annotation, dimensions, attribute rules, contingent attribute values</a:t>
            </a:r>
          </a:p>
          <a:p>
            <a:endParaRPr lang="en-US"/>
          </a:p>
          <a:p>
            <a:endParaRPr lang="en-US"/>
          </a:p>
          <a:p>
            <a:endParaRPr lang="en-US"/>
          </a:p>
        </p:txBody>
      </p:sp>
      <p:sp>
        <p:nvSpPr>
          <p:cNvPr id="49" name="Rectangle 61"/>
          <p:cNvSpPr/>
          <p:nvPr/>
        </p:nvSpPr>
        <p:spPr bwMode="auto">
          <a:xfrm rot="5400000" flipH="1">
            <a:off x="8792256" y="2758875"/>
            <a:ext cx="732858" cy="342124"/>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50" name="Rectangle 61"/>
          <p:cNvSpPr/>
          <p:nvPr/>
        </p:nvSpPr>
        <p:spPr bwMode="auto">
          <a:xfrm flipH="1">
            <a:off x="7354205" y="2478287"/>
            <a:ext cx="3694111" cy="148114"/>
          </a:xfrm>
          <a:custGeom>
            <a:avLst/>
            <a:gdLst/>
            <a:ahLst/>
            <a:cxnLst/>
            <a:rect l="l" t="t" r="r" b="b"/>
            <a:pathLst>
              <a:path w="3187153" h="173737">
                <a:moveTo>
                  <a:pt x="3187153" y="0"/>
                </a:moveTo>
                <a:cubicBezTo>
                  <a:pt x="3187153" y="45370"/>
                  <a:pt x="3151453" y="82149"/>
                  <a:pt x="3107415" y="82149"/>
                </a:cubicBezTo>
                <a:lnTo>
                  <a:pt x="2317574" y="82149"/>
                </a:lnTo>
                <a:lnTo>
                  <a:pt x="2317574" y="82297"/>
                </a:lnTo>
                <a:lnTo>
                  <a:pt x="869580" y="82297"/>
                </a:lnTo>
                <a:lnTo>
                  <a:pt x="869580" y="82149"/>
                </a:lnTo>
                <a:lnTo>
                  <a:pt x="79738" y="82149"/>
                </a:lnTo>
                <a:cubicBezTo>
                  <a:pt x="35700" y="82149"/>
                  <a:pt x="0" y="45370"/>
                  <a:pt x="0" y="0"/>
                </a:cubicBezTo>
                <a:lnTo>
                  <a:pt x="0" y="91588"/>
                </a:lnTo>
                <a:cubicBezTo>
                  <a:pt x="0" y="136957"/>
                  <a:pt x="35700" y="173737"/>
                  <a:pt x="79738" y="173737"/>
                </a:cubicBezTo>
                <a:lnTo>
                  <a:pt x="610970" y="173737"/>
                </a:lnTo>
                <a:lnTo>
                  <a:pt x="610970" y="173737"/>
                </a:lnTo>
                <a:lnTo>
                  <a:pt x="2439770" y="173737"/>
                </a:lnTo>
                <a:lnTo>
                  <a:pt x="2439770" y="173737"/>
                </a:lnTo>
                <a:lnTo>
                  <a:pt x="3107415" y="173737"/>
                </a:lnTo>
                <a:cubicBezTo>
                  <a:pt x="3151453" y="173737"/>
                  <a:pt x="3187153" y="136957"/>
                  <a:pt x="3187153" y="91588"/>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a:ea typeface="ＭＳ Ｐゴシック"/>
            </a:endParaRPr>
          </a:p>
        </p:txBody>
      </p:sp>
      <p:grpSp>
        <p:nvGrpSpPr>
          <p:cNvPr id="8" name="Group 7"/>
          <p:cNvGrpSpPr/>
          <p:nvPr/>
        </p:nvGrpSpPr>
        <p:grpSpPr>
          <a:xfrm>
            <a:off x="7398924" y="1974957"/>
            <a:ext cx="966882" cy="521752"/>
            <a:chOff x="2616524" y="2497678"/>
            <a:chExt cx="1033687" cy="557798"/>
          </a:xfrm>
        </p:grpSpPr>
        <p:sp>
          <p:nvSpPr>
            <p:cNvPr id="46" name="Freeform 45"/>
            <p:cNvSpPr>
              <a:spLocks/>
            </p:cNvSpPr>
            <p:nvPr/>
          </p:nvSpPr>
          <p:spPr bwMode="auto">
            <a:xfrm>
              <a:off x="2971051" y="2497678"/>
              <a:ext cx="679160" cy="557798"/>
            </a:xfrm>
            <a:custGeom>
              <a:avLst/>
              <a:gdLst>
                <a:gd name="T0" fmla="*/ 2668 w 2906"/>
                <a:gd name="T1" fmla="*/ 0 h 2394"/>
                <a:gd name="T2" fmla="*/ 2752 w 2906"/>
                <a:gd name="T3" fmla="*/ 13 h 2394"/>
                <a:gd name="T4" fmla="*/ 2822 w 2906"/>
                <a:gd name="T5" fmla="*/ 52 h 2394"/>
                <a:gd name="T6" fmla="*/ 2874 w 2906"/>
                <a:gd name="T7" fmla="*/ 110 h 2394"/>
                <a:gd name="T8" fmla="*/ 2903 w 2906"/>
                <a:gd name="T9" fmla="*/ 183 h 2394"/>
                <a:gd name="T10" fmla="*/ 2906 w 2906"/>
                <a:gd name="T11" fmla="*/ 1659 h 2394"/>
                <a:gd name="T12" fmla="*/ 2892 w 2906"/>
                <a:gd name="T13" fmla="*/ 1736 h 2394"/>
                <a:gd name="T14" fmla="*/ 2851 w 2906"/>
                <a:gd name="T15" fmla="*/ 1802 h 2394"/>
                <a:gd name="T16" fmla="*/ 2788 w 2906"/>
                <a:gd name="T17" fmla="*/ 1851 h 2394"/>
                <a:gd name="T18" fmla="*/ 2710 w 2906"/>
                <a:gd name="T19" fmla="*/ 1878 h 2394"/>
                <a:gd name="T20" fmla="*/ 2006 w 2906"/>
                <a:gd name="T21" fmla="*/ 1881 h 2394"/>
                <a:gd name="T22" fmla="*/ 2009 w 2906"/>
                <a:gd name="T23" fmla="*/ 1972 h 2394"/>
                <a:gd name="T24" fmla="*/ 2074 w 2906"/>
                <a:gd name="T25" fmla="*/ 1976 h 2394"/>
                <a:gd name="T26" fmla="*/ 2137 w 2906"/>
                <a:gd name="T27" fmla="*/ 2001 h 2394"/>
                <a:gd name="T28" fmla="*/ 2187 w 2906"/>
                <a:gd name="T29" fmla="*/ 2047 h 2394"/>
                <a:gd name="T30" fmla="*/ 2221 w 2906"/>
                <a:gd name="T31" fmla="*/ 2107 h 2394"/>
                <a:gd name="T32" fmla="*/ 2232 w 2906"/>
                <a:gd name="T33" fmla="*/ 2180 h 2394"/>
                <a:gd name="T34" fmla="*/ 2229 w 2906"/>
                <a:gd name="T35" fmla="*/ 2251 h 2394"/>
                <a:gd name="T36" fmla="*/ 2206 w 2906"/>
                <a:gd name="T37" fmla="*/ 2300 h 2394"/>
                <a:gd name="T38" fmla="*/ 2165 w 2906"/>
                <a:gd name="T39" fmla="*/ 2332 h 2394"/>
                <a:gd name="T40" fmla="*/ 2112 w 2906"/>
                <a:gd name="T41" fmla="*/ 2344 h 2394"/>
                <a:gd name="T42" fmla="*/ 1153 w 2906"/>
                <a:gd name="T43" fmla="*/ 2341 h 2394"/>
                <a:gd name="T44" fmla="*/ 1104 w 2906"/>
                <a:gd name="T45" fmla="*/ 2314 h 2394"/>
                <a:gd name="T46" fmla="*/ 1067 w 2906"/>
                <a:gd name="T47" fmla="*/ 2321 h 2394"/>
                <a:gd name="T48" fmla="*/ 1019 w 2906"/>
                <a:gd name="T49" fmla="*/ 2366 h 2394"/>
                <a:gd name="T50" fmla="*/ 957 w 2906"/>
                <a:gd name="T51" fmla="*/ 2390 h 2394"/>
                <a:gd name="T52" fmla="*/ 183 w 2906"/>
                <a:gd name="T53" fmla="*/ 2394 h 2394"/>
                <a:gd name="T54" fmla="*/ 112 w 2906"/>
                <a:gd name="T55" fmla="*/ 2379 h 2394"/>
                <a:gd name="T56" fmla="*/ 53 w 2906"/>
                <a:gd name="T57" fmla="*/ 2341 h 2394"/>
                <a:gd name="T58" fmla="*/ 14 w 2906"/>
                <a:gd name="T59" fmla="*/ 2282 h 2394"/>
                <a:gd name="T60" fmla="*/ 0 w 2906"/>
                <a:gd name="T61" fmla="*/ 2210 h 2394"/>
                <a:gd name="T62" fmla="*/ 3 w 2906"/>
                <a:gd name="T63" fmla="*/ 832 h 2394"/>
                <a:gd name="T64" fmla="*/ 31 w 2906"/>
                <a:gd name="T65" fmla="*/ 767 h 2394"/>
                <a:gd name="T66" fmla="*/ 81 w 2906"/>
                <a:gd name="T67" fmla="*/ 717 h 2394"/>
                <a:gd name="T68" fmla="*/ 146 w 2906"/>
                <a:gd name="T69" fmla="*/ 689 h 2394"/>
                <a:gd name="T70" fmla="*/ 389 w 2906"/>
                <a:gd name="T71" fmla="*/ 686 h 2394"/>
                <a:gd name="T72" fmla="*/ 388 w 2906"/>
                <a:gd name="T73" fmla="*/ 222 h 2394"/>
                <a:gd name="T74" fmla="*/ 404 w 2906"/>
                <a:gd name="T75" fmla="*/ 145 h 2394"/>
                <a:gd name="T76" fmla="*/ 445 w 2906"/>
                <a:gd name="T77" fmla="*/ 79 h 2394"/>
                <a:gd name="T78" fmla="*/ 506 w 2906"/>
                <a:gd name="T79" fmla="*/ 30 h 2394"/>
                <a:gd name="T80" fmla="*/ 584 w 2906"/>
                <a:gd name="T81" fmla="*/ 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6" h="2394">
                  <a:moveTo>
                    <a:pt x="627" y="0"/>
                  </a:moveTo>
                  <a:lnTo>
                    <a:pt x="2668" y="0"/>
                  </a:lnTo>
                  <a:lnTo>
                    <a:pt x="2710" y="4"/>
                  </a:lnTo>
                  <a:lnTo>
                    <a:pt x="2752" y="13"/>
                  </a:lnTo>
                  <a:lnTo>
                    <a:pt x="2788" y="30"/>
                  </a:lnTo>
                  <a:lnTo>
                    <a:pt x="2822" y="52"/>
                  </a:lnTo>
                  <a:lnTo>
                    <a:pt x="2851" y="79"/>
                  </a:lnTo>
                  <a:lnTo>
                    <a:pt x="2874" y="110"/>
                  </a:lnTo>
                  <a:lnTo>
                    <a:pt x="2892" y="145"/>
                  </a:lnTo>
                  <a:lnTo>
                    <a:pt x="2903" y="183"/>
                  </a:lnTo>
                  <a:lnTo>
                    <a:pt x="2906" y="222"/>
                  </a:lnTo>
                  <a:lnTo>
                    <a:pt x="2906" y="1659"/>
                  </a:lnTo>
                  <a:lnTo>
                    <a:pt x="2903" y="1699"/>
                  </a:lnTo>
                  <a:lnTo>
                    <a:pt x="2892" y="1736"/>
                  </a:lnTo>
                  <a:lnTo>
                    <a:pt x="2874" y="1771"/>
                  </a:lnTo>
                  <a:lnTo>
                    <a:pt x="2851" y="1802"/>
                  </a:lnTo>
                  <a:lnTo>
                    <a:pt x="2822" y="1828"/>
                  </a:lnTo>
                  <a:lnTo>
                    <a:pt x="2788" y="1851"/>
                  </a:lnTo>
                  <a:lnTo>
                    <a:pt x="2752" y="1867"/>
                  </a:lnTo>
                  <a:lnTo>
                    <a:pt x="2710" y="1878"/>
                  </a:lnTo>
                  <a:lnTo>
                    <a:pt x="2668" y="1881"/>
                  </a:lnTo>
                  <a:lnTo>
                    <a:pt x="2006" y="1881"/>
                  </a:lnTo>
                  <a:lnTo>
                    <a:pt x="2009" y="1909"/>
                  </a:lnTo>
                  <a:lnTo>
                    <a:pt x="2009" y="1972"/>
                  </a:lnTo>
                  <a:lnTo>
                    <a:pt x="2041" y="1972"/>
                  </a:lnTo>
                  <a:lnTo>
                    <a:pt x="2074" y="1976"/>
                  </a:lnTo>
                  <a:lnTo>
                    <a:pt x="2107" y="1985"/>
                  </a:lnTo>
                  <a:lnTo>
                    <a:pt x="2137" y="2001"/>
                  </a:lnTo>
                  <a:lnTo>
                    <a:pt x="2164" y="2022"/>
                  </a:lnTo>
                  <a:lnTo>
                    <a:pt x="2187" y="2047"/>
                  </a:lnTo>
                  <a:lnTo>
                    <a:pt x="2206" y="2076"/>
                  </a:lnTo>
                  <a:lnTo>
                    <a:pt x="2221" y="2107"/>
                  </a:lnTo>
                  <a:lnTo>
                    <a:pt x="2229" y="2143"/>
                  </a:lnTo>
                  <a:lnTo>
                    <a:pt x="2232" y="2180"/>
                  </a:lnTo>
                  <a:lnTo>
                    <a:pt x="2232" y="2225"/>
                  </a:lnTo>
                  <a:lnTo>
                    <a:pt x="2229" y="2251"/>
                  </a:lnTo>
                  <a:lnTo>
                    <a:pt x="2220" y="2277"/>
                  </a:lnTo>
                  <a:lnTo>
                    <a:pt x="2206" y="2300"/>
                  </a:lnTo>
                  <a:lnTo>
                    <a:pt x="2187" y="2318"/>
                  </a:lnTo>
                  <a:lnTo>
                    <a:pt x="2165" y="2332"/>
                  </a:lnTo>
                  <a:lnTo>
                    <a:pt x="2140" y="2341"/>
                  </a:lnTo>
                  <a:lnTo>
                    <a:pt x="2112" y="2344"/>
                  </a:lnTo>
                  <a:lnTo>
                    <a:pt x="1182" y="2344"/>
                  </a:lnTo>
                  <a:lnTo>
                    <a:pt x="1153" y="2341"/>
                  </a:lnTo>
                  <a:lnTo>
                    <a:pt x="1127" y="2330"/>
                  </a:lnTo>
                  <a:lnTo>
                    <a:pt x="1104" y="2314"/>
                  </a:lnTo>
                  <a:lnTo>
                    <a:pt x="1085" y="2294"/>
                  </a:lnTo>
                  <a:lnTo>
                    <a:pt x="1067" y="2321"/>
                  </a:lnTo>
                  <a:lnTo>
                    <a:pt x="1046" y="2347"/>
                  </a:lnTo>
                  <a:lnTo>
                    <a:pt x="1019" y="2366"/>
                  </a:lnTo>
                  <a:lnTo>
                    <a:pt x="990" y="2382"/>
                  </a:lnTo>
                  <a:lnTo>
                    <a:pt x="957" y="2390"/>
                  </a:lnTo>
                  <a:lnTo>
                    <a:pt x="922" y="2394"/>
                  </a:lnTo>
                  <a:lnTo>
                    <a:pt x="183" y="2394"/>
                  </a:lnTo>
                  <a:lnTo>
                    <a:pt x="146" y="2390"/>
                  </a:lnTo>
                  <a:lnTo>
                    <a:pt x="112" y="2379"/>
                  </a:lnTo>
                  <a:lnTo>
                    <a:pt x="81" y="2363"/>
                  </a:lnTo>
                  <a:lnTo>
                    <a:pt x="53" y="2341"/>
                  </a:lnTo>
                  <a:lnTo>
                    <a:pt x="31" y="2313"/>
                  </a:lnTo>
                  <a:lnTo>
                    <a:pt x="14" y="2282"/>
                  </a:lnTo>
                  <a:lnTo>
                    <a:pt x="3" y="2248"/>
                  </a:lnTo>
                  <a:lnTo>
                    <a:pt x="0" y="2210"/>
                  </a:lnTo>
                  <a:lnTo>
                    <a:pt x="0" y="869"/>
                  </a:lnTo>
                  <a:lnTo>
                    <a:pt x="3" y="832"/>
                  </a:lnTo>
                  <a:lnTo>
                    <a:pt x="14" y="798"/>
                  </a:lnTo>
                  <a:lnTo>
                    <a:pt x="31" y="767"/>
                  </a:lnTo>
                  <a:lnTo>
                    <a:pt x="53" y="739"/>
                  </a:lnTo>
                  <a:lnTo>
                    <a:pt x="81" y="717"/>
                  </a:lnTo>
                  <a:lnTo>
                    <a:pt x="112" y="700"/>
                  </a:lnTo>
                  <a:lnTo>
                    <a:pt x="146" y="689"/>
                  </a:lnTo>
                  <a:lnTo>
                    <a:pt x="183" y="686"/>
                  </a:lnTo>
                  <a:lnTo>
                    <a:pt x="389" y="686"/>
                  </a:lnTo>
                  <a:lnTo>
                    <a:pt x="388" y="682"/>
                  </a:lnTo>
                  <a:lnTo>
                    <a:pt x="388" y="222"/>
                  </a:lnTo>
                  <a:lnTo>
                    <a:pt x="393" y="183"/>
                  </a:lnTo>
                  <a:lnTo>
                    <a:pt x="404" y="145"/>
                  </a:lnTo>
                  <a:lnTo>
                    <a:pt x="420" y="110"/>
                  </a:lnTo>
                  <a:lnTo>
                    <a:pt x="445" y="79"/>
                  </a:lnTo>
                  <a:lnTo>
                    <a:pt x="474" y="52"/>
                  </a:lnTo>
                  <a:lnTo>
                    <a:pt x="506" y="30"/>
                  </a:lnTo>
                  <a:lnTo>
                    <a:pt x="544" y="13"/>
                  </a:lnTo>
                  <a:lnTo>
                    <a:pt x="584" y="4"/>
                  </a:lnTo>
                  <a:lnTo>
                    <a:pt x="627"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7" name="Freeform 46"/>
            <p:cNvSpPr>
              <a:spLocks noEditPoints="1"/>
            </p:cNvSpPr>
            <p:nvPr/>
          </p:nvSpPr>
          <p:spPr bwMode="auto">
            <a:xfrm>
              <a:off x="2616524" y="2685556"/>
              <a:ext cx="203047" cy="341914"/>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8" name="Freeform 47"/>
            <p:cNvSpPr>
              <a:spLocks noEditPoints="1"/>
            </p:cNvSpPr>
            <p:nvPr/>
          </p:nvSpPr>
          <p:spPr bwMode="auto">
            <a:xfrm>
              <a:off x="2707543" y="2525685"/>
              <a:ext cx="532126" cy="491283"/>
            </a:xfrm>
            <a:custGeom>
              <a:avLst/>
              <a:gdLst>
                <a:gd name="T0" fmla="*/ 901 w 2280"/>
                <a:gd name="T1" fmla="*/ 1789 h 2105"/>
                <a:gd name="T2" fmla="*/ 1382 w 2280"/>
                <a:gd name="T3" fmla="*/ 1789 h 2105"/>
                <a:gd name="T4" fmla="*/ 1382 w 2280"/>
                <a:gd name="T5" fmla="*/ 1972 h 2105"/>
                <a:gd name="T6" fmla="*/ 1534 w 2280"/>
                <a:gd name="T7" fmla="*/ 1972 h 2105"/>
                <a:gd name="T8" fmla="*/ 1553 w 2280"/>
                <a:gd name="T9" fmla="*/ 1975 h 2105"/>
                <a:gd name="T10" fmla="*/ 1570 w 2280"/>
                <a:gd name="T11" fmla="*/ 1984 h 2105"/>
                <a:gd name="T12" fmla="*/ 1584 w 2280"/>
                <a:gd name="T13" fmla="*/ 1998 h 2105"/>
                <a:gd name="T14" fmla="*/ 1595 w 2280"/>
                <a:gd name="T15" fmla="*/ 2015 h 2105"/>
                <a:gd name="T16" fmla="*/ 1603 w 2280"/>
                <a:gd name="T17" fmla="*/ 2037 h 2105"/>
                <a:gd name="T18" fmla="*/ 1605 w 2280"/>
                <a:gd name="T19" fmla="*/ 2060 h 2105"/>
                <a:gd name="T20" fmla="*/ 1605 w 2280"/>
                <a:gd name="T21" fmla="*/ 2105 h 2105"/>
                <a:gd name="T22" fmla="*/ 675 w 2280"/>
                <a:gd name="T23" fmla="*/ 2105 h 2105"/>
                <a:gd name="T24" fmla="*/ 675 w 2280"/>
                <a:gd name="T25" fmla="*/ 2060 h 2105"/>
                <a:gd name="T26" fmla="*/ 678 w 2280"/>
                <a:gd name="T27" fmla="*/ 2037 h 2105"/>
                <a:gd name="T28" fmla="*/ 685 w 2280"/>
                <a:gd name="T29" fmla="*/ 2015 h 2105"/>
                <a:gd name="T30" fmla="*/ 697 w 2280"/>
                <a:gd name="T31" fmla="*/ 1998 h 2105"/>
                <a:gd name="T32" fmla="*/ 711 w 2280"/>
                <a:gd name="T33" fmla="*/ 1984 h 2105"/>
                <a:gd name="T34" fmla="*/ 728 w 2280"/>
                <a:gd name="T35" fmla="*/ 1975 h 2105"/>
                <a:gd name="T36" fmla="*/ 748 w 2280"/>
                <a:gd name="T37" fmla="*/ 1972 h 2105"/>
                <a:gd name="T38" fmla="*/ 901 w 2280"/>
                <a:gd name="T39" fmla="*/ 1972 h 2105"/>
                <a:gd name="T40" fmla="*/ 901 w 2280"/>
                <a:gd name="T41" fmla="*/ 1789 h 2105"/>
                <a:gd name="T42" fmla="*/ 120 w 2280"/>
                <a:gd name="T43" fmla="*/ 0 h 2105"/>
                <a:gd name="T44" fmla="*/ 2161 w 2280"/>
                <a:gd name="T45" fmla="*/ 0 h 2105"/>
                <a:gd name="T46" fmla="*/ 2189 w 2280"/>
                <a:gd name="T47" fmla="*/ 2 h 2105"/>
                <a:gd name="T48" fmla="*/ 2213 w 2280"/>
                <a:gd name="T49" fmla="*/ 9 h 2105"/>
                <a:gd name="T50" fmla="*/ 2235 w 2280"/>
                <a:gd name="T51" fmla="*/ 21 h 2105"/>
                <a:gd name="T52" fmla="*/ 2254 w 2280"/>
                <a:gd name="T53" fmla="*/ 38 h 2105"/>
                <a:gd name="T54" fmla="*/ 2268 w 2280"/>
                <a:gd name="T55" fmla="*/ 57 h 2105"/>
                <a:gd name="T56" fmla="*/ 2277 w 2280"/>
                <a:gd name="T57" fmla="*/ 78 h 2105"/>
                <a:gd name="T58" fmla="*/ 2280 w 2280"/>
                <a:gd name="T59" fmla="*/ 102 h 2105"/>
                <a:gd name="T60" fmla="*/ 2280 w 2280"/>
                <a:gd name="T61" fmla="*/ 1539 h 2105"/>
                <a:gd name="T62" fmla="*/ 2277 w 2280"/>
                <a:gd name="T63" fmla="*/ 1562 h 2105"/>
                <a:gd name="T64" fmla="*/ 2268 w 2280"/>
                <a:gd name="T65" fmla="*/ 1584 h 2105"/>
                <a:gd name="T66" fmla="*/ 2254 w 2280"/>
                <a:gd name="T67" fmla="*/ 1603 h 2105"/>
                <a:gd name="T68" fmla="*/ 2235 w 2280"/>
                <a:gd name="T69" fmla="*/ 1619 h 2105"/>
                <a:gd name="T70" fmla="*/ 2213 w 2280"/>
                <a:gd name="T71" fmla="*/ 1631 h 2105"/>
                <a:gd name="T72" fmla="*/ 2189 w 2280"/>
                <a:gd name="T73" fmla="*/ 1639 h 2105"/>
                <a:gd name="T74" fmla="*/ 2161 w 2280"/>
                <a:gd name="T75" fmla="*/ 1642 h 2105"/>
                <a:gd name="T76" fmla="*/ 603 w 2280"/>
                <a:gd name="T77" fmla="*/ 1642 h 2105"/>
                <a:gd name="T78" fmla="*/ 603 w 2280"/>
                <a:gd name="T79" fmla="*/ 1355 h 2105"/>
                <a:gd name="T80" fmla="*/ 2084 w 2280"/>
                <a:gd name="T81" fmla="*/ 1355 h 2105"/>
                <a:gd name="T82" fmla="*/ 2084 w 2280"/>
                <a:gd name="T83" fmla="*/ 192 h 2105"/>
                <a:gd name="T84" fmla="*/ 190 w 2280"/>
                <a:gd name="T85" fmla="*/ 192 h 2105"/>
                <a:gd name="T86" fmla="*/ 190 w 2280"/>
                <a:gd name="T87" fmla="*/ 562 h 2105"/>
                <a:gd name="T88" fmla="*/ 0 w 2280"/>
                <a:gd name="T89" fmla="*/ 562 h 2105"/>
                <a:gd name="T90" fmla="*/ 0 w 2280"/>
                <a:gd name="T91" fmla="*/ 102 h 2105"/>
                <a:gd name="T92" fmla="*/ 4 w 2280"/>
                <a:gd name="T93" fmla="*/ 78 h 2105"/>
                <a:gd name="T94" fmla="*/ 13 w 2280"/>
                <a:gd name="T95" fmla="*/ 57 h 2105"/>
                <a:gd name="T96" fmla="*/ 27 w 2280"/>
                <a:gd name="T97" fmla="*/ 38 h 2105"/>
                <a:gd name="T98" fmla="*/ 45 w 2280"/>
                <a:gd name="T99" fmla="*/ 21 h 2105"/>
                <a:gd name="T100" fmla="*/ 67 w 2280"/>
                <a:gd name="T101" fmla="*/ 9 h 2105"/>
                <a:gd name="T102" fmla="*/ 92 w 2280"/>
                <a:gd name="T103" fmla="*/ 2 h 2105"/>
                <a:gd name="T104" fmla="*/ 120 w 2280"/>
                <a:gd name="T105"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0" h="2105">
                  <a:moveTo>
                    <a:pt x="901" y="1789"/>
                  </a:moveTo>
                  <a:lnTo>
                    <a:pt x="1382" y="1789"/>
                  </a:lnTo>
                  <a:lnTo>
                    <a:pt x="1382" y="1972"/>
                  </a:lnTo>
                  <a:lnTo>
                    <a:pt x="1534" y="1972"/>
                  </a:lnTo>
                  <a:lnTo>
                    <a:pt x="1553" y="1975"/>
                  </a:lnTo>
                  <a:lnTo>
                    <a:pt x="1570" y="1984"/>
                  </a:lnTo>
                  <a:lnTo>
                    <a:pt x="1584" y="1998"/>
                  </a:lnTo>
                  <a:lnTo>
                    <a:pt x="1595" y="2015"/>
                  </a:lnTo>
                  <a:lnTo>
                    <a:pt x="1603" y="2037"/>
                  </a:lnTo>
                  <a:lnTo>
                    <a:pt x="1605" y="2060"/>
                  </a:lnTo>
                  <a:lnTo>
                    <a:pt x="1605" y="2105"/>
                  </a:lnTo>
                  <a:lnTo>
                    <a:pt x="675" y="2105"/>
                  </a:lnTo>
                  <a:lnTo>
                    <a:pt x="675" y="2060"/>
                  </a:lnTo>
                  <a:lnTo>
                    <a:pt x="678" y="2037"/>
                  </a:lnTo>
                  <a:lnTo>
                    <a:pt x="685" y="2015"/>
                  </a:lnTo>
                  <a:lnTo>
                    <a:pt x="697" y="1998"/>
                  </a:lnTo>
                  <a:lnTo>
                    <a:pt x="711" y="1984"/>
                  </a:lnTo>
                  <a:lnTo>
                    <a:pt x="728" y="1975"/>
                  </a:lnTo>
                  <a:lnTo>
                    <a:pt x="748" y="1972"/>
                  </a:lnTo>
                  <a:lnTo>
                    <a:pt x="901" y="1972"/>
                  </a:lnTo>
                  <a:lnTo>
                    <a:pt x="901" y="1789"/>
                  </a:lnTo>
                  <a:close/>
                  <a:moveTo>
                    <a:pt x="120" y="0"/>
                  </a:moveTo>
                  <a:lnTo>
                    <a:pt x="2161" y="0"/>
                  </a:lnTo>
                  <a:lnTo>
                    <a:pt x="2189" y="2"/>
                  </a:lnTo>
                  <a:lnTo>
                    <a:pt x="2213" y="9"/>
                  </a:lnTo>
                  <a:lnTo>
                    <a:pt x="2235" y="21"/>
                  </a:lnTo>
                  <a:lnTo>
                    <a:pt x="2254" y="38"/>
                  </a:lnTo>
                  <a:lnTo>
                    <a:pt x="2268" y="57"/>
                  </a:lnTo>
                  <a:lnTo>
                    <a:pt x="2277" y="78"/>
                  </a:lnTo>
                  <a:lnTo>
                    <a:pt x="2280" y="102"/>
                  </a:lnTo>
                  <a:lnTo>
                    <a:pt x="2280" y="1539"/>
                  </a:lnTo>
                  <a:lnTo>
                    <a:pt x="2277" y="1562"/>
                  </a:lnTo>
                  <a:lnTo>
                    <a:pt x="2268" y="1584"/>
                  </a:lnTo>
                  <a:lnTo>
                    <a:pt x="2254" y="1603"/>
                  </a:lnTo>
                  <a:lnTo>
                    <a:pt x="2235" y="1619"/>
                  </a:lnTo>
                  <a:lnTo>
                    <a:pt x="2213" y="1631"/>
                  </a:lnTo>
                  <a:lnTo>
                    <a:pt x="2189" y="1639"/>
                  </a:lnTo>
                  <a:lnTo>
                    <a:pt x="2161" y="1642"/>
                  </a:lnTo>
                  <a:lnTo>
                    <a:pt x="603" y="1642"/>
                  </a:lnTo>
                  <a:lnTo>
                    <a:pt x="603" y="1355"/>
                  </a:lnTo>
                  <a:lnTo>
                    <a:pt x="2084" y="1355"/>
                  </a:lnTo>
                  <a:lnTo>
                    <a:pt x="2084" y="192"/>
                  </a:lnTo>
                  <a:lnTo>
                    <a:pt x="190" y="192"/>
                  </a:lnTo>
                  <a:lnTo>
                    <a:pt x="190" y="562"/>
                  </a:lnTo>
                  <a:lnTo>
                    <a:pt x="0" y="562"/>
                  </a:lnTo>
                  <a:lnTo>
                    <a:pt x="0" y="102"/>
                  </a:lnTo>
                  <a:lnTo>
                    <a:pt x="4" y="78"/>
                  </a:lnTo>
                  <a:lnTo>
                    <a:pt x="13" y="57"/>
                  </a:lnTo>
                  <a:lnTo>
                    <a:pt x="27" y="38"/>
                  </a:lnTo>
                  <a:lnTo>
                    <a:pt x="45" y="21"/>
                  </a:lnTo>
                  <a:lnTo>
                    <a:pt x="67" y="9"/>
                  </a:lnTo>
                  <a:lnTo>
                    <a:pt x="92" y="2"/>
                  </a:lnTo>
                  <a:lnTo>
                    <a:pt x="12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9" name="Group 8"/>
          <p:cNvGrpSpPr/>
          <p:nvPr/>
        </p:nvGrpSpPr>
        <p:grpSpPr>
          <a:xfrm>
            <a:off x="8498702" y="1974958"/>
            <a:ext cx="976099" cy="503946"/>
            <a:chOff x="14199049" y="2406216"/>
            <a:chExt cx="1192979" cy="615921"/>
          </a:xfrm>
        </p:grpSpPr>
        <p:sp>
          <p:nvSpPr>
            <p:cNvPr id="43" name="Freeform 42"/>
            <p:cNvSpPr>
              <a:spLocks/>
            </p:cNvSpPr>
            <p:nvPr/>
          </p:nvSpPr>
          <p:spPr bwMode="auto">
            <a:xfrm>
              <a:off x="14605305" y="2406216"/>
              <a:ext cx="786723" cy="615921"/>
            </a:xfrm>
            <a:custGeom>
              <a:avLst/>
              <a:gdLst>
                <a:gd name="T0" fmla="*/ 594 w 3040"/>
                <a:gd name="T1" fmla="*/ 0 h 2383"/>
                <a:gd name="T2" fmla="*/ 2920 w 3040"/>
                <a:gd name="T3" fmla="*/ 0 h 2383"/>
                <a:gd name="T4" fmla="*/ 2948 w 3040"/>
                <a:gd name="T5" fmla="*/ 4 h 2383"/>
                <a:gd name="T6" fmla="*/ 2972 w 3040"/>
                <a:gd name="T7" fmla="*/ 12 h 2383"/>
                <a:gd name="T8" fmla="*/ 2995 w 3040"/>
                <a:gd name="T9" fmla="*/ 27 h 2383"/>
                <a:gd name="T10" fmla="*/ 3013 w 3040"/>
                <a:gd name="T11" fmla="*/ 45 h 2383"/>
                <a:gd name="T12" fmla="*/ 3028 w 3040"/>
                <a:gd name="T13" fmla="*/ 68 h 2383"/>
                <a:gd name="T14" fmla="*/ 3036 w 3040"/>
                <a:gd name="T15" fmla="*/ 92 h 2383"/>
                <a:gd name="T16" fmla="*/ 3040 w 3040"/>
                <a:gd name="T17" fmla="*/ 120 h 2383"/>
                <a:gd name="T18" fmla="*/ 3040 w 3040"/>
                <a:gd name="T19" fmla="*/ 1821 h 2383"/>
                <a:gd name="T20" fmla="*/ 3036 w 3040"/>
                <a:gd name="T21" fmla="*/ 1847 h 2383"/>
                <a:gd name="T22" fmla="*/ 3028 w 3040"/>
                <a:gd name="T23" fmla="*/ 1873 h 2383"/>
                <a:gd name="T24" fmla="*/ 3013 w 3040"/>
                <a:gd name="T25" fmla="*/ 1896 h 2383"/>
                <a:gd name="T26" fmla="*/ 2995 w 3040"/>
                <a:gd name="T27" fmla="*/ 1914 h 2383"/>
                <a:gd name="T28" fmla="*/ 2972 w 3040"/>
                <a:gd name="T29" fmla="*/ 1929 h 2383"/>
                <a:gd name="T30" fmla="*/ 2948 w 3040"/>
                <a:gd name="T31" fmla="*/ 1937 h 2383"/>
                <a:gd name="T32" fmla="*/ 2920 w 3040"/>
                <a:gd name="T33" fmla="*/ 1941 h 2383"/>
                <a:gd name="T34" fmla="*/ 2578 w 3040"/>
                <a:gd name="T35" fmla="*/ 1941 h 2383"/>
                <a:gd name="T36" fmla="*/ 2573 w 3040"/>
                <a:gd name="T37" fmla="*/ 1939 h 2383"/>
                <a:gd name="T38" fmla="*/ 2567 w 3040"/>
                <a:gd name="T39" fmla="*/ 1939 h 2383"/>
                <a:gd name="T40" fmla="*/ 2567 w 3040"/>
                <a:gd name="T41" fmla="*/ 2263 h 2383"/>
                <a:gd name="T42" fmla="*/ 2564 w 3040"/>
                <a:gd name="T43" fmla="*/ 2291 h 2383"/>
                <a:gd name="T44" fmla="*/ 2555 w 3040"/>
                <a:gd name="T45" fmla="*/ 2317 h 2383"/>
                <a:gd name="T46" fmla="*/ 2541 w 3040"/>
                <a:gd name="T47" fmla="*/ 2338 h 2383"/>
                <a:gd name="T48" fmla="*/ 2522 w 3040"/>
                <a:gd name="T49" fmla="*/ 2357 h 2383"/>
                <a:gd name="T50" fmla="*/ 2499 w 3040"/>
                <a:gd name="T51" fmla="*/ 2371 h 2383"/>
                <a:gd name="T52" fmla="*/ 2475 w 3040"/>
                <a:gd name="T53" fmla="*/ 2381 h 2383"/>
                <a:gd name="T54" fmla="*/ 2447 w 3040"/>
                <a:gd name="T55" fmla="*/ 2383 h 2383"/>
                <a:gd name="T56" fmla="*/ 120 w 3040"/>
                <a:gd name="T57" fmla="*/ 2383 h 2383"/>
                <a:gd name="T58" fmla="*/ 93 w 3040"/>
                <a:gd name="T59" fmla="*/ 2381 h 2383"/>
                <a:gd name="T60" fmla="*/ 68 w 3040"/>
                <a:gd name="T61" fmla="*/ 2371 h 2383"/>
                <a:gd name="T62" fmla="*/ 46 w 3040"/>
                <a:gd name="T63" fmla="*/ 2357 h 2383"/>
                <a:gd name="T64" fmla="*/ 27 w 3040"/>
                <a:gd name="T65" fmla="*/ 2338 h 2383"/>
                <a:gd name="T66" fmla="*/ 14 w 3040"/>
                <a:gd name="T67" fmla="*/ 2317 h 2383"/>
                <a:gd name="T68" fmla="*/ 4 w 3040"/>
                <a:gd name="T69" fmla="*/ 2291 h 2383"/>
                <a:gd name="T70" fmla="*/ 0 w 3040"/>
                <a:gd name="T71" fmla="*/ 2263 h 2383"/>
                <a:gd name="T72" fmla="*/ 0 w 3040"/>
                <a:gd name="T73" fmla="*/ 563 h 2383"/>
                <a:gd name="T74" fmla="*/ 4 w 3040"/>
                <a:gd name="T75" fmla="*/ 536 h 2383"/>
                <a:gd name="T76" fmla="*/ 14 w 3040"/>
                <a:gd name="T77" fmla="*/ 510 h 2383"/>
                <a:gd name="T78" fmla="*/ 27 w 3040"/>
                <a:gd name="T79" fmla="*/ 488 h 2383"/>
                <a:gd name="T80" fmla="*/ 46 w 3040"/>
                <a:gd name="T81" fmla="*/ 469 h 2383"/>
                <a:gd name="T82" fmla="*/ 68 w 3040"/>
                <a:gd name="T83" fmla="*/ 456 h 2383"/>
                <a:gd name="T84" fmla="*/ 93 w 3040"/>
                <a:gd name="T85" fmla="*/ 446 h 2383"/>
                <a:gd name="T86" fmla="*/ 120 w 3040"/>
                <a:gd name="T87" fmla="*/ 444 h 2383"/>
                <a:gd name="T88" fmla="*/ 475 w 3040"/>
                <a:gd name="T89" fmla="*/ 444 h 2383"/>
                <a:gd name="T90" fmla="*/ 474 w 3040"/>
                <a:gd name="T91" fmla="*/ 423 h 2383"/>
                <a:gd name="T92" fmla="*/ 474 w 3040"/>
                <a:gd name="T93" fmla="*/ 120 h 2383"/>
                <a:gd name="T94" fmla="*/ 477 w 3040"/>
                <a:gd name="T95" fmla="*/ 92 h 2383"/>
                <a:gd name="T96" fmla="*/ 486 w 3040"/>
                <a:gd name="T97" fmla="*/ 68 h 2383"/>
                <a:gd name="T98" fmla="*/ 500 w 3040"/>
                <a:gd name="T99" fmla="*/ 45 h 2383"/>
                <a:gd name="T100" fmla="*/ 519 w 3040"/>
                <a:gd name="T101" fmla="*/ 27 h 2383"/>
                <a:gd name="T102" fmla="*/ 541 w 3040"/>
                <a:gd name="T103" fmla="*/ 12 h 2383"/>
                <a:gd name="T104" fmla="*/ 566 w 3040"/>
                <a:gd name="T105" fmla="*/ 4 h 2383"/>
                <a:gd name="T106" fmla="*/ 594 w 3040"/>
                <a:gd name="T107" fmla="*/ 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0" h="2383">
                  <a:moveTo>
                    <a:pt x="594" y="0"/>
                  </a:moveTo>
                  <a:lnTo>
                    <a:pt x="2920" y="0"/>
                  </a:lnTo>
                  <a:lnTo>
                    <a:pt x="2948" y="4"/>
                  </a:lnTo>
                  <a:lnTo>
                    <a:pt x="2972" y="12"/>
                  </a:lnTo>
                  <a:lnTo>
                    <a:pt x="2995" y="27"/>
                  </a:lnTo>
                  <a:lnTo>
                    <a:pt x="3013" y="45"/>
                  </a:lnTo>
                  <a:lnTo>
                    <a:pt x="3028" y="68"/>
                  </a:lnTo>
                  <a:lnTo>
                    <a:pt x="3036" y="92"/>
                  </a:lnTo>
                  <a:lnTo>
                    <a:pt x="3040" y="120"/>
                  </a:lnTo>
                  <a:lnTo>
                    <a:pt x="3040" y="1821"/>
                  </a:lnTo>
                  <a:lnTo>
                    <a:pt x="3036" y="1847"/>
                  </a:lnTo>
                  <a:lnTo>
                    <a:pt x="3028" y="1873"/>
                  </a:lnTo>
                  <a:lnTo>
                    <a:pt x="3013" y="1896"/>
                  </a:lnTo>
                  <a:lnTo>
                    <a:pt x="2995" y="1914"/>
                  </a:lnTo>
                  <a:lnTo>
                    <a:pt x="2972" y="1929"/>
                  </a:lnTo>
                  <a:lnTo>
                    <a:pt x="2948" y="1937"/>
                  </a:lnTo>
                  <a:lnTo>
                    <a:pt x="2920" y="1941"/>
                  </a:lnTo>
                  <a:lnTo>
                    <a:pt x="2578" y="1941"/>
                  </a:lnTo>
                  <a:lnTo>
                    <a:pt x="2573" y="1939"/>
                  </a:lnTo>
                  <a:lnTo>
                    <a:pt x="2567" y="1939"/>
                  </a:lnTo>
                  <a:lnTo>
                    <a:pt x="2567" y="2263"/>
                  </a:lnTo>
                  <a:lnTo>
                    <a:pt x="2564" y="2291"/>
                  </a:lnTo>
                  <a:lnTo>
                    <a:pt x="2555" y="2317"/>
                  </a:lnTo>
                  <a:lnTo>
                    <a:pt x="2541" y="2338"/>
                  </a:lnTo>
                  <a:lnTo>
                    <a:pt x="2522" y="2357"/>
                  </a:lnTo>
                  <a:lnTo>
                    <a:pt x="2499" y="2371"/>
                  </a:lnTo>
                  <a:lnTo>
                    <a:pt x="2475" y="2381"/>
                  </a:lnTo>
                  <a:lnTo>
                    <a:pt x="2447" y="2383"/>
                  </a:lnTo>
                  <a:lnTo>
                    <a:pt x="120" y="2383"/>
                  </a:lnTo>
                  <a:lnTo>
                    <a:pt x="93" y="2381"/>
                  </a:lnTo>
                  <a:lnTo>
                    <a:pt x="68" y="2371"/>
                  </a:lnTo>
                  <a:lnTo>
                    <a:pt x="46" y="2357"/>
                  </a:lnTo>
                  <a:lnTo>
                    <a:pt x="27" y="2338"/>
                  </a:lnTo>
                  <a:lnTo>
                    <a:pt x="14" y="2317"/>
                  </a:lnTo>
                  <a:lnTo>
                    <a:pt x="4" y="2291"/>
                  </a:lnTo>
                  <a:lnTo>
                    <a:pt x="0" y="2263"/>
                  </a:lnTo>
                  <a:lnTo>
                    <a:pt x="0" y="563"/>
                  </a:lnTo>
                  <a:lnTo>
                    <a:pt x="4" y="536"/>
                  </a:lnTo>
                  <a:lnTo>
                    <a:pt x="14" y="510"/>
                  </a:lnTo>
                  <a:lnTo>
                    <a:pt x="27" y="488"/>
                  </a:lnTo>
                  <a:lnTo>
                    <a:pt x="46" y="469"/>
                  </a:lnTo>
                  <a:lnTo>
                    <a:pt x="68" y="456"/>
                  </a:lnTo>
                  <a:lnTo>
                    <a:pt x="93" y="446"/>
                  </a:lnTo>
                  <a:lnTo>
                    <a:pt x="120" y="444"/>
                  </a:lnTo>
                  <a:lnTo>
                    <a:pt x="475" y="444"/>
                  </a:lnTo>
                  <a:lnTo>
                    <a:pt x="474" y="423"/>
                  </a:lnTo>
                  <a:lnTo>
                    <a:pt x="474" y="120"/>
                  </a:lnTo>
                  <a:lnTo>
                    <a:pt x="477" y="92"/>
                  </a:lnTo>
                  <a:lnTo>
                    <a:pt x="486" y="68"/>
                  </a:lnTo>
                  <a:lnTo>
                    <a:pt x="500" y="45"/>
                  </a:lnTo>
                  <a:lnTo>
                    <a:pt x="519" y="27"/>
                  </a:lnTo>
                  <a:lnTo>
                    <a:pt x="541" y="12"/>
                  </a:lnTo>
                  <a:lnTo>
                    <a:pt x="566" y="4"/>
                  </a:lnTo>
                  <a:lnTo>
                    <a:pt x="594"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4" name="Freeform 43"/>
            <p:cNvSpPr>
              <a:spLocks/>
            </p:cNvSpPr>
            <p:nvPr/>
          </p:nvSpPr>
          <p:spPr bwMode="auto">
            <a:xfrm>
              <a:off x="14320685" y="2437270"/>
              <a:ext cx="602986" cy="439944"/>
            </a:xfrm>
            <a:custGeom>
              <a:avLst/>
              <a:gdLst>
                <a:gd name="T0" fmla="*/ 0 w 2326"/>
                <a:gd name="T1" fmla="*/ 0 h 1701"/>
                <a:gd name="T2" fmla="*/ 2326 w 2326"/>
                <a:gd name="T3" fmla="*/ 0 h 1701"/>
                <a:gd name="T4" fmla="*/ 2326 w 2326"/>
                <a:gd name="T5" fmla="*/ 1701 h 1701"/>
                <a:gd name="T6" fmla="*/ 1984 w 2326"/>
                <a:gd name="T7" fmla="*/ 1701 h 1701"/>
                <a:gd name="T8" fmla="*/ 1984 w 2326"/>
                <a:gd name="T9" fmla="*/ 1344 h 1701"/>
                <a:gd name="T10" fmla="*/ 2096 w 2326"/>
                <a:gd name="T11" fmla="*/ 1344 h 1701"/>
                <a:gd name="T12" fmla="*/ 2096 w 2326"/>
                <a:gd name="T13" fmla="*/ 206 h 1701"/>
                <a:gd name="T14" fmla="*/ 791 w 2326"/>
                <a:gd name="T15" fmla="*/ 206 h 1701"/>
                <a:gd name="T16" fmla="*/ 791 w 2326"/>
                <a:gd name="T17" fmla="*/ 303 h 1701"/>
                <a:gd name="T18" fmla="*/ 629 w 2326"/>
                <a:gd name="T19" fmla="*/ 303 h 1701"/>
                <a:gd name="T20" fmla="*/ 629 w 2326"/>
                <a:gd name="T21" fmla="*/ 202 h 1701"/>
                <a:gd name="T22" fmla="*/ 192 w 2326"/>
                <a:gd name="T23" fmla="*/ 202 h 1701"/>
                <a:gd name="T24" fmla="*/ 192 w 2326"/>
                <a:gd name="T25" fmla="*/ 303 h 1701"/>
                <a:gd name="T26" fmla="*/ 0 w 2326"/>
                <a:gd name="T27" fmla="*/ 303 h 1701"/>
                <a:gd name="T28" fmla="*/ 0 w 2326"/>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6" h="1701">
                  <a:moveTo>
                    <a:pt x="0" y="0"/>
                  </a:moveTo>
                  <a:lnTo>
                    <a:pt x="2326" y="0"/>
                  </a:lnTo>
                  <a:lnTo>
                    <a:pt x="2326" y="1701"/>
                  </a:lnTo>
                  <a:lnTo>
                    <a:pt x="1984" y="1701"/>
                  </a:lnTo>
                  <a:lnTo>
                    <a:pt x="1984" y="1344"/>
                  </a:lnTo>
                  <a:lnTo>
                    <a:pt x="2096" y="1344"/>
                  </a:lnTo>
                  <a:lnTo>
                    <a:pt x="2096" y="206"/>
                  </a:lnTo>
                  <a:lnTo>
                    <a:pt x="791" y="206"/>
                  </a:lnTo>
                  <a:lnTo>
                    <a:pt x="791" y="303"/>
                  </a:lnTo>
                  <a:lnTo>
                    <a:pt x="629" y="303"/>
                  </a:lnTo>
                  <a:lnTo>
                    <a:pt x="629" y="202"/>
                  </a:lnTo>
                  <a:lnTo>
                    <a:pt x="192" y="202"/>
                  </a:lnTo>
                  <a:lnTo>
                    <a:pt x="192" y="303"/>
                  </a:lnTo>
                  <a:lnTo>
                    <a:pt x="0" y="303"/>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5" name="Freeform 44"/>
            <p:cNvSpPr>
              <a:spLocks noEditPoints="1"/>
            </p:cNvSpPr>
            <p:nvPr/>
          </p:nvSpPr>
          <p:spPr bwMode="auto">
            <a:xfrm>
              <a:off x="14199049" y="2551139"/>
              <a:ext cx="601687" cy="439944"/>
            </a:xfrm>
            <a:custGeom>
              <a:avLst/>
              <a:gdLst>
                <a:gd name="T0" fmla="*/ 341 w 2327"/>
                <a:gd name="T1" fmla="*/ 680 h 1700"/>
                <a:gd name="T2" fmla="*/ 604 w 2327"/>
                <a:gd name="T3" fmla="*/ 680 h 1700"/>
                <a:gd name="T4" fmla="*/ 604 w 2327"/>
                <a:gd name="T5" fmla="*/ 849 h 1700"/>
                <a:gd name="T6" fmla="*/ 341 w 2327"/>
                <a:gd name="T7" fmla="*/ 849 h 1700"/>
                <a:gd name="T8" fmla="*/ 341 w 2327"/>
                <a:gd name="T9" fmla="*/ 680 h 1700"/>
                <a:gd name="T10" fmla="*/ 341 w 2327"/>
                <a:gd name="T11" fmla="*/ 386 h 1700"/>
                <a:gd name="T12" fmla="*/ 604 w 2327"/>
                <a:gd name="T13" fmla="*/ 386 h 1700"/>
                <a:gd name="T14" fmla="*/ 604 w 2327"/>
                <a:gd name="T15" fmla="*/ 554 h 1700"/>
                <a:gd name="T16" fmla="*/ 341 w 2327"/>
                <a:gd name="T17" fmla="*/ 554 h 1700"/>
                <a:gd name="T18" fmla="*/ 341 w 2327"/>
                <a:gd name="T19" fmla="*/ 386 h 1700"/>
                <a:gd name="T20" fmla="*/ 927 w 2327"/>
                <a:gd name="T21" fmla="*/ 207 h 1700"/>
                <a:gd name="T22" fmla="*/ 927 w 2327"/>
                <a:gd name="T23" fmla="*/ 1358 h 1700"/>
                <a:gd name="T24" fmla="*/ 2098 w 2327"/>
                <a:gd name="T25" fmla="*/ 1358 h 1700"/>
                <a:gd name="T26" fmla="*/ 2098 w 2327"/>
                <a:gd name="T27" fmla="*/ 207 h 1700"/>
                <a:gd name="T28" fmla="*/ 927 w 2327"/>
                <a:gd name="T29" fmla="*/ 207 h 1700"/>
                <a:gd name="T30" fmla="*/ 193 w 2327"/>
                <a:gd name="T31" fmla="*/ 201 h 1700"/>
                <a:gd name="T32" fmla="*/ 193 w 2327"/>
                <a:gd name="T33" fmla="*/ 1364 h 1700"/>
                <a:gd name="T34" fmla="*/ 765 w 2327"/>
                <a:gd name="T35" fmla="*/ 1364 h 1700"/>
                <a:gd name="T36" fmla="*/ 765 w 2327"/>
                <a:gd name="T37" fmla="*/ 201 h 1700"/>
                <a:gd name="T38" fmla="*/ 193 w 2327"/>
                <a:gd name="T39" fmla="*/ 201 h 1700"/>
                <a:gd name="T40" fmla="*/ 0 w 2327"/>
                <a:gd name="T41" fmla="*/ 0 h 1700"/>
                <a:gd name="T42" fmla="*/ 2327 w 2327"/>
                <a:gd name="T43" fmla="*/ 0 h 1700"/>
                <a:gd name="T44" fmla="*/ 2327 w 2327"/>
                <a:gd name="T45" fmla="*/ 1700 h 1700"/>
                <a:gd name="T46" fmla="*/ 0 w 2327"/>
                <a:gd name="T47" fmla="*/ 1700 h 1700"/>
                <a:gd name="T48" fmla="*/ 0 w 2327"/>
                <a:gd name="T49" fmla="*/ 0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7" h="1700">
                  <a:moveTo>
                    <a:pt x="341" y="680"/>
                  </a:moveTo>
                  <a:lnTo>
                    <a:pt x="604" y="680"/>
                  </a:lnTo>
                  <a:lnTo>
                    <a:pt x="604" y="849"/>
                  </a:lnTo>
                  <a:lnTo>
                    <a:pt x="341" y="849"/>
                  </a:lnTo>
                  <a:lnTo>
                    <a:pt x="341" y="680"/>
                  </a:lnTo>
                  <a:close/>
                  <a:moveTo>
                    <a:pt x="341" y="386"/>
                  </a:moveTo>
                  <a:lnTo>
                    <a:pt x="604" y="386"/>
                  </a:lnTo>
                  <a:lnTo>
                    <a:pt x="604" y="554"/>
                  </a:lnTo>
                  <a:lnTo>
                    <a:pt x="341" y="554"/>
                  </a:lnTo>
                  <a:lnTo>
                    <a:pt x="341" y="386"/>
                  </a:lnTo>
                  <a:close/>
                  <a:moveTo>
                    <a:pt x="927" y="207"/>
                  </a:moveTo>
                  <a:lnTo>
                    <a:pt x="927" y="1358"/>
                  </a:lnTo>
                  <a:lnTo>
                    <a:pt x="2098" y="1358"/>
                  </a:lnTo>
                  <a:lnTo>
                    <a:pt x="2098" y="207"/>
                  </a:lnTo>
                  <a:lnTo>
                    <a:pt x="927" y="207"/>
                  </a:lnTo>
                  <a:close/>
                  <a:moveTo>
                    <a:pt x="193" y="201"/>
                  </a:moveTo>
                  <a:lnTo>
                    <a:pt x="193" y="1364"/>
                  </a:lnTo>
                  <a:lnTo>
                    <a:pt x="765" y="1364"/>
                  </a:lnTo>
                  <a:lnTo>
                    <a:pt x="765" y="201"/>
                  </a:lnTo>
                  <a:lnTo>
                    <a:pt x="193" y="201"/>
                  </a:lnTo>
                  <a:close/>
                  <a:moveTo>
                    <a:pt x="0" y="0"/>
                  </a:moveTo>
                  <a:lnTo>
                    <a:pt x="2327" y="0"/>
                  </a:lnTo>
                  <a:lnTo>
                    <a:pt x="2327" y="1700"/>
                  </a:lnTo>
                  <a:lnTo>
                    <a:pt x="0" y="1700"/>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10" name="Group 9"/>
          <p:cNvGrpSpPr/>
          <p:nvPr/>
        </p:nvGrpSpPr>
        <p:grpSpPr>
          <a:xfrm>
            <a:off x="9551609" y="1931295"/>
            <a:ext cx="1023648" cy="565414"/>
            <a:chOff x="12028656" y="2379853"/>
            <a:chExt cx="1094369" cy="604476"/>
          </a:xfrm>
        </p:grpSpPr>
        <p:sp>
          <p:nvSpPr>
            <p:cNvPr id="40" name="Freeform 39"/>
            <p:cNvSpPr>
              <a:spLocks/>
            </p:cNvSpPr>
            <p:nvPr/>
          </p:nvSpPr>
          <p:spPr bwMode="auto">
            <a:xfrm>
              <a:off x="12383184" y="2379853"/>
              <a:ext cx="739841" cy="604476"/>
            </a:xfrm>
            <a:custGeom>
              <a:avLst/>
              <a:gdLst>
                <a:gd name="T0" fmla="*/ 2925 w 3170"/>
                <a:gd name="T1" fmla="*/ 0 h 2592"/>
                <a:gd name="T2" fmla="*/ 3002 w 3170"/>
                <a:gd name="T3" fmla="*/ 12 h 2592"/>
                <a:gd name="T4" fmla="*/ 3070 w 3170"/>
                <a:gd name="T5" fmla="*/ 47 h 2592"/>
                <a:gd name="T6" fmla="*/ 3123 w 3170"/>
                <a:gd name="T7" fmla="*/ 100 h 2592"/>
                <a:gd name="T8" fmla="*/ 3157 w 3170"/>
                <a:gd name="T9" fmla="*/ 168 h 2592"/>
                <a:gd name="T10" fmla="*/ 3170 w 3170"/>
                <a:gd name="T11" fmla="*/ 245 h 2592"/>
                <a:gd name="T12" fmla="*/ 3166 w 3170"/>
                <a:gd name="T13" fmla="*/ 1940 h 2592"/>
                <a:gd name="T14" fmla="*/ 3142 w 3170"/>
                <a:gd name="T15" fmla="*/ 2013 h 2592"/>
                <a:gd name="T16" fmla="*/ 3098 w 3170"/>
                <a:gd name="T17" fmla="*/ 2073 h 2592"/>
                <a:gd name="T18" fmla="*/ 3037 w 3170"/>
                <a:gd name="T19" fmla="*/ 2118 h 2592"/>
                <a:gd name="T20" fmla="*/ 2965 w 3170"/>
                <a:gd name="T21" fmla="*/ 2142 h 2592"/>
                <a:gd name="T22" fmla="*/ 1400 w 3170"/>
                <a:gd name="T23" fmla="*/ 2146 h 2592"/>
                <a:gd name="T24" fmla="*/ 1392 w 3170"/>
                <a:gd name="T25" fmla="*/ 2145 h 2592"/>
                <a:gd name="T26" fmla="*/ 1389 w 3170"/>
                <a:gd name="T27" fmla="*/ 2387 h 2592"/>
                <a:gd name="T28" fmla="*/ 1365 w 3170"/>
                <a:gd name="T29" fmla="*/ 2460 h 2592"/>
                <a:gd name="T30" fmla="*/ 1320 w 3170"/>
                <a:gd name="T31" fmla="*/ 2521 h 2592"/>
                <a:gd name="T32" fmla="*/ 1260 w 3170"/>
                <a:gd name="T33" fmla="*/ 2566 h 2592"/>
                <a:gd name="T34" fmla="*/ 1186 w 3170"/>
                <a:gd name="T35" fmla="*/ 2590 h 2592"/>
                <a:gd name="T36" fmla="*/ 245 w 3170"/>
                <a:gd name="T37" fmla="*/ 2592 h 2592"/>
                <a:gd name="T38" fmla="*/ 168 w 3170"/>
                <a:gd name="T39" fmla="*/ 2580 h 2592"/>
                <a:gd name="T40" fmla="*/ 100 w 3170"/>
                <a:gd name="T41" fmla="*/ 2545 h 2592"/>
                <a:gd name="T42" fmla="*/ 47 w 3170"/>
                <a:gd name="T43" fmla="*/ 2492 h 2592"/>
                <a:gd name="T44" fmla="*/ 13 w 3170"/>
                <a:gd name="T45" fmla="*/ 2424 h 2592"/>
                <a:gd name="T46" fmla="*/ 0 w 3170"/>
                <a:gd name="T47" fmla="*/ 2347 h 2592"/>
                <a:gd name="T48" fmla="*/ 4 w 3170"/>
                <a:gd name="T49" fmla="*/ 652 h 2592"/>
                <a:gd name="T50" fmla="*/ 28 w 3170"/>
                <a:gd name="T51" fmla="*/ 579 h 2592"/>
                <a:gd name="T52" fmla="*/ 72 w 3170"/>
                <a:gd name="T53" fmla="*/ 519 h 2592"/>
                <a:gd name="T54" fmla="*/ 133 w 3170"/>
                <a:gd name="T55" fmla="*/ 474 h 2592"/>
                <a:gd name="T56" fmla="*/ 205 w 3170"/>
                <a:gd name="T57" fmla="*/ 450 h 2592"/>
                <a:gd name="T58" fmla="*/ 713 w 3170"/>
                <a:gd name="T59" fmla="*/ 446 h 2592"/>
                <a:gd name="T60" fmla="*/ 717 w 3170"/>
                <a:gd name="T61" fmla="*/ 205 h 2592"/>
                <a:gd name="T62" fmla="*/ 741 w 3170"/>
                <a:gd name="T63" fmla="*/ 133 h 2592"/>
                <a:gd name="T64" fmla="*/ 786 w 3170"/>
                <a:gd name="T65" fmla="*/ 71 h 2592"/>
                <a:gd name="T66" fmla="*/ 846 w 3170"/>
                <a:gd name="T67" fmla="*/ 26 h 2592"/>
                <a:gd name="T68" fmla="*/ 919 w 3170"/>
                <a:gd name="T69" fmla="*/ 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0" h="2592">
                  <a:moveTo>
                    <a:pt x="959" y="0"/>
                  </a:moveTo>
                  <a:lnTo>
                    <a:pt x="2925" y="0"/>
                  </a:lnTo>
                  <a:lnTo>
                    <a:pt x="2965" y="2"/>
                  </a:lnTo>
                  <a:lnTo>
                    <a:pt x="3002" y="12"/>
                  </a:lnTo>
                  <a:lnTo>
                    <a:pt x="3037" y="26"/>
                  </a:lnTo>
                  <a:lnTo>
                    <a:pt x="3070" y="47"/>
                  </a:lnTo>
                  <a:lnTo>
                    <a:pt x="3098" y="71"/>
                  </a:lnTo>
                  <a:lnTo>
                    <a:pt x="3123" y="100"/>
                  </a:lnTo>
                  <a:lnTo>
                    <a:pt x="3142" y="133"/>
                  </a:lnTo>
                  <a:lnTo>
                    <a:pt x="3157" y="168"/>
                  </a:lnTo>
                  <a:lnTo>
                    <a:pt x="3166" y="205"/>
                  </a:lnTo>
                  <a:lnTo>
                    <a:pt x="3170" y="245"/>
                  </a:lnTo>
                  <a:lnTo>
                    <a:pt x="3170" y="1901"/>
                  </a:lnTo>
                  <a:lnTo>
                    <a:pt x="3166" y="1940"/>
                  </a:lnTo>
                  <a:lnTo>
                    <a:pt x="3157" y="1978"/>
                  </a:lnTo>
                  <a:lnTo>
                    <a:pt x="3142" y="2013"/>
                  </a:lnTo>
                  <a:lnTo>
                    <a:pt x="3123" y="2046"/>
                  </a:lnTo>
                  <a:lnTo>
                    <a:pt x="3098" y="2073"/>
                  </a:lnTo>
                  <a:lnTo>
                    <a:pt x="3070" y="2099"/>
                  </a:lnTo>
                  <a:lnTo>
                    <a:pt x="3037" y="2118"/>
                  </a:lnTo>
                  <a:lnTo>
                    <a:pt x="3002" y="2134"/>
                  </a:lnTo>
                  <a:lnTo>
                    <a:pt x="2965" y="2142"/>
                  </a:lnTo>
                  <a:lnTo>
                    <a:pt x="2925" y="2146"/>
                  </a:lnTo>
                  <a:lnTo>
                    <a:pt x="1400" y="2146"/>
                  </a:lnTo>
                  <a:lnTo>
                    <a:pt x="1396" y="2146"/>
                  </a:lnTo>
                  <a:lnTo>
                    <a:pt x="1392" y="2145"/>
                  </a:lnTo>
                  <a:lnTo>
                    <a:pt x="1392" y="2347"/>
                  </a:lnTo>
                  <a:lnTo>
                    <a:pt x="1389" y="2387"/>
                  </a:lnTo>
                  <a:lnTo>
                    <a:pt x="1379" y="2424"/>
                  </a:lnTo>
                  <a:lnTo>
                    <a:pt x="1365" y="2460"/>
                  </a:lnTo>
                  <a:lnTo>
                    <a:pt x="1344" y="2492"/>
                  </a:lnTo>
                  <a:lnTo>
                    <a:pt x="1320" y="2521"/>
                  </a:lnTo>
                  <a:lnTo>
                    <a:pt x="1291" y="2545"/>
                  </a:lnTo>
                  <a:lnTo>
                    <a:pt x="1260" y="2566"/>
                  </a:lnTo>
                  <a:lnTo>
                    <a:pt x="1223" y="2580"/>
                  </a:lnTo>
                  <a:lnTo>
                    <a:pt x="1186" y="2590"/>
                  </a:lnTo>
                  <a:lnTo>
                    <a:pt x="1146" y="2592"/>
                  </a:lnTo>
                  <a:lnTo>
                    <a:pt x="245" y="2592"/>
                  </a:lnTo>
                  <a:lnTo>
                    <a:pt x="205" y="2590"/>
                  </a:lnTo>
                  <a:lnTo>
                    <a:pt x="168" y="2580"/>
                  </a:lnTo>
                  <a:lnTo>
                    <a:pt x="133" y="2566"/>
                  </a:lnTo>
                  <a:lnTo>
                    <a:pt x="100" y="2545"/>
                  </a:lnTo>
                  <a:lnTo>
                    <a:pt x="72" y="2521"/>
                  </a:lnTo>
                  <a:lnTo>
                    <a:pt x="47" y="2492"/>
                  </a:lnTo>
                  <a:lnTo>
                    <a:pt x="28" y="2460"/>
                  </a:lnTo>
                  <a:lnTo>
                    <a:pt x="13" y="2424"/>
                  </a:lnTo>
                  <a:lnTo>
                    <a:pt x="4" y="2387"/>
                  </a:lnTo>
                  <a:lnTo>
                    <a:pt x="0" y="2347"/>
                  </a:lnTo>
                  <a:lnTo>
                    <a:pt x="0" y="691"/>
                  </a:lnTo>
                  <a:lnTo>
                    <a:pt x="4" y="652"/>
                  </a:lnTo>
                  <a:lnTo>
                    <a:pt x="13" y="614"/>
                  </a:lnTo>
                  <a:lnTo>
                    <a:pt x="28" y="579"/>
                  </a:lnTo>
                  <a:lnTo>
                    <a:pt x="47" y="546"/>
                  </a:lnTo>
                  <a:lnTo>
                    <a:pt x="72" y="519"/>
                  </a:lnTo>
                  <a:lnTo>
                    <a:pt x="100" y="493"/>
                  </a:lnTo>
                  <a:lnTo>
                    <a:pt x="133" y="474"/>
                  </a:lnTo>
                  <a:lnTo>
                    <a:pt x="168" y="458"/>
                  </a:lnTo>
                  <a:lnTo>
                    <a:pt x="205" y="450"/>
                  </a:lnTo>
                  <a:lnTo>
                    <a:pt x="245" y="446"/>
                  </a:lnTo>
                  <a:lnTo>
                    <a:pt x="713" y="446"/>
                  </a:lnTo>
                  <a:lnTo>
                    <a:pt x="713" y="245"/>
                  </a:lnTo>
                  <a:lnTo>
                    <a:pt x="717" y="205"/>
                  </a:lnTo>
                  <a:lnTo>
                    <a:pt x="725" y="168"/>
                  </a:lnTo>
                  <a:lnTo>
                    <a:pt x="741" y="133"/>
                  </a:lnTo>
                  <a:lnTo>
                    <a:pt x="760" y="100"/>
                  </a:lnTo>
                  <a:lnTo>
                    <a:pt x="786" y="71"/>
                  </a:lnTo>
                  <a:lnTo>
                    <a:pt x="814" y="47"/>
                  </a:lnTo>
                  <a:lnTo>
                    <a:pt x="846" y="26"/>
                  </a:lnTo>
                  <a:lnTo>
                    <a:pt x="881" y="12"/>
                  </a:lnTo>
                  <a:lnTo>
                    <a:pt x="919" y="2"/>
                  </a:lnTo>
                  <a:lnTo>
                    <a:pt x="959"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1" name="Freeform 40"/>
            <p:cNvSpPr>
              <a:spLocks noEditPoints="1"/>
            </p:cNvSpPr>
            <p:nvPr/>
          </p:nvSpPr>
          <p:spPr bwMode="auto">
            <a:xfrm>
              <a:off x="12028656" y="2511717"/>
              <a:ext cx="268397" cy="444605"/>
            </a:xfrm>
            <a:custGeom>
              <a:avLst/>
              <a:gdLst>
                <a:gd name="T0" fmla="*/ 549 w 1152"/>
                <a:gd name="T1" fmla="*/ 1607 h 1906"/>
                <a:gd name="T2" fmla="*/ 501 w 1152"/>
                <a:gd name="T3" fmla="*/ 1633 h 1906"/>
                <a:gd name="T4" fmla="*/ 475 w 1152"/>
                <a:gd name="T5" fmla="*/ 1680 h 1906"/>
                <a:gd name="T6" fmla="*/ 475 w 1152"/>
                <a:gd name="T7" fmla="*/ 1736 h 1906"/>
                <a:gd name="T8" fmla="*/ 501 w 1152"/>
                <a:gd name="T9" fmla="*/ 1782 h 1906"/>
                <a:gd name="T10" fmla="*/ 549 w 1152"/>
                <a:gd name="T11" fmla="*/ 1809 h 1906"/>
                <a:gd name="T12" fmla="*/ 601 w 1152"/>
                <a:gd name="T13" fmla="*/ 1810 h 1906"/>
                <a:gd name="T14" fmla="*/ 642 w 1152"/>
                <a:gd name="T15" fmla="*/ 1789 h 1906"/>
                <a:gd name="T16" fmla="*/ 671 w 1152"/>
                <a:gd name="T17" fmla="*/ 1754 h 1906"/>
                <a:gd name="T18" fmla="*/ 680 w 1152"/>
                <a:gd name="T19" fmla="*/ 1708 h 1906"/>
                <a:gd name="T20" fmla="*/ 667 w 1152"/>
                <a:gd name="T21" fmla="*/ 1655 h 1906"/>
                <a:gd name="T22" fmla="*/ 628 w 1152"/>
                <a:gd name="T23" fmla="*/ 1617 h 1906"/>
                <a:gd name="T24" fmla="*/ 576 w 1152"/>
                <a:gd name="T25" fmla="*/ 1603 h 1906"/>
                <a:gd name="T26" fmla="*/ 150 w 1152"/>
                <a:gd name="T27" fmla="*/ 1457 h 1906"/>
                <a:gd name="T28" fmla="*/ 1003 w 1152"/>
                <a:gd name="T29" fmla="*/ 215 h 1906"/>
                <a:gd name="T30" fmla="*/ 125 w 1152"/>
                <a:gd name="T31" fmla="*/ 0 h 1906"/>
                <a:gd name="T32" fmla="*/ 1055 w 1152"/>
                <a:gd name="T33" fmla="*/ 3 h 1906"/>
                <a:gd name="T34" fmla="*/ 1105 w 1152"/>
                <a:gd name="T35" fmla="*/ 28 h 1906"/>
                <a:gd name="T36" fmla="*/ 1140 w 1152"/>
                <a:gd name="T37" fmla="*/ 70 h 1906"/>
                <a:gd name="T38" fmla="*/ 1152 w 1152"/>
                <a:gd name="T39" fmla="*/ 125 h 1906"/>
                <a:gd name="T40" fmla="*/ 1149 w 1152"/>
                <a:gd name="T41" fmla="*/ 1810 h 1906"/>
                <a:gd name="T42" fmla="*/ 1125 w 1152"/>
                <a:gd name="T43" fmla="*/ 1859 h 1906"/>
                <a:gd name="T44" fmla="*/ 1082 w 1152"/>
                <a:gd name="T45" fmla="*/ 1894 h 1906"/>
                <a:gd name="T46" fmla="*/ 1026 w 1152"/>
                <a:gd name="T47" fmla="*/ 1906 h 1906"/>
                <a:gd name="T48" fmla="*/ 96 w 1152"/>
                <a:gd name="T49" fmla="*/ 1903 h 1906"/>
                <a:gd name="T50" fmla="*/ 47 w 1152"/>
                <a:gd name="T51" fmla="*/ 1879 h 1906"/>
                <a:gd name="T52" fmla="*/ 13 w 1152"/>
                <a:gd name="T53" fmla="*/ 1836 h 1906"/>
                <a:gd name="T54" fmla="*/ 0 w 1152"/>
                <a:gd name="T55" fmla="*/ 1781 h 1906"/>
                <a:gd name="T56" fmla="*/ 3 w 1152"/>
                <a:gd name="T57" fmla="*/ 96 h 1906"/>
                <a:gd name="T58" fmla="*/ 27 w 1152"/>
                <a:gd name="T59" fmla="*/ 47 h 1906"/>
                <a:gd name="T60" fmla="*/ 70 w 1152"/>
                <a:gd name="T61" fmla="*/ 13 h 1906"/>
                <a:gd name="T62" fmla="*/ 125 w 1152"/>
                <a:gd name="T63"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52" h="1906">
                  <a:moveTo>
                    <a:pt x="576" y="1603"/>
                  </a:moveTo>
                  <a:lnTo>
                    <a:pt x="549" y="1607"/>
                  </a:lnTo>
                  <a:lnTo>
                    <a:pt x="523" y="1617"/>
                  </a:lnTo>
                  <a:lnTo>
                    <a:pt x="501" y="1633"/>
                  </a:lnTo>
                  <a:lnTo>
                    <a:pt x="486" y="1655"/>
                  </a:lnTo>
                  <a:lnTo>
                    <a:pt x="475" y="1680"/>
                  </a:lnTo>
                  <a:lnTo>
                    <a:pt x="471" y="1708"/>
                  </a:lnTo>
                  <a:lnTo>
                    <a:pt x="475" y="1736"/>
                  </a:lnTo>
                  <a:lnTo>
                    <a:pt x="486" y="1760"/>
                  </a:lnTo>
                  <a:lnTo>
                    <a:pt x="501" y="1782"/>
                  </a:lnTo>
                  <a:lnTo>
                    <a:pt x="523" y="1798"/>
                  </a:lnTo>
                  <a:lnTo>
                    <a:pt x="549" y="1809"/>
                  </a:lnTo>
                  <a:lnTo>
                    <a:pt x="576" y="1812"/>
                  </a:lnTo>
                  <a:lnTo>
                    <a:pt x="601" y="1810"/>
                  </a:lnTo>
                  <a:lnTo>
                    <a:pt x="622" y="1801"/>
                  </a:lnTo>
                  <a:lnTo>
                    <a:pt x="642" y="1789"/>
                  </a:lnTo>
                  <a:lnTo>
                    <a:pt x="657" y="1773"/>
                  </a:lnTo>
                  <a:lnTo>
                    <a:pt x="671" y="1754"/>
                  </a:lnTo>
                  <a:lnTo>
                    <a:pt x="678" y="1731"/>
                  </a:lnTo>
                  <a:lnTo>
                    <a:pt x="680" y="1708"/>
                  </a:lnTo>
                  <a:lnTo>
                    <a:pt x="677" y="1680"/>
                  </a:lnTo>
                  <a:lnTo>
                    <a:pt x="667" y="1655"/>
                  </a:lnTo>
                  <a:lnTo>
                    <a:pt x="650" y="1633"/>
                  </a:lnTo>
                  <a:lnTo>
                    <a:pt x="628" y="1617"/>
                  </a:lnTo>
                  <a:lnTo>
                    <a:pt x="604" y="1607"/>
                  </a:lnTo>
                  <a:lnTo>
                    <a:pt x="576" y="1603"/>
                  </a:lnTo>
                  <a:close/>
                  <a:moveTo>
                    <a:pt x="150" y="215"/>
                  </a:moveTo>
                  <a:lnTo>
                    <a:pt x="150" y="1457"/>
                  </a:lnTo>
                  <a:lnTo>
                    <a:pt x="1003" y="1457"/>
                  </a:lnTo>
                  <a:lnTo>
                    <a:pt x="1003" y="215"/>
                  </a:lnTo>
                  <a:lnTo>
                    <a:pt x="150" y="215"/>
                  </a:lnTo>
                  <a:close/>
                  <a:moveTo>
                    <a:pt x="125" y="0"/>
                  </a:moveTo>
                  <a:lnTo>
                    <a:pt x="1026" y="0"/>
                  </a:lnTo>
                  <a:lnTo>
                    <a:pt x="1055" y="3"/>
                  </a:lnTo>
                  <a:lnTo>
                    <a:pt x="1082" y="13"/>
                  </a:lnTo>
                  <a:lnTo>
                    <a:pt x="1105" y="28"/>
                  </a:lnTo>
                  <a:lnTo>
                    <a:pt x="1125" y="47"/>
                  </a:lnTo>
                  <a:lnTo>
                    <a:pt x="1140" y="70"/>
                  </a:lnTo>
                  <a:lnTo>
                    <a:pt x="1149" y="96"/>
                  </a:lnTo>
                  <a:lnTo>
                    <a:pt x="1152" y="125"/>
                  </a:lnTo>
                  <a:lnTo>
                    <a:pt x="1152" y="1781"/>
                  </a:lnTo>
                  <a:lnTo>
                    <a:pt x="1149" y="1810"/>
                  </a:lnTo>
                  <a:lnTo>
                    <a:pt x="1140" y="1836"/>
                  </a:lnTo>
                  <a:lnTo>
                    <a:pt x="1125" y="1859"/>
                  </a:lnTo>
                  <a:lnTo>
                    <a:pt x="1105" y="1879"/>
                  </a:lnTo>
                  <a:lnTo>
                    <a:pt x="1082" y="1894"/>
                  </a:lnTo>
                  <a:lnTo>
                    <a:pt x="1055" y="1903"/>
                  </a:lnTo>
                  <a:lnTo>
                    <a:pt x="1026" y="1906"/>
                  </a:lnTo>
                  <a:lnTo>
                    <a:pt x="125" y="1906"/>
                  </a:lnTo>
                  <a:lnTo>
                    <a:pt x="96" y="1903"/>
                  </a:lnTo>
                  <a:lnTo>
                    <a:pt x="70" y="1894"/>
                  </a:lnTo>
                  <a:lnTo>
                    <a:pt x="47" y="1879"/>
                  </a:lnTo>
                  <a:lnTo>
                    <a:pt x="27" y="1859"/>
                  </a:lnTo>
                  <a:lnTo>
                    <a:pt x="13" y="1836"/>
                  </a:lnTo>
                  <a:lnTo>
                    <a:pt x="3" y="1810"/>
                  </a:lnTo>
                  <a:lnTo>
                    <a:pt x="0" y="1781"/>
                  </a:lnTo>
                  <a:lnTo>
                    <a:pt x="0" y="125"/>
                  </a:lnTo>
                  <a:lnTo>
                    <a:pt x="3" y="96"/>
                  </a:lnTo>
                  <a:lnTo>
                    <a:pt x="13" y="70"/>
                  </a:lnTo>
                  <a:lnTo>
                    <a:pt x="27" y="47"/>
                  </a:lnTo>
                  <a:lnTo>
                    <a:pt x="47" y="28"/>
                  </a:lnTo>
                  <a:lnTo>
                    <a:pt x="70" y="13"/>
                  </a:lnTo>
                  <a:lnTo>
                    <a:pt x="96" y="3"/>
                  </a:lnTo>
                  <a:lnTo>
                    <a:pt x="12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2" name="Freeform 41"/>
            <p:cNvSpPr>
              <a:spLocks noEditPoints="1"/>
            </p:cNvSpPr>
            <p:nvPr/>
          </p:nvSpPr>
          <p:spPr bwMode="auto">
            <a:xfrm>
              <a:off x="12195537" y="2407860"/>
              <a:ext cx="516954" cy="444605"/>
            </a:xfrm>
            <a:custGeom>
              <a:avLst/>
              <a:gdLst>
                <a:gd name="T0" fmla="*/ 1404 w 2217"/>
                <a:gd name="T1" fmla="*/ 1581 h 1906"/>
                <a:gd name="T2" fmla="*/ 1363 w 2217"/>
                <a:gd name="T3" fmla="*/ 1600 h 1906"/>
                <a:gd name="T4" fmla="*/ 1334 w 2217"/>
                <a:gd name="T5" fmla="*/ 1637 h 1906"/>
                <a:gd name="T6" fmla="*/ 1324 w 2217"/>
                <a:gd name="T7" fmla="*/ 1683 h 1906"/>
                <a:gd name="T8" fmla="*/ 1337 w 2217"/>
                <a:gd name="T9" fmla="*/ 1736 h 1906"/>
                <a:gd name="T10" fmla="*/ 1375 w 2217"/>
                <a:gd name="T11" fmla="*/ 1773 h 1906"/>
                <a:gd name="T12" fmla="*/ 1428 w 2217"/>
                <a:gd name="T13" fmla="*/ 1788 h 1906"/>
                <a:gd name="T14" fmla="*/ 1481 w 2217"/>
                <a:gd name="T15" fmla="*/ 1773 h 1906"/>
                <a:gd name="T16" fmla="*/ 1519 w 2217"/>
                <a:gd name="T17" fmla="*/ 1736 h 1906"/>
                <a:gd name="T18" fmla="*/ 1533 w 2217"/>
                <a:gd name="T19" fmla="*/ 1683 h 1906"/>
                <a:gd name="T20" fmla="*/ 1522 w 2217"/>
                <a:gd name="T21" fmla="*/ 1642 h 1906"/>
                <a:gd name="T22" fmla="*/ 1493 w 2217"/>
                <a:gd name="T23" fmla="*/ 1604 h 1906"/>
                <a:gd name="T24" fmla="*/ 1452 w 2217"/>
                <a:gd name="T25" fmla="*/ 1581 h 1906"/>
                <a:gd name="T26" fmla="*/ 1109 w 2217"/>
                <a:gd name="T27" fmla="*/ 1577 h 1906"/>
                <a:gd name="T28" fmla="*/ 1063 w 2217"/>
                <a:gd name="T29" fmla="*/ 1588 h 1906"/>
                <a:gd name="T30" fmla="*/ 1026 w 2217"/>
                <a:gd name="T31" fmla="*/ 1617 h 1906"/>
                <a:gd name="T32" fmla="*/ 1007 w 2217"/>
                <a:gd name="T33" fmla="*/ 1658 h 1906"/>
                <a:gd name="T34" fmla="*/ 1007 w 2217"/>
                <a:gd name="T35" fmla="*/ 1710 h 1906"/>
                <a:gd name="T36" fmla="*/ 1035 w 2217"/>
                <a:gd name="T37" fmla="*/ 1756 h 1906"/>
                <a:gd name="T38" fmla="*/ 1081 w 2217"/>
                <a:gd name="T39" fmla="*/ 1784 h 1906"/>
                <a:gd name="T40" fmla="*/ 1136 w 2217"/>
                <a:gd name="T41" fmla="*/ 1784 h 1906"/>
                <a:gd name="T42" fmla="*/ 1182 w 2217"/>
                <a:gd name="T43" fmla="*/ 1756 h 1906"/>
                <a:gd name="T44" fmla="*/ 1210 w 2217"/>
                <a:gd name="T45" fmla="*/ 1710 h 1906"/>
                <a:gd name="T46" fmla="*/ 1210 w 2217"/>
                <a:gd name="T47" fmla="*/ 1662 h 1906"/>
                <a:gd name="T48" fmla="*/ 1191 w 2217"/>
                <a:gd name="T49" fmla="*/ 1622 h 1906"/>
                <a:gd name="T50" fmla="*/ 1155 w 2217"/>
                <a:gd name="T51" fmla="*/ 1591 h 1906"/>
                <a:gd name="T52" fmla="*/ 1109 w 2217"/>
                <a:gd name="T53" fmla="*/ 1577 h 1906"/>
                <a:gd name="T54" fmla="*/ 765 w 2217"/>
                <a:gd name="T55" fmla="*/ 1581 h 1906"/>
                <a:gd name="T56" fmla="*/ 723 w 2217"/>
                <a:gd name="T57" fmla="*/ 1600 h 1906"/>
                <a:gd name="T58" fmla="*/ 695 w 2217"/>
                <a:gd name="T59" fmla="*/ 1637 h 1906"/>
                <a:gd name="T60" fmla="*/ 684 w 2217"/>
                <a:gd name="T61" fmla="*/ 1683 h 1906"/>
                <a:gd name="T62" fmla="*/ 699 w 2217"/>
                <a:gd name="T63" fmla="*/ 1736 h 1906"/>
                <a:gd name="T64" fmla="*/ 736 w 2217"/>
                <a:gd name="T65" fmla="*/ 1773 h 1906"/>
                <a:gd name="T66" fmla="*/ 789 w 2217"/>
                <a:gd name="T67" fmla="*/ 1788 h 1906"/>
                <a:gd name="T68" fmla="*/ 841 w 2217"/>
                <a:gd name="T69" fmla="*/ 1773 h 1906"/>
                <a:gd name="T70" fmla="*/ 880 w 2217"/>
                <a:gd name="T71" fmla="*/ 1736 h 1906"/>
                <a:gd name="T72" fmla="*/ 893 w 2217"/>
                <a:gd name="T73" fmla="*/ 1683 h 1906"/>
                <a:gd name="T74" fmla="*/ 884 w 2217"/>
                <a:gd name="T75" fmla="*/ 1642 h 1906"/>
                <a:gd name="T76" fmla="*/ 855 w 2217"/>
                <a:gd name="T77" fmla="*/ 1604 h 1906"/>
                <a:gd name="T78" fmla="*/ 814 w 2217"/>
                <a:gd name="T79" fmla="*/ 1581 h 1906"/>
                <a:gd name="T80" fmla="*/ 126 w 2217"/>
                <a:gd name="T81" fmla="*/ 0 h 1906"/>
                <a:gd name="T82" fmla="*/ 2121 w 2217"/>
                <a:gd name="T83" fmla="*/ 3 h 1906"/>
                <a:gd name="T84" fmla="*/ 2170 w 2217"/>
                <a:gd name="T85" fmla="*/ 27 h 1906"/>
                <a:gd name="T86" fmla="*/ 2204 w 2217"/>
                <a:gd name="T87" fmla="*/ 70 h 1906"/>
                <a:gd name="T88" fmla="*/ 2217 w 2217"/>
                <a:gd name="T89" fmla="*/ 125 h 1906"/>
                <a:gd name="T90" fmla="*/ 2214 w 2217"/>
                <a:gd name="T91" fmla="*/ 1810 h 1906"/>
                <a:gd name="T92" fmla="*/ 2190 w 2217"/>
                <a:gd name="T93" fmla="*/ 1859 h 1906"/>
                <a:gd name="T94" fmla="*/ 2147 w 2217"/>
                <a:gd name="T95" fmla="*/ 1893 h 1906"/>
                <a:gd name="T96" fmla="*/ 2092 w 2217"/>
                <a:gd name="T97" fmla="*/ 1906 h 1906"/>
                <a:gd name="T98" fmla="*/ 567 w 2217"/>
                <a:gd name="T99" fmla="*/ 1386 h 1906"/>
                <a:gd name="T100" fmla="*/ 2067 w 2217"/>
                <a:gd name="T101" fmla="*/ 214 h 1906"/>
                <a:gd name="T102" fmla="*/ 149 w 2217"/>
                <a:gd name="T103" fmla="*/ 339 h 1906"/>
                <a:gd name="T104" fmla="*/ 0 w 2217"/>
                <a:gd name="T105" fmla="*/ 125 h 1906"/>
                <a:gd name="T106" fmla="*/ 13 w 2217"/>
                <a:gd name="T107" fmla="*/ 70 h 1906"/>
                <a:gd name="T108" fmla="*/ 47 w 2217"/>
                <a:gd name="T109" fmla="*/ 27 h 1906"/>
                <a:gd name="T110" fmla="*/ 97 w 2217"/>
                <a:gd name="T111" fmla="*/ 3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7" h="1906">
                  <a:moveTo>
                    <a:pt x="1428" y="1577"/>
                  </a:moveTo>
                  <a:lnTo>
                    <a:pt x="1404" y="1581"/>
                  </a:lnTo>
                  <a:lnTo>
                    <a:pt x="1382" y="1588"/>
                  </a:lnTo>
                  <a:lnTo>
                    <a:pt x="1363" y="1600"/>
                  </a:lnTo>
                  <a:lnTo>
                    <a:pt x="1347" y="1617"/>
                  </a:lnTo>
                  <a:lnTo>
                    <a:pt x="1334" y="1637"/>
                  </a:lnTo>
                  <a:lnTo>
                    <a:pt x="1326" y="1658"/>
                  </a:lnTo>
                  <a:lnTo>
                    <a:pt x="1324" y="1683"/>
                  </a:lnTo>
                  <a:lnTo>
                    <a:pt x="1328" y="1710"/>
                  </a:lnTo>
                  <a:lnTo>
                    <a:pt x="1337" y="1736"/>
                  </a:lnTo>
                  <a:lnTo>
                    <a:pt x="1354" y="1756"/>
                  </a:lnTo>
                  <a:lnTo>
                    <a:pt x="1375" y="1773"/>
                  </a:lnTo>
                  <a:lnTo>
                    <a:pt x="1400" y="1784"/>
                  </a:lnTo>
                  <a:lnTo>
                    <a:pt x="1428" y="1788"/>
                  </a:lnTo>
                  <a:lnTo>
                    <a:pt x="1456" y="1784"/>
                  </a:lnTo>
                  <a:lnTo>
                    <a:pt x="1481" y="1773"/>
                  </a:lnTo>
                  <a:lnTo>
                    <a:pt x="1502" y="1756"/>
                  </a:lnTo>
                  <a:lnTo>
                    <a:pt x="1519" y="1736"/>
                  </a:lnTo>
                  <a:lnTo>
                    <a:pt x="1529" y="1710"/>
                  </a:lnTo>
                  <a:lnTo>
                    <a:pt x="1533" y="1683"/>
                  </a:lnTo>
                  <a:lnTo>
                    <a:pt x="1531" y="1662"/>
                  </a:lnTo>
                  <a:lnTo>
                    <a:pt x="1522" y="1642"/>
                  </a:lnTo>
                  <a:lnTo>
                    <a:pt x="1510" y="1622"/>
                  </a:lnTo>
                  <a:lnTo>
                    <a:pt x="1493" y="1604"/>
                  </a:lnTo>
                  <a:lnTo>
                    <a:pt x="1474" y="1591"/>
                  </a:lnTo>
                  <a:lnTo>
                    <a:pt x="1452" y="1581"/>
                  </a:lnTo>
                  <a:lnTo>
                    <a:pt x="1428" y="1577"/>
                  </a:lnTo>
                  <a:close/>
                  <a:moveTo>
                    <a:pt x="1109" y="1577"/>
                  </a:moveTo>
                  <a:lnTo>
                    <a:pt x="1085" y="1581"/>
                  </a:lnTo>
                  <a:lnTo>
                    <a:pt x="1063" y="1588"/>
                  </a:lnTo>
                  <a:lnTo>
                    <a:pt x="1043" y="1600"/>
                  </a:lnTo>
                  <a:lnTo>
                    <a:pt x="1026" y="1617"/>
                  </a:lnTo>
                  <a:lnTo>
                    <a:pt x="1014" y="1637"/>
                  </a:lnTo>
                  <a:lnTo>
                    <a:pt x="1007" y="1658"/>
                  </a:lnTo>
                  <a:lnTo>
                    <a:pt x="1003" y="1683"/>
                  </a:lnTo>
                  <a:lnTo>
                    <a:pt x="1007" y="1710"/>
                  </a:lnTo>
                  <a:lnTo>
                    <a:pt x="1018" y="1736"/>
                  </a:lnTo>
                  <a:lnTo>
                    <a:pt x="1035" y="1756"/>
                  </a:lnTo>
                  <a:lnTo>
                    <a:pt x="1055" y="1773"/>
                  </a:lnTo>
                  <a:lnTo>
                    <a:pt x="1081" y="1784"/>
                  </a:lnTo>
                  <a:lnTo>
                    <a:pt x="1109" y="1788"/>
                  </a:lnTo>
                  <a:lnTo>
                    <a:pt x="1136" y="1784"/>
                  </a:lnTo>
                  <a:lnTo>
                    <a:pt x="1162" y="1773"/>
                  </a:lnTo>
                  <a:lnTo>
                    <a:pt x="1182" y="1756"/>
                  </a:lnTo>
                  <a:lnTo>
                    <a:pt x="1199" y="1736"/>
                  </a:lnTo>
                  <a:lnTo>
                    <a:pt x="1210" y="1710"/>
                  </a:lnTo>
                  <a:lnTo>
                    <a:pt x="1214" y="1683"/>
                  </a:lnTo>
                  <a:lnTo>
                    <a:pt x="1210" y="1662"/>
                  </a:lnTo>
                  <a:lnTo>
                    <a:pt x="1203" y="1642"/>
                  </a:lnTo>
                  <a:lnTo>
                    <a:pt x="1191" y="1622"/>
                  </a:lnTo>
                  <a:lnTo>
                    <a:pt x="1174" y="1604"/>
                  </a:lnTo>
                  <a:lnTo>
                    <a:pt x="1155" y="1591"/>
                  </a:lnTo>
                  <a:lnTo>
                    <a:pt x="1133" y="1581"/>
                  </a:lnTo>
                  <a:lnTo>
                    <a:pt x="1109" y="1577"/>
                  </a:lnTo>
                  <a:close/>
                  <a:moveTo>
                    <a:pt x="789" y="1577"/>
                  </a:moveTo>
                  <a:lnTo>
                    <a:pt x="765" y="1581"/>
                  </a:lnTo>
                  <a:lnTo>
                    <a:pt x="744" y="1588"/>
                  </a:lnTo>
                  <a:lnTo>
                    <a:pt x="723" y="1600"/>
                  </a:lnTo>
                  <a:lnTo>
                    <a:pt x="707" y="1617"/>
                  </a:lnTo>
                  <a:lnTo>
                    <a:pt x="695" y="1637"/>
                  </a:lnTo>
                  <a:lnTo>
                    <a:pt x="687" y="1658"/>
                  </a:lnTo>
                  <a:lnTo>
                    <a:pt x="684" y="1683"/>
                  </a:lnTo>
                  <a:lnTo>
                    <a:pt x="688" y="1710"/>
                  </a:lnTo>
                  <a:lnTo>
                    <a:pt x="699" y="1736"/>
                  </a:lnTo>
                  <a:lnTo>
                    <a:pt x="715" y="1756"/>
                  </a:lnTo>
                  <a:lnTo>
                    <a:pt x="736" y="1773"/>
                  </a:lnTo>
                  <a:lnTo>
                    <a:pt x="762" y="1784"/>
                  </a:lnTo>
                  <a:lnTo>
                    <a:pt x="789" y="1788"/>
                  </a:lnTo>
                  <a:lnTo>
                    <a:pt x="817" y="1784"/>
                  </a:lnTo>
                  <a:lnTo>
                    <a:pt x="841" y="1773"/>
                  </a:lnTo>
                  <a:lnTo>
                    <a:pt x="863" y="1756"/>
                  </a:lnTo>
                  <a:lnTo>
                    <a:pt x="880" y="1736"/>
                  </a:lnTo>
                  <a:lnTo>
                    <a:pt x="890" y="1710"/>
                  </a:lnTo>
                  <a:lnTo>
                    <a:pt x="893" y="1683"/>
                  </a:lnTo>
                  <a:lnTo>
                    <a:pt x="891" y="1662"/>
                  </a:lnTo>
                  <a:lnTo>
                    <a:pt x="884" y="1642"/>
                  </a:lnTo>
                  <a:lnTo>
                    <a:pt x="870" y="1622"/>
                  </a:lnTo>
                  <a:lnTo>
                    <a:pt x="855" y="1604"/>
                  </a:lnTo>
                  <a:lnTo>
                    <a:pt x="835" y="1591"/>
                  </a:lnTo>
                  <a:lnTo>
                    <a:pt x="814" y="1581"/>
                  </a:lnTo>
                  <a:lnTo>
                    <a:pt x="789" y="1577"/>
                  </a:lnTo>
                  <a:close/>
                  <a:moveTo>
                    <a:pt x="126" y="0"/>
                  </a:moveTo>
                  <a:lnTo>
                    <a:pt x="2092" y="0"/>
                  </a:lnTo>
                  <a:lnTo>
                    <a:pt x="2121" y="3"/>
                  </a:lnTo>
                  <a:lnTo>
                    <a:pt x="2147" y="12"/>
                  </a:lnTo>
                  <a:lnTo>
                    <a:pt x="2170" y="27"/>
                  </a:lnTo>
                  <a:lnTo>
                    <a:pt x="2190" y="47"/>
                  </a:lnTo>
                  <a:lnTo>
                    <a:pt x="2204" y="70"/>
                  </a:lnTo>
                  <a:lnTo>
                    <a:pt x="2214" y="96"/>
                  </a:lnTo>
                  <a:lnTo>
                    <a:pt x="2217" y="125"/>
                  </a:lnTo>
                  <a:lnTo>
                    <a:pt x="2217" y="1781"/>
                  </a:lnTo>
                  <a:lnTo>
                    <a:pt x="2214" y="1810"/>
                  </a:lnTo>
                  <a:lnTo>
                    <a:pt x="2204" y="1836"/>
                  </a:lnTo>
                  <a:lnTo>
                    <a:pt x="2190" y="1859"/>
                  </a:lnTo>
                  <a:lnTo>
                    <a:pt x="2170" y="1878"/>
                  </a:lnTo>
                  <a:lnTo>
                    <a:pt x="2147" y="1893"/>
                  </a:lnTo>
                  <a:lnTo>
                    <a:pt x="2121" y="1903"/>
                  </a:lnTo>
                  <a:lnTo>
                    <a:pt x="2092" y="1906"/>
                  </a:lnTo>
                  <a:lnTo>
                    <a:pt x="567" y="1906"/>
                  </a:lnTo>
                  <a:lnTo>
                    <a:pt x="567" y="1386"/>
                  </a:lnTo>
                  <a:lnTo>
                    <a:pt x="2067" y="1386"/>
                  </a:lnTo>
                  <a:lnTo>
                    <a:pt x="2067" y="214"/>
                  </a:lnTo>
                  <a:lnTo>
                    <a:pt x="149" y="214"/>
                  </a:lnTo>
                  <a:lnTo>
                    <a:pt x="149" y="339"/>
                  </a:lnTo>
                  <a:lnTo>
                    <a:pt x="0" y="339"/>
                  </a:lnTo>
                  <a:lnTo>
                    <a:pt x="0" y="125"/>
                  </a:lnTo>
                  <a:lnTo>
                    <a:pt x="4" y="96"/>
                  </a:lnTo>
                  <a:lnTo>
                    <a:pt x="13" y="70"/>
                  </a:lnTo>
                  <a:lnTo>
                    <a:pt x="28" y="47"/>
                  </a:lnTo>
                  <a:lnTo>
                    <a:pt x="47" y="27"/>
                  </a:lnTo>
                  <a:lnTo>
                    <a:pt x="70" y="12"/>
                  </a:lnTo>
                  <a:lnTo>
                    <a:pt x="97" y="3"/>
                  </a:lnTo>
                  <a:lnTo>
                    <a:pt x="12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11" name="TextBox 10"/>
          <p:cNvSpPr txBox="1"/>
          <p:nvPr/>
        </p:nvSpPr>
        <p:spPr>
          <a:xfrm>
            <a:off x="7196322" y="1636556"/>
            <a:ext cx="973267"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Pro</a:t>
            </a:r>
          </a:p>
        </p:txBody>
      </p:sp>
      <p:sp>
        <p:nvSpPr>
          <p:cNvPr id="12" name="TextBox 11"/>
          <p:cNvSpPr txBox="1"/>
          <p:nvPr/>
        </p:nvSpPr>
        <p:spPr>
          <a:xfrm>
            <a:off x="8386748" y="1636556"/>
            <a:ext cx="816716"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Web</a:t>
            </a:r>
          </a:p>
        </p:txBody>
      </p:sp>
      <p:sp>
        <p:nvSpPr>
          <p:cNvPr id="13" name="TextBox 12"/>
          <p:cNvSpPr txBox="1"/>
          <p:nvPr/>
        </p:nvSpPr>
        <p:spPr>
          <a:xfrm>
            <a:off x="9424953" y="1636555"/>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Collector</a:t>
            </a:r>
          </a:p>
        </p:txBody>
      </p:sp>
      <p:sp>
        <p:nvSpPr>
          <p:cNvPr id="37" name="Freeform 36"/>
          <p:cNvSpPr>
            <a:spLocks/>
          </p:cNvSpPr>
          <p:nvPr/>
        </p:nvSpPr>
        <p:spPr bwMode="auto">
          <a:xfrm>
            <a:off x="9202408" y="4872822"/>
            <a:ext cx="617823" cy="505929"/>
          </a:xfrm>
          <a:custGeom>
            <a:avLst/>
            <a:gdLst>
              <a:gd name="T0" fmla="*/ 120 w 2596"/>
              <a:gd name="T1" fmla="*/ 0 h 2126"/>
              <a:gd name="T2" fmla="*/ 2476 w 2596"/>
              <a:gd name="T3" fmla="*/ 0 h 2126"/>
              <a:gd name="T4" fmla="*/ 2504 w 2596"/>
              <a:gd name="T5" fmla="*/ 3 h 2126"/>
              <a:gd name="T6" fmla="*/ 2528 w 2596"/>
              <a:gd name="T7" fmla="*/ 12 h 2126"/>
              <a:gd name="T8" fmla="*/ 2551 w 2596"/>
              <a:gd name="T9" fmla="*/ 26 h 2126"/>
              <a:gd name="T10" fmla="*/ 2569 w 2596"/>
              <a:gd name="T11" fmla="*/ 44 h 2126"/>
              <a:gd name="T12" fmla="*/ 2584 w 2596"/>
              <a:gd name="T13" fmla="*/ 67 h 2126"/>
              <a:gd name="T14" fmla="*/ 2592 w 2596"/>
              <a:gd name="T15" fmla="*/ 92 h 2126"/>
              <a:gd name="T16" fmla="*/ 2596 w 2596"/>
              <a:gd name="T17" fmla="*/ 119 h 2126"/>
              <a:gd name="T18" fmla="*/ 2596 w 2596"/>
              <a:gd name="T19" fmla="*/ 2007 h 2126"/>
              <a:gd name="T20" fmla="*/ 2592 w 2596"/>
              <a:gd name="T21" fmla="*/ 2035 h 2126"/>
              <a:gd name="T22" fmla="*/ 2584 w 2596"/>
              <a:gd name="T23" fmla="*/ 2060 h 2126"/>
              <a:gd name="T24" fmla="*/ 2569 w 2596"/>
              <a:gd name="T25" fmla="*/ 2082 h 2126"/>
              <a:gd name="T26" fmla="*/ 2551 w 2596"/>
              <a:gd name="T27" fmla="*/ 2100 h 2126"/>
              <a:gd name="T28" fmla="*/ 2528 w 2596"/>
              <a:gd name="T29" fmla="*/ 2114 h 2126"/>
              <a:gd name="T30" fmla="*/ 2504 w 2596"/>
              <a:gd name="T31" fmla="*/ 2123 h 2126"/>
              <a:gd name="T32" fmla="*/ 2476 w 2596"/>
              <a:gd name="T33" fmla="*/ 2126 h 2126"/>
              <a:gd name="T34" fmla="*/ 120 w 2596"/>
              <a:gd name="T35" fmla="*/ 2126 h 2126"/>
              <a:gd name="T36" fmla="*/ 92 w 2596"/>
              <a:gd name="T37" fmla="*/ 2123 h 2126"/>
              <a:gd name="T38" fmla="*/ 67 w 2596"/>
              <a:gd name="T39" fmla="*/ 2114 h 2126"/>
              <a:gd name="T40" fmla="*/ 45 w 2596"/>
              <a:gd name="T41" fmla="*/ 2100 h 2126"/>
              <a:gd name="T42" fmla="*/ 25 w 2596"/>
              <a:gd name="T43" fmla="*/ 2082 h 2126"/>
              <a:gd name="T44" fmla="*/ 12 w 2596"/>
              <a:gd name="T45" fmla="*/ 2060 h 2126"/>
              <a:gd name="T46" fmla="*/ 2 w 2596"/>
              <a:gd name="T47" fmla="*/ 2035 h 2126"/>
              <a:gd name="T48" fmla="*/ 0 w 2596"/>
              <a:gd name="T49" fmla="*/ 2007 h 2126"/>
              <a:gd name="T50" fmla="*/ 0 w 2596"/>
              <a:gd name="T51" fmla="*/ 119 h 2126"/>
              <a:gd name="T52" fmla="*/ 2 w 2596"/>
              <a:gd name="T53" fmla="*/ 92 h 2126"/>
              <a:gd name="T54" fmla="*/ 12 w 2596"/>
              <a:gd name="T55" fmla="*/ 67 h 2126"/>
              <a:gd name="T56" fmla="*/ 25 w 2596"/>
              <a:gd name="T57" fmla="*/ 44 h 2126"/>
              <a:gd name="T58" fmla="*/ 45 w 2596"/>
              <a:gd name="T59" fmla="*/ 26 h 2126"/>
              <a:gd name="T60" fmla="*/ 67 w 2596"/>
              <a:gd name="T61" fmla="*/ 12 h 2126"/>
              <a:gd name="T62" fmla="*/ 92 w 2596"/>
              <a:gd name="T63" fmla="*/ 3 h 2126"/>
              <a:gd name="T64" fmla="*/ 120 w 2596"/>
              <a:gd name="T65" fmla="*/ 0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6" h="2126">
                <a:moveTo>
                  <a:pt x="120" y="0"/>
                </a:moveTo>
                <a:lnTo>
                  <a:pt x="2476" y="0"/>
                </a:lnTo>
                <a:lnTo>
                  <a:pt x="2504" y="3"/>
                </a:lnTo>
                <a:lnTo>
                  <a:pt x="2528" y="12"/>
                </a:lnTo>
                <a:lnTo>
                  <a:pt x="2551" y="26"/>
                </a:lnTo>
                <a:lnTo>
                  <a:pt x="2569" y="44"/>
                </a:lnTo>
                <a:lnTo>
                  <a:pt x="2584" y="67"/>
                </a:lnTo>
                <a:lnTo>
                  <a:pt x="2592" y="92"/>
                </a:lnTo>
                <a:lnTo>
                  <a:pt x="2596" y="119"/>
                </a:lnTo>
                <a:lnTo>
                  <a:pt x="2596" y="2007"/>
                </a:lnTo>
                <a:lnTo>
                  <a:pt x="2592" y="2035"/>
                </a:lnTo>
                <a:lnTo>
                  <a:pt x="2584" y="2060"/>
                </a:lnTo>
                <a:lnTo>
                  <a:pt x="2569" y="2082"/>
                </a:lnTo>
                <a:lnTo>
                  <a:pt x="2551" y="2100"/>
                </a:lnTo>
                <a:lnTo>
                  <a:pt x="2528" y="2114"/>
                </a:lnTo>
                <a:lnTo>
                  <a:pt x="2504" y="2123"/>
                </a:lnTo>
                <a:lnTo>
                  <a:pt x="2476" y="2126"/>
                </a:lnTo>
                <a:lnTo>
                  <a:pt x="120" y="2126"/>
                </a:lnTo>
                <a:lnTo>
                  <a:pt x="92" y="2123"/>
                </a:lnTo>
                <a:lnTo>
                  <a:pt x="67" y="2114"/>
                </a:lnTo>
                <a:lnTo>
                  <a:pt x="45" y="2100"/>
                </a:lnTo>
                <a:lnTo>
                  <a:pt x="25" y="2082"/>
                </a:lnTo>
                <a:lnTo>
                  <a:pt x="12" y="2060"/>
                </a:lnTo>
                <a:lnTo>
                  <a:pt x="2" y="2035"/>
                </a:lnTo>
                <a:lnTo>
                  <a:pt x="0" y="2007"/>
                </a:lnTo>
                <a:lnTo>
                  <a:pt x="0" y="119"/>
                </a:lnTo>
                <a:lnTo>
                  <a:pt x="2" y="92"/>
                </a:lnTo>
                <a:lnTo>
                  <a:pt x="12" y="67"/>
                </a:lnTo>
                <a:lnTo>
                  <a:pt x="25" y="44"/>
                </a:lnTo>
                <a:lnTo>
                  <a:pt x="45" y="26"/>
                </a:lnTo>
                <a:lnTo>
                  <a:pt x="67" y="12"/>
                </a:lnTo>
                <a:lnTo>
                  <a:pt x="92" y="3"/>
                </a:lnTo>
                <a:lnTo>
                  <a:pt x="120"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51" name="TextBox 50"/>
          <p:cNvSpPr txBox="1"/>
          <p:nvPr/>
        </p:nvSpPr>
        <p:spPr>
          <a:xfrm>
            <a:off x="10191253" y="2021879"/>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C000"/>
                </a:solidFill>
                <a:effectLst/>
                <a:uLnTx/>
                <a:uFillTx/>
                <a:latin typeface="Calibri" panose="020F0502020204030204"/>
                <a:ea typeface="ＭＳ Ｐゴシック"/>
              </a:rPr>
              <a:t>….</a:t>
            </a:r>
          </a:p>
        </p:txBody>
      </p:sp>
      <p:grpSp>
        <p:nvGrpSpPr>
          <p:cNvPr id="66" name="Group 65"/>
          <p:cNvGrpSpPr/>
          <p:nvPr/>
        </p:nvGrpSpPr>
        <p:grpSpPr>
          <a:xfrm>
            <a:off x="7209419" y="3296367"/>
            <a:ext cx="2498287" cy="1002672"/>
            <a:chOff x="6016668" y="3385479"/>
            <a:chExt cx="2498287" cy="1002672"/>
          </a:xfrm>
        </p:grpSpPr>
        <p:sp>
          <p:nvSpPr>
            <p:cNvPr id="57" name="Freeform 56"/>
            <p:cNvSpPr>
              <a:spLocks noEditPoints="1"/>
            </p:cNvSpPr>
            <p:nvPr/>
          </p:nvSpPr>
          <p:spPr bwMode="auto">
            <a:xfrm>
              <a:off x="7538387" y="3633758"/>
              <a:ext cx="783525" cy="464199"/>
            </a:xfrm>
            <a:custGeom>
              <a:avLst/>
              <a:gdLst>
                <a:gd name="T0" fmla="*/ 664 w 1638"/>
                <a:gd name="T1" fmla="*/ 663 h 872"/>
                <a:gd name="T2" fmla="*/ 0 w 1638"/>
                <a:gd name="T3" fmla="*/ 782 h 872"/>
                <a:gd name="T4" fmla="*/ 0 w 1638"/>
                <a:gd name="T5" fmla="*/ 361 h 872"/>
                <a:gd name="T6" fmla="*/ 664 w 1638"/>
                <a:gd name="T7" fmla="*/ 480 h 872"/>
                <a:gd name="T8" fmla="*/ 0 w 1638"/>
                <a:gd name="T9" fmla="*/ 361 h 872"/>
                <a:gd name="T10" fmla="*/ 1638 w 1638"/>
                <a:gd name="T11" fmla="*/ 761 h 872"/>
                <a:gd name="T12" fmla="*/ 1592 w 1638"/>
                <a:gd name="T13" fmla="*/ 802 h 872"/>
                <a:gd name="T14" fmla="*/ 1530 w 1638"/>
                <a:gd name="T15" fmla="*/ 833 h 872"/>
                <a:gd name="T16" fmla="*/ 1456 w 1638"/>
                <a:gd name="T17" fmla="*/ 853 h 872"/>
                <a:gd name="T18" fmla="*/ 1378 w 1638"/>
                <a:gd name="T19" fmla="*/ 865 h 872"/>
                <a:gd name="T20" fmla="*/ 1305 w 1638"/>
                <a:gd name="T21" fmla="*/ 870 h 872"/>
                <a:gd name="T22" fmla="*/ 1239 w 1638"/>
                <a:gd name="T23" fmla="*/ 872 h 872"/>
                <a:gd name="T24" fmla="*/ 1175 w 1638"/>
                <a:gd name="T25" fmla="*/ 870 h 872"/>
                <a:gd name="T26" fmla="*/ 1101 w 1638"/>
                <a:gd name="T27" fmla="*/ 865 h 872"/>
                <a:gd name="T28" fmla="*/ 1024 w 1638"/>
                <a:gd name="T29" fmla="*/ 853 h 872"/>
                <a:gd name="T30" fmla="*/ 950 w 1638"/>
                <a:gd name="T31" fmla="*/ 833 h 872"/>
                <a:gd name="T32" fmla="*/ 887 w 1638"/>
                <a:gd name="T33" fmla="*/ 802 h 872"/>
                <a:gd name="T34" fmla="*/ 840 w 1638"/>
                <a:gd name="T35" fmla="*/ 761 h 872"/>
                <a:gd name="T36" fmla="*/ 873 w 1638"/>
                <a:gd name="T37" fmla="*/ 309 h 872"/>
                <a:gd name="T38" fmla="*/ 953 w 1638"/>
                <a:gd name="T39" fmla="*/ 339 h 872"/>
                <a:gd name="T40" fmla="*/ 1046 w 1638"/>
                <a:gd name="T41" fmla="*/ 359 h 872"/>
                <a:gd name="T42" fmla="*/ 1144 w 1638"/>
                <a:gd name="T43" fmla="*/ 371 h 872"/>
                <a:gd name="T44" fmla="*/ 1239 w 1638"/>
                <a:gd name="T45" fmla="*/ 373 h 872"/>
                <a:gd name="T46" fmla="*/ 1336 w 1638"/>
                <a:gd name="T47" fmla="*/ 371 h 872"/>
                <a:gd name="T48" fmla="*/ 1434 w 1638"/>
                <a:gd name="T49" fmla="*/ 359 h 872"/>
                <a:gd name="T50" fmla="*/ 1526 w 1638"/>
                <a:gd name="T51" fmla="*/ 339 h 872"/>
                <a:gd name="T52" fmla="*/ 1606 w 1638"/>
                <a:gd name="T53" fmla="*/ 309 h 872"/>
                <a:gd name="T54" fmla="*/ 0 w 1638"/>
                <a:gd name="T55" fmla="*/ 59 h 872"/>
                <a:gd name="T56" fmla="*/ 664 w 1638"/>
                <a:gd name="T57" fmla="*/ 177 h 872"/>
                <a:gd name="T58" fmla="*/ 0 w 1638"/>
                <a:gd name="T59" fmla="*/ 59 h 872"/>
                <a:gd name="T60" fmla="*/ 1299 w 1638"/>
                <a:gd name="T61" fmla="*/ 1 h 872"/>
                <a:gd name="T62" fmla="*/ 1407 w 1638"/>
                <a:gd name="T63" fmla="*/ 12 h 872"/>
                <a:gd name="T64" fmla="*/ 1502 w 1638"/>
                <a:gd name="T65" fmla="*/ 30 h 872"/>
                <a:gd name="T66" fmla="*/ 1574 w 1638"/>
                <a:gd name="T67" fmla="*/ 56 h 872"/>
                <a:gd name="T68" fmla="*/ 1621 w 1638"/>
                <a:gd name="T69" fmla="*/ 88 h 872"/>
                <a:gd name="T70" fmla="*/ 1638 w 1638"/>
                <a:gd name="T71" fmla="*/ 123 h 872"/>
                <a:gd name="T72" fmla="*/ 1621 w 1638"/>
                <a:gd name="T73" fmla="*/ 158 h 872"/>
                <a:gd name="T74" fmla="*/ 1574 w 1638"/>
                <a:gd name="T75" fmla="*/ 189 h 872"/>
                <a:gd name="T76" fmla="*/ 1502 w 1638"/>
                <a:gd name="T77" fmla="*/ 216 h 872"/>
                <a:gd name="T78" fmla="*/ 1407 w 1638"/>
                <a:gd name="T79" fmla="*/ 234 h 872"/>
                <a:gd name="T80" fmla="*/ 1299 w 1638"/>
                <a:gd name="T81" fmla="*/ 245 h 872"/>
                <a:gd name="T82" fmla="*/ 1180 w 1638"/>
                <a:gd name="T83" fmla="*/ 245 h 872"/>
                <a:gd name="T84" fmla="*/ 1071 w 1638"/>
                <a:gd name="T85" fmla="*/ 234 h 872"/>
                <a:gd name="T86" fmla="*/ 978 w 1638"/>
                <a:gd name="T87" fmla="*/ 216 h 872"/>
                <a:gd name="T88" fmla="*/ 904 w 1638"/>
                <a:gd name="T89" fmla="*/ 189 h 872"/>
                <a:gd name="T90" fmla="*/ 857 w 1638"/>
                <a:gd name="T91" fmla="*/ 158 h 872"/>
                <a:gd name="T92" fmla="*/ 840 w 1638"/>
                <a:gd name="T93" fmla="*/ 123 h 872"/>
                <a:gd name="T94" fmla="*/ 857 w 1638"/>
                <a:gd name="T95" fmla="*/ 88 h 872"/>
                <a:gd name="T96" fmla="*/ 904 w 1638"/>
                <a:gd name="T97" fmla="*/ 56 h 872"/>
                <a:gd name="T98" fmla="*/ 978 w 1638"/>
                <a:gd name="T99" fmla="*/ 30 h 872"/>
                <a:gd name="T100" fmla="*/ 1071 w 1638"/>
                <a:gd name="T101" fmla="*/ 12 h 872"/>
                <a:gd name="T102" fmla="*/ 1180 w 1638"/>
                <a:gd name="T103" fmla="*/ 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8" h="872">
                  <a:moveTo>
                    <a:pt x="0" y="663"/>
                  </a:moveTo>
                  <a:lnTo>
                    <a:pt x="664" y="663"/>
                  </a:lnTo>
                  <a:lnTo>
                    <a:pt x="664" y="782"/>
                  </a:lnTo>
                  <a:lnTo>
                    <a:pt x="0" y="782"/>
                  </a:lnTo>
                  <a:lnTo>
                    <a:pt x="0" y="663"/>
                  </a:lnTo>
                  <a:close/>
                  <a:moveTo>
                    <a:pt x="0" y="361"/>
                  </a:moveTo>
                  <a:lnTo>
                    <a:pt x="664" y="361"/>
                  </a:lnTo>
                  <a:lnTo>
                    <a:pt x="664" y="480"/>
                  </a:lnTo>
                  <a:lnTo>
                    <a:pt x="0" y="480"/>
                  </a:lnTo>
                  <a:lnTo>
                    <a:pt x="0" y="361"/>
                  </a:lnTo>
                  <a:close/>
                  <a:moveTo>
                    <a:pt x="1638" y="291"/>
                  </a:moveTo>
                  <a:lnTo>
                    <a:pt x="1638" y="761"/>
                  </a:lnTo>
                  <a:lnTo>
                    <a:pt x="1618" y="783"/>
                  </a:lnTo>
                  <a:lnTo>
                    <a:pt x="1592" y="802"/>
                  </a:lnTo>
                  <a:lnTo>
                    <a:pt x="1562" y="819"/>
                  </a:lnTo>
                  <a:lnTo>
                    <a:pt x="1530" y="833"/>
                  </a:lnTo>
                  <a:lnTo>
                    <a:pt x="1493" y="843"/>
                  </a:lnTo>
                  <a:lnTo>
                    <a:pt x="1456" y="853"/>
                  </a:lnTo>
                  <a:lnTo>
                    <a:pt x="1417" y="859"/>
                  </a:lnTo>
                  <a:lnTo>
                    <a:pt x="1378" y="865"/>
                  </a:lnTo>
                  <a:lnTo>
                    <a:pt x="1341" y="868"/>
                  </a:lnTo>
                  <a:lnTo>
                    <a:pt x="1305" y="870"/>
                  </a:lnTo>
                  <a:lnTo>
                    <a:pt x="1271" y="871"/>
                  </a:lnTo>
                  <a:lnTo>
                    <a:pt x="1239" y="872"/>
                  </a:lnTo>
                  <a:lnTo>
                    <a:pt x="1209" y="871"/>
                  </a:lnTo>
                  <a:lnTo>
                    <a:pt x="1175" y="870"/>
                  </a:lnTo>
                  <a:lnTo>
                    <a:pt x="1139" y="868"/>
                  </a:lnTo>
                  <a:lnTo>
                    <a:pt x="1101" y="865"/>
                  </a:lnTo>
                  <a:lnTo>
                    <a:pt x="1063" y="859"/>
                  </a:lnTo>
                  <a:lnTo>
                    <a:pt x="1024" y="853"/>
                  </a:lnTo>
                  <a:lnTo>
                    <a:pt x="987" y="843"/>
                  </a:lnTo>
                  <a:lnTo>
                    <a:pt x="950" y="833"/>
                  </a:lnTo>
                  <a:lnTo>
                    <a:pt x="916" y="819"/>
                  </a:lnTo>
                  <a:lnTo>
                    <a:pt x="887" y="802"/>
                  </a:lnTo>
                  <a:lnTo>
                    <a:pt x="861" y="784"/>
                  </a:lnTo>
                  <a:lnTo>
                    <a:pt x="840" y="761"/>
                  </a:lnTo>
                  <a:lnTo>
                    <a:pt x="840" y="291"/>
                  </a:lnTo>
                  <a:lnTo>
                    <a:pt x="873" y="309"/>
                  </a:lnTo>
                  <a:lnTo>
                    <a:pt x="912" y="326"/>
                  </a:lnTo>
                  <a:lnTo>
                    <a:pt x="953" y="339"/>
                  </a:lnTo>
                  <a:lnTo>
                    <a:pt x="999" y="350"/>
                  </a:lnTo>
                  <a:lnTo>
                    <a:pt x="1046" y="359"/>
                  </a:lnTo>
                  <a:lnTo>
                    <a:pt x="1094" y="366"/>
                  </a:lnTo>
                  <a:lnTo>
                    <a:pt x="1144" y="371"/>
                  </a:lnTo>
                  <a:lnTo>
                    <a:pt x="1192" y="373"/>
                  </a:lnTo>
                  <a:lnTo>
                    <a:pt x="1239" y="373"/>
                  </a:lnTo>
                  <a:lnTo>
                    <a:pt x="1286" y="373"/>
                  </a:lnTo>
                  <a:lnTo>
                    <a:pt x="1336" y="371"/>
                  </a:lnTo>
                  <a:lnTo>
                    <a:pt x="1384" y="366"/>
                  </a:lnTo>
                  <a:lnTo>
                    <a:pt x="1434" y="359"/>
                  </a:lnTo>
                  <a:lnTo>
                    <a:pt x="1481" y="350"/>
                  </a:lnTo>
                  <a:lnTo>
                    <a:pt x="1526" y="339"/>
                  </a:lnTo>
                  <a:lnTo>
                    <a:pt x="1568" y="326"/>
                  </a:lnTo>
                  <a:lnTo>
                    <a:pt x="1606" y="309"/>
                  </a:lnTo>
                  <a:lnTo>
                    <a:pt x="1638" y="291"/>
                  </a:lnTo>
                  <a:close/>
                  <a:moveTo>
                    <a:pt x="0" y="59"/>
                  </a:moveTo>
                  <a:lnTo>
                    <a:pt x="664" y="59"/>
                  </a:lnTo>
                  <a:lnTo>
                    <a:pt x="664" y="177"/>
                  </a:lnTo>
                  <a:lnTo>
                    <a:pt x="0" y="177"/>
                  </a:lnTo>
                  <a:lnTo>
                    <a:pt x="0" y="59"/>
                  </a:lnTo>
                  <a:close/>
                  <a:moveTo>
                    <a:pt x="1239" y="0"/>
                  </a:moveTo>
                  <a:lnTo>
                    <a:pt x="1299" y="1"/>
                  </a:lnTo>
                  <a:lnTo>
                    <a:pt x="1355" y="6"/>
                  </a:lnTo>
                  <a:lnTo>
                    <a:pt x="1407" y="12"/>
                  </a:lnTo>
                  <a:lnTo>
                    <a:pt x="1457" y="20"/>
                  </a:lnTo>
                  <a:lnTo>
                    <a:pt x="1502" y="30"/>
                  </a:lnTo>
                  <a:lnTo>
                    <a:pt x="1540" y="42"/>
                  </a:lnTo>
                  <a:lnTo>
                    <a:pt x="1574" y="56"/>
                  </a:lnTo>
                  <a:lnTo>
                    <a:pt x="1602" y="71"/>
                  </a:lnTo>
                  <a:lnTo>
                    <a:pt x="1621" y="88"/>
                  </a:lnTo>
                  <a:lnTo>
                    <a:pt x="1635" y="105"/>
                  </a:lnTo>
                  <a:lnTo>
                    <a:pt x="1638" y="123"/>
                  </a:lnTo>
                  <a:lnTo>
                    <a:pt x="1635" y="141"/>
                  </a:lnTo>
                  <a:lnTo>
                    <a:pt x="1621" y="158"/>
                  </a:lnTo>
                  <a:lnTo>
                    <a:pt x="1602" y="175"/>
                  </a:lnTo>
                  <a:lnTo>
                    <a:pt x="1574" y="189"/>
                  </a:lnTo>
                  <a:lnTo>
                    <a:pt x="1540" y="204"/>
                  </a:lnTo>
                  <a:lnTo>
                    <a:pt x="1502" y="216"/>
                  </a:lnTo>
                  <a:lnTo>
                    <a:pt x="1457" y="226"/>
                  </a:lnTo>
                  <a:lnTo>
                    <a:pt x="1407" y="234"/>
                  </a:lnTo>
                  <a:lnTo>
                    <a:pt x="1355" y="240"/>
                  </a:lnTo>
                  <a:lnTo>
                    <a:pt x="1299" y="245"/>
                  </a:lnTo>
                  <a:lnTo>
                    <a:pt x="1239" y="246"/>
                  </a:lnTo>
                  <a:lnTo>
                    <a:pt x="1180" y="245"/>
                  </a:lnTo>
                  <a:lnTo>
                    <a:pt x="1124" y="240"/>
                  </a:lnTo>
                  <a:lnTo>
                    <a:pt x="1071" y="234"/>
                  </a:lnTo>
                  <a:lnTo>
                    <a:pt x="1023" y="226"/>
                  </a:lnTo>
                  <a:lnTo>
                    <a:pt x="978" y="216"/>
                  </a:lnTo>
                  <a:lnTo>
                    <a:pt x="938" y="204"/>
                  </a:lnTo>
                  <a:lnTo>
                    <a:pt x="904" y="189"/>
                  </a:lnTo>
                  <a:lnTo>
                    <a:pt x="878" y="175"/>
                  </a:lnTo>
                  <a:lnTo>
                    <a:pt x="857" y="158"/>
                  </a:lnTo>
                  <a:lnTo>
                    <a:pt x="845" y="141"/>
                  </a:lnTo>
                  <a:lnTo>
                    <a:pt x="840" y="123"/>
                  </a:lnTo>
                  <a:lnTo>
                    <a:pt x="845" y="105"/>
                  </a:lnTo>
                  <a:lnTo>
                    <a:pt x="857" y="88"/>
                  </a:lnTo>
                  <a:lnTo>
                    <a:pt x="878" y="71"/>
                  </a:lnTo>
                  <a:lnTo>
                    <a:pt x="904" y="56"/>
                  </a:lnTo>
                  <a:lnTo>
                    <a:pt x="938" y="42"/>
                  </a:lnTo>
                  <a:lnTo>
                    <a:pt x="978" y="30"/>
                  </a:lnTo>
                  <a:lnTo>
                    <a:pt x="1023" y="20"/>
                  </a:lnTo>
                  <a:lnTo>
                    <a:pt x="1071" y="12"/>
                  </a:lnTo>
                  <a:lnTo>
                    <a:pt x="1124" y="6"/>
                  </a:lnTo>
                  <a:lnTo>
                    <a:pt x="1180" y="1"/>
                  </a:lnTo>
                  <a:lnTo>
                    <a:pt x="1239"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58" name="Freeform 57"/>
            <p:cNvSpPr>
              <a:spLocks noEditPoints="1"/>
            </p:cNvSpPr>
            <p:nvPr/>
          </p:nvSpPr>
          <p:spPr bwMode="auto">
            <a:xfrm>
              <a:off x="7389835" y="3385479"/>
              <a:ext cx="1125120" cy="1002672"/>
            </a:xfrm>
            <a:custGeom>
              <a:avLst/>
              <a:gdLst>
                <a:gd name="T0" fmla="*/ 174 w 2356"/>
                <a:gd name="T1" fmla="*/ 174 h 1888"/>
                <a:gd name="T2" fmla="*/ 174 w 2356"/>
                <a:gd name="T3" fmla="*/ 1598 h 1888"/>
                <a:gd name="T4" fmla="*/ 2182 w 2356"/>
                <a:gd name="T5" fmla="*/ 1598 h 1888"/>
                <a:gd name="T6" fmla="*/ 2182 w 2356"/>
                <a:gd name="T7" fmla="*/ 174 h 1888"/>
                <a:gd name="T8" fmla="*/ 174 w 2356"/>
                <a:gd name="T9" fmla="*/ 174 h 1888"/>
                <a:gd name="T10" fmla="*/ 0 w 2356"/>
                <a:gd name="T11" fmla="*/ 0 h 1888"/>
                <a:gd name="T12" fmla="*/ 2356 w 2356"/>
                <a:gd name="T13" fmla="*/ 0 h 1888"/>
                <a:gd name="T14" fmla="*/ 2356 w 2356"/>
                <a:gd name="T15" fmla="*/ 1888 h 1888"/>
                <a:gd name="T16" fmla="*/ 0 w 2356"/>
                <a:gd name="T17" fmla="*/ 1888 h 1888"/>
                <a:gd name="T18" fmla="*/ 0 w 2356"/>
                <a:gd name="T19"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6" h="1888">
                  <a:moveTo>
                    <a:pt x="174" y="174"/>
                  </a:moveTo>
                  <a:lnTo>
                    <a:pt x="174" y="1598"/>
                  </a:lnTo>
                  <a:lnTo>
                    <a:pt x="2182" y="1598"/>
                  </a:lnTo>
                  <a:lnTo>
                    <a:pt x="2182" y="174"/>
                  </a:lnTo>
                  <a:lnTo>
                    <a:pt x="174" y="174"/>
                  </a:lnTo>
                  <a:close/>
                  <a:moveTo>
                    <a:pt x="0" y="0"/>
                  </a:moveTo>
                  <a:lnTo>
                    <a:pt x="2356" y="0"/>
                  </a:lnTo>
                  <a:lnTo>
                    <a:pt x="2356" y="1888"/>
                  </a:lnTo>
                  <a:lnTo>
                    <a:pt x="0" y="1888"/>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61" name="Rectangle 60"/>
            <p:cNvSpPr>
              <a:spLocks noChangeArrowheads="1"/>
            </p:cNvSpPr>
            <p:nvPr/>
          </p:nvSpPr>
          <p:spPr bwMode="auto">
            <a:xfrm>
              <a:off x="6016668" y="3522515"/>
              <a:ext cx="1715793" cy="692060"/>
            </a:xfrm>
            <a:prstGeom prst="rect">
              <a:avLst/>
            </a:prstGeom>
            <a:solidFill>
              <a:srgbClr val="658EFF"/>
            </a:solidFill>
            <a:ln w="0">
              <a:no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Calibri" panose="020F0502020204030204"/>
                  <a:ea typeface="ＭＳ Ｐゴシック"/>
                </a:rPr>
                <a:t>Enterprise</a:t>
              </a:r>
            </a:p>
          </p:txBody>
        </p:sp>
      </p:grpSp>
      <p:sp>
        <p:nvSpPr>
          <p:cNvPr id="73" name="TextBox 72"/>
          <p:cNvSpPr txBox="1"/>
          <p:nvPr/>
        </p:nvSpPr>
        <p:spPr>
          <a:xfrm>
            <a:off x="8538868" y="4989779"/>
            <a:ext cx="1242253"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alibri" panose="020F0502020204030204"/>
                <a:ea typeface="ＭＳ Ｐゴシック"/>
              </a:rPr>
              <a:t>Enterprise Geodatabase</a:t>
            </a:r>
          </a:p>
        </p:txBody>
      </p:sp>
      <p:sp>
        <p:nvSpPr>
          <p:cNvPr id="55" name="Freeform 113"/>
          <p:cNvSpPr>
            <a:spLocks noEditPoints="1"/>
          </p:cNvSpPr>
          <p:nvPr/>
        </p:nvSpPr>
        <p:spPr bwMode="auto">
          <a:xfrm>
            <a:off x="8942714" y="4507986"/>
            <a:ext cx="432651" cy="455971"/>
          </a:xfrm>
          <a:custGeom>
            <a:avLst/>
            <a:gdLst>
              <a:gd name="T0" fmla="*/ 1639 w 1668"/>
              <a:gd name="T1" fmla="*/ 1560 h 1758"/>
              <a:gd name="T2" fmla="*/ 1521 w 1668"/>
              <a:gd name="T3" fmla="*/ 1642 h 1758"/>
              <a:gd name="T4" fmla="*/ 1370 w 1668"/>
              <a:gd name="T5" fmla="*/ 1698 h 1758"/>
              <a:gd name="T6" fmla="*/ 1200 w 1668"/>
              <a:gd name="T7" fmla="*/ 1733 h 1758"/>
              <a:gd name="T8" fmla="*/ 1032 w 1668"/>
              <a:gd name="T9" fmla="*/ 1751 h 1758"/>
              <a:gd name="T10" fmla="*/ 879 w 1668"/>
              <a:gd name="T11" fmla="*/ 1758 h 1758"/>
              <a:gd name="T12" fmla="*/ 747 w 1668"/>
              <a:gd name="T13" fmla="*/ 1757 h 1758"/>
              <a:gd name="T14" fmla="*/ 597 w 1668"/>
              <a:gd name="T15" fmla="*/ 1748 h 1758"/>
              <a:gd name="T16" fmla="*/ 436 w 1668"/>
              <a:gd name="T17" fmla="*/ 1728 h 1758"/>
              <a:gd name="T18" fmla="*/ 279 w 1668"/>
              <a:gd name="T19" fmla="*/ 1692 h 1758"/>
              <a:gd name="T20" fmla="*/ 138 w 1668"/>
              <a:gd name="T21" fmla="*/ 1637 h 1758"/>
              <a:gd name="T22" fmla="*/ 28 w 1668"/>
              <a:gd name="T23" fmla="*/ 1559 h 1758"/>
              <a:gd name="T24" fmla="*/ 46 w 1668"/>
              <a:gd name="T25" fmla="*/ 1011 h 1758"/>
              <a:gd name="T26" fmla="*/ 214 w 1668"/>
              <a:gd name="T27" fmla="*/ 1079 h 1758"/>
              <a:gd name="T28" fmla="*/ 413 w 1668"/>
              <a:gd name="T29" fmla="*/ 1123 h 1758"/>
              <a:gd name="T30" fmla="*/ 625 w 1668"/>
              <a:gd name="T31" fmla="*/ 1149 h 1758"/>
              <a:gd name="T32" fmla="*/ 833 w 1668"/>
              <a:gd name="T33" fmla="*/ 1156 h 1758"/>
              <a:gd name="T34" fmla="*/ 1042 w 1668"/>
              <a:gd name="T35" fmla="*/ 1149 h 1758"/>
              <a:gd name="T36" fmla="*/ 1255 w 1668"/>
              <a:gd name="T37" fmla="*/ 1123 h 1758"/>
              <a:gd name="T38" fmla="*/ 1454 w 1668"/>
              <a:gd name="T39" fmla="*/ 1079 h 1758"/>
              <a:gd name="T40" fmla="*/ 1622 w 1668"/>
              <a:gd name="T41" fmla="*/ 1011 h 1758"/>
              <a:gd name="T42" fmla="*/ 919 w 1668"/>
              <a:gd name="T43" fmla="*/ 1 h 1758"/>
              <a:gd name="T44" fmla="*/ 1159 w 1668"/>
              <a:gd name="T45" fmla="*/ 21 h 1758"/>
              <a:gd name="T46" fmla="*/ 1365 w 1668"/>
              <a:gd name="T47" fmla="*/ 59 h 1758"/>
              <a:gd name="T48" fmla="*/ 1526 w 1668"/>
              <a:gd name="T49" fmla="*/ 114 h 1758"/>
              <a:gd name="T50" fmla="*/ 1631 w 1668"/>
              <a:gd name="T51" fmla="*/ 180 h 1758"/>
              <a:gd name="T52" fmla="*/ 1668 w 1668"/>
              <a:gd name="T53" fmla="*/ 258 h 1758"/>
              <a:gd name="T54" fmla="*/ 1631 w 1668"/>
              <a:gd name="T55" fmla="*/ 334 h 1758"/>
              <a:gd name="T56" fmla="*/ 1526 w 1668"/>
              <a:gd name="T57" fmla="*/ 400 h 1758"/>
              <a:gd name="T58" fmla="*/ 1365 w 1668"/>
              <a:gd name="T59" fmla="*/ 455 h 1758"/>
              <a:gd name="T60" fmla="*/ 1159 w 1668"/>
              <a:gd name="T61" fmla="*/ 493 h 1758"/>
              <a:gd name="T62" fmla="*/ 919 w 1668"/>
              <a:gd name="T63" fmla="*/ 513 h 1758"/>
              <a:gd name="T64" fmla="*/ 666 w 1668"/>
              <a:gd name="T65" fmla="*/ 509 h 1758"/>
              <a:gd name="T66" fmla="*/ 436 w 1668"/>
              <a:gd name="T67" fmla="*/ 482 h 1758"/>
              <a:gd name="T68" fmla="*/ 244 w 1668"/>
              <a:gd name="T69" fmla="*/ 439 h 1758"/>
              <a:gd name="T70" fmla="*/ 100 w 1668"/>
              <a:gd name="T71" fmla="*/ 380 h 1758"/>
              <a:gd name="T72" fmla="*/ 17 w 1668"/>
              <a:gd name="T73" fmla="*/ 308 h 1758"/>
              <a:gd name="T74" fmla="*/ 3 w 1668"/>
              <a:gd name="T75" fmla="*/ 231 h 1758"/>
              <a:gd name="T76" fmla="*/ 65 w 1668"/>
              <a:gd name="T77" fmla="*/ 157 h 1758"/>
              <a:gd name="T78" fmla="*/ 190 w 1668"/>
              <a:gd name="T79" fmla="*/ 93 h 1758"/>
              <a:gd name="T80" fmla="*/ 367 w 1668"/>
              <a:gd name="T81" fmla="*/ 44 h 1758"/>
              <a:gd name="T82" fmla="*/ 586 w 1668"/>
              <a:gd name="T83" fmla="*/ 12 h 1758"/>
              <a:gd name="T84" fmla="*/ 833 w 1668"/>
              <a:gd name="T85" fmla="*/ 0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8" h="1758">
                <a:moveTo>
                  <a:pt x="1668" y="983"/>
                </a:moveTo>
                <a:lnTo>
                  <a:pt x="1668" y="1526"/>
                </a:lnTo>
                <a:lnTo>
                  <a:pt x="1639" y="1560"/>
                </a:lnTo>
                <a:lnTo>
                  <a:pt x="1604" y="1590"/>
                </a:lnTo>
                <a:lnTo>
                  <a:pt x="1564" y="1618"/>
                </a:lnTo>
                <a:lnTo>
                  <a:pt x="1521" y="1642"/>
                </a:lnTo>
                <a:lnTo>
                  <a:pt x="1472" y="1662"/>
                </a:lnTo>
                <a:lnTo>
                  <a:pt x="1423" y="1682"/>
                </a:lnTo>
                <a:lnTo>
                  <a:pt x="1370" y="1698"/>
                </a:lnTo>
                <a:lnTo>
                  <a:pt x="1314" y="1711"/>
                </a:lnTo>
                <a:lnTo>
                  <a:pt x="1258" y="1723"/>
                </a:lnTo>
                <a:lnTo>
                  <a:pt x="1200" y="1733"/>
                </a:lnTo>
                <a:lnTo>
                  <a:pt x="1144" y="1740"/>
                </a:lnTo>
                <a:lnTo>
                  <a:pt x="1088" y="1746"/>
                </a:lnTo>
                <a:lnTo>
                  <a:pt x="1032" y="1751"/>
                </a:lnTo>
                <a:lnTo>
                  <a:pt x="978" y="1754"/>
                </a:lnTo>
                <a:lnTo>
                  <a:pt x="927" y="1757"/>
                </a:lnTo>
                <a:lnTo>
                  <a:pt x="879" y="1758"/>
                </a:lnTo>
                <a:lnTo>
                  <a:pt x="833" y="1758"/>
                </a:lnTo>
                <a:lnTo>
                  <a:pt x="792" y="1758"/>
                </a:lnTo>
                <a:lnTo>
                  <a:pt x="747" y="1757"/>
                </a:lnTo>
                <a:lnTo>
                  <a:pt x="699" y="1754"/>
                </a:lnTo>
                <a:lnTo>
                  <a:pt x="649" y="1752"/>
                </a:lnTo>
                <a:lnTo>
                  <a:pt x="597" y="1748"/>
                </a:lnTo>
                <a:lnTo>
                  <a:pt x="544" y="1742"/>
                </a:lnTo>
                <a:lnTo>
                  <a:pt x="491" y="1736"/>
                </a:lnTo>
                <a:lnTo>
                  <a:pt x="436" y="1728"/>
                </a:lnTo>
                <a:lnTo>
                  <a:pt x="383" y="1718"/>
                </a:lnTo>
                <a:lnTo>
                  <a:pt x="330" y="1706"/>
                </a:lnTo>
                <a:lnTo>
                  <a:pt x="279" y="1692"/>
                </a:lnTo>
                <a:lnTo>
                  <a:pt x="229" y="1676"/>
                </a:lnTo>
                <a:lnTo>
                  <a:pt x="182" y="1658"/>
                </a:lnTo>
                <a:lnTo>
                  <a:pt x="138" y="1637"/>
                </a:lnTo>
                <a:lnTo>
                  <a:pt x="96" y="1613"/>
                </a:lnTo>
                <a:lnTo>
                  <a:pt x="60" y="1588"/>
                </a:lnTo>
                <a:lnTo>
                  <a:pt x="28" y="1559"/>
                </a:lnTo>
                <a:lnTo>
                  <a:pt x="0" y="1526"/>
                </a:lnTo>
                <a:lnTo>
                  <a:pt x="0" y="983"/>
                </a:lnTo>
                <a:lnTo>
                  <a:pt x="46" y="1011"/>
                </a:lnTo>
                <a:lnTo>
                  <a:pt x="98" y="1036"/>
                </a:lnTo>
                <a:lnTo>
                  <a:pt x="154" y="1058"/>
                </a:lnTo>
                <a:lnTo>
                  <a:pt x="214" y="1079"/>
                </a:lnTo>
                <a:lnTo>
                  <a:pt x="278" y="1095"/>
                </a:lnTo>
                <a:lnTo>
                  <a:pt x="344" y="1111"/>
                </a:lnTo>
                <a:lnTo>
                  <a:pt x="413" y="1123"/>
                </a:lnTo>
                <a:lnTo>
                  <a:pt x="483" y="1134"/>
                </a:lnTo>
                <a:lnTo>
                  <a:pt x="555" y="1143"/>
                </a:lnTo>
                <a:lnTo>
                  <a:pt x="625" y="1149"/>
                </a:lnTo>
                <a:lnTo>
                  <a:pt x="696" y="1153"/>
                </a:lnTo>
                <a:lnTo>
                  <a:pt x="766" y="1156"/>
                </a:lnTo>
                <a:lnTo>
                  <a:pt x="833" y="1156"/>
                </a:lnTo>
                <a:lnTo>
                  <a:pt x="902" y="1156"/>
                </a:lnTo>
                <a:lnTo>
                  <a:pt x="972" y="1153"/>
                </a:lnTo>
                <a:lnTo>
                  <a:pt x="1042" y="1149"/>
                </a:lnTo>
                <a:lnTo>
                  <a:pt x="1113" y="1143"/>
                </a:lnTo>
                <a:lnTo>
                  <a:pt x="1185" y="1134"/>
                </a:lnTo>
                <a:lnTo>
                  <a:pt x="1255" y="1123"/>
                </a:lnTo>
                <a:lnTo>
                  <a:pt x="1324" y="1110"/>
                </a:lnTo>
                <a:lnTo>
                  <a:pt x="1390" y="1095"/>
                </a:lnTo>
                <a:lnTo>
                  <a:pt x="1454" y="1079"/>
                </a:lnTo>
                <a:lnTo>
                  <a:pt x="1514" y="1058"/>
                </a:lnTo>
                <a:lnTo>
                  <a:pt x="1570" y="1036"/>
                </a:lnTo>
                <a:lnTo>
                  <a:pt x="1622" y="1011"/>
                </a:lnTo>
                <a:lnTo>
                  <a:pt x="1668" y="983"/>
                </a:lnTo>
                <a:close/>
                <a:moveTo>
                  <a:pt x="833" y="0"/>
                </a:moveTo>
                <a:lnTo>
                  <a:pt x="919" y="1"/>
                </a:lnTo>
                <a:lnTo>
                  <a:pt x="1002" y="5"/>
                </a:lnTo>
                <a:lnTo>
                  <a:pt x="1082" y="12"/>
                </a:lnTo>
                <a:lnTo>
                  <a:pt x="1159" y="21"/>
                </a:lnTo>
                <a:lnTo>
                  <a:pt x="1232" y="31"/>
                </a:lnTo>
                <a:lnTo>
                  <a:pt x="1301" y="44"/>
                </a:lnTo>
                <a:lnTo>
                  <a:pt x="1365" y="59"/>
                </a:lnTo>
                <a:lnTo>
                  <a:pt x="1424" y="75"/>
                </a:lnTo>
                <a:lnTo>
                  <a:pt x="1477" y="93"/>
                </a:lnTo>
                <a:lnTo>
                  <a:pt x="1526" y="114"/>
                </a:lnTo>
                <a:lnTo>
                  <a:pt x="1568" y="134"/>
                </a:lnTo>
                <a:lnTo>
                  <a:pt x="1603" y="157"/>
                </a:lnTo>
                <a:lnTo>
                  <a:pt x="1631" y="180"/>
                </a:lnTo>
                <a:lnTo>
                  <a:pt x="1651" y="206"/>
                </a:lnTo>
                <a:lnTo>
                  <a:pt x="1665" y="231"/>
                </a:lnTo>
                <a:lnTo>
                  <a:pt x="1668" y="258"/>
                </a:lnTo>
                <a:lnTo>
                  <a:pt x="1665" y="283"/>
                </a:lnTo>
                <a:lnTo>
                  <a:pt x="1651" y="308"/>
                </a:lnTo>
                <a:lnTo>
                  <a:pt x="1631" y="334"/>
                </a:lnTo>
                <a:lnTo>
                  <a:pt x="1603" y="357"/>
                </a:lnTo>
                <a:lnTo>
                  <a:pt x="1568" y="380"/>
                </a:lnTo>
                <a:lnTo>
                  <a:pt x="1526" y="400"/>
                </a:lnTo>
                <a:lnTo>
                  <a:pt x="1477" y="421"/>
                </a:lnTo>
                <a:lnTo>
                  <a:pt x="1424" y="439"/>
                </a:lnTo>
                <a:lnTo>
                  <a:pt x="1365" y="455"/>
                </a:lnTo>
                <a:lnTo>
                  <a:pt x="1301" y="470"/>
                </a:lnTo>
                <a:lnTo>
                  <a:pt x="1232" y="482"/>
                </a:lnTo>
                <a:lnTo>
                  <a:pt x="1159" y="493"/>
                </a:lnTo>
                <a:lnTo>
                  <a:pt x="1082" y="502"/>
                </a:lnTo>
                <a:lnTo>
                  <a:pt x="1002" y="509"/>
                </a:lnTo>
                <a:lnTo>
                  <a:pt x="919" y="513"/>
                </a:lnTo>
                <a:lnTo>
                  <a:pt x="833" y="514"/>
                </a:lnTo>
                <a:lnTo>
                  <a:pt x="748" y="513"/>
                </a:lnTo>
                <a:lnTo>
                  <a:pt x="666" y="509"/>
                </a:lnTo>
                <a:lnTo>
                  <a:pt x="586" y="502"/>
                </a:lnTo>
                <a:lnTo>
                  <a:pt x="509" y="493"/>
                </a:lnTo>
                <a:lnTo>
                  <a:pt x="436" y="482"/>
                </a:lnTo>
                <a:lnTo>
                  <a:pt x="367" y="470"/>
                </a:lnTo>
                <a:lnTo>
                  <a:pt x="303" y="455"/>
                </a:lnTo>
                <a:lnTo>
                  <a:pt x="244" y="439"/>
                </a:lnTo>
                <a:lnTo>
                  <a:pt x="190" y="421"/>
                </a:lnTo>
                <a:lnTo>
                  <a:pt x="142" y="400"/>
                </a:lnTo>
                <a:lnTo>
                  <a:pt x="100" y="380"/>
                </a:lnTo>
                <a:lnTo>
                  <a:pt x="65" y="357"/>
                </a:lnTo>
                <a:lnTo>
                  <a:pt x="37" y="334"/>
                </a:lnTo>
                <a:lnTo>
                  <a:pt x="17" y="308"/>
                </a:lnTo>
                <a:lnTo>
                  <a:pt x="3" y="283"/>
                </a:lnTo>
                <a:lnTo>
                  <a:pt x="0" y="258"/>
                </a:lnTo>
                <a:lnTo>
                  <a:pt x="3" y="231"/>
                </a:lnTo>
                <a:lnTo>
                  <a:pt x="17" y="206"/>
                </a:lnTo>
                <a:lnTo>
                  <a:pt x="37" y="180"/>
                </a:lnTo>
                <a:lnTo>
                  <a:pt x="65" y="157"/>
                </a:lnTo>
                <a:lnTo>
                  <a:pt x="100" y="134"/>
                </a:lnTo>
                <a:lnTo>
                  <a:pt x="142" y="114"/>
                </a:lnTo>
                <a:lnTo>
                  <a:pt x="190" y="93"/>
                </a:lnTo>
                <a:lnTo>
                  <a:pt x="244" y="75"/>
                </a:lnTo>
                <a:lnTo>
                  <a:pt x="303" y="59"/>
                </a:lnTo>
                <a:lnTo>
                  <a:pt x="367" y="44"/>
                </a:lnTo>
                <a:lnTo>
                  <a:pt x="436" y="31"/>
                </a:lnTo>
                <a:lnTo>
                  <a:pt x="509" y="21"/>
                </a:lnTo>
                <a:lnTo>
                  <a:pt x="586" y="12"/>
                </a:lnTo>
                <a:lnTo>
                  <a:pt x="666" y="5"/>
                </a:lnTo>
                <a:lnTo>
                  <a:pt x="748" y="1"/>
                </a:lnTo>
                <a:lnTo>
                  <a:pt x="833"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ＭＳ Ｐゴシック"/>
            </a:endParaRPr>
          </a:p>
        </p:txBody>
      </p:sp>
      <p:sp>
        <p:nvSpPr>
          <p:cNvPr id="56" name="Freeform 114"/>
          <p:cNvSpPr>
            <a:spLocks/>
          </p:cNvSpPr>
          <p:nvPr/>
        </p:nvSpPr>
        <p:spPr bwMode="auto">
          <a:xfrm>
            <a:off x="8942714" y="4633637"/>
            <a:ext cx="432651" cy="136014"/>
          </a:xfrm>
          <a:custGeom>
            <a:avLst/>
            <a:gdLst>
              <a:gd name="T0" fmla="*/ 0 w 1668"/>
              <a:gd name="T1" fmla="*/ 0 h 524"/>
              <a:gd name="T2" fmla="*/ 36 w 1668"/>
              <a:gd name="T3" fmla="*/ 23 h 524"/>
              <a:gd name="T4" fmla="*/ 80 w 1668"/>
              <a:gd name="T5" fmla="*/ 47 h 524"/>
              <a:gd name="T6" fmla="*/ 132 w 1668"/>
              <a:gd name="T7" fmla="*/ 69 h 524"/>
              <a:gd name="T8" fmla="*/ 188 w 1668"/>
              <a:gd name="T9" fmla="*/ 89 h 524"/>
              <a:gd name="T10" fmla="*/ 252 w 1668"/>
              <a:gd name="T11" fmla="*/ 108 h 524"/>
              <a:gd name="T12" fmla="*/ 323 w 1668"/>
              <a:gd name="T13" fmla="*/ 127 h 524"/>
              <a:gd name="T14" fmla="*/ 398 w 1668"/>
              <a:gd name="T15" fmla="*/ 142 h 524"/>
              <a:gd name="T16" fmla="*/ 477 w 1668"/>
              <a:gd name="T17" fmla="*/ 156 h 524"/>
              <a:gd name="T18" fmla="*/ 561 w 1668"/>
              <a:gd name="T19" fmla="*/ 168 h 524"/>
              <a:gd name="T20" fmla="*/ 649 w 1668"/>
              <a:gd name="T21" fmla="*/ 175 h 524"/>
              <a:gd name="T22" fmla="*/ 740 w 1668"/>
              <a:gd name="T23" fmla="*/ 181 h 524"/>
              <a:gd name="T24" fmla="*/ 833 w 1668"/>
              <a:gd name="T25" fmla="*/ 182 h 524"/>
              <a:gd name="T26" fmla="*/ 928 w 1668"/>
              <a:gd name="T27" fmla="*/ 181 h 524"/>
              <a:gd name="T28" fmla="*/ 1019 w 1668"/>
              <a:gd name="T29" fmla="*/ 175 h 524"/>
              <a:gd name="T30" fmla="*/ 1106 w 1668"/>
              <a:gd name="T31" fmla="*/ 168 h 524"/>
              <a:gd name="T32" fmla="*/ 1191 w 1668"/>
              <a:gd name="T33" fmla="*/ 156 h 524"/>
              <a:gd name="T34" fmla="*/ 1270 w 1668"/>
              <a:gd name="T35" fmla="*/ 142 h 524"/>
              <a:gd name="T36" fmla="*/ 1345 w 1668"/>
              <a:gd name="T37" fmla="*/ 127 h 524"/>
              <a:gd name="T38" fmla="*/ 1416 w 1668"/>
              <a:gd name="T39" fmla="*/ 108 h 524"/>
              <a:gd name="T40" fmla="*/ 1480 w 1668"/>
              <a:gd name="T41" fmla="*/ 89 h 524"/>
              <a:gd name="T42" fmla="*/ 1536 w 1668"/>
              <a:gd name="T43" fmla="*/ 69 h 524"/>
              <a:gd name="T44" fmla="*/ 1588 w 1668"/>
              <a:gd name="T45" fmla="*/ 47 h 524"/>
              <a:gd name="T46" fmla="*/ 1632 w 1668"/>
              <a:gd name="T47" fmla="*/ 23 h 524"/>
              <a:gd name="T48" fmla="*/ 1668 w 1668"/>
              <a:gd name="T49" fmla="*/ 0 h 524"/>
              <a:gd name="T50" fmla="*/ 1668 w 1668"/>
              <a:gd name="T51" fmla="*/ 342 h 524"/>
              <a:gd name="T52" fmla="*/ 1632 w 1668"/>
              <a:gd name="T53" fmla="*/ 366 h 524"/>
              <a:gd name="T54" fmla="*/ 1588 w 1668"/>
              <a:gd name="T55" fmla="*/ 389 h 524"/>
              <a:gd name="T56" fmla="*/ 1536 w 1668"/>
              <a:gd name="T57" fmla="*/ 411 h 524"/>
              <a:gd name="T58" fmla="*/ 1480 w 1668"/>
              <a:gd name="T59" fmla="*/ 432 h 524"/>
              <a:gd name="T60" fmla="*/ 1416 w 1668"/>
              <a:gd name="T61" fmla="*/ 452 h 524"/>
              <a:gd name="T62" fmla="*/ 1345 w 1668"/>
              <a:gd name="T63" fmla="*/ 469 h 524"/>
              <a:gd name="T64" fmla="*/ 1270 w 1668"/>
              <a:gd name="T65" fmla="*/ 486 h 524"/>
              <a:gd name="T66" fmla="*/ 1191 w 1668"/>
              <a:gd name="T67" fmla="*/ 499 h 524"/>
              <a:gd name="T68" fmla="*/ 1106 w 1668"/>
              <a:gd name="T69" fmla="*/ 510 h 524"/>
              <a:gd name="T70" fmla="*/ 1019 w 1668"/>
              <a:gd name="T71" fmla="*/ 518 h 524"/>
              <a:gd name="T72" fmla="*/ 928 w 1668"/>
              <a:gd name="T73" fmla="*/ 523 h 524"/>
              <a:gd name="T74" fmla="*/ 833 w 1668"/>
              <a:gd name="T75" fmla="*/ 524 h 524"/>
              <a:gd name="T76" fmla="*/ 740 w 1668"/>
              <a:gd name="T77" fmla="*/ 523 h 524"/>
              <a:gd name="T78" fmla="*/ 649 w 1668"/>
              <a:gd name="T79" fmla="*/ 518 h 524"/>
              <a:gd name="T80" fmla="*/ 561 w 1668"/>
              <a:gd name="T81" fmla="*/ 510 h 524"/>
              <a:gd name="T82" fmla="*/ 477 w 1668"/>
              <a:gd name="T83" fmla="*/ 499 h 524"/>
              <a:gd name="T84" fmla="*/ 398 w 1668"/>
              <a:gd name="T85" fmla="*/ 486 h 524"/>
              <a:gd name="T86" fmla="*/ 323 w 1668"/>
              <a:gd name="T87" fmla="*/ 469 h 524"/>
              <a:gd name="T88" fmla="*/ 252 w 1668"/>
              <a:gd name="T89" fmla="*/ 452 h 524"/>
              <a:gd name="T90" fmla="*/ 188 w 1668"/>
              <a:gd name="T91" fmla="*/ 432 h 524"/>
              <a:gd name="T92" fmla="*/ 132 w 1668"/>
              <a:gd name="T93" fmla="*/ 411 h 524"/>
              <a:gd name="T94" fmla="*/ 80 w 1668"/>
              <a:gd name="T95" fmla="*/ 389 h 524"/>
              <a:gd name="T96" fmla="*/ 36 w 1668"/>
              <a:gd name="T97" fmla="*/ 366 h 524"/>
              <a:gd name="T98" fmla="*/ 0 w 1668"/>
              <a:gd name="T99" fmla="*/ 342 h 524"/>
              <a:gd name="T100" fmla="*/ 0 w 1668"/>
              <a:gd name="T10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8" h="524">
                <a:moveTo>
                  <a:pt x="0" y="0"/>
                </a:moveTo>
                <a:lnTo>
                  <a:pt x="36" y="23"/>
                </a:lnTo>
                <a:lnTo>
                  <a:pt x="80" y="47"/>
                </a:lnTo>
                <a:lnTo>
                  <a:pt x="132" y="69"/>
                </a:lnTo>
                <a:lnTo>
                  <a:pt x="188" y="89"/>
                </a:lnTo>
                <a:lnTo>
                  <a:pt x="252" y="108"/>
                </a:lnTo>
                <a:lnTo>
                  <a:pt x="323" y="127"/>
                </a:lnTo>
                <a:lnTo>
                  <a:pt x="398" y="142"/>
                </a:lnTo>
                <a:lnTo>
                  <a:pt x="477" y="156"/>
                </a:lnTo>
                <a:lnTo>
                  <a:pt x="561" y="168"/>
                </a:lnTo>
                <a:lnTo>
                  <a:pt x="649" y="175"/>
                </a:lnTo>
                <a:lnTo>
                  <a:pt x="740" y="181"/>
                </a:lnTo>
                <a:lnTo>
                  <a:pt x="833" y="182"/>
                </a:lnTo>
                <a:lnTo>
                  <a:pt x="928" y="181"/>
                </a:lnTo>
                <a:lnTo>
                  <a:pt x="1019" y="175"/>
                </a:lnTo>
                <a:lnTo>
                  <a:pt x="1106" y="168"/>
                </a:lnTo>
                <a:lnTo>
                  <a:pt x="1191" y="156"/>
                </a:lnTo>
                <a:lnTo>
                  <a:pt x="1270" y="142"/>
                </a:lnTo>
                <a:lnTo>
                  <a:pt x="1345" y="127"/>
                </a:lnTo>
                <a:lnTo>
                  <a:pt x="1416" y="108"/>
                </a:lnTo>
                <a:lnTo>
                  <a:pt x="1480" y="89"/>
                </a:lnTo>
                <a:lnTo>
                  <a:pt x="1536" y="69"/>
                </a:lnTo>
                <a:lnTo>
                  <a:pt x="1588" y="47"/>
                </a:lnTo>
                <a:lnTo>
                  <a:pt x="1632" y="23"/>
                </a:lnTo>
                <a:lnTo>
                  <a:pt x="1668" y="0"/>
                </a:lnTo>
                <a:lnTo>
                  <a:pt x="1668" y="342"/>
                </a:lnTo>
                <a:lnTo>
                  <a:pt x="1632" y="366"/>
                </a:lnTo>
                <a:lnTo>
                  <a:pt x="1588" y="389"/>
                </a:lnTo>
                <a:lnTo>
                  <a:pt x="1536" y="411"/>
                </a:lnTo>
                <a:lnTo>
                  <a:pt x="1480" y="432"/>
                </a:lnTo>
                <a:lnTo>
                  <a:pt x="1416" y="452"/>
                </a:lnTo>
                <a:lnTo>
                  <a:pt x="1345" y="469"/>
                </a:lnTo>
                <a:lnTo>
                  <a:pt x="1270" y="486"/>
                </a:lnTo>
                <a:lnTo>
                  <a:pt x="1191" y="499"/>
                </a:lnTo>
                <a:lnTo>
                  <a:pt x="1106" y="510"/>
                </a:lnTo>
                <a:lnTo>
                  <a:pt x="1019" y="518"/>
                </a:lnTo>
                <a:lnTo>
                  <a:pt x="928" y="523"/>
                </a:lnTo>
                <a:lnTo>
                  <a:pt x="833" y="524"/>
                </a:lnTo>
                <a:lnTo>
                  <a:pt x="740" y="523"/>
                </a:lnTo>
                <a:lnTo>
                  <a:pt x="649" y="518"/>
                </a:lnTo>
                <a:lnTo>
                  <a:pt x="561" y="510"/>
                </a:lnTo>
                <a:lnTo>
                  <a:pt x="477" y="499"/>
                </a:lnTo>
                <a:lnTo>
                  <a:pt x="398" y="486"/>
                </a:lnTo>
                <a:lnTo>
                  <a:pt x="323" y="469"/>
                </a:lnTo>
                <a:lnTo>
                  <a:pt x="252" y="452"/>
                </a:lnTo>
                <a:lnTo>
                  <a:pt x="188" y="432"/>
                </a:lnTo>
                <a:lnTo>
                  <a:pt x="132" y="411"/>
                </a:lnTo>
                <a:lnTo>
                  <a:pt x="80" y="389"/>
                </a:lnTo>
                <a:lnTo>
                  <a:pt x="36" y="366"/>
                </a:lnTo>
                <a:lnTo>
                  <a:pt x="0" y="342"/>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ＭＳ Ｐゴシック"/>
            </a:endParaRPr>
          </a:p>
        </p:txBody>
      </p:sp>
    </p:spTree>
    <p:extLst>
      <p:ext uri="{BB962C8B-B14F-4D97-AF65-F5344CB8AC3E}">
        <p14:creationId xmlns:p14="http://schemas.microsoft.com/office/powerpoint/2010/main" val="466602795"/>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6" name="Text Placeholder 5"/>
          <p:cNvSpPr>
            <a:spLocks noGrp="1"/>
          </p:cNvSpPr>
          <p:nvPr>
            <p:ph type="body" idx="1"/>
          </p:nvPr>
        </p:nvSpPr>
        <p:spPr>
          <a:xfrm>
            <a:off x="5872690" y="3482123"/>
            <a:ext cx="4527741" cy="338554"/>
          </a:xfrm>
        </p:spPr>
        <p:txBody>
          <a:bodyPr/>
          <a:lstStyle/>
          <a:p>
            <a:r>
              <a:rPr lang="en-US">
                <a:solidFill>
                  <a:srgbClr val="FDEBD7"/>
                </a:solidFill>
              </a:rPr>
              <a:t>General Info</a:t>
            </a:r>
          </a:p>
        </p:txBody>
      </p:sp>
      <p:sp>
        <p:nvSpPr>
          <p:cNvPr id="5" name="Title 4"/>
          <p:cNvSpPr>
            <a:spLocks noGrp="1"/>
          </p:cNvSpPr>
          <p:nvPr>
            <p:ph type="title"/>
          </p:nvPr>
        </p:nvSpPr>
        <p:spPr>
          <a:xfrm>
            <a:off x="5872690" y="2832461"/>
            <a:ext cx="4527741" cy="584775"/>
          </a:xfrm>
        </p:spPr>
        <p:txBody>
          <a:bodyPr/>
          <a:lstStyle/>
          <a:p>
            <a:r>
              <a:rPr lang="en-US"/>
              <a:t>Demo</a:t>
            </a:r>
          </a:p>
        </p:txBody>
      </p:sp>
    </p:spTree>
    <p:extLst>
      <p:ext uri="{BB962C8B-B14F-4D97-AF65-F5344CB8AC3E}">
        <p14:creationId xmlns:p14="http://schemas.microsoft.com/office/powerpoint/2010/main" val="3326048218"/>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3451A982-603F-4B4F-8926-8349472F0F24}"/>
              </a:ext>
            </a:extLst>
          </p:cNvPr>
          <p:cNvGrpSpPr/>
          <p:nvPr/>
        </p:nvGrpSpPr>
        <p:grpSpPr>
          <a:xfrm>
            <a:off x="-16394" y="-8965"/>
            <a:ext cx="12223812" cy="6885432"/>
            <a:chOff x="-7429" y="0"/>
            <a:chExt cx="12223812" cy="6885432"/>
          </a:xfrm>
        </p:grpSpPr>
        <p:sp>
          <p:nvSpPr>
            <p:cNvPr id="62" name="shading (lower right)">
              <a:extLst>
                <a:ext uri="{FF2B5EF4-FFF2-40B4-BE49-F238E27FC236}">
                  <a16:creationId xmlns:a16="http://schemas.microsoft.com/office/drawing/2014/main" id="{BC55E323-C7B9-4FA9-9917-AD9B59034616}"/>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64" name="Group 63">
              <a:extLst>
                <a:ext uri="{FF2B5EF4-FFF2-40B4-BE49-F238E27FC236}">
                  <a16:creationId xmlns:a16="http://schemas.microsoft.com/office/drawing/2014/main" id="{EA59588A-28AD-421B-8244-ECEF33FF45A8}"/>
                </a:ext>
              </a:extLst>
            </p:cNvPr>
            <p:cNvGrpSpPr/>
            <p:nvPr/>
          </p:nvGrpSpPr>
          <p:grpSpPr>
            <a:xfrm>
              <a:off x="0" y="0"/>
              <a:ext cx="12192000" cy="6858000"/>
              <a:chOff x="0" y="0"/>
              <a:chExt cx="12192000" cy="6858000"/>
            </a:xfrm>
          </p:grpSpPr>
          <p:grpSp>
            <p:nvGrpSpPr>
              <p:cNvPr id="82" name="Group 81" hidden="1">
                <a:extLst>
                  <a:ext uri="{FF2B5EF4-FFF2-40B4-BE49-F238E27FC236}">
                    <a16:creationId xmlns:a16="http://schemas.microsoft.com/office/drawing/2014/main" id="{D0B2FAE6-5ECD-4FDE-B464-FEA7A3B75D29}"/>
                  </a:ext>
                </a:extLst>
              </p:cNvPr>
              <p:cNvGrpSpPr/>
              <p:nvPr/>
            </p:nvGrpSpPr>
            <p:grpSpPr>
              <a:xfrm>
                <a:off x="0" y="0"/>
                <a:ext cx="12192000" cy="6858000"/>
                <a:chOff x="0" y="0"/>
                <a:chExt cx="12192000" cy="6858000"/>
              </a:xfrm>
            </p:grpSpPr>
            <p:sp>
              <p:nvSpPr>
                <p:cNvPr id="100" name="Rectangle 99">
                  <a:extLst>
                    <a:ext uri="{FF2B5EF4-FFF2-40B4-BE49-F238E27FC236}">
                      <a16:creationId xmlns:a16="http://schemas.microsoft.com/office/drawing/2014/main" id="{14386417-8B9B-463A-9331-6FBC648536A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1" name="Picture 100">
                  <a:extLst>
                    <a:ext uri="{FF2B5EF4-FFF2-40B4-BE49-F238E27FC236}">
                      <a16:creationId xmlns:a16="http://schemas.microsoft.com/office/drawing/2014/main" id="{E9691911-E84A-4F60-ACDC-FA6DC1604DF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83" name="Group 82">
                <a:extLst>
                  <a:ext uri="{FF2B5EF4-FFF2-40B4-BE49-F238E27FC236}">
                    <a16:creationId xmlns:a16="http://schemas.microsoft.com/office/drawing/2014/main" id="{E6D3A88E-5A6F-4B4D-9A3F-A205C9243FD7}"/>
                  </a:ext>
                </a:extLst>
              </p:cNvPr>
              <p:cNvGrpSpPr/>
              <p:nvPr/>
            </p:nvGrpSpPr>
            <p:grpSpPr>
              <a:xfrm>
                <a:off x="208303" y="146055"/>
                <a:ext cx="11731071" cy="6595922"/>
                <a:chOff x="208303" y="146055"/>
                <a:chExt cx="11731071" cy="6595922"/>
              </a:xfrm>
            </p:grpSpPr>
            <p:grpSp>
              <p:nvGrpSpPr>
                <p:cNvPr id="84" name="Group 83">
                  <a:extLst>
                    <a:ext uri="{FF2B5EF4-FFF2-40B4-BE49-F238E27FC236}">
                      <a16:creationId xmlns:a16="http://schemas.microsoft.com/office/drawing/2014/main" id="{61452E87-E5CA-4436-AA53-A5BE3879CC18}"/>
                    </a:ext>
                  </a:extLst>
                </p:cNvPr>
                <p:cNvGrpSpPr/>
                <p:nvPr/>
              </p:nvGrpSpPr>
              <p:grpSpPr>
                <a:xfrm>
                  <a:off x="11604987" y="146055"/>
                  <a:ext cx="334387" cy="435843"/>
                  <a:chOff x="11604987" y="146055"/>
                  <a:chExt cx="334387" cy="435843"/>
                </a:xfrm>
              </p:grpSpPr>
              <p:grpSp>
                <p:nvGrpSpPr>
                  <p:cNvPr id="92" name="Group 91">
                    <a:extLst>
                      <a:ext uri="{FF2B5EF4-FFF2-40B4-BE49-F238E27FC236}">
                        <a16:creationId xmlns:a16="http://schemas.microsoft.com/office/drawing/2014/main" id="{C2CDCF8E-B7AE-4338-9FEC-D4D17EFB8548}"/>
                      </a:ext>
                    </a:extLst>
                  </p:cNvPr>
                  <p:cNvGrpSpPr>
                    <a:grpSpLocks noChangeAspect="1"/>
                  </p:cNvGrpSpPr>
                  <p:nvPr/>
                </p:nvGrpSpPr>
                <p:grpSpPr>
                  <a:xfrm>
                    <a:off x="11770125" y="399018"/>
                    <a:ext cx="169249" cy="182880"/>
                    <a:chOff x="7310041" y="760941"/>
                    <a:chExt cx="1043386" cy="1127422"/>
                  </a:xfrm>
                </p:grpSpPr>
                <p:sp>
                  <p:nvSpPr>
                    <p:cNvPr id="97" name="Freeform 72">
                      <a:extLst>
                        <a:ext uri="{FF2B5EF4-FFF2-40B4-BE49-F238E27FC236}">
                          <a16:creationId xmlns:a16="http://schemas.microsoft.com/office/drawing/2014/main" id="{51716D55-B251-44D6-864D-1DEC6AA111D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8" name="Rectangle 97">
                      <a:extLst>
                        <a:ext uri="{FF2B5EF4-FFF2-40B4-BE49-F238E27FC236}">
                          <a16:creationId xmlns:a16="http://schemas.microsoft.com/office/drawing/2014/main" id="{DD77EAE5-5601-4E8B-B9F9-41AA35DB9D3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9" name="Rectangle 98">
                      <a:extLst>
                        <a:ext uri="{FF2B5EF4-FFF2-40B4-BE49-F238E27FC236}">
                          <a16:creationId xmlns:a16="http://schemas.microsoft.com/office/drawing/2014/main" id="{5F5C5DF6-2045-414A-93D7-CEE0A47AF88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93" name="Group 92">
                    <a:extLst>
                      <a:ext uri="{FF2B5EF4-FFF2-40B4-BE49-F238E27FC236}">
                        <a16:creationId xmlns:a16="http://schemas.microsoft.com/office/drawing/2014/main" id="{95AA65B1-7528-4847-94AE-D1933DA99F3E}"/>
                      </a:ext>
                    </a:extLst>
                  </p:cNvPr>
                  <p:cNvGrpSpPr>
                    <a:grpSpLocks noChangeAspect="1"/>
                  </p:cNvGrpSpPr>
                  <p:nvPr/>
                </p:nvGrpSpPr>
                <p:grpSpPr>
                  <a:xfrm>
                    <a:off x="11604987" y="146055"/>
                    <a:ext cx="73152" cy="73152"/>
                    <a:chOff x="7310041" y="760941"/>
                    <a:chExt cx="1043386" cy="1127422"/>
                  </a:xfrm>
                </p:grpSpPr>
                <p:sp>
                  <p:nvSpPr>
                    <p:cNvPr id="94" name="Freeform 69">
                      <a:extLst>
                        <a:ext uri="{FF2B5EF4-FFF2-40B4-BE49-F238E27FC236}">
                          <a16:creationId xmlns:a16="http://schemas.microsoft.com/office/drawing/2014/main" id="{AE37BEF1-9B55-4510-A1BB-04F1C3E7CACD}"/>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5" name="Rectangle 94">
                      <a:extLst>
                        <a:ext uri="{FF2B5EF4-FFF2-40B4-BE49-F238E27FC236}">
                          <a16:creationId xmlns:a16="http://schemas.microsoft.com/office/drawing/2014/main" id="{7693CC0B-BA2C-4A7E-83D5-75A3E5AEEAE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6" name="Rectangle 95">
                      <a:extLst>
                        <a:ext uri="{FF2B5EF4-FFF2-40B4-BE49-F238E27FC236}">
                          <a16:creationId xmlns:a16="http://schemas.microsoft.com/office/drawing/2014/main" id="{56EC3CD2-4938-49D3-90D9-74A2D27DA6E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85" name="Group 84">
                  <a:extLst>
                    <a:ext uri="{FF2B5EF4-FFF2-40B4-BE49-F238E27FC236}">
                      <a16:creationId xmlns:a16="http://schemas.microsoft.com/office/drawing/2014/main" id="{BC5DB936-FCA4-4C4D-8EC5-6507633F99C7}"/>
                    </a:ext>
                  </a:extLst>
                </p:cNvPr>
                <p:cNvGrpSpPr/>
                <p:nvPr/>
              </p:nvGrpSpPr>
              <p:grpSpPr>
                <a:xfrm>
                  <a:off x="208303" y="5787704"/>
                  <a:ext cx="437544" cy="389381"/>
                  <a:chOff x="9178262" y="1315181"/>
                  <a:chExt cx="437544" cy="389381"/>
                </a:xfrm>
              </p:grpSpPr>
              <p:pic>
                <p:nvPicPr>
                  <p:cNvPr id="90" name="Picture 89">
                    <a:extLst>
                      <a:ext uri="{FF2B5EF4-FFF2-40B4-BE49-F238E27FC236}">
                        <a16:creationId xmlns:a16="http://schemas.microsoft.com/office/drawing/2014/main" id="{C40DDC28-274A-4782-8AC2-60258E33D07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91" name="Picture 90">
                    <a:extLst>
                      <a:ext uri="{FF2B5EF4-FFF2-40B4-BE49-F238E27FC236}">
                        <a16:creationId xmlns:a16="http://schemas.microsoft.com/office/drawing/2014/main" id="{33742B22-35D9-4347-A542-F226B9113E0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86" name="Group 85">
                  <a:extLst>
                    <a:ext uri="{FF2B5EF4-FFF2-40B4-BE49-F238E27FC236}">
                      <a16:creationId xmlns:a16="http://schemas.microsoft.com/office/drawing/2014/main" id="{F5323B6B-FCB2-4FDE-B684-27D066B8BFD4}"/>
                    </a:ext>
                  </a:extLst>
                </p:cNvPr>
                <p:cNvGrpSpPr/>
                <p:nvPr/>
              </p:nvGrpSpPr>
              <p:grpSpPr>
                <a:xfrm>
                  <a:off x="250899" y="6421937"/>
                  <a:ext cx="669934" cy="274320"/>
                  <a:chOff x="9445759" y="1430242"/>
                  <a:chExt cx="669934" cy="274320"/>
                </a:xfrm>
              </p:grpSpPr>
              <p:pic>
                <p:nvPicPr>
                  <p:cNvPr id="88" name="Picture 87">
                    <a:extLst>
                      <a:ext uri="{FF2B5EF4-FFF2-40B4-BE49-F238E27FC236}">
                        <a16:creationId xmlns:a16="http://schemas.microsoft.com/office/drawing/2014/main" id="{40EC12F5-1837-4586-971C-A0D43BDADEC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89" name="Picture 88">
                    <a:extLst>
                      <a:ext uri="{FF2B5EF4-FFF2-40B4-BE49-F238E27FC236}">
                        <a16:creationId xmlns:a16="http://schemas.microsoft.com/office/drawing/2014/main" id="{3EAC82AB-A3C1-441D-9FB9-C4D1C26D0B3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87" name="Picture 86">
                  <a:extLst>
                    <a:ext uri="{FF2B5EF4-FFF2-40B4-BE49-F238E27FC236}">
                      <a16:creationId xmlns:a16="http://schemas.microsoft.com/office/drawing/2014/main" id="{06D0DA06-4749-4C9B-8B49-01ABBEC3676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5" name="Picture 64">
              <a:extLst>
                <a:ext uri="{FF2B5EF4-FFF2-40B4-BE49-F238E27FC236}">
                  <a16:creationId xmlns:a16="http://schemas.microsoft.com/office/drawing/2014/main" id="{BBA36536-8E4A-4B5A-A646-0633BD2D37DC}"/>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p:txBody>
          <a:bodyPr/>
          <a:lstStyle/>
          <a:p>
            <a:r>
              <a:rPr lang="en-US" err="1"/>
              <a:t>ArcGIS.Core.Data.GeodatabaseType</a:t>
            </a:r>
          </a:p>
        </p:txBody>
      </p:sp>
      <p:sp>
        <p:nvSpPr>
          <p:cNvPr id="3" name="Content Placeholder 2"/>
          <p:cNvSpPr>
            <a:spLocks noGrp="1"/>
          </p:cNvSpPr>
          <p:nvPr>
            <p:ph sz="quarter" idx="10"/>
          </p:nvPr>
        </p:nvSpPr>
        <p:spPr>
          <a:xfrm>
            <a:off x="824752" y="1398493"/>
            <a:ext cx="9771817" cy="3449703"/>
          </a:xfrm>
        </p:spPr>
        <p:txBody>
          <a:bodyPr vert="horz" lIns="0" tIns="0" rIns="0" bIns="0" rtlCol="0" anchor="t">
            <a:noAutofit/>
          </a:bodyPr>
          <a:lstStyle/>
          <a:p>
            <a:pPr marL="175895" indent="-175895"/>
            <a:r>
              <a:rPr lang="en-US">
                <a:ea typeface="+mn-lt"/>
                <a:cs typeface="+mn-lt"/>
              </a:rPr>
              <a:t>Feature Service Datastores are always of type: </a:t>
            </a:r>
            <a:r>
              <a:rPr lang="en-US" err="1">
                <a:latin typeface="Consolas"/>
              </a:rPr>
              <a:t>GeodatabaseType.Service</a:t>
            </a:r>
            <a:endParaRPr lang="en-US"/>
          </a:p>
          <a:p>
            <a:pPr lvl="1" indent="-173355"/>
            <a:r>
              <a:rPr lang="en-US"/>
              <a:t>Useful for determining if a layer is sourced on a feature service or not</a:t>
            </a:r>
          </a:p>
          <a:p>
            <a:pPr lvl="1" indent="-173355"/>
            <a:endParaRPr lang="en-US"/>
          </a:p>
          <a:p>
            <a:pPr lvl="1" indent="-173355"/>
            <a:r>
              <a:rPr lang="en-US"/>
              <a:t>Procedure:</a:t>
            </a:r>
          </a:p>
          <a:p>
            <a:pPr marL="1216025" lvl="3" indent="-173355"/>
            <a:r>
              <a:rPr lang="en-US"/>
              <a:t>Query the feature layer for its </a:t>
            </a:r>
            <a:r>
              <a:rPr lang="en-US" err="1"/>
              <a:t>datasource</a:t>
            </a:r>
            <a:r>
              <a:rPr lang="en-US"/>
              <a:t>.</a:t>
            </a:r>
          </a:p>
          <a:p>
            <a:pPr marL="1216025" lvl="3" indent="-173355"/>
            <a:r>
              <a:rPr lang="en-US"/>
              <a:t>Query the </a:t>
            </a:r>
            <a:r>
              <a:rPr lang="en-US" err="1"/>
              <a:t>datasource</a:t>
            </a:r>
            <a:r>
              <a:rPr lang="en-US"/>
              <a:t> for its datastore</a:t>
            </a:r>
          </a:p>
          <a:p>
            <a:pPr marL="1216025" lvl="3" indent="-173355"/>
            <a:r>
              <a:rPr lang="en-US"/>
              <a:t>Query the datastore for its </a:t>
            </a:r>
            <a:r>
              <a:rPr lang="en-US" err="1"/>
              <a:t>GeodatabaseType</a:t>
            </a:r>
            <a:endParaRPr lang="en-US"/>
          </a:p>
          <a:p>
            <a:pPr marL="175895" indent="-175895"/>
            <a:endParaRPr lang="en-US"/>
          </a:p>
          <a:p>
            <a:pPr marL="175895" indent="-175895"/>
            <a:endParaRPr lang="en-US"/>
          </a:p>
          <a:p>
            <a:pPr marL="175895" indent="-175895"/>
            <a:endParaRPr lang="en-US"/>
          </a:p>
          <a:p>
            <a:pPr marL="175895" indent="-175895"/>
            <a:endParaRPr lang="en-US"/>
          </a:p>
          <a:p>
            <a:pPr marL="175895" indent="-175895"/>
            <a:endParaRPr lang="en-US"/>
          </a:p>
          <a:p>
            <a:pPr marL="175895" indent="-175895"/>
            <a:endParaRPr lang="en-US"/>
          </a:p>
        </p:txBody>
      </p:sp>
      <p:sp>
        <p:nvSpPr>
          <p:cNvPr id="37" name="Freeform 36"/>
          <p:cNvSpPr>
            <a:spLocks/>
          </p:cNvSpPr>
          <p:nvPr/>
        </p:nvSpPr>
        <p:spPr bwMode="auto">
          <a:xfrm>
            <a:off x="9202408" y="4872822"/>
            <a:ext cx="617823" cy="505929"/>
          </a:xfrm>
          <a:custGeom>
            <a:avLst/>
            <a:gdLst>
              <a:gd name="T0" fmla="*/ 120 w 2596"/>
              <a:gd name="T1" fmla="*/ 0 h 2126"/>
              <a:gd name="T2" fmla="*/ 2476 w 2596"/>
              <a:gd name="T3" fmla="*/ 0 h 2126"/>
              <a:gd name="T4" fmla="*/ 2504 w 2596"/>
              <a:gd name="T5" fmla="*/ 3 h 2126"/>
              <a:gd name="T6" fmla="*/ 2528 w 2596"/>
              <a:gd name="T7" fmla="*/ 12 h 2126"/>
              <a:gd name="T8" fmla="*/ 2551 w 2596"/>
              <a:gd name="T9" fmla="*/ 26 h 2126"/>
              <a:gd name="T10" fmla="*/ 2569 w 2596"/>
              <a:gd name="T11" fmla="*/ 44 h 2126"/>
              <a:gd name="T12" fmla="*/ 2584 w 2596"/>
              <a:gd name="T13" fmla="*/ 67 h 2126"/>
              <a:gd name="T14" fmla="*/ 2592 w 2596"/>
              <a:gd name="T15" fmla="*/ 92 h 2126"/>
              <a:gd name="T16" fmla="*/ 2596 w 2596"/>
              <a:gd name="T17" fmla="*/ 119 h 2126"/>
              <a:gd name="T18" fmla="*/ 2596 w 2596"/>
              <a:gd name="T19" fmla="*/ 2007 h 2126"/>
              <a:gd name="T20" fmla="*/ 2592 w 2596"/>
              <a:gd name="T21" fmla="*/ 2035 h 2126"/>
              <a:gd name="T22" fmla="*/ 2584 w 2596"/>
              <a:gd name="T23" fmla="*/ 2060 h 2126"/>
              <a:gd name="T24" fmla="*/ 2569 w 2596"/>
              <a:gd name="T25" fmla="*/ 2082 h 2126"/>
              <a:gd name="T26" fmla="*/ 2551 w 2596"/>
              <a:gd name="T27" fmla="*/ 2100 h 2126"/>
              <a:gd name="T28" fmla="*/ 2528 w 2596"/>
              <a:gd name="T29" fmla="*/ 2114 h 2126"/>
              <a:gd name="T30" fmla="*/ 2504 w 2596"/>
              <a:gd name="T31" fmla="*/ 2123 h 2126"/>
              <a:gd name="T32" fmla="*/ 2476 w 2596"/>
              <a:gd name="T33" fmla="*/ 2126 h 2126"/>
              <a:gd name="T34" fmla="*/ 120 w 2596"/>
              <a:gd name="T35" fmla="*/ 2126 h 2126"/>
              <a:gd name="T36" fmla="*/ 92 w 2596"/>
              <a:gd name="T37" fmla="*/ 2123 h 2126"/>
              <a:gd name="T38" fmla="*/ 67 w 2596"/>
              <a:gd name="T39" fmla="*/ 2114 h 2126"/>
              <a:gd name="T40" fmla="*/ 45 w 2596"/>
              <a:gd name="T41" fmla="*/ 2100 h 2126"/>
              <a:gd name="T42" fmla="*/ 25 w 2596"/>
              <a:gd name="T43" fmla="*/ 2082 h 2126"/>
              <a:gd name="T44" fmla="*/ 12 w 2596"/>
              <a:gd name="T45" fmla="*/ 2060 h 2126"/>
              <a:gd name="T46" fmla="*/ 2 w 2596"/>
              <a:gd name="T47" fmla="*/ 2035 h 2126"/>
              <a:gd name="T48" fmla="*/ 0 w 2596"/>
              <a:gd name="T49" fmla="*/ 2007 h 2126"/>
              <a:gd name="T50" fmla="*/ 0 w 2596"/>
              <a:gd name="T51" fmla="*/ 119 h 2126"/>
              <a:gd name="T52" fmla="*/ 2 w 2596"/>
              <a:gd name="T53" fmla="*/ 92 h 2126"/>
              <a:gd name="T54" fmla="*/ 12 w 2596"/>
              <a:gd name="T55" fmla="*/ 67 h 2126"/>
              <a:gd name="T56" fmla="*/ 25 w 2596"/>
              <a:gd name="T57" fmla="*/ 44 h 2126"/>
              <a:gd name="T58" fmla="*/ 45 w 2596"/>
              <a:gd name="T59" fmla="*/ 26 h 2126"/>
              <a:gd name="T60" fmla="*/ 67 w 2596"/>
              <a:gd name="T61" fmla="*/ 12 h 2126"/>
              <a:gd name="T62" fmla="*/ 92 w 2596"/>
              <a:gd name="T63" fmla="*/ 3 h 2126"/>
              <a:gd name="T64" fmla="*/ 120 w 2596"/>
              <a:gd name="T65" fmla="*/ 0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6" h="2126">
                <a:moveTo>
                  <a:pt x="120" y="0"/>
                </a:moveTo>
                <a:lnTo>
                  <a:pt x="2476" y="0"/>
                </a:lnTo>
                <a:lnTo>
                  <a:pt x="2504" y="3"/>
                </a:lnTo>
                <a:lnTo>
                  <a:pt x="2528" y="12"/>
                </a:lnTo>
                <a:lnTo>
                  <a:pt x="2551" y="26"/>
                </a:lnTo>
                <a:lnTo>
                  <a:pt x="2569" y="44"/>
                </a:lnTo>
                <a:lnTo>
                  <a:pt x="2584" y="67"/>
                </a:lnTo>
                <a:lnTo>
                  <a:pt x="2592" y="92"/>
                </a:lnTo>
                <a:lnTo>
                  <a:pt x="2596" y="119"/>
                </a:lnTo>
                <a:lnTo>
                  <a:pt x="2596" y="2007"/>
                </a:lnTo>
                <a:lnTo>
                  <a:pt x="2592" y="2035"/>
                </a:lnTo>
                <a:lnTo>
                  <a:pt x="2584" y="2060"/>
                </a:lnTo>
                <a:lnTo>
                  <a:pt x="2569" y="2082"/>
                </a:lnTo>
                <a:lnTo>
                  <a:pt x="2551" y="2100"/>
                </a:lnTo>
                <a:lnTo>
                  <a:pt x="2528" y="2114"/>
                </a:lnTo>
                <a:lnTo>
                  <a:pt x="2504" y="2123"/>
                </a:lnTo>
                <a:lnTo>
                  <a:pt x="2476" y="2126"/>
                </a:lnTo>
                <a:lnTo>
                  <a:pt x="120" y="2126"/>
                </a:lnTo>
                <a:lnTo>
                  <a:pt x="92" y="2123"/>
                </a:lnTo>
                <a:lnTo>
                  <a:pt x="67" y="2114"/>
                </a:lnTo>
                <a:lnTo>
                  <a:pt x="45" y="2100"/>
                </a:lnTo>
                <a:lnTo>
                  <a:pt x="25" y="2082"/>
                </a:lnTo>
                <a:lnTo>
                  <a:pt x="12" y="2060"/>
                </a:lnTo>
                <a:lnTo>
                  <a:pt x="2" y="2035"/>
                </a:lnTo>
                <a:lnTo>
                  <a:pt x="0" y="2007"/>
                </a:lnTo>
                <a:lnTo>
                  <a:pt x="0" y="119"/>
                </a:lnTo>
                <a:lnTo>
                  <a:pt x="2" y="92"/>
                </a:lnTo>
                <a:lnTo>
                  <a:pt x="12" y="67"/>
                </a:lnTo>
                <a:lnTo>
                  <a:pt x="25" y="44"/>
                </a:lnTo>
                <a:lnTo>
                  <a:pt x="45" y="26"/>
                </a:lnTo>
                <a:lnTo>
                  <a:pt x="67" y="12"/>
                </a:lnTo>
                <a:lnTo>
                  <a:pt x="92" y="3"/>
                </a:lnTo>
                <a:lnTo>
                  <a:pt x="120"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 name="TextBox 3">
            <a:extLst>
              <a:ext uri="{FF2B5EF4-FFF2-40B4-BE49-F238E27FC236}">
                <a16:creationId xmlns:a16="http://schemas.microsoft.com/office/drawing/2014/main" id="{CD8042B1-DB4A-4037-A1D0-C9B2B05BA67F}"/>
              </a:ext>
            </a:extLst>
          </p:cNvPr>
          <p:cNvSpPr txBox="1"/>
          <p:nvPr/>
        </p:nvSpPr>
        <p:spPr>
          <a:xfrm>
            <a:off x="855344" y="4046424"/>
            <a:ext cx="10266159" cy="2201956"/>
          </a:xfrm>
          <a:prstGeom prst="rect">
            <a:avLst/>
          </a:prstGeom>
          <a:solidFill>
            <a:schemeClr val="tx1"/>
          </a:solidFill>
          <a:effectLst/>
        </p:spPr>
        <p:txBody>
          <a:bodyPr wrap="square" lIns="0" tIns="0" rIns="0" bIns="0" rtlCol="0" anchor="t">
            <a:noAutofit/>
          </a:bodyPr>
          <a:lstStyle/>
          <a:p>
            <a:pPr>
              <a:defRPr/>
            </a:pPr>
            <a:endParaRPr kumimoji="0" lang="en-US" sz="1800" b="0" i="0" u="none" strike="noStrike" kern="1200" cap="none" spc="0" normalizeH="0" baseline="0" noProof="0">
              <a:ln>
                <a:noFill/>
              </a:ln>
              <a:solidFill>
                <a:srgbClr val="008000"/>
              </a:solidFill>
              <a:effectLst/>
              <a:uLnTx/>
              <a:uFillTx/>
              <a:latin typeface="Consolas" panose="020B0609020204030204" pitchFamily="49" charset="0"/>
              <a:ea typeface="ＭＳ Ｐゴシック"/>
            </a:endParaRPr>
          </a:p>
          <a:p>
            <a:pPr>
              <a:defRPr/>
            </a:pPr>
            <a:r>
              <a:rPr lang="en-US">
                <a:solidFill>
                  <a:srgbClr val="000000"/>
                </a:solidFill>
                <a:latin typeface="Consolas"/>
                <a:ea typeface="ＭＳ Ｐゴシック"/>
              </a:rPr>
              <a:t>  </a:t>
            </a:r>
            <a:r>
              <a:rPr lang="en-US">
                <a:solidFill>
                  <a:srgbClr val="0000FF"/>
                </a:solidFill>
                <a:latin typeface="Consolas"/>
                <a:ea typeface="ＭＳ Ｐゴシック"/>
              </a:rPr>
              <a:t>var</a:t>
            </a:r>
            <a:r>
              <a:rPr lang="en-US">
                <a:solidFill>
                  <a:srgbClr val="000000"/>
                </a:solidFill>
                <a:latin typeface="Consolas"/>
                <a:ea typeface="ＭＳ Ｐゴシック"/>
              </a:rPr>
              <a:t> </a:t>
            </a:r>
            <a:r>
              <a:rPr lang="en-US" err="1">
                <a:solidFill>
                  <a:srgbClr val="000000"/>
                </a:solidFill>
                <a:latin typeface="Consolas"/>
                <a:ea typeface="ＭＳ Ｐゴシック"/>
              </a:rPr>
              <a:t>featlayer</a:t>
            </a:r>
            <a:r>
              <a:rPr lang="en-US">
                <a:solidFill>
                  <a:srgbClr val="000000"/>
                </a:solidFill>
                <a:latin typeface="Consolas"/>
                <a:ea typeface="ＭＳ Ｐゴシック"/>
              </a:rPr>
              <a:t> = … ;</a:t>
            </a:r>
            <a:r>
              <a:rPr lang="en-US">
                <a:solidFill>
                  <a:srgbClr val="008000"/>
                </a:solidFill>
                <a:latin typeface="Consolas"/>
                <a:ea typeface="ＭＳ Ｐゴシック"/>
              </a:rPr>
              <a:t>//acquire a layer</a:t>
            </a:r>
            <a:endParaRPr lang="en-US" sz="1800" b="0" i="0" u="none" strike="noStrike" kern="1200" cap="none" spc="0" normalizeH="0" baseline="0" noProof="0">
              <a:ln>
                <a:noFill/>
              </a:ln>
              <a:solidFill>
                <a:srgbClr val="008000"/>
              </a:solidFill>
              <a:effectLst/>
              <a:uLnTx/>
              <a:uFillTx/>
              <a:latin typeface="Consolas"/>
              <a:ea typeface="ＭＳ Ｐゴシック"/>
            </a:endParaRPr>
          </a:p>
          <a:p>
            <a:pPr>
              <a:defRPr/>
            </a:pPr>
            <a:r>
              <a:rPr lang="en-US">
                <a:solidFill>
                  <a:srgbClr val="008000"/>
                </a:solidFill>
                <a:latin typeface="Consolas"/>
                <a:ea typeface="ＭＳ Ｐゴシック"/>
              </a:rPr>
              <a:t>  </a:t>
            </a:r>
            <a:r>
              <a:rPr lang="en-US">
                <a:solidFill>
                  <a:srgbClr val="0000FF"/>
                </a:solidFill>
                <a:latin typeface="Consolas"/>
                <a:ea typeface="ＭＳ Ｐゴシック"/>
              </a:rPr>
              <a:t>var</a:t>
            </a:r>
            <a:r>
              <a:rPr lang="en-US">
                <a:solidFill>
                  <a:srgbClr val="000000"/>
                </a:solidFill>
                <a:latin typeface="Consolas"/>
                <a:ea typeface="ＭＳ Ｐゴシック"/>
              </a:rPr>
              <a:t> dataset = featlayer.</a:t>
            </a:r>
            <a:r>
              <a:rPr lang="en-US">
                <a:solidFill>
                  <a:schemeClr val="accent6">
                    <a:lumMod val="50000"/>
                  </a:schemeClr>
                </a:solidFill>
                <a:latin typeface="Consolas"/>
                <a:ea typeface="ＭＳ Ｐゴシック"/>
              </a:rPr>
              <a:t>GetTable()</a:t>
            </a:r>
            <a:r>
              <a:rPr lang="en-US">
                <a:solidFill>
                  <a:srgbClr val="000000"/>
                </a:solidFill>
                <a:latin typeface="Consolas"/>
                <a:ea typeface="ＭＳ Ｐゴシック"/>
              </a:rPr>
              <a:t>;</a:t>
            </a:r>
            <a:r>
              <a:rPr lang="en-US">
                <a:solidFill>
                  <a:srgbClr val="008000"/>
                </a:solidFill>
                <a:latin typeface="Consolas"/>
                <a:ea typeface="ＭＳ Ｐゴシック"/>
              </a:rPr>
              <a:t>//get the datasource</a:t>
            </a:r>
          </a:p>
          <a:p>
            <a:pPr>
              <a:defRPr/>
            </a:pPr>
            <a:endParaRPr lang="en-US">
              <a:solidFill>
                <a:srgbClr val="008000"/>
              </a:solidFill>
              <a:latin typeface="Consolas"/>
              <a:ea typeface="ＭＳ Ｐゴシック"/>
            </a:endParaRPr>
          </a:p>
          <a:p>
            <a:pPr>
              <a:defRPr/>
            </a:pPr>
            <a:r>
              <a:rPr lang="en-US">
                <a:solidFill>
                  <a:srgbClr val="008000"/>
                </a:solidFill>
                <a:latin typeface="Consolas"/>
                <a:ea typeface="ＭＳ Ｐゴシック"/>
              </a:rPr>
              <a:t>  //Check the underlying GeodatabaseType</a:t>
            </a:r>
            <a:endParaRPr lang="en-US"/>
          </a:p>
          <a:p>
            <a:pPr>
              <a:defRPr/>
            </a:pPr>
            <a:r>
              <a:rPr lang="en-US">
                <a:solidFill>
                  <a:srgbClr val="0000FF"/>
                </a:solidFill>
                <a:latin typeface="Consolas"/>
                <a:ea typeface="ＭＳ Ｐゴシック"/>
              </a:rPr>
              <a:t>  </a:t>
            </a:r>
            <a:r>
              <a:rPr kumimoji="0" lang="en-US" sz="1800" b="0" i="0" u="none" strike="noStrike" kern="1200" cap="none" spc="0" normalizeH="0" baseline="0" noProof="0">
                <a:ln>
                  <a:noFill/>
                </a:ln>
                <a:solidFill>
                  <a:srgbClr val="0000FF"/>
                </a:solidFill>
                <a:effectLst/>
                <a:uLnTx/>
                <a:uFillTx/>
                <a:latin typeface="Consolas"/>
                <a:ea typeface="ＭＳ Ｐゴシック"/>
              </a:rPr>
              <a:t>var</a:t>
            </a:r>
            <a:r>
              <a:rPr kumimoji="0" lang="en-US" sz="1800" b="0" i="0" u="none" strike="noStrike" kern="1200" cap="none" spc="0" normalizeH="0" baseline="0" noProof="0">
                <a:ln>
                  <a:noFill/>
                </a:ln>
                <a:solidFill>
                  <a:srgbClr val="000000"/>
                </a:solidFill>
                <a:effectLst/>
                <a:uLnTx/>
                <a:uFillTx/>
                <a:latin typeface="Consolas"/>
                <a:ea typeface="ＭＳ Ｐゴシック"/>
              </a:rPr>
              <a:t> </a:t>
            </a:r>
            <a:r>
              <a:rPr lang="en-US">
                <a:solidFill>
                  <a:srgbClr val="000000"/>
                </a:solidFill>
                <a:latin typeface="Consolas"/>
                <a:ea typeface="ＭＳ Ｐゴシック"/>
              </a:rPr>
              <a:t>gdb </a:t>
            </a:r>
            <a:r>
              <a:rPr kumimoji="0" lang="en-US" sz="1800" b="0" i="0" u="none" strike="noStrike" kern="1200" cap="none" spc="0" normalizeH="0" baseline="0" noProof="0">
                <a:ln>
                  <a:noFill/>
                </a:ln>
                <a:solidFill>
                  <a:srgbClr val="000000"/>
                </a:solidFill>
                <a:effectLst/>
                <a:uLnTx/>
                <a:uFillTx/>
                <a:latin typeface="Consolas"/>
                <a:ea typeface="ＭＳ Ｐゴシック"/>
              </a:rPr>
              <a:t>= </a:t>
            </a:r>
            <a:r>
              <a:rPr lang="en-US">
                <a:solidFill>
                  <a:srgbClr val="000000"/>
                </a:solidFill>
                <a:latin typeface="Consolas"/>
                <a:ea typeface="ＭＳ Ｐゴシック"/>
              </a:rPr>
              <a:t>dataset.</a:t>
            </a:r>
            <a:r>
              <a:rPr lang="en-US">
                <a:solidFill>
                  <a:schemeClr val="accent6">
                    <a:lumMod val="50000"/>
                  </a:schemeClr>
                </a:solidFill>
                <a:latin typeface="Consolas"/>
                <a:ea typeface="ＭＳ Ｐゴシック"/>
              </a:rPr>
              <a:t>GetDatastore() </a:t>
            </a:r>
            <a:r>
              <a:rPr lang="en-US">
                <a:solidFill>
                  <a:srgbClr val="0000FF"/>
                </a:solidFill>
                <a:latin typeface="Consolas"/>
                <a:ea typeface="ＭＳ Ｐゴシック"/>
              </a:rPr>
              <a:t>as</a:t>
            </a:r>
            <a:r>
              <a:rPr lang="en-US">
                <a:solidFill>
                  <a:schemeClr val="accent6">
                    <a:lumMod val="50000"/>
                  </a:schemeClr>
                </a:solidFill>
                <a:latin typeface="Consolas"/>
                <a:ea typeface="ＭＳ Ｐゴシック"/>
              </a:rPr>
              <a:t> </a:t>
            </a:r>
            <a:r>
              <a:rPr lang="en-US">
                <a:solidFill>
                  <a:srgbClr val="2B91AF"/>
                </a:solidFill>
                <a:latin typeface="Consolas"/>
                <a:ea typeface="ＭＳ Ｐゴシック"/>
              </a:rPr>
              <a:t>Geodatabase</a:t>
            </a:r>
            <a:r>
              <a:rPr lang="en-US">
                <a:solidFill>
                  <a:srgbClr val="000000"/>
                </a:solidFill>
                <a:latin typeface="Consolas"/>
                <a:ea typeface="ＭＳ Ｐゴシック"/>
              </a:rPr>
              <a:t>;</a:t>
            </a:r>
            <a:endParaRPr lang="en-US">
              <a:ea typeface="+mn-lt"/>
              <a:cs typeface="+mn-lt"/>
            </a:endParaRPr>
          </a:p>
          <a:p>
            <a:pPr>
              <a:defRPr/>
            </a:pPr>
            <a:r>
              <a:rPr lang="en-US">
                <a:solidFill>
                  <a:srgbClr val="000000"/>
                </a:solidFill>
                <a:latin typeface="Consolas"/>
                <a:ea typeface="ＭＳ Ｐゴシック"/>
              </a:rPr>
              <a:t>  </a:t>
            </a:r>
            <a:r>
              <a:rPr lang="en-US">
                <a:solidFill>
                  <a:srgbClr val="0000FF"/>
                </a:solidFill>
                <a:latin typeface="Consolas"/>
                <a:ea typeface="ＭＳ Ｐゴシック"/>
              </a:rPr>
              <a:t>var</a:t>
            </a:r>
            <a:r>
              <a:rPr lang="en-US">
                <a:solidFill>
                  <a:srgbClr val="000000"/>
                </a:solidFill>
                <a:latin typeface="Consolas"/>
                <a:ea typeface="ＭＳ Ｐゴシック"/>
              </a:rPr>
              <a:t> isFeatureService = (gdb.</a:t>
            </a:r>
            <a:r>
              <a:rPr lang="en-US">
                <a:solidFill>
                  <a:schemeClr val="accent6">
                    <a:lumMod val="50000"/>
                  </a:schemeClr>
                </a:solidFill>
                <a:latin typeface="Consolas"/>
                <a:ea typeface="ＭＳ Ｐゴシック"/>
              </a:rPr>
              <a:t>GetGeodatabaseType() == </a:t>
            </a:r>
            <a:r>
              <a:rPr lang="en-US">
                <a:solidFill>
                  <a:srgbClr val="2B91AF"/>
                </a:solidFill>
                <a:latin typeface="Consolas"/>
                <a:ea typeface="ＭＳ Ｐゴシック"/>
              </a:rPr>
              <a:t>GeodatabaseType</a:t>
            </a:r>
            <a:r>
              <a:rPr lang="en-US">
                <a:solidFill>
                  <a:srgbClr val="000000"/>
                </a:solidFill>
                <a:latin typeface="Consolas"/>
                <a:ea typeface="ＭＳ Ｐゴシック"/>
              </a:rPr>
              <a:t>.Service);</a:t>
            </a:r>
          </a:p>
          <a:p>
            <a:pPr>
              <a:defRPr/>
            </a:pPr>
            <a:r>
              <a:rPr lang="en-US">
                <a:solidFill>
                  <a:srgbClr val="0000FF"/>
                </a:solidFill>
                <a:latin typeface="Consolas"/>
                <a:ea typeface="ＭＳ Ｐゴシック"/>
              </a:rPr>
              <a:t>  </a:t>
            </a:r>
            <a:endParaRPr lang="en-US" sz="1800" b="0" i="0" u="none" strike="noStrike" kern="1200" cap="none" spc="0" normalizeH="0" baseline="0" noProof="0">
              <a:ln>
                <a:noFill/>
              </a:ln>
              <a:solidFill>
                <a:srgbClr val="000000"/>
              </a:solidFill>
              <a:effectLst/>
              <a:uLnTx/>
              <a:uFillTx/>
              <a:latin typeface="Consolas"/>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918908670"/>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6" name="Text Placeholder 5"/>
          <p:cNvSpPr>
            <a:spLocks noGrp="1"/>
          </p:cNvSpPr>
          <p:nvPr>
            <p:ph type="body" idx="1"/>
          </p:nvPr>
        </p:nvSpPr>
        <p:spPr>
          <a:xfrm>
            <a:off x="5872690" y="3482123"/>
            <a:ext cx="4527741" cy="338554"/>
          </a:xfrm>
        </p:spPr>
        <p:txBody>
          <a:bodyPr/>
          <a:lstStyle/>
          <a:p>
            <a:r>
              <a:rPr lang="en-US">
                <a:solidFill>
                  <a:srgbClr val="FDEBD7"/>
                </a:solidFill>
              </a:rPr>
              <a:t>General Info</a:t>
            </a:r>
          </a:p>
        </p:txBody>
      </p:sp>
      <p:sp>
        <p:nvSpPr>
          <p:cNvPr id="5" name="Title 4"/>
          <p:cNvSpPr>
            <a:spLocks noGrp="1"/>
          </p:cNvSpPr>
          <p:nvPr>
            <p:ph type="title"/>
          </p:nvPr>
        </p:nvSpPr>
        <p:spPr>
          <a:xfrm>
            <a:off x="5872690" y="2832461"/>
            <a:ext cx="4527741" cy="584775"/>
          </a:xfrm>
        </p:spPr>
        <p:txBody>
          <a:bodyPr/>
          <a:lstStyle/>
          <a:p>
            <a:r>
              <a:rPr lang="en-US"/>
              <a:t>Demo</a:t>
            </a:r>
          </a:p>
        </p:txBody>
      </p:sp>
    </p:spTree>
    <p:extLst>
      <p:ext uri="{BB962C8B-B14F-4D97-AF65-F5344CB8AC3E}">
        <p14:creationId xmlns:p14="http://schemas.microsoft.com/office/powerpoint/2010/main" val="2967517980"/>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48DC43EF-6930-462A-B81A-0A4F7ED04311}"/>
              </a:ext>
            </a:extLst>
          </p:cNvPr>
          <p:cNvGrpSpPr/>
          <p:nvPr/>
        </p:nvGrpSpPr>
        <p:grpSpPr>
          <a:xfrm>
            <a:off x="-20105" y="-16011"/>
            <a:ext cx="12218379" cy="7225075"/>
            <a:chOff x="-11140" y="-16011"/>
            <a:chExt cx="12218379" cy="7225075"/>
          </a:xfrm>
        </p:grpSpPr>
        <p:sp>
          <p:nvSpPr>
            <p:cNvPr id="26" name="gradient background1">
              <a:extLst>
                <a:ext uri="{FF2B5EF4-FFF2-40B4-BE49-F238E27FC236}">
                  <a16:creationId xmlns:a16="http://schemas.microsoft.com/office/drawing/2014/main" id="{FDD0C534-9CFB-45D5-AABF-917414D2B1BF}"/>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27" name="Group 26">
              <a:extLst>
                <a:ext uri="{FF2B5EF4-FFF2-40B4-BE49-F238E27FC236}">
                  <a16:creationId xmlns:a16="http://schemas.microsoft.com/office/drawing/2014/main" id="{FC64531C-9EE8-4848-BCC5-957744137411}"/>
                </a:ext>
              </a:extLst>
            </p:cNvPr>
            <p:cNvGrpSpPr/>
            <p:nvPr/>
          </p:nvGrpSpPr>
          <p:grpSpPr>
            <a:xfrm>
              <a:off x="-11140" y="2"/>
              <a:ext cx="12199425" cy="7209062"/>
              <a:chOff x="-11140" y="2"/>
              <a:chExt cx="12199425" cy="7209062"/>
            </a:xfrm>
          </p:grpSpPr>
          <p:grpSp>
            <p:nvGrpSpPr>
              <p:cNvPr id="28" name="Group 27">
                <a:extLst>
                  <a:ext uri="{FF2B5EF4-FFF2-40B4-BE49-F238E27FC236}">
                    <a16:creationId xmlns:a16="http://schemas.microsoft.com/office/drawing/2014/main" id="{CA0C88AC-2780-4B83-AE3A-C311B46E9276}"/>
                  </a:ext>
                </a:extLst>
              </p:cNvPr>
              <p:cNvGrpSpPr/>
              <p:nvPr/>
            </p:nvGrpSpPr>
            <p:grpSpPr>
              <a:xfrm>
                <a:off x="-11140" y="2"/>
                <a:ext cx="12199425" cy="6888971"/>
                <a:chOff x="-7428" y="-16011"/>
                <a:chExt cx="12199425" cy="6888971"/>
              </a:xfrm>
            </p:grpSpPr>
            <p:pic>
              <p:nvPicPr>
                <p:cNvPr id="32" name="Picture 31">
                  <a:extLst>
                    <a:ext uri="{FF2B5EF4-FFF2-40B4-BE49-F238E27FC236}">
                      <a16:creationId xmlns:a16="http://schemas.microsoft.com/office/drawing/2014/main" id="{6A51FA1B-94C2-4BF0-9019-536E4C7B4BF4}"/>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9940" r="-10727"/>
                <a:stretch/>
              </p:blipFill>
              <p:spPr>
                <a:xfrm>
                  <a:off x="-7428" y="4530812"/>
                  <a:ext cx="3953920" cy="2342148"/>
                </a:xfrm>
                <a:prstGeom prst="rect">
                  <a:avLst/>
                </a:prstGeom>
              </p:spPr>
            </p:pic>
            <p:grpSp>
              <p:nvGrpSpPr>
                <p:cNvPr id="33" name="Group 32">
                  <a:extLst>
                    <a:ext uri="{FF2B5EF4-FFF2-40B4-BE49-F238E27FC236}">
                      <a16:creationId xmlns:a16="http://schemas.microsoft.com/office/drawing/2014/main" id="{D9E8D120-98D5-4260-9C51-5A15873122DE}"/>
                    </a:ext>
                  </a:extLst>
                </p:cNvPr>
                <p:cNvGrpSpPr/>
                <p:nvPr/>
              </p:nvGrpSpPr>
              <p:grpSpPr>
                <a:xfrm>
                  <a:off x="10445577" y="-16011"/>
                  <a:ext cx="1746420" cy="1226973"/>
                  <a:chOff x="10445577" y="-16011"/>
                  <a:chExt cx="1746420" cy="1226973"/>
                </a:xfrm>
              </p:grpSpPr>
              <p:pic>
                <p:nvPicPr>
                  <p:cNvPr id="34" name="Picture 33">
                    <a:extLst>
                      <a:ext uri="{FF2B5EF4-FFF2-40B4-BE49-F238E27FC236}">
                        <a16:creationId xmlns:a16="http://schemas.microsoft.com/office/drawing/2014/main" id="{E6138EDE-A543-490B-A7F4-852CB06084B6}"/>
                      </a:ext>
                    </a:extLst>
                  </p:cNvPr>
                  <p:cNvPicPr>
                    <a:picLocks noChangeAspect="1"/>
                  </p:cNvPicPr>
                  <p:nvPr/>
                </p:nvPicPr>
                <p:blipFill rotWithShape="1">
                  <a:blip r:embed="rId4" cstate="screen">
                    <a:alphaModFix amt="67000"/>
                    <a:extLst>
                      <a:ext uri="{28A0092B-C50C-407E-A947-70E740481C1C}">
                        <a14:useLocalDpi xmlns:a14="http://schemas.microsoft.com/office/drawing/2010/main"/>
                      </a:ext>
                    </a:extLst>
                  </a:blip>
                  <a:srcRect/>
                  <a:stretch/>
                </p:blipFill>
                <p:spPr>
                  <a:xfrm rot="10800000">
                    <a:off x="10445577" y="-16011"/>
                    <a:ext cx="1746420" cy="1226973"/>
                  </a:xfrm>
                  <a:prstGeom prst="rect">
                    <a:avLst/>
                  </a:prstGeom>
                </p:spPr>
              </p:pic>
              <p:pic>
                <p:nvPicPr>
                  <p:cNvPr id="35" name="Picture 34">
                    <a:extLst>
                      <a:ext uri="{FF2B5EF4-FFF2-40B4-BE49-F238E27FC236}">
                        <a16:creationId xmlns:a16="http://schemas.microsoft.com/office/drawing/2014/main" id="{ECFE7C74-DA4B-4F3F-AE2C-1744ACF0287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36" name="Picture 35">
                    <a:extLst>
                      <a:ext uri="{FF2B5EF4-FFF2-40B4-BE49-F238E27FC236}">
                        <a16:creationId xmlns:a16="http://schemas.microsoft.com/office/drawing/2014/main" id="{AF398430-9D5A-4069-8DCA-E8CD2E0C314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37" name="Picture 36">
                    <a:extLst>
                      <a:ext uri="{FF2B5EF4-FFF2-40B4-BE49-F238E27FC236}">
                        <a16:creationId xmlns:a16="http://schemas.microsoft.com/office/drawing/2014/main" id="{2E69425E-CFE1-476A-B7CE-FEFBDDF8B200}"/>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pic>
            <p:nvPicPr>
              <p:cNvPr id="29" name="Picture 28">
                <a:extLst>
                  <a:ext uri="{FF2B5EF4-FFF2-40B4-BE49-F238E27FC236}">
                    <a16:creationId xmlns:a16="http://schemas.microsoft.com/office/drawing/2014/main" id="{7CC51F2D-2BE5-42F9-9EF1-FA8FB3E9D82D}"/>
                  </a:ext>
                </a:extLst>
              </p:cNvPr>
              <p:cNvPicPr>
                <a:picLocks noChangeAspect="1"/>
              </p:cNvPicPr>
              <p:nvPr/>
            </p:nvPicPr>
            <p:blipFill>
              <a:blip r:embed="rId8">
                <a:alphaModFix amt="90000"/>
              </a:blip>
              <a:stretch>
                <a:fillRect/>
              </a:stretch>
            </p:blipFill>
            <p:spPr>
              <a:xfrm>
                <a:off x="459373" y="5557701"/>
                <a:ext cx="1526260" cy="1651363"/>
              </a:xfrm>
              <a:prstGeom prst="rect">
                <a:avLst/>
              </a:prstGeom>
            </p:spPr>
          </p:pic>
          <p:pic>
            <p:nvPicPr>
              <p:cNvPr id="30" name="Picture 29">
                <a:extLst>
                  <a:ext uri="{FF2B5EF4-FFF2-40B4-BE49-F238E27FC236}">
                    <a16:creationId xmlns:a16="http://schemas.microsoft.com/office/drawing/2014/main" id="{D2DF0E2A-242A-493B-AE51-F8FD303ED660}"/>
                  </a:ext>
                </a:extLst>
              </p:cNvPr>
              <p:cNvPicPr>
                <a:picLocks noChangeAspect="1"/>
              </p:cNvPicPr>
              <p:nvPr/>
            </p:nvPicPr>
            <p:blipFill>
              <a:blip r:embed="rId8">
                <a:alphaModFix amt="81000"/>
              </a:blip>
              <a:stretch>
                <a:fillRect/>
              </a:stretch>
            </p:blipFill>
            <p:spPr>
              <a:xfrm>
                <a:off x="200791" y="5023583"/>
                <a:ext cx="566651" cy="613097"/>
              </a:xfrm>
              <a:prstGeom prst="rect">
                <a:avLst/>
              </a:prstGeom>
            </p:spPr>
          </p:pic>
          <p:pic>
            <p:nvPicPr>
              <p:cNvPr id="31" name="Picture 30">
                <a:extLst>
                  <a:ext uri="{FF2B5EF4-FFF2-40B4-BE49-F238E27FC236}">
                    <a16:creationId xmlns:a16="http://schemas.microsoft.com/office/drawing/2014/main" id="{C43A9EC9-10C3-4A76-B2BD-A5426C9BDFFB}"/>
                  </a:ext>
                </a:extLst>
              </p:cNvPr>
              <p:cNvPicPr>
                <a:picLocks noChangeAspect="1"/>
              </p:cNvPicPr>
              <p:nvPr/>
            </p:nvPicPr>
            <p:blipFill>
              <a:blip r:embed="rId9">
                <a:alphaModFix amt="73000"/>
              </a:blip>
              <a:stretch>
                <a:fillRect/>
              </a:stretch>
            </p:blipFill>
            <p:spPr>
              <a:xfrm>
                <a:off x="2250821" y="5636680"/>
                <a:ext cx="384123" cy="415268"/>
              </a:xfrm>
              <a:prstGeom prst="rect">
                <a:avLst/>
              </a:prstGeom>
            </p:spPr>
          </p:pic>
        </p:grpSp>
      </p:grpSp>
      <p:sp>
        <p:nvSpPr>
          <p:cNvPr id="3" name="Title 2"/>
          <p:cNvSpPr>
            <a:spLocks noGrp="1"/>
          </p:cNvSpPr>
          <p:nvPr>
            <p:ph type="title"/>
          </p:nvPr>
        </p:nvSpPr>
        <p:spPr/>
        <p:txBody>
          <a:bodyPr/>
          <a:lstStyle/>
          <a:p>
            <a:r>
              <a:rPr lang="en-US"/>
              <a:t>Branch versioning</a:t>
            </a:r>
          </a:p>
        </p:txBody>
      </p:sp>
    </p:spTree>
    <p:extLst>
      <p:ext uri="{BB962C8B-B14F-4D97-AF65-F5344CB8AC3E}">
        <p14:creationId xmlns:p14="http://schemas.microsoft.com/office/powerpoint/2010/main" val="633366433"/>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Group 140">
            <a:extLst>
              <a:ext uri="{FF2B5EF4-FFF2-40B4-BE49-F238E27FC236}">
                <a16:creationId xmlns:a16="http://schemas.microsoft.com/office/drawing/2014/main" id="{305DA8D4-3532-48FB-BEA0-119DBED34B2A}"/>
              </a:ext>
            </a:extLst>
          </p:cNvPr>
          <p:cNvGrpSpPr/>
          <p:nvPr/>
        </p:nvGrpSpPr>
        <p:grpSpPr>
          <a:xfrm>
            <a:off x="-16394" y="-8965"/>
            <a:ext cx="12223812" cy="6885432"/>
            <a:chOff x="-7429" y="0"/>
            <a:chExt cx="12223812" cy="6885432"/>
          </a:xfrm>
        </p:grpSpPr>
        <p:sp>
          <p:nvSpPr>
            <p:cNvPr id="142" name="shading (lower right)">
              <a:extLst>
                <a:ext uri="{FF2B5EF4-FFF2-40B4-BE49-F238E27FC236}">
                  <a16:creationId xmlns:a16="http://schemas.microsoft.com/office/drawing/2014/main" id="{254A94AA-0C82-4E56-B991-56641A2F4964}"/>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143" name="Group 142">
              <a:extLst>
                <a:ext uri="{FF2B5EF4-FFF2-40B4-BE49-F238E27FC236}">
                  <a16:creationId xmlns:a16="http://schemas.microsoft.com/office/drawing/2014/main" id="{24346C42-2777-40EB-9914-EA301A815F47}"/>
                </a:ext>
              </a:extLst>
            </p:cNvPr>
            <p:cNvGrpSpPr/>
            <p:nvPr/>
          </p:nvGrpSpPr>
          <p:grpSpPr>
            <a:xfrm>
              <a:off x="0" y="0"/>
              <a:ext cx="12192000" cy="6858000"/>
              <a:chOff x="0" y="0"/>
              <a:chExt cx="12192000" cy="6858000"/>
            </a:xfrm>
          </p:grpSpPr>
          <p:grpSp>
            <p:nvGrpSpPr>
              <p:cNvPr id="145" name="Group 144" hidden="1">
                <a:extLst>
                  <a:ext uri="{FF2B5EF4-FFF2-40B4-BE49-F238E27FC236}">
                    <a16:creationId xmlns:a16="http://schemas.microsoft.com/office/drawing/2014/main" id="{16EA4DFF-4DFD-45A3-A2B8-4C95F0505F86}"/>
                  </a:ext>
                </a:extLst>
              </p:cNvPr>
              <p:cNvGrpSpPr/>
              <p:nvPr/>
            </p:nvGrpSpPr>
            <p:grpSpPr>
              <a:xfrm>
                <a:off x="0" y="0"/>
                <a:ext cx="12192000" cy="6858000"/>
                <a:chOff x="0" y="0"/>
                <a:chExt cx="12192000" cy="6858000"/>
              </a:xfrm>
            </p:grpSpPr>
            <p:sp>
              <p:nvSpPr>
                <p:cNvPr id="163" name="Rectangle 162">
                  <a:extLst>
                    <a:ext uri="{FF2B5EF4-FFF2-40B4-BE49-F238E27FC236}">
                      <a16:creationId xmlns:a16="http://schemas.microsoft.com/office/drawing/2014/main" id="{5230C818-6812-4621-B6BE-E0FA1FA91934}"/>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4" name="Picture 163">
                  <a:extLst>
                    <a:ext uri="{FF2B5EF4-FFF2-40B4-BE49-F238E27FC236}">
                      <a16:creationId xmlns:a16="http://schemas.microsoft.com/office/drawing/2014/main" id="{B4AB002C-A7CD-4481-A077-BE26B413C1AD}"/>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146" name="Group 145">
                <a:extLst>
                  <a:ext uri="{FF2B5EF4-FFF2-40B4-BE49-F238E27FC236}">
                    <a16:creationId xmlns:a16="http://schemas.microsoft.com/office/drawing/2014/main" id="{7AE46A54-C189-43EE-BA7C-8231DE0CE77B}"/>
                  </a:ext>
                </a:extLst>
              </p:cNvPr>
              <p:cNvGrpSpPr/>
              <p:nvPr/>
            </p:nvGrpSpPr>
            <p:grpSpPr>
              <a:xfrm>
                <a:off x="208303" y="146055"/>
                <a:ext cx="11731071" cy="6595922"/>
                <a:chOff x="208303" y="146055"/>
                <a:chExt cx="11731071" cy="6595922"/>
              </a:xfrm>
            </p:grpSpPr>
            <p:grpSp>
              <p:nvGrpSpPr>
                <p:cNvPr id="147" name="Group 146">
                  <a:extLst>
                    <a:ext uri="{FF2B5EF4-FFF2-40B4-BE49-F238E27FC236}">
                      <a16:creationId xmlns:a16="http://schemas.microsoft.com/office/drawing/2014/main" id="{BB9A9CE0-1887-4FE0-A9CB-FE752C8D931D}"/>
                    </a:ext>
                  </a:extLst>
                </p:cNvPr>
                <p:cNvGrpSpPr/>
                <p:nvPr/>
              </p:nvGrpSpPr>
              <p:grpSpPr>
                <a:xfrm>
                  <a:off x="11604987" y="146055"/>
                  <a:ext cx="334387" cy="435843"/>
                  <a:chOff x="11604987" y="146055"/>
                  <a:chExt cx="334387" cy="435843"/>
                </a:xfrm>
              </p:grpSpPr>
              <p:grpSp>
                <p:nvGrpSpPr>
                  <p:cNvPr id="155" name="Group 154">
                    <a:extLst>
                      <a:ext uri="{FF2B5EF4-FFF2-40B4-BE49-F238E27FC236}">
                        <a16:creationId xmlns:a16="http://schemas.microsoft.com/office/drawing/2014/main" id="{77E7AE7A-AC86-4810-BC6B-FE1C2317D203}"/>
                      </a:ext>
                    </a:extLst>
                  </p:cNvPr>
                  <p:cNvGrpSpPr>
                    <a:grpSpLocks noChangeAspect="1"/>
                  </p:cNvGrpSpPr>
                  <p:nvPr/>
                </p:nvGrpSpPr>
                <p:grpSpPr>
                  <a:xfrm>
                    <a:off x="11770125" y="399018"/>
                    <a:ext cx="169249" cy="182880"/>
                    <a:chOff x="7310041" y="760941"/>
                    <a:chExt cx="1043386" cy="1127422"/>
                  </a:xfrm>
                </p:grpSpPr>
                <p:sp>
                  <p:nvSpPr>
                    <p:cNvPr id="160" name="Freeform 72">
                      <a:extLst>
                        <a:ext uri="{FF2B5EF4-FFF2-40B4-BE49-F238E27FC236}">
                          <a16:creationId xmlns:a16="http://schemas.microsoft.com/office/drawing/2014/main" id="{B93D42CE-34E5-4CD6-9121-74001A6F5F0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61" name="Rectangle 160">
                      <a:extLst>
                        <a:ext uri="{FF2B5EF4-FFF2-40B4-BE49-F238E27FC236}">
                          <a16:creationId xmlns:a16="http://schemas.microsoft.com/office/drawing/2014/main" id="{4E467FB3-3F0D-4531-B5B6-03446D5E042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62" name="Rectangle 161">
                      <a:extLst>
                        <a:ext uri="{FF2B5EF4-FFF2-40B4-BE49-F238E27FC236}">
                          <a16:creationId xmlns:a16="http://schemas.microsoft.com/office/drawing/2014/main" id="{6F5FC5A1-1BD2-472D-A78A-FD4F1B7AF60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156" name="Group 155">
                    <a:extLst>
                      <a:ext uri="{FF2B5EF4-FFF2-40B4-BE49-F238E27FC236}">
                        <a16:creationId xmlns:a16="http://schemas.microsoft.com/office/drawing/2014/main" id="{689D6C06-B28A-43CE-A74D-FC4516134446}"/>
                      </a:ext>
                    </a:extLst>
                  </p:cNvPr>
                  <p:cNvGrpSpPr>
                    <a:grpSpLocks noChangeAspect="1"/>
                  </p:cNvGrpSpPr>
                  <p:nvPr/>
                </p:nvGrpSpPr>
                <p:grpSpPr>
                  <a:xfrm>
                    <a:off x="11604987" y="146055"/>
                    <a:ext cx="73152" cy="73152"/>
                    <a:chOff x="7310041" y="760941"/>
                    <a:chExt cx="1043386" cy="1127422"/>
                  </a:xfrm>
                </p:grpSpPr>
                <p:sp>
                  <p:nvSpPr>
                    <p:cNvPr id="157" name="Freeform 69">
                      <a:extLst>
                        <a:ext uri="{FF2B5EF4-FFF2-40B4-BE49-F238E27FC236}">
                          <a16:creationId xmlns:a16="http://schemas.microsoft.com/office/drawing/2014/main" id="{C05DAFD8-E66E-4EF3-A68C-C226BDF6F8B8}"/>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58" name="Rectangle 157">
                      <a:extLst>
                        <a:ext uri="{FF2B5EF4-FFF2-40B4-BE49-F238E27FC236}">
                          <a16:creationId xmlns:a16="http://schemas.microsoft.com/office/drawing/2014/main" id="{BB955C65-94A1-42C1-921F-1B33C0E4B03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59" name="Rectangle 158">
                      <a:extLst>
                        <a:ext uri="{FF2B5EF4-FFF2-40B4-BE49-F238E27FC236}">
                          <a16:creationId xmlns:a16="http://schemas.microsoft.com/office/drawing/2014/main" id="{C9DB6580-DFC3-4764-84BC-8236D89A98C2}"/>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148" name="Group 147">
                  <a:extLst>
                    <a:ext uri="{FF2B5EF4-FFF2-40B4-BE49-F238E27FC236}">
                      <a16:creationId xmlns:a16="http://schemas.microsoft.com/office/drawing/2014/main" id="{B1614EB9-1146-42BD-8CE3-1683B6DF523B}"/>
                    </a:ext>
                  </a:extLst>
                </p:cNvPr>
                <p:cNvGrpSpPr/>
                <p:nvPr/>
              </p:nvGrpSpPr>
              <p:grpSpPr>
                <a:xfrm>
                  <a:off x="208303" y="5787704"/>
                  <a:ext cx="437544" cy="389381"/>
                  <a:chOff x="9178262" y="1315181"/>
                  <a:chExt cx="437544" cy="389381"/>
                </a:xfrm>
              </p:grpSpPr>
              <p:pic>
                <p:nvPicPr>
                  <p:cNvPr id="153" name="Picture 152">
                    <a:extLst>
                      <a:ext uri="{FF2B5EF4-FFF2-40B4-BE49-F238E27FC236}">
                        <a16:creationId xmlns:a16="http://schemas.microsoft.com/office/drawing/2014/main" id="{A536BF5C-F941-426F-8FA2-B8C88AED90B3}"/>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54" name="Picture 153">
                    <a:extLst>
                      <a:ext uri="{FF2B5EF4-FFF2-40B4-BE49-F238E27FC236}">
                        <a16:creationId xmlns:a16="http://schemas.microsoft.com/office/drawing/2014/main" id="{F1258911-878C-4189-9557-454F41B255A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149" name="Group 148">
                  <a:extLst>
                    <a:ext uri="{FF2B5EF4-FFF2-40B4-BE49-F238E27FC236}">
                      <a16:creationId xmlns:a16="http://schemas.microsoft.com/office/drawing/2014/main" id="{9559AEEF-8858-40DC-B26E-68ECDC4AD630}"/>
                    </a:ext>
                  </a:extLst>
                </p:cNvPr>
                <p:cNvGrpSpPr/>
                <p:nvPr/>
              </p:nvGrpSpPr>
              <p:grpSpPr>
                <a:xfrm>
                  <a:off x="250899" y="6421937"/>
                  <a:ext cx="669934" cy="274320"/>
                  <a:chOff x="9445759" y="1430242"/>
                  <a:chExt cx="669934" cy="274320"/>
                </a:xfrm>
              </p:grpSpPr>
              <p:pic>
                <p:nvPicPr>
                  <p:cNvPr id="151" name="Picture 150">
                    <a:extLst>
                      <a:ext uri="{FF2B5EF4-FFF2-40B4-BE49-F238E27FC236}">
                        <a16:creationId xmlns:a16="http://schemas.microsoft.com/office/drawing/2014/main" id="{ED41AD86-E501-408C-8A99-E1CB0CA48C1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52" name="Picture 151">
                    <a:extLst>
                      <a:ext uri="{FF2B5EF4-FFF2-40B4-BE49-F238E27FC236}">
                        <a16:creationId xmlns:a16="http://schemas.microsoft.com/office/drawing/2014/main" id="{2D6A8124-A810-4592-8322-8A3DDF7FCAF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150" name="Picture 149">
                  <a:extLst>
                    <a:ext uri="{FF2B5EF4-FFF2-40B4-BE49-F238E27FC236}">
                      <a16:creationId xmlns:a16="http://schemas.microsoft.com/office/drawing/2014/main" id="{D652E893-B8D6-4D6A-A1D2-4153D6B5B3A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144" name="Picture 143">
              <a:extLst>
                <a:ext uri="{FF2B5EF4-FFF2-40B4-BE49-F238E27FC236}">
                  <a16:creationId xmlns:a16="http://schemas.microsoft.com/office/drawing/2014/main" id="{CD607ED7-45E7-4E1C-A830-130A91A453D3}"/>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Branch versioning – what is it?</a:t>
            </a:r>
          </a:p>
        </p:txBody>
      </p:sp>
      <p:sp>
        <p:nvSpPr>
          <p:cNvPr id="19" name="Content Placeholder 18"/>
          <p:cNvSpPr>
            <a:spLocks noGrp="1"/>
          </p:cNvSpPr>
          <p:nvPr>
            <p:ph sz="quarter" idx="10"/>
          </p:nvPr>
        </p:nvSpPr>
        <p:spPr>
          <a:xfrm>
            <a:off x="914400" y="1828799"/>
            <a:ext cx="10369296" cy="4346575"/>
          </a:xfrm>
        </p:spPr>
        <p:txBody>
          <a:bodyPr/>
          <a:lstStyle/>
          <a:p>
            <a:r>
              <a:rPr lang="en-US"/>
              <a:t>Mechanism behind long transactions in services</a:t>
            </a:r>
          </a:p>
          <a:p>
            <a:endParaRPr lang="en-US"/>
          </a:p>
          <a:p>
            <a:r>
              <a:rPr lang="en-US"/>
              <a:t>Same types of versions </a:t>
            </a:r>
          </a:p>
          <a:p>
            <a:pPr lvl="1"/>
            <a:r>
              <a:rPr lang="en-US"/>
              <a:t>Private - Only owner/admin can view or edit</a:t>
            </a:r>
          </a:p>
          <a:p>
            <a:pPr lvl="1"/>
            <a:r>
              <a:rPr lang="en-US"/>
              <a:t>Protected - Everyone can view, Only owner/admin can edit</a:t>
            </a:r>
          </a:p>
          <a:p>
            <a:pPr lvl="1"/>
            <a:r>
              <a:rPr lang="en-US"/>
              <a:t>Public - Everyone can view/edit</a:t>
            </a:r>
          </a:p>
          <a:p>
            <a:pPr lvl="1"/>
            <a:endParaRPr lang="en-US"/>
          </a:p>
          <a:p>
            <a:r>
              <a:rPr lang="en-US"/>
              <a:t>Same basic workflows as before</a:t>
            </a:r>
          </a:p>
          <a:p>
            <a:pPr lvl="1"/>
            <a:r>
              <a:rPr lang="en-US"/>
              <a:t>Make edits</a:t>
            </a:r>
          </a:p>
          <a:p>
            <a:pPr lvl="1"/>
            <a:r>
              <a:rPr lang="en-US"/>
              <a:t>Reconcile</a:t>
            </a:r>
          </a:p>
          <a:p>
            <a:pPr lvl="1"/>
            <a:r>
              <a:rPr lang="en-US"/>
              <a:t>Post</a:t>
            </a:r>
          </a:p>
          <a:p>
            <a:endParaRPr lang="en-US"/>
          </a:p>
          <a:p>
            <a:pPr marL="0" indent="0">
              <a:buNone/>
            </a:pPr>
            <a:endParaRPr lang="en-US"/>
          </a:p>
          <a:p>
            <a:endParaRPr lang="en-US"/>
          </a:p>
        </p:txBody>
      </p:sp>
      <p:grpSp>
        <p:nvGrpSpPr>
          <p:cNvPr id="2" name="Group 1">
            <a:extLst>
              <a:ext uri="{FF2B5EF4-FFF2-40B4-BE49-F238E27FC236}">
                <a16:creationId xmlns:a16="http://schemas.microsoft.com/office/drawing/2014/main" id="{23848911-D9FB-4B33-9C70-6733BADA59A9}"/>
              </a:ext>
            </a:extLst>
          </p:cNvPr>
          <p:cNvGrpSpPr/>
          <p:nvPr/>
        </p:nvGrpSpPr>
        <p:grpSpPr>
          <a:xfrm>
            <a:off x="8218087" y="1891014"/>
            <a:ext cx="3563100" cy="3735857"/>
            <a:chOff x="8218087" y="1891014"/>
            <a:chExt cx="3563100" cy="3735857"/>
          </a:xfrm>
        </p:grpSpPr>
        <p:grpSp>
          <p:nvGrpSpPr>
            <p:cNvPr id="61" name="Group 60">
              <a:extLst>
                <a:ext uri="{FF2B5EF4-FFF2-40B4-BE49-F238E27FC236}">
                  <a16:creationId xmlns:a16="http://schemas.microsoft.com/office/drawing/2014/main" id="{9A8C3A5B-03C8-4C61-B920-A8F3A0E3802E}"/>
                </a:ext>
              </a:extLst>
            </p:cNvPr>
            <p:cNvGrpSpPr>
              <a:grpSpLocks noChangeAspect="1"/>
            </p:cNvGrpSpPr>
            <p:nvPr/>
          </p:nvGrpSpPr>
          <p:grpSpPr>
            <a:xfrm>
              <a:off x="8218087" y="4574997"/>
              <a:ext cx="1111082" cy="1051118"/>
              <a:chOff x="1828800" y="2182495"/>
              <a:chExt cx="500063" cy="473075"/>
            </a:xfrm>
          </p:grpSpPr>
          <p:sp useBgFill="1">
            <p:nvSpPr>
              <p:cNvPr id="62" name="Freeform 6">
                <a:extLst>
                  <a:ext uri="{FF2B5EF4-FFF2-40B4-BE49-F238E27FC236}">
                    <a16:creationId xmlns:a16="http://schemas.microsoft.com/office/drawing/2014/main" id="{5E632DCE-A480-4AE8-B1BC-199BDF3987B7}"/>
                  </a:ext>
                </a:extLst>
              </p:cNvPr>
              <p:cNvSpPr>
                <a:spLocks/>
              </p:cNvSpPr>
              <p:nvPr/>
            </p:nvSpPr>
            <p:spPr bwMode="auto">
              <a:xfrm>
                <a:off x="1828800" y="2182495"/>
                <a:ext cx="500063" cy="473075"/>
              </a:xfrm>
              <a:custGeom>
                <a:avLst/>
                <a:gdLst>
                  <a:gd name="T0" fmla="*/ 1414 w 2200"/>
                  <a:gd name="T1" fmla="*/ 2 h 2083"/>
                  <a:gd name="T2" fmla="*/ 2114 w 2200"/>
                  <a:gd name="T3" fmla="*/ 144 h 2083"/>
                  <a:gd name="T4" fmla="*/ 2176 w 2200"/>
                  <a:gd name="T5" fmla="*/ 194 h 2083"/>
                  <a:gd name="T6" fmla="*/ 2200 w 2200"/>
                  <a:gd name="T7" fmla="*/ 271 h 2083"/>
                  <a:gd name="T8" fmla="*/ 2096 w 2200"/>
                  <a:gd name="T9" fmla="*/ 822 h 2083"/>
                  <a:gd name="T10" fmla="*/ 2078 w 2200"/>
                  <a:gd name="T11" fmla="*/ 880 h 2083"/>
                  <a:gd name="T12" fmla="*/ 2084 w 2200"/>
                  <a:gd name="T13" fmla="*/ 928 h 2083"/>
                  <a:gd name="T14" fmla="*/ 2061 w 2200"/>
                  <a:gd name="T15" fmla="*/ 1008 h 2083"/>
                  <a:gd name="T16" fmla="*/ 1999 w 2200"/>
                  <a:gd name="T17" fmla="*/ 1059 h 2083"/>
                  <a:gd name="T18" fmla="*/ 1623 w 2200"/>
                  <a:gd name="T19" fmla="*/ 1204 h 2083"/>
                  <a:gd name="T20" fmla="*/ 1522 w 2200"/>
                  <a:gd name="T21" fmla="*/ 1182 h 2083"/>
                  <a:gd name="T22" fmla="*/ 1537 w 2200"/>
                  <a:gd name="T23" fmla="*/ 1249 h 2083"/>
                  <a:gd name="T24" fmla="*/ 1536 w 2200"/>
                  <a:gd name="T25" fmla="*/ 1879 h 2083"/>
                  <a:gd name="T26" fmla="*/ 1512 w 2200"/>
                  <a:gd name="T27" fmla="*/ 1962 h 2083"/>
                  <a:gd name="T28" fmla="*/ 1476 w 2200"/>
                  <a:gd name="T29" fmla="*/ 2015 h 2083"/>
                  <a:gd name="T30" fmla="*/ 1389 w 2200"/>
                  <a:gd name="T31" fmla="*/ 2071 h 2083"/>
                  <a:gd name="T32" fmla="*/ 1322 w 2200"/>
                  <a:gd name="T33" fmla="*/ 2083 h 2083"/>
                  <a:gd name="T34" fmla="*/ 1243 w 2200"/>
                  <a:gd name="T35" fmla="*/ 2067 h 2083"/>
                  <a:gd name="T36" fmla="*/ 1175 w 2200"/>
                  <a:gd name="T37" fmla="*/ 2022 h 2083"/>
                  <a:gd name="T38" fmla="*/ 1124 w 2200"/>
                  <a:gd name="T39" fmla="*/ 1947 h 2083"/>
                  <a:gd name="T40" fmla="*/ 1105 w 2200"/>
                  <a:gd name="T41" fmla="*/ 1844 h 2083"/>
                  <a:gd name="T42" fmla="*/ 1015 w 2200"/>
                  <a:gd name="T43" fmla="*/ 1776 h 2083"/>
                  <a:gd name="T44" fmla="*/ 853 w 2200"/>
                  <a:gd name="T45" fmla="*/ 1852 h 2083"/>
                  <a:gd name="T46" fmla="*/ 663 w 2200"/>
                  <a:gd name="T47" fmla="*/ 1888 h 2083"/>
                  <a:gd name="T48" fmla="*/ 476 w 2200"/>
                  <a:gd name="T49" fmla="*/ 1878 h 2083"/>
                  <a:gd name="T50" fmla="*/ 313 w 2200"/>
                  <a:gd name="T51" fmla="*/ 1818 h 2083"/>
                  <a:gd name="T52" fmla="*/ 174 w 2200"/>
                  <a:gd name="T53" fmla="*/ 1715 h 2083"/>
                  <a:gd name="T54" fmla="*/ 72 w 2200"/>
                  <a:gd name="T55" fmla="*/ 1578 h 2083"/>
                  <a:gd name="T56" fmla="*/ 12 w 2200"/>
                  <a:gd name="T57" fmla="*/ 1413 h 2083"/>
                  <a:gd name="T58" fmla="*/ 1 w 2200"/>
                  <a:gd name="T59" fmla="*/ 1224 h 2083"/>
                  <a:gd name="T60" fmla="*/ 22 w 2200"/>
                  <a:gd name="T61" fmla="*/ 1026 h 2083"/>
                  <a:gd name="T62" fmla="*/ 56 w 2200"/>
                  <a:gd name="T63" fmla="*/ 854 h 2083"/>
                  <a:gd name="T64" fmla="*/ 90 w 2200"/>
                  <a:gd name="T65" fmla="*/ 740 h 2083"/>
                  <a:gd name="T66" fmla="*/ 135 w 2200"/>
                  <a:gd name="T67" fmla="*/ 672 h 2083"/>
                  <a:gd name="T68" fmla="*/ 187 w 2200"/>
                  <a:gd name="T69" fmla="*/ 634 h 2083"/>
                  <a:gd name="T70" fmla="*/ 238 w 2200"/>
                  <a:gd name="T71" fmla="*/ 618 h 2083"/>
                  <a:gd name="T72" fmla="*/ 261 w 2200"/>
                  <a:gd name="T73" fmla="*/ 548 h 2083"/>
                  <a:gd name="T74" fmla="*/ 325 w 2200"/>
                  <a:gd name="T75" fmla="*/ 474 h 2083"/>
                  <a:gd name="T76" fmla="*/ 376 w 2200"/>
                  <a:gd name="T77" fmla="*/ 412 h 2083"/>
                  <a:gd name="T78" fmla="*/ 372 w 2200"/>
                  <a:gd name="T79" fmla="*/ 301 h 2083"/>
                  <a:gd name="T80" fmla="*/ 415 w 2200"/>
                  <a:gd name="T81" fmla="*/ 188 h 2083"/>
                  <a:gd name="T82" fmla="*/ 500 w 2200"/>
                  <a:gd name="T83" fmla="*/ 102 h 2083"/>
                  <a:gd name="T84" fmla="*/ 614 w 2200"/>
                  <a:gd name="T85" fmla="*/ 59 h 2083"/>
                  <a:gd name="T86" fmla="*/ 738 w 2200"/>
                  <a:gd name="T87" fmla="*/ 69 h 2083"/>
                  <a:gd name="T88" fmla="*/ 845 w 2200"/>
                  <a:gd name="T89" fmla="*/ 127 h 2083"/>
                  <a:gd name="T90" fmla="*/ 918 w 2200"/>
                  <a:gd name="T91" fmla="*/ 223 h 2083"/>
                  <a:gd name="T92" fmla="*/ 945 w 2200"/>
                  <a:gd name="T93" fmla="*/ 343 h 2083"/>
                  <a:gd name="T94" fmla="*/ 925 w 2200"/>
                  <a:gd name="T95" fmla="*/ 451 h 2083"/>
                  <a:gd name="T96" fmla="*/ 867 w 2200"/>
                  <a:gd name="T97" fmla="*/ 544 h 2083"/>
                  <a:gd name="T98" fmla="*/ 940 w 2200"/>
                  <a:gd name="T99" fmla="*/ 604 h 2083"/>
                  <a:gd name="T100" fmla="*/ 997 w 2200"/>
                  <a:gd name="T101" fmla="*/ 693 h 2083"/>
                  <a:gd name="T102" fmla="*/ 1162 w 2200"/>
                  <a:gd name="T103" fmla="*/ 598 h 2083"/>
                  <a:gd name="T104" fmla="*/ 1278 w 2200"/>
                  <a:gd name="T105" fmla="*/ 63 h 2083"/>
                  <a:gd name="T106" fmla="*/ 1342 w 2200"/>
                  <a:gd name="T107" fmla="*/ 1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0" h="2083">
                    <a:moveTo>
                      <a:pt x="1395" y="0"/>
                    </a:moveTo>
                    <a:lnTo>
                      <a:pt x="1404" y="1"/>
                    </a:lnTo>
                    <a:lnTo>
                      <a:pt x="1414" y="2"/>
                    </a:lnTo>
                    <a:lnTo>
                      <a:pt x="1423" y="3"/>
                    </a:lnTo>
                    <a:lnTo>
                      <a:pt x="2087" y="135"/>
                    </a:lnTo>
                    <a:lnTo>
                      <a:pt x="2114" y="144"/>
                    </a:lnTo>
                    <a:lnTo>
                      <a:pt x="2138" y="156"/>
                    </a:lnTo>
                    <a:lnTo>
                      <a:pt x="2159" y="174"/>
                    </a:lnTo>
                    <a:lnTo>
                      <a:pt x="2176" y="194"/>
                    </a:lnTo>
                    <a:lnTo>
                      <a:pt x="2189" y="219"/>
                    </a:lnTo>
                    <a:lnTo>
                      <a:pt x="2197" y="244"/>
                    </a:lnTo>
                    <a:lnTo>
                      <a:pt x="2200" y="271"/>
                    </a:lnTo>
                    <a:lnTo>
                      <a:pt x="2197" y="300"/>
                    </a:lnTo>
                    <a:lnTo>
                      <a:pt x="2102" y="799"/>
                    </a:lnTo>
                    <a:lnTo>
                      <a:pt x="2096" y="822"/>
                    </a:lnTo>
                    <a:lnTo>
                      <a:pt x="2085" y="843"/>
                    </a:lnTo>
                    <a:lnTo>
                      <a:pt x="2072" y="862"/>
                    </a:lnTo>
                    <a:lnTo>
                      <a:pt x="2078" y="880"/>
                    </a:lnTo>
                    <a:lnTo>
                      <a:pt x="2082" y="899"/>
                    </a:lnTo>
                    <a:lnTo>
                      <a:pt x="2084" y="918"/>
                    </a:lnTo>
                    <a:lnTo>
                      <a:pt x="2084" y="928"/>
                    </a:lnTo>
                    <a:lnTo>
                      <a:pt x="2081" y="957"/>
                    </a:lnTo>
                    <a:lnTo>
                      <a:pt x="2074" y="983"/>
                    </a:lnTo>
                    <a:lnTo>
                      <a:pt x="2061" y="1008"/>
                    </a:lnTo>
                    <a:lnTo>
                      <a:pt x="2044" y="1029"/>
                    </a:lnTo>
                    <a:lnTo>
                      <a:pt x="2023" y="1046"/>
                    </a:lnTo>
                    <a:lnTo>
                      <a:pt x="1999" y="1059"/>
                    </a:lnTo>
                    <a:lnTo>
                      <a:pt x="1686" y="1190"/>
                    </a:lnTo>
                    <a:lnTo>
                      <a:pt x="1655" y="1201"/>
                    </a:lnTo>
                    <a:lnTo>
                      <a:pt x="1623" y="1204"/>
                    </a:lnTo>
                    <a:lnTo>
                      <a:pt x="1600" y="1202"/>
                    </a:lnTo>
                    <a:lnTo>
                      <a:pt x="1579" y="1198"/>
                    </a:lnTo>
                    <a:lnTo>
                      <a:pt x="1522" y="1182"/>
                    </a:lnTo>
                    <a:lnTo>
                      <a:pt x="1529" y="1203"/>
                    </a:lnTo>
                    <a:lnTo>
                      <a:pt x="1534" y="1224"/>
                    </a:lnTo>
                    <a:lnTo>
                      <a:pt x="1537" y="1249"/>
                    </a:lnTo>
                    <a:lnTo>
                      <a:pt x="1538" y="1258"/>
                    </a:lnTo>
                    <a:lnTo>
                      <a:pt x="1538" y="1844"/>
                    </a:lnTo>
                    <a:lnTo>
                      <a:pt x="1536" y="1879"/>
                    </a:lnTo>
                    <a:lnTo>
                      <a:pt x="1531" y="1910"/>
                    </a:lnTo>
                    <a:lnTo>
                      <a:pt x="1522" y="1938"/>
                    </a:lnTo>
                    <a:lnTo>
                      <a:pt x="1512" y="1962"/>
                    </a:lnTo>
                    <a:lnTo>
                      <a:pt x="1500" y="1983"/>
                    </a:lnTo>
                    <a:lnTo>
                      <a:pt x="1488" y="2001"/>
                    </a:lnTo>
                    <a:lnTo>
                      <a:pt x="1476" y="2015"/>
                    </a:lnTo>
                    <a:lnTo>
                      <a:pt x="1450" y="2039"/>
                    </a:lnTo>
                    <a:lnTo>
                      <a:pt x="1421" y="2058"/>
                    </a:lnTo>
                    <a:lnTo>
                      <a:pt x="1389" y="2071"/>
                    </a:lnTo>
                    <a:lnTo>
                      <a:pt x="1356" y="2080"/>
                    </a:lnTo>
                    <a:lnTo>
                      <a:pt x="1322" y="2083"/>
                    </a:lnTo>
                    <a:lnTo>
                      <a:pt x="1322" y="2083"/>
                    </a:lnTo>
                    <a:lnTo>
                      <a:pt x="1295" y="2081"/>
                    </a:lnTo>
                    <a:lnTo>
                      <a:pt x="1270" y="2076"/>
                    </a:lnTo>
                    <a:lnTo>
                      <a:pt x="1243" y="2067"/>
                    </a:lnTo>
                    <a:lnTo>
                      <a:pt x="1219" y="2056"/>
                    </a:lnTo>
                    <a:lnTo>
                      <a:pt x="1196" y="2041"/>
                    </a:lnTo>
                    <a:lnTo>
                      <a:pt x="1175" y="2022"/>
                    </a:lnTo>
                    <a:lnTo>
                      <a:pt x="1155" y="2000"/>
                    </a:lnTo>
                    <a:lnTo>
                      <a:pt x="1138" y="1975"/>
                    </a:lnTo>
                    <a:lnTo>
                      <a:pt x="1124" y="1947"/>
                    </a:lnTo>
                    <a:lnTo>
                      <a:pt x="1114" y="1916"/>
                    </a:lnTo>
                    <a:lnTo>
                      <a:pt x="1108" y="1881"/>
                    </a:lnTo>
                    <a:lnTo>
                      <a:pt x="1105" y="1844"/>
                    </a:lnTo>
                    <a:lnTo>
                      <a:pt x="1105" y="1707"/>
                    </a:lnTo>
                    <a:lnTo>
                      <a:pt x="1063" y="1743"/>
                    </a:lnTo>
                    <a:lnTo>
                      <a:pt x="1015" y="1776"/>
                    </a:lnTo>
                    <a:lnTo>
                      <a:pt x="964" y="1805"/>
                    </a:lnTo>
                    <a:lnTo>
                      <a:pt x="910" y="1831"/>
                    </a:lnTo>
                    <a:lnTo>
                      <a:pt x="853" y="1852"/>
                    </a:lnTo>
                    <a:lnTo>
                      <a:pt x="791" y="1869"/>
                    </a:lnTo>
                    <a:lnTo>
                      <a:pt x="729" y="1880"/>
                    </a:lnTo>
                    <a:lnTo>
                      <a:pt x="663" y="1888"/>
                    </a:lnTo>
                    <a:lnTo>
                      <a:pt x="597" y="1891"/>
                    </a:lnTo>
                    <a:lnTo>
                      <a:pt x="536" y="1888"/>
                    </a:lnTo>
                    <a:lnTo>
                      <a:pt x="476" y="1878"/>
                    </a:lnTo>
                    <a:lnTo>
                      <a:pt x="419" y="1863"/>
                    </a:lnTo>
                    <a:lnTo>
                      <a:pt x="364" y="1843"/>
                    </a:lnTo>
                    <a:lnTo>
                      <a:pt x="313" y="1818"/>
                    </a:lnTo>
                    <a:lnTo>
                      <a:pt x="263" y="1788"/>
                    </a:lnTo>
                    <a:lnTo>
                      <a:pt x="217" y="1753"/>
                    </a:lnTo>
                    <a:lnTo>
                      <a:pt x="174" y="1715"/>
                    </a:lnTo>
                    <a:lnTo>
                      <a:pt x="136" y="1673"/>
                    </a:lnTo>
                    <a:lnTo>
                      <a:pt x="101" y="1627"/>
                    </a:lnTo>
                    <a:lnTo>
                      <a:pt x="72" y="1578"/>
                    </a:lnTo>
                    <a:lnTo>
                      <a:pt x="46" y="1525"/>
                    </a:lnTo>
                    <a:lnTo>
                      <a:pt x="26" y="1470"/>
                    </a:lnTo>
                    <a:lnTo>
                      <a:pt x="12" y="1413"/>
                    </a:lnTo>
                    <a:lnTo>
                      <a:pt x="3" y="1354"/>
                    </a:lnTo>
                    <a:lnTo>
                      <a:pt x="0" y="1294"/>
                    </a:lnTo>
                    <a:lnTo>
                      <a:pt x="1" y="1224"/>
                    </a:lnTo>
                    <a:lnTo>
                      <a:pt x="6" y="1157"/>
                    </a:lnTo>
                    <a:lnTo>
                      <a:pt x="14" y="1090"/>
                    </a:lnTo>
                    <a:lnTo>
                      <a:pt x="22" y="1026"/>
                    </a:lnTo>
                    <a:lnTo>
                      <a:pt x="33" y="964"/>
                    </a:lnTo>
                    <a:lnTo>
                      <a:pt x="44" y="907"/>
                    </a:lnTo>
                    <a:lnTo>
                      <a:pt x="56" y="854"/>
                    </a:lnTo>
                    <a:lnTo>
                      <a:pt x="67" y="807"/>
                    </a:lnTo>
                    <a:lnTo>
                      <a:pt x="77" y="771"/>
                    </a:lnTo>
                    <a:lnTo>
                      <a:pt x="90" y="740"/>
                    </a:lnTo>
                    <a:lnTo>
                      <a:pt x="104" y="714"/>
                    </a:lnTo>
                    <a:lnTo>
                      <a:pt x="119" y="691"/>
                    </a:lnTo>
                    <a:lnTo>
                      <a:pt x="135" y="672"/>
                    </a:lnTo>
                    <a:lnTo>
                      <a:pt x="152" y="656"/>
                    </a:lnTo>
                    <a:lnTo>
                      <a:pt x="170" y="643"/>
                    </a:lnTo>
                    <a:lnTo>
                      <a:pt x="187" y="634"/>
                    </a:lnTo>
                    <a:lnTo>
                      <a:pt x="205" y="626"/>
                    </a:lnTo>
                    <a:lnTo>
                      <a:pt x="222" y="621"/>
                    </a:lnTo>
                    <a:lnTo>
                      <a:pt x="238" y="618"/>
                    </a:lnTo>
                    <a:lnTo>
                      <a:pt x="238" y="616"/>
                    </a:lnTo>
                    <a:lnTo>
                      <a:pt x="247" y="580"/>
                    </a:lnTo>
                    <a:lnTo>
                      <a:pt x="261" y="548"/>
                    </a:lnTo>
                    <a:lnTo>
                      <a:pt x="279" y="520"/>
                    </a:lnTo>
                    <a:lnTo>
                      <a:pt x="301" y="495"/>
                    </a:lnTo>
                    <a:lnTo>
                      <a:pt x="325" y="474"/>
                    </a:lnTo>
                    <a:lnTo>
                      <a:pt x="354" y="457"/>
                    </a:lnTo>
                    <a:lnTo>
                      <a:pt x="386" y="445"/>
                    </a:lnTo>
                    <a:lnTo>
                      <a:pt x="376" y="412"/>
                    </a:lnTo>
                    <a:lnTo>
                      <a:pt x="370" y="378"/>
                    </a:lnTo>
                    <a:lnTo>
                      <a:pt x="369" y="343"/>
                    </a:lnTo>
                    <a:lnTo>
                      <a:pt x="372" y="301"/>
                    </a:lnTo>
                    <a:lnTo>
                      <a:pt x="381" y="261"/>
                    </a:lnTo>
                    <a:lnTo>
                      <a:pt x="396" y="223"/>
                    </a:lnTo>
                    <a:lnTo>
                      <a:pt x="415" y="188"/>
                    </a:lnTo>
                    <a:lnTo>
                      <a:pt x="439" y="155"/>
                    </a:lnTo>
                    <a:lnTo>
                      <a:pt x="468" y="127"/>
                    </a:lnTo>
                    <a:lnTo>
                      <a:pt x="500" y="102"/>
                    </a:lnTo>
                    <a:lnTo>
                      <a:pt x="536" y="83"/>
                    </a:lnTo>
                    <a:lnTo>
                      <a:pt x="574" y="69"/>
                    </a:lnTo>
                    <a:lnTo>
                      <a:pt x="614" y="59"/>
                    </a:lnTo>
                    <a:lnTo>
                      <a:pt x="656" y="56"/>
                    </a:lnTo>
                    <a:lnTo>
                      <a:pt x="698" y="59"/>
                    </a:lnTo>
                    <a:lnTo>
                      <a:pt x="738" y="69"/>
                    </a:lnTo>
                    <a:lnTo>
                      <a:pt x="778" y="83"/>
                    </a:lnTo>
                    <a:lnTo>
                      <a:pt x="812" y="102"/>
                    </a:lnTo>
                    <a:lnTo>
                      <a:pt x="845" y="127"/>
                    </a:lnTo>
                    <a:lnTo>
                      <a:pt x="874" y="155"/>
                    </a:lnTo>
                    <a:lnTo>
                      <a:pt x="898" y="188"/>
                    </a:lnTo>
                    <a:lnTo>
                      <a:pt x="918" y="223"/>
                    </a:lnTo>
                    <a:lnTo>
                      <a:pt x="933" y="261"/>
                    </a:lnTo>
                    <a:lnTo>
                      <a:pt x="941" y="301"/>
                    </a:lnTo>
                    <a:lnTo>
                      <a:pt x="945" y="343"/>
                    </a:lnTo>
                    <a:lnTo>
                      <a:pt x="943" y="380"/>
                    </a:lnTo>
                    <a:lnTo>
                      <a:pt x="937" y="416"/>
                    </a:lnTo>
                    <a:lnTo>
                      <a:pt x="925" y="451"/>
                    </a:lnTo>
                    <a:lnTo>
                      <a:pt x="911" y="484"/>
                    </a:lnTo>
                    <a:lnTo>
                      <a:pt x="891" y="515"/>
                    </a:lnTo>
                    <a:lnTo>
                      <a:pt x="867" y="544"/>
                    </a:lnTo>
                    <a:lnTo>
                      <a:pt x="893" y="561"/>
                    </a:lnTo>
                    <a:lnTo>
                      <a:pt x="917" y="581"/>
                    </a:lnTo>
                    <a:lnTo>
                      <a:pt x="940" y="604"/>
                    </a:lnTo>
                    <a:lnTo>
                      <a:pt x="962" y="631"/>
                    </a:lnTo>
                    <a:lnTo>
                      <a:pt x="981" y="660"/>
                    </a:lnTo>
                    <a:lnTo>
                      <a:pt x="997" y="693"/>
                    </a:lnTo>
                    <a:lnTo>
                      <a:pt x="1160" y="638"/>
                    </a:lnTo>
                    <a:lnTo>
                      <a:pt x="1160" y="618"/>
                    </a:lnTo>
                    <a:lnTo>
                      <a:pt x="1162" y="598"/>
                    </a:lnTo>
                    <a:lnTo>
                      <a:pt x="1258" y="114"/>
                    </a:lnTo>
                    <a:lnTo>
                      <a:pt x="1266" y="87"/>
                    </a:lnTo>
                    <a:lnTo>
                      <a:pt x="1278" y="63"/>
                    </a:lnTo>
                    <a:lnTo>
                      <a:pt x="1296" y="42"/>
                    </a:lnTo>
                    <a:lnTo>
                      <a:pt x="1317" y="24"/>
                    </a:lnTo>
                    <a:lnTo>
                      <a:pt x="1342" y="10"/>
                    </a:lnTo>
                    <a:lnTo>
                      <a:pt x="1368" y="3"/>
                    </a:lnTo>
                    <a:lnTo>
                      <a:pt x="1395"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7">
                <a:extLst>
                  <a:ext uri="{FF2B5EF4-FFF2-40B4-BE49-F238E27FC236}">
                    <a16:creationId xmlns:a16="http://schemas.microsoft.com/office/drawing/2014/main" id="{E457DA72-AC42-4526-BEAF-3400C8094117}"/>
                  </a:ext>
                </a:extLst>
              </p:cNvPr>
              <p:cNvSpPr>
                <a:spLocks noEditPoints="1"/>
              </p:cNvSpPr>
              <p:nvPr/>
            </p:nvSpPr>
            <p:spPr bwMode="auto">
              <a:xfrm>
                <a:off x="1908175" y="2220595"/>
                <a:ext cx="244475" cy="409575"/>
              </a:xfrm>
              <a:custGeom>
                <a:avLst/>
                <a:gdLst>
                  <a:gd name="T0" fmla="*/ 137 w 1076"/>
                  <a:gd name="T1" fmla="*/ 382 h 1802"/>
                  <a:gd name="T2" fmla="*/ 227 w 1076"/>
                  <a:gd name="T3" fmla="*/ 398 h 1802"/>
                  <a:gd name="T4" fmla="*/ 329 w 1076"/>
                  <a:gd name="T5" fmla="*/ 425 h 1802"/>
                  <a:gd name="T6" fmla="*/ 419 w 1076"/>
                  <a:gd name="T7" fmla="*/ 453 h 1802"/>
                  <a:gd name="T8" fmla="*/ 475 w 1076"/>
                  <a:gd name="T9" fmla="*/ 482 h 1802"/>
                  <a:gd name="T10" fmla="*/ 523 w 1076"/>
                  <a:gd name="T11" fmla="*/ 528 h 1802"/>
                  <a:gd name="T12" fmla="*/ 554 w 1076"/>
                  <a:gd name="T13" fmla="*/ 599 h 1802"/>
                  <a:gd name="T14" fmla="*/ 959 w 1076"/>
                  <a:gd name="T15" fmla="*/ 984 h 1802"/>
                  <a:gd name="T16" fmla="*/ 1004 w 1076"/>
                  <a:gd name="T17" fmla="*/ 990 h 1802"/>
                  <a:gd name="T18" fmla="*/ 1045 w 1076"/>
                  <a:gd name="T19" fmla="*/ 1015 h 1802"/>
                  <a:gd name="T20" fmla="*/ 1073 w 1076"/>
                  <a:gd name="T21" fmla="*/ 1066 h 1802"/>
                  <a:gd name="T22" fmla="*/ 1074 w 1076"/>
                  <a:gd name="T23" fmla="*/ 1704 h 1802"/>
                  <a:gd name="T24" fmla="*/ 1048 w 1076"/>
                  <a:gd name="T25" fmla="*/ 1767 h 1802"/>
                  <a:gd name="T26" fmla="*/ 1000 w 1076"/>
                  <a:gd name="T27" fmla="*/ 1799 h 1802"/>
                  <a:gd name="T28" fmla="*/ 945 w 1076"/>
                  <a:gd name="T29" fmla="*/ 1799 h 1802"/>
                  <a:gd name="T30" fmla="*/ 898 w 1076"/>
                  <a:gd name="T31" fmla="*/ 1767 h 1802"/>
                  <a:gd name="T32" fmla="*/ 871 w 1076"/>
                  <a:gd name="T33" fmla="*/ 1704 h 1802"/>
                  <a:gd name="T34" fmla="*/ 868 w 1076"/>
                  <a:gd name="T35" fmla="*/ 1201 h 1802"/>
                  <a:gd name="T36" fmla="*/ 862 w 1076"/>
                  <a:gd name="T37" fmla="*/ 1196 h 1802"/>
                  <a:gd name="T38" fmla="*/ 824 w 1076"/>
                  <a:gd name="T39" fmla="*/ 1209 h 1802"/>
                  <a:gd name="T40" fmla="*/ 735 w 1076"/>
                  <a:gd name="T41" fmla="*/ 1235 h 1802"/>
                  <a:gd name="T42" fmla="*/ 614 w 1076"/>
                  <a:gd name="T43" fmla="*/ 1256 h 1802"/>
                  <a:gd name="T44" fmla="*/ 501 w 1076"/>
                  <a:gd name="T45" fmla="*/ 1259 h 1802"/>
                  <a:gd name="T46" fmla="*/ 448 w 1076"/>
                  <a:gd name="T47" fmla="*/ 1224 h 1802"/>
                  <a:gd name="T48" fmla="*/ 408 w 1076"/>
                  <a:gd name="T49" fmla="*/ 1165 h 1802"/>
                  <a:gd name="T50" fmla="*/ 389 w 1076"/>
                  <a:gd name="T51" fmla="*/ 1120 h 1802"/>
                  <a:gd name="T52" fmla="*/ 375 w 1076"/>
                  <a:gd name="T53" fmla="*/ 1075 h 1802"/>
                  <a:gd name="T54" fmla="*/ 351 w 1076"/>
                  <a:gd name="T55" fmla="*/ 977 h 1802"/>
                  <a:gd name="T56" fmla="*/ 328 w 1076"/>
                  <a:gd name="T57" fmla="*/ 823 h 1802"/>
                  <a:gd name="T58" fmla="*/ 308 w 1076"/>
                  <a:gd name="T59" fmla="*/ 691 h 1802"/>
                  <a:gd name="T60" fmla="*/ 266 w 1076"/>
                  <a:gd name="T61" fmla="*/ 615 h 1802"/>
                  <a:gd name="T62" fmla="*/ 209 w 1076"/>
                  <a:gd name="T63" fmla="*/ 563 h 1802"/>
                  <a:gd name="T64" fmla="*/ 149 w 1076"/>
                  <a:gd name="T65" fmla="*/ 529 h 1802"/>
                  <a:gd name="T66" fmla="*/ 96 w 1076"/>
                  <a:gd name="T67" fmla="*/ 507 h 1802"/>
                  <a:gd name="T68" fmla="*/ 61 w 1076"/>
                  <a:gd name="T69" fmla="*/ 493 h 1802"/>
                  <a:gd name="T70" fmla="*/ 20 w 1076"/>
                  <a:gd name="T71" fmla="*/ 476 h 1802"/>
                  <a:gd name="T72" fmla="*/ 0 w 1076"/>
                  <a:gd name="T73" fmla="*/ 469 h 1802"/>
                  <a:gd name="T74" fmla="*/ 25 w 1076"/>
                  <a:gd name="T75" fmla="*/ 413 h 1802"/>
                  <a:gd name="T76" fmla="*/ 67 w 1076"/>
                  <a:gd name="T77" fmla="*/ 385 h 1802"/>
                  <a:gd name="T78" fmla="*/ 308 w 1076"/>
                  <a:gd name="T79" fmla="*/ 0 h 1802"/>
                  <a:gd name="T80" fmla="*/ 396 w 1076"/>
                  <a:gd name="T81" fmla="*/ 24 h 1802"/>
                  <a:gd name="T82" fmla="*/ 459 w 1076"/>
                  <a:gd name="T83" fmla="*/ 88 h 1802"/>
                  <a:gd name="T84" fmla="*/ 483 w 1076"/>
                  <a:gd name="T85" fmla="*/ 176 h 1802"/>
                  <a:gd name="T86" fmla="*/ 460 w 1076"/>
                  <a:gd name="T87" fmla="*/ 266 h 1802"/>
                  <a:gd name="T88" fmla="*/ 397 w 1076"/>
                  <a:gd name="T89" fmla="*/ 330 h 1802"/>
                  <a:gd name="T90" fmla="*/ 308 w 1076"/>
                  <a:gd name="T91" fmla="*/ 355 h 1802"/>
                  <a:gd name="T92" fmla="*/ 218 w 1076"/>
                  <a:gd name="T93" fmla="*/ 330 h 1802"/>
                  <a:gd name="T94" fmla="*/ 155 w 1076"/>
                  <a:gd name="T95" fmla="*/ 266 h 1802"/>
                  <a:gd name="T96" fmla="*/ 132 w 1076"/>
                  <a:gd name="T97" fmla="*/ 176 h 1802"/>
                  <a:gd name="T98" fmla="*/ 156 w 1076"/>
                  <a:gd name="T99" fmla="*/ 88 h 1802"/>
                  <a:gd name="T100" fmla="*/ 219 w 1076"/>
                  <a:gd name="T101" fmla="*/ 24 h 1802"/>
                  <a:gd name="T102" fmla="*/ 308 w 1076"/>
                  <a:gd name="T103" fmla="*/ 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802">
                    <a:moveTo>
                      <a:pt x="99" y="379"/>
                    </a:moveTo>
                    <a:lnTo>
                      <a:pt x="115" y="380"/>
                    </a:lnTo>
                    <a:lnTo>
                      <a:pt x="137" y="382"/>
                    </a:lnTo>
                    <a:lnTo>
                      <a:pt x="164" y="386"/>
                    </a:lnTo>
                    <a:lnTo>
                      <a:pt x="194" y="392"/>
                    </a:lnTo>
                    <a:lnTo>
                      <a:pt x="227" y="398"/>
                    </a:lnTo>
                    <a:lnTo>
                      <a:pt x="261" y="407"/>
                    </a:lnTo>
                    <a:lnTo>
                      <a:pt x="295" y="415"/>
                    </a:lnTo>
                    <a:lnTo>
                      <a:pt x="329" y="425"/>
                    </a:lnTo>
                    <a:lnTo>
                      <a:pt x="362" y="434"/>
                    </a:lnTo>
                    <a:lnTo>
                      <a:pt x="392" y="444"/>
                    </a:lnTo>
                    <a:lnTo>
                      <a:pt x="419" y="453"/>
                    </a:lnTo>
                    <a:lnTo>
                      <a:pt x="441" y="463"/>
                    </a:lnTo>
                    <a:lnTo>
                      <a:pt x="458" y="471"/>
                    </a:lnTo>
                    <a:lnTo>
                      <a:pt x="475" y="482"/>
                    </a:lnTo>
                    <a:lnTo>
                      <a:pt x="492" y="494"/>
                    </a:lnTo>
                    <a:lnTo>
                      <a:pt x="508" y="510"/>
                    </a:lnTo>
                    <a:lnTo>
                      <a:pt x="523" y="528"/>
                    </a:lnTo>
                    <a:lnTo>
                      <a:pt x="535" y="549"/>
                    </a:lnTo>
                    <a:lnTo>
                      <a:pt x="547" y="572"/>
                    </a:lnTo>
                    <a:lnTo>
                      <a:pt x="554" y="599"/>
                    </a:lnTo>
                    <a:lnTo>
                      <a:pt x="558" y="627"/>
                    </a:lnTo>
                    <a:lnTo>
                      <a:pt x="592" y="984"/>
                    </a:lnTo>
                    <a:lnTo>
                      <a:pt x="959" y="984"/>
                    </a:lnTo>
                    <a:lnTo>
                      <a:pt x="974" y="984"/>
                    </a:lnTo>
                    <a:lnTo>
                      <a:pt x="988" y="986"/>
                    </a:lnTo>
                    <a:lnTo>
                      <a:pt x="1004" y="990"/>
                    </a:lnTo>
                    <a:lnTo>
                      <a:pt x="1019" y="995"/>
                    </a:lnTo>
                    <a:lnTo>
                      <a:pt x="1033" y="1003"/>
                    </a:lnTo>
                    <a:lnTo>
                      <a:pt x="1045" y="1015"/>
                    </a:lnTo>
                    <a:lnTo>
                      <a:pt x="1057" y="1029"/>
                    </a:lnTo>
                    <a:lnTo>
                      <a:pt x="1065" y="1046"/>
                    </a:lnTo>
                    <a:lnTo>
                      <a:pt x="1073" y="1066"/>
                    </a:lnTo>
                    <a:lnTo>
                      <a:pt x="1076" y="1090"/>
                    </a:lnTo>
                    <a:lnTo>
                      <a:pt x="1076" y="1676"/>
                    </a:lnTo>
                    <a:lnTo>
                      <a:pt x="1074" y="1704"/>
                    </a:lnTo>
                    <a:lnTo>
                      <a:pt x="1069" y="1729"/>
                    </a:lnTo>
                    <a:lnTo>
                      <a:pt x="1059" y="1749"/>
                    </a:lnTo>
                    <a:lnTo>
                      <a:pt x="1048" y="1767"/>
                    </a:lnTo>
                    <a:lnTo>
                      <a:pt x="1033" y="1781"/>
                    </a:lnTo>
                    <a:lnTo>
                      <a:pt x="1017" y="1791"/>
                    </a:lnTo>
                    <a:lnTo>
                      <a:pt x="1000" y="1799"/>
                    </a:lnTo>
                    <a:lnTo>
                      <a:pt x="982" y="1802"/>
                    </a:lnTo>
                    <a:lnTo>
                      <a:pt x="963" y="1802"/>
                    </a:lnTo>
                    <a:lnTo>
                      <a:pt x="945" y="1799"/>
                    </a:lnTo>
                    <a:lnTo>
                      <a:pt x="928" y="1791"/>
                    </a:lnTo>
                    <a:lnTo>
                      <a:pt x="912" y="1781"/>
                    </a:lnTo>
                    <a:lnTo>
                      <a:pt x="898" y="1767"/>
                    </a:lnTo>
                    <a:lnTo>
                      <a:pt x="886" y="1750"/>
                    </a:lnTo>
                    <a:lnTo>
                      <a:pt x="876" y="1729"/>
                    </a:lnTo>
                    <a:lnTo>
                      <a:pt x="871" y="1704"/>
                    </a:lnTo>
                    <a:lnTo>
                      <a:pt x="869" y="1676"/>
                    </a:lnTo>
                    <a:lnTo>
                      <a:pt x="869" y="1204"/>
                    </a:lnTo>
                    <a:lnTo>
                      <a:pt x="868" y="1201"/>
                    </a:lnTo>
                    <a:lnTo>
                      <a:pt x="867" y="1198"/>
                    </a:lnTo>
                    <a:lnTo>
                      <a:pt x="864" y="1197"/>
                    </a:lnTo>
                    <a:lnTo>
                      <a:pt x="862" y="1196"/>
                    </a:lnTo>
                    <a:lnTo>
                      <a:pt x="858" y="1197"/>
                    </a:lnTo>
                    <a:lnTo>
                      <a:pt x="844" y="1202"/>
                    </a:lnTo>
                    <a:lnTo>
                      <a:pt x="824" y="1209"/>
                    </a:lnTo>
                    <a:lnTo>
                      <a:pt x="798" y="1217"/>
                    </a:lnTo>
                    <a:lnTo>
                      <a:pt x="769" y="1226"/>
                    </a:lnTo>
                    <a:lnTo>
                      <a:pt x="735" y="1235"/>
                    </a:lnTo>
                    <a:lnTo>
                      <a:pt x="698" y="1243"/>
                    </a:lnTo>
                    <a:lnTo>
                      <a:pt x="658" y="1251"/>
                    </a:lnTo>
                    <a:lnTo>
                      <a:pt x="614" y="1256"/>
                    </a:lnTo>
                    <a:lnTo>
                      <a:pt x="570" y="1260"/>
                    </a:lnTo>
                    <a:lnTo>
                      <a:pt x="523" y="1261"/>
                    </a:lnTo>
                    <a:lnTo>
                      <a:pt x="501" y="1259"/>
                    </a:lnTo>
                    <a:lnTo>
                      <a:pt x="482" y="1251"/>
                    </a:lnTo>
                    <a:lnTo>
                      <a:pt x="464" y="1239"/>
                    </a:lnTo>
                    <a:lnTo>
                      <a:pt x="448" y="1224"/>
                    </a:lnTo>
                    <a:lnTo>
                      <a:pt x="434" y="1206"/>
                    </a:lnTo>
                    <a:lnTo>
                      <a:pt x="420" y="1186"/>
                    </a:lnTo>
                    <a:lnTo>
                      <a:pt x="408" y="1165"/>
                    </a:lnTo>
                    <a:lnTo>
                      <a:pt x="399" y="1144"/>
                    </a:lnTo>
                    <a:lnTo>
                      <a:pt x="390" y="1123"/>
                    </a:lnTo>
                    <a:lnTo>
                      <a:pt x="389" y="1120"/>
                    </a:lnTo>
                    <a:lnTo>
                      <a:pt x="386" y="1111"/>
                    </a:lnTo>
                    <a:lnTo>
                      <a:pt x="381" y="1096"/>
                    </a:lnTo>
                    <a:lnTo>
                      <a:pt x="375" y="1075"/>
                    </a:lnTo>
                    <a:lnTo>
                      <a:pt x="367" y="1049"/>
                    </a:lnTo>
                    <a:lnTo>
                      <a:pt x="360" y="1016"/>
                    </a:lnTo>
                    <a:lnTo>
                      <a:pt x="351" y="977"/>
                    </a:lnTo>
                    <a:lnTo>
                      <a:pt x="343" y="932"/>
                    </a:lnTo>
                    <a:lnTo>
                      <a:pt x="334" y="881"/>
                    </a:lnTo>
                    <a:lnTo>
                      <a:pt x="328" y="823"/>
                    </a:lnTo>
                    <a:lnTo>
                      <a:pt x="322" y="758"/>
                    </a:lnTo>
                    <a:lnTo>
                      <a:pt x="317" y="723"/>
                    </a:lnTo>
                    <a:lnTo>
                      <a:pt x="308" y="691"/>
                    </a:lnTo>
                    <a:lnTo>
                      <a:pt x="296" y="662"/>
                    </a:lnTo>
                    <a:lnTo>
                      <a:pt x="283" y="637"/>
                    </a:lnTo>
                    <a:lnTo>
                      <a:pt x="266" y="615"/>
                    </a:lnTo>
                    <a:lnTo>
                      <a:pt x="248" y="596"/>
                    </a:lnTo>
                    <a:lnTo>
                      <a:pt x="229" y="579"/>
                    </a:lnTo>
                    <a:lnTo>
                      <a:pt x="209" y="563"/>
                    </a:lnTo>
                    <a:lnTo>
                      <a:pt x="189" y="550"/>
                    </a:lnTo>
                    <a:lnTo>
                      <a:pt x="168" y="540"/>
                    </a:lnTo>
                    <a:lnTo>
                      <a:pt x="149" y="529"/>
                    </a:lnTo>
                    <a:lnTo>
                      <a:pt x="130" y="521"/>
                    </a:lnTo>
                    <a:lnTo>
                      <a:pt x="112" y="513"/>
                    </a:lnTo>
                    <a:lnTo>
                      <a:pt x="96" y="507"/>
                    </a:lnTo>
                    <a:lnTo>
                      <a:pt x="86" y="504"/>
                    </a:lnTo>
                    <a:lnTo>
                      <a:pt x="75" y="498"/>
                    </a:lnTo>
                    <a:lnTo>
                      <a:pt x="61" y="493"/>
                    </a:lnTo>
                    <a:lnTo>
                      <a:pt x="46" y="487"/>
                    </a:lnTo>
                    <a:lnTo>
                      <a:pt x="32" y="482"/>
                    </a:lnTo>
                    <a:lnTo>
                      <a:pt x="20" y="476"/>
                    </a:lnTo>
                    <a:lnTo>
                      <a:pt x="9" y="472"/>
                    </a:lnTo>
                    <a:lnTo>
                      <a:pt x="2" y="469"/>
                    </a:lnTo>
                    <a:lnTo>
                      <a:pt x="0" y="469"/>
                    </a:lnTo>
                    <a:lnTo>
                      <a:pt x="6" y="446"/>
                    </a:lnTo>
                    <a:lnTo>
                      <a:pt x="14" y="428"/>
                    </a:lnTo>
                    <a:lnTo>
                      <a:pt x="25" y="413"/>
                    </a:lnTo>
                    <a:lnTo>
                      <a:pt x="39" y="400"/>
                    </a:lnTo>
                    <a:lnTo>
                      <a:pt x="52" y="392"/>
                    </a:lnTo>
                    <a:lnTo>
                      <a:pt x="67" y="385"/>
                    </a:lnTo>
                    <a:lnTo>
                      <a:pt x="83" y="381"/>
                    </a:lnTo>
                    <a:lnTo>
                      <a:pt x="99" y="379"/>
                    </a:lnTo>
                    <a:close/>
                    <a:moveTo>
                      <a:pt x="308" y="0"/>
                    </a:moveTo>
                    <a:lnTo>
                      <a:pt x="339" y="3"/>
                    </a:lnTo>
                    <a:lnTo>
                      <a:pt x="368" y="11"/>
                    </a:lnTo>
                    <a:lnTo>
                      <a:pt x="396" y="24"/>
                    </a:lnTo>
                    <a:lnTo>
                      <a:pt x="421" y="42"/>
                    </a:lnTo>
                    <a:lnTo>
                      <a:pt x="442" y="63"/>
                    </a:lnTo>
                    <a:lnTo>
                      <a:pt x="459" y="88"/>
                    </a:lnTo>
                    <a:lnTo>
                      <a:pt x="472" y="115"/>
                    </a:lnTo>
                    <a:lnTo>
                      <a:pt x="480" y="145"/>
                    </a:lnTo>
                    <a:lnTo>
                      <a:pt x="483" y="176"/>
                    </a:lnTo>
                    <a:lnTo>
                      <a:pt x="481" y="208"/>
                    </a:lnTo>
                    <a:lnTo>
                      <a:pt x="473" y="239"/>
                    </a:lnTo>
                    <a:lnTo>
                      <a:pt x="460" y="266"/>
                    </a:lnTo>
                    <a:lnTo>
                      <a:pt x="443" y="290"/>
                    </a:lnTo>
                    <a:lnTo>
                      <a:pt x="422" y="313"/>
                    </a:lnTo>
                    <a:lnTo>
                      <a:pt x="397" y="330"/>
                    </a:lnTo>
                    <a:lnTo>
                      <a:pt x="369" y="343"/>
                    </a:lnTo>
                    <a:lnTo>
                      <a:pt x="340" y="352"/>
                    </a:lnTo>
                    <a:lnTo>
                      <a:pt x="308" y="355"/>
                    </a:lnTo>
                    <a:lnTo>
                      <a:pt x="275" y="352"/>
                    </a:lnTo>
                    <a:lnTo>
                      <a:pt x="246" y="343"/>
                    </a:lnTo>
                    <a:lnTo>
                      <a:pt x="218" y="330"/>
                    </a:lnTo>
                    <a:lnTo>
                      <a:pt x="194" y="313"/>
                    </a:lnTo>
                    <a:lnTo>
                      <a:pt x="173" y="290"/>
                    </a:lnTo>
                    <a:lnTo>
                      <a:pt x="155" y="266"/>
                    </a:lnTo>
                    <a:lnTo>
                      <a:pt x="142" y="239"/>
                    </a:lnTo>
                    <a:lnTo>
                      <a:pt x="134" y="208"/>
                    </a:lnTo>
                    <a:lnTo>
                      <a:pt x="132" y="176"/>
                    </a:lnTo>
                    <a:lnTo>
                      <a:pt x="135" y="145"/>
                    </a:lnTo>
                    <a:lnTo>
                      <a:pt x="143" y="115"/>
                    </a:lnTo>
                    <a:lnTo>
                      <a:pt x="156" y="88"/>
                    </a:lnTo>
                    <a:lnTo>
                      <a:pt x="174" y="63"/>
                    </a:lnTo>
                    <a:lnTo>
                      <a:pt x="195" y="42"/>
                    </a:lnTo>
                    <a:lnTo>
                      <a:pt x="219" y="24"/>
                    </a:lnTo>
                    <a:lnTo>
                      <a:pt x="247" y="11"/>
                    </a:lnTo>
                    <a:lnTo>
                      <a:pt x="276" y="3"/>
                    </a:lnTo>
                    <a:lnTo>
                      <a:pt x="30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8">
                <a:extLst>
                  <a:ext uri="{FF2B5EF4-FFF2-40B4-BE49-F238E27FC236}">
                    <a16:creationId xmlns:a16="http://schemas.microsoft.com/office/drawing/2014/main" id="{184C7697-8021-4382-8896-B03D3185F273}"/>
                  </a:ext>
                </a:extLst>
              </p:cNvPr>
              <p:cNvSpPr>
                <a:spLocks noEditPoints="1"/>
              </p:cNvSpPr>
              <p:nvPr/>
            </p:nvSpPr>
            <p:spPr bwMode="auto">
              <a:xfrm>
                <a:off x="1854200" y="2207895"/>
                <a:ext cx="449263" cy="377825"/>
              </a:xfrm>
              <a:custGeom>
                <a:avLst/>
                <a:gdLst>
                  <a:gd name="T0" fmla="*/ 1838 w 1975"/>
                  <a:gd name="T1" fmla="*/ 780 h 1665"/>
                  <a:gd name="T2" fmla="*/ 1859 w 1975"/>
                  <a:gd name="T3" fmla="*/ 807 h 1665"/>
                  <a:gd name="T4" fmla="*/ 1852 w 1975"/>
                  <a:gd name="T5" fmla="*/ 837 h 1665"/>
                  <a:gd name="T6" fmla="*/ 1514 w 1975"/>
                  <a:gd name="T7" fmla="*/ 978 h 1665"/>
                  <a:gd name="T8" fmla="*/ 912 w 1975"/>
                  <a:gd name="T9" fmla="*/ 690 h 1665"/>
                  <a:gd name="T10" fmla="*/ 163 w 1975"/>
                  <a:gd name="T11" fmla="*/ 615 h 1665"/>
                  <a:gd name="T12" fmla="*/ 210 w 1975"/>
                  <a:gd name="T13" fmla="*/ 626 h 1665"/>
                  <a:gd name="T14" fmla="*/ 321 w 1975"/>
                  <a:gd name="T15" fmla="*/ 672 h 1665"/>
                  <a:gd name="T16" fmla="*/ 399 w 1975"/>
                  <a:gd name="T17" fmla="*/ 715 h 1665"/>
                  <a:gd name="T18" fmla="*/ 444 w 1975"/>
                  <a:gd name="T19" fmla="*/ 772 h 1665"/>
                  <a:gd name="T20" fmla="*/ 460 w 1975"/>
                  <a:gd name="T21" fmla="*/ 860 h 1665"/>
                  <a:gd name="T22" fmla="*/ 473 w 1975"/>
                  <a:gd name="T23" fmla="*/ 975 h 1665"/>
                  <a:gd name="T24" fmla="*/ 495 w 1975"/>
                  <a:gd name="T25" fmla="*/ 1095 h 1665"/>
                  <a:gd name="T26" fmla="*/ 529 w 1975"/>
                  <a:gd name="T27" fmla="*/ 1211 h 1665"/>
                  <a:gd name="T28" fmla="*/ 577 w 1975"/>
                  <a:gd name="T29" fmla="*/ 1309 h 1665"/>
                  <a:gd name="T30" fmla="*/ 642 w 1975"/>
                  <a:gd name="T31" fmla="*/ 1383 h 1665"/>
                  <a:gd name="T32" fmla="*/ 728 w 1975"/>
                  <a:gd name="T33" fmla="*/ 1420 h 1665"/>
                  <a:gd name="T34" fmla="*/ 881 w 1975"/>
                  <a:gd name="T35" fmla="*/ 1414 h 1665"/>
                  <a:gd name="T36" fmla="*/ 990 w 1975"/>
                  <a:gd name="T37" fmla="*/ 1395 h 1665"/>
                  <a:gd name="T38" fmla="*/ 996 w 1975"/>
                  <a:gd name="T39" fmla="*/ 1401 h 1665"/>
                  <a:gd name="T40" fmla="*/ 974 w 1975"/>
                  <a:gd name="T41" fmla="*/ 1444 h 1665"/>
                  <a:gd name="T42" fmla="*/ 882 w 1975"/>
                  <a:gd name="T43" fmla="*/ 1541 h 1665"/>
                  <a:gd name="T44" fmla="*/ 753 w 1975"/>
                  <a:gd name="T45" fmla="*/ 1614 h 1665"/>
                  <a:gd name="T46" fmla="*/ 599 w 1975"/>
                  <a:gd name="T47" fmla="*/ 1656 h 1665"/>
                  <a:gd name="T48" fmla="*/ 428 w 1975"/>
                  <a:gd name="T49" fmla="*/ 1662 h 1665"/>
                  <a:gd name="T50" fmla="*/ 271 w 1975"/>
                  <a:gd name="T51" fmla="*/ 1615 h 1665"/>
                  <a:gd name="T52" fmla="*/ 142 w 1975"/>
                  <a:gd name="T53" fmla="*/ 1523 h 1665"/>
                  <a:gd name="T54" fmla="*/ 50 w 1975"/>
                  <a:gd name="T55" fmla="*/ 1393 h 1665"/>
                  <a:gd name="T56" fmla="*/ 3 w 1975"/>
                  <a:gd name="T57" fmla="*/ 1237 h 1665"/>
                  <a:gd name="T58" fmla="*/ 7 w 1975"/>
                  <a:gd name="T59" fmla="*/ 1035 h 1665"/>
                  <a:gd name="T60" fmla="*/ 39 w 1975"/>
                  <a:gd name="T61" fmla="*/ 833 h 1665"/>
                  <a:gd name="T62" fmla="*/ 73 w 1975"/>
                  <a:gd name="T63" fmla="*/ 692 h 1665"/>
                  <a:gd name="T64" fmla="*/ 106 w 1975"/>
                  <a:gd name="T65" fmla="*/ 635 h 1665"/>
                  <a:gd name="T66" fmla="*/ 148 w 1975"/>
                  <a:gd name="T67" fmla="*/ 616 h 1665"/>
                  <a:gd name="T68" fmla="*/ 1242 w 1975"/>
                  <a:gd name="T69" fmla="*/ 467 h 1665"/>
                  <a:gd name="T70" fmla="*/ 1317 w 1975"/>
                  <a:gd name="T71" fmla="*/ 88 h 1665"/>
                  <a:gd name="T72" fmla="*/ 1963 w 1975"/>
                  <a:gd name="T73" fmla="*/ 136 h 1665"/>
                  <a:gd name="T74" fmla="*/ 1975 w 1975"/>
                  <a:gd name="T75" fmla="*/ 166 h 1665"/>
                  <a:gd name="T76" fmla="*/ 1868 w 1975"/>
                  <a:gd name="T77" fmla="*/ 682 h 1665"/>
                  <a:gd name="T78" fmla="*/ 1182 w 1975"/>
                  <a:gd name="T79" fmla="*/ 540 h 1665"/>
                  <a:gd name="T80" fmla="*/ 1160 w 1975"/>
                  <a:gd name="T81" fmla="*/ 518 h 1665"/>
                  <a:gd name="T82" fmla="*/ 1260 w 1975"/>
                  <a:gd name="T83" fmla="*/ 13 h 1665"/>
                  <a:gd name="T84" fmla="*/ 1289 w 1975"/>
                  <a:gd name="T85"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5" h="1665">
                    <a:moveTo>
                      <a:pt x="1123" y="619"/>
                    </a:moveTo>
                    <a:lnTo>
                      <a:pt x="1126" y="619"/>
                    </a:lnTo>
                    <a:lnTo>
                      <a:pt x="1838" y="780"/>
                    </a:lnTo>
                    <a:lnTo>
                      <a:pt x="1850" y="785"/>
                    </a:lnTo>
                    <a:lnTo>
                      <a:pt x="1857" y="794"/>
                    </a:lnTo>
                    <a:lnTo>
                      <a:pt x="1859" y="807"/>
                    </a:lnTo>
                    <a:lnTo>
                      <a:pt x="1859" y="816"/>
                    </a:lnTo>
                    <a:lnTo>
                      <a:pt x="1857" y="828"/>
                    </a:lnTo>
                    <a:lnTo>
                      <a:pt x="1852" y="837"/>
                    </a:lnTo>
                    <a:lnTo>
                      <a:pt x="1842" y="843"/>
                    </a:lnTo>
                    <a:lnTo>
                      <a:pt x="1531" y="974"/>
                    </a:lnTo>
                    <a:lnTo>
                      <a:pt x="1514" y="978"/>
                    </a:lnTo>
                    <a:lnTo>
                      <a:pt x="1497" y="976"/>
                    </a:lnTo>
                    <a:lnTo>
                      <a:pt x="923" y="816"/>
                    </a:lnTo>
                    <a:lnTo>
                      <a:pt x="912" y="690"/>
                    </a:lnTo>
                    <a:lnTo>
                      <a:pt x="1119" y="619"/>
                    </a:lnTo>
                    <a:lnTo>
                      <a:pt x="1123" y="619"/>
                    </a:lnTo>
                    <a:close/>
                    <a:moveTo>
                      <a:pt x="163" y="615"/>
                    </a:moveTo>
                    <a:lnTo>
                      <a:pt x="179" y="617"/>
                    </a:lnTo>
                    <a:lnTo>
                      <a:pt x="194" y="621"/>
                    </a:lnTo>
                    <a:lnTo>
                      <a:pt x="210" y="626"/>
                    </a:lnTo>
                    <a:lnTo>
                      <a:pt x="251" y="642"/>
                    </a:lnTo>
                    <a:lnTo>
                      <a:pt x="288" y="657"/>
                    </a:lnTo>
                    <a:lnTo>
                      <a:pt x="321" y="672"/>
                    </a:lnTo>
                    <a:lnTo>
                      <a:pt x="351" y="686"/>
                    </a:lnTo>
                    <a:lnTo>
                      <a:pt x="377" y="699"/>
                    </a:lnTo>
                    <a:lnTo>
                      <a:pt x="399" y="715"/>
                    </a:lnTo>
                    <a:lnTo>
                      <a:pt x="417" y="732"/>
                    </a:lnTo>
                    <a:lnTo>
                      <a:pt x="433" y="751"/>
                    </a:lnTo>
                    <a:lnTo>
                      <a:pt x="444" y="772"/>
                    </a:lnTo>
                    <a:lnTo>
                      <a:pt x="452" y="796"/>
                    </a:lnTo>
                    <a:lnTo>
                      <a:pt x="456" y="825"/>
                    </a:lnTo>
                    <a:lnTo>
                      <a:pt x="460" y="860"/>
                    </a:lnTo>
                    <a:lnTo>
                      <a:pt x="463" y="897"/>
                    </a:lnTo>
                    <a:lnTo>
                      <a:pt x="468" y="936"/>
                    </a:lnTo>
                    <a:lnTo>
                      <a:pt x="473" y="975"/>
                    </a:lnTo>
                    <a:lnTo>
                      <a:pt x="480" y="1015"/>
                    </a:lnTo>
                    <a:lnTo>
                      <a:pt x="487" y="1055"/>
                    </a:lnTo>
                    <a:lnTo>
                      <a:pt x="495" y="1095"/>
                    </a:lnTo>
                    <a:lnTo>
                      <a:pt x="505" y="1134"/>
                    </a:lnTo>
                    <a:lnTo>
                      <a:pt x="517" y="1172"/>
                    </a:lnTo>
                    <a:lnTo>
                      <a:pt x="529" y="1211"/>
                    </a:lnTo>
                    <a:lnTo>
                      <a:pt x="543" y="1245"/>
                    </a:lnTo>
                    <a:lnTo>
                      <a:pt x="559" y="1278"/>
                    </a:lnTo>
                    <a:lnTo>
                      <a:pt x="577" y="1309"/>
                    </a:lnTo>
                    <a:lnTo>
                      <a:pt x="597" y="1337"/>
                    </a:lnTo>
                    <a:lnTo>
                      <a:pt x="619" y="1362"/>
                    </a:lnTo>
                    <a:lnTo>
                      <a:pt x="642" y="1383"/>
                    </a:lnTo>
                    <a:lnTo>
                      <a:pt x="669" y="1400"/>
                    </a:lnTo>
                    <a:lnTo>
                      <a:pt x="697" y="1412"/>
                    </a:lnTo>
                    <a:lnTo>
                      <a:pt x="728" y="1420"/>
                    </a:lnTo>
                    <a:lnTo>
                      <a:pt x="761" y="1423"/>
                    </a:lnTo>
                    <a:lnTo>
                      <a:pt x="823" y="1421"/>
                    </a:lnTo>
                    <a:lnTo>
                      <a:pt x="881" y="1414"/>
                    </a:lnTo>
                    <a:lnTo>
                      <a:pt x="937" y="1406"/>
                    </a:lnTo>
                    <a:lnTo>
                      <a:pt x="988" y="1395"/>
                    </a:lnTo>
                    <a:lnTo>
                      <a:pt x="990" y="1395"/>
                    </a:lnTo>
                    <a:lnTo>
                      <a:pt x="993" y="1396"/>
                    </a:lnTo>
                    <a:lnTo>
                      <a:pt x="995" y="1399"/>
                    </a:lnTo>
                    <a:lnTo>
                      <a:pt x="996" y="1401"/>
                    </a:lnTo>
                    <a:lnTo>
                      <a:pt x="997" y="1404"/>
                    </a:lnTo>
                    <a:lnTo>
                      <a:pt x="996" y="1407"/>
                    </a:lnTo>
                    <a:lnTo>
                      <a:pt x="974" y="1444"/>
                    </a:lnTo>
                    <a:lnTo>
                      <a:pt x="948" y="1479"/>
                    </a:lnTo>
                    <a:lnTo>
                      <a:pt x="917" y="1512"/>
                    </a:lnTo>
                    <a:lnTo>
                      <a:pt x="882" y="1541"/>
                    </a:lnTo>
                    <a:lnTo>
                      <a:pt x="842" y="1569"/>
                    </a:lnTo>
                    <a:lnTo>
                      <a:pt x="800" y="1593"/>
                    </a:lnTo>
                    <a:lnTo>
                      <a:pt x="753" y="1614"/>
                    </a:lnTo>
                    <a:lnTo>
                      <a:pt x="705" y="1632"/>
                    </a:lnTo>
                    <a:lnTo>
                      <a:pt x="653" y="1646"/>
                    </a:lnTo>
                    <a:lnTo>
                      <a:pt x="599" y="1656"/>
                    </a:lnTo>
                    <a:lnTo>
                      <a:pt x="542" y="1663"/>
                    </a:lnTo>
                    <a:lnTo>
                      <a:pt x="485" y="1665"/>
                    </a:lnTo>
                    <a:lnTo>
                      <a:pt x="428" y="1662"/>
                    </a:lnTo>
                    <a:lnTo>
                      <a:pt x="373" y="1652"/>
                    </a:lnTo>
                    <a:lnTo>
                      <a:pt x="321" y="1636"/>
                    </a:lnTo>
                    <a:lnTo>
                      <a:pt x="271" y="1615"/>
                    </a:lnTo>
                    <a:lnTo>
                      <a:pt x="225" y="1590"/>
                    </a:lnTo>
                    <a:lnTo>
                      <a:pt x="182" y="1558"/>
                    </a:lnTo>
                    <a:lnTo>
                      <a:pt x="142" y="1523"/>
                    </a:lnTo>
                    <a:lnTo>
                      <a:pt x="107" y="1483"/>
                    </a:lnTo>
                    <a:lnTo>
                      <a:pt x="76" y="1440"/>
                    </a:lnTo>
                    <a:lnTo>
                      <a:pt x="50" y="1393"/>
                    </a:lnTo>
                    <a:lnTo>
                      <a:pt x="29" y="1344"/>
                    </a:lnTo>
                    <a:lnTo>
                      <a:pt x="13" y="1292"/>
                    </a:lnTo>
                    <a:lnTo>
                      <a:pt x="3" y="1237"/>
                    </a:lnTo>
                    <a:lnTo>
                      <a:pt x="0" y="1181"/>
                    </a:lnTo>
                    <a:lnTo>
                      <a:pt x="2" y="1107"/>
                    </a:lnTo>
                    <a:lnTo>
                      <a:pt x="7" y="1035"/>
                    </a:lnTo>
                    <a:lnTo>
                      <a:pt x="17" y="964"/>
                    </a:lnTo>
                    <a:lnTo>
                      <a:pt x="27" y="897"/>
                    </a:lnTo>
                    <a:lnTo>
                      <a:pt x="39" y="833"/>
                    </a:lnTo>
                    <a:lnTo>
                      <a:pt x="52" y="774"/>
                    </a:lnTo>
                    <a:lnTo>
                      <a:pt x="64" y="720"/>
                    </a:lnTo>
                    <a:lnTo>
                      <a:pt x="73" y="692"/>
                    </a:lnTo>
                    <a:lnTo>
                      <a:pt x="82" y="668"/>
                    </a:lnTo>
                    <a:lnTo>
                      <a:pt x="94" y="650"/>
                    </a:lnTo>
                    <a:lnTo>
                      <a:pt x="106" y="635"/>
                    </a:lnTo>
                    <a:lnTo>
                      <a:pt x="119" y="625"/>
                    </a:lnTo>
                    <a:lnTo>
                      <a:pt x="133" y="619"/>
                    </a:lnTo>
                    <a:lnTo>
                      <a:pt x="148" y="616"/>
                    </a:lnTo>
                    <a:lnTo>
                      <a:pt x="163" y="615"/>
                    </a:lnTo>
                    <a:close/>
                    <a:moveTo>
                      <a:pt x="1317" y="88"/>
                    </a:moveTo>
                    <a:lnTo>
                      <a:pt x="1242" y="467"/>
                    </a:lnTo>
                    <a:lnTo>
                      <a:pt x="1806" y="591"/>
                    </a:lnTo>
                    <a:lnTo>
                      <a:pt x="1881" y="201"/>
                    </a:lnTo>
                    <a:lnTo>
                      <a:pt x="1317" y="88"/>
                    </a:lnTo>
                    <a:close/>
                    <a:moveTo>
                      <a:pt x="1289" y="0"/>
                    </a:moveTo>
                    <a:lnTo>
                      <a:pt x="1953" y="132"/>
                    </a:lnTo>
                    <a:lnTo>
                      <a:pt x="1963" y="136"/>
                    </a:lnTo>
                    <a:lnTo>
                      <a:pt x="1971" y="145"/>
                    </a:lnTo>
                    <a:lnTo>
                      <a:pt x="1975" y="154"/>
                    </a:lnTo>
                    <a:lnTo>
                      <a:pt x="1975" y="166"/>
                    </a:lnTo>
                    <a:lnTo>
                      <a:pt x="1879" y="664"/>
                    </a:lnTo>
                    <a:lnTo>
                      <a:pt x="1875" y="675"/>
                    </a:lnTo>
                    <a:lnTo>
                      <a:pt x="1868" y="682"/>
                    </a:lnTo>
                    <a:lnTo>
                      <a:pt x="1857" y="687"/>
                    </a:lnTo>
                    <a:lnTo>
                      <a:pt x="1847" y="687"/>
                    </a:lnTo>
                    <a:lnTo>
                      <a:pt x="1182" y="540"/>
                    </a:lnTo>
                    <a:lnTo>
                      <a:pt x="1171" y="535"/>
                    </a:lnTo>
                    <a:lnTo>
                      <a:pt x="1164" y="528"/>
                    </a:lnTo>
                    <a:lnTo>
                      <a:pt x="1160" y="518"/>
                    </a:lnTo>
                    <a:lnTo>
                      <a:pt x="1160" y="507"/>
                    </a:lnTo>
                    <a:lnTo>
                      <a:pt x="1256" y="22"/>
                    </a:lnTo>
                    <a:lnTo>
                      <a:pt x="1260" y="13"/>
                    </a:lnTo>
                    <a:lnTo>
                      <a:pt x="1268" y="4"/>
                    </a:lnTo>
                    <a:lnTo>
                      <a:pt x="1278" y="0"/>
                    </a:lnTo>
                    <a:lnTo>
                      <a:pt x="1289"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5" name="Group 64">
              <a:extLst>
                <a:ext uri="{FF2B5EF4-FFF2-40B4-BE49-F238E27FC236}">
                  <a16:creationId xmlns:a16="http://schemas.microsoft.com/office/drawing/2014/main" id="{3F32077A-59B2-48C3-8EAD-2E6FDA640A41}"/>
                </a:ext>
              </a:extLst>
            </p:cNvPr>
            <p:cNvGrpSpPr>
              <a:grpSpLocks noChangeAspect="1"/>
            </p:cNvGrpSpPr>
            <p:nvPr/>
          </p:nvGrpSpPr>
          <p:grpSpPr>
            <a:xfrm>
              <a:off x="10659468" y="4575753"/>
              <a:ext cx="1111082" cy="1051118"/>
              <a:chOff x="1828800" y="4194175"/>
              <a:chExt cx="500063" cy="473075"/>
            </a:xfrm>
          </p:grpSpPr>
          <p:sp useBgFill="1">
            <p:nvSpPr>
              <p:cNvPr id="66" name="Freeform 6">
                <a:extLst>
                  <a:ext uri="{FF2B5EF4-FFF2-40B4-BE49-F238E27FC236}">
                    <a16:creationId xmlns:a16="http://schemas.microsoft.com/office/drawing/2014/main" id="{FC406D47-3BE1-4258-8A8D-A836DC10AE3C}"/>
                  </a:ext>
                </a:extLst>
              </p:cNvPr>
              <p:cNvSpPr>
                <a:spLocks/>
              </p:cNvSpPr>
              <p:nvPr/>
            </p:nvSpPr>
            <p:spPr bwMode="auto">
              <a:xfrm>
                <a:off x="1828800" y="4194175"/>
                <a:ext cx="500063" cy="473075"/>
              </a:xfrm>
              <a:custGeom>
                <a:avLst/>
                <a:gdLst>
                  <a:gd name="T0" fmla="*/ 1414 w 2200"/>
                  <a:gd name="T1" fmla="*/ 2 h 2083"/>
                  <a:gd name="T2" fmla="*/ 2114 w 2200"/>
                  <a:gd name="T3" fmla="*/ 144 h 2083"/>
                  <a:gd name="T4" fmla="*/ 2176 w 2200"/>
                  <a:gd name="T5" fmla="*/ 194 h 2083"/>
                  <a:gd name="T6" fmla="*/ 2200 w 2200"/>
                  <a:gd name="T7" fmla="*/ 271 h 2083"/>
                  <a:gd name="T8" fmla="*/ 2096 w 2200"/>
                  <a:gd name="T9" fmla="*/ 822 h 2083"/>
                  <a:gd name="T10" fmla="*/ 2078 w 2200"/>
                  <a:gd name="T11" fmla="*/ 880 h 2083"/>
                  <a:gd name="T12" fmla="*/ 2084 w 2200"/>
                  <a:gd name="T13" fmla="*/ 928 h 2083"/>
                  <a:gd name="T14" fmla="*/ 2061 w 2200"/>
                  <a:gd name="T15" fmla="*/ 1008 h 2083"/>
                  <a:gd name="T16" fmla="*/ 1999 w 2200"/>
                  <a:gd name="T17" fmla="*/ 1059 h 2083"/>
                  <a:gd name="T18" fmla="*/ 1623 w 2200"/>
                  <a:gd name="T19" fmla="*/ 1204 h 2083"/>
                  <a:gd name="T20" fmla="*/ 1522 w 2200"/>
                  <a:gd name="T21" fmla="*/ 1182 h 2083"/>
                  <a:gd name="T22" fmla="*/ 1537 w 2200"/>
                  <a:gd name="T23" fmla="*/ 1249 h 2083"/>
                  <a:gd name="T24" fmla="*/ 1536 w 2200"/>
                  <a:gd name="T25" fmla="*/ 1879 h 2083"/>
                  <a:gd name="T26" fmla="*/ 1512 w 2200"/>
                  <a:gd name="T27" fmla="*/ 1962 h 2083"/>
                  <a:gd name="T28" fmla="*/ 1476 w 2200"/>
                  <a:gd name="T29" fmla="*/ 2015 h 2083"/>
                  <a:gd name="T30" fmla="*/ 1389 w 2200"/>
                  <a:gd name="T31" fmla="*/ 2071 h 2083"/>
                  <a:gd name="T32" fmla="*/ 1322 w 2200"/>
                  <a:gd name="T33" fmla="*/ 2083 h 2083"/>
                  <a:gd name="T34" fmla="*/ 1243 w 2200"/>
                  <a:gd name="T35" fmla="*/ 2067 h 2083"/>
                  <a:gd name="T36" fmla="*/ 1175 w 2200"/>
                  <a:gd name="T37" fmla="*/ 2022 h 2083"/>
                  <a:gd name="T38" fmla="*/ 1124 w 2200"/>
                  <a:gd name="T39" fmla="*/ 1947 h 2083"/>
                  <a:gd name="T40" fmla="*/ 1105 w 2200"/>
                  <a:gd name="T41" fmla="*/ 1844 h 2083"/>
                  <a:gd name="T42" fmla="*/ 1015 w 2200"/>
                  <a:gd name="T43" fmla="*/ 1776 h 2083"/>
                  <a:gd name="T44" fmla="*/ 853 w 2200"/>
                  <a:gd name="T45" fmla="*/ 1852 h 2083"/>
                  <a:gd name="T46" fmla="*/ 663 w 2200"/>
                  <a:gd name="T47" fmla="*/ 1888 h 2083"/>
                  <a:gd name="T48" fmla="*/ 476 w 2200"/>
                  <a:gd name="T49" fmla="*/ 1878 h 2083"/>
                  <a:gd name="T50" fmla="*/ 313 w 2200"/>
                  <a:gd name="T51" fmla="*/ 1818 h 2083"/>
                  <a:gd name="T52" fmla="*/ 174 w 2200"/>
                  <a:gd name="T53" fmla="*/ 1715 h 2083"/>
                  <a:gd name="T54" fmla="*/ 72 w 2200"/>
                  <a:gd name="T55" fmla="*/ 1578 h 2083"/>
                  <a:gd name="T56" fmla="*/ 12 w 2200"/>
                  <a:gd name="T57" fmla="*/ 1413 h 2083"/>
                  <a:gd name="T58" fmla="*/ 1 w 2200"/>
                  <a:gd name="T59" fmla="*/ 1224 h 2083"/>
                  <a:gd name="T60" fmla="*/ 22 w 2200"/>
                  <a:gd name="T61" fmla="*/ 1026 h 2083"/>
                  <a:gd name="T62" fmla="*/ 56 w 2200"/>
                  <a:gd name="T63" fmla="*/ 854 h 2083"/>
                  <a:gd name="T64" fmla="*/ 90 w 2200"/>
                  <a:gd name="T65" fmla="*/ 740 h 2083"/>
                  <a:gd name="T66" fmla="*/ 135 w 2200"/>
                  <a:gd name="T67" fmla="*/ 672 h 2083"/>
                  <a:gd name="T68" fmla="*/ 187 w 2200"/>
                  <a:gd name="T69" fmla="*/ 634 h 2083"/>
                  <a:gd name="T70" fmla="*/ 238 w 2200"/>
                  <a:gd name="T71" fmla="*/ 618 h 2083"/>
                  <a:gd name="T72" fmla="*/ 261 w 2200"/>
                  <a:gd name="T73" fmla="*/ 548 h 2083"/>
                  <a:gd name="T74" fmla="*/ 325 w 2200"/>
                  <a:gd name="T75" fmla="*/ 474 h 2083"/>
                  <a:gd name="T76" fmla="*/ 376 w 2200"/>
                  <a:gd name="T77" fmla="*/ 412 h 2083"/>
                  <a:gd name="T78" fmla="*/ 372 w 2200"/>
                  <a:gd name="T79" fmla="*/ 301 h 2083"/>
                  <a:gd name="T80" fmla="*/ 415 w 2200"/>
                  <a:gd name="T81" fmla="*/ 188 h 2083"/>
                  <a:gd name="T82" fmla="*/ 500 w 2200"/>
                  <a:gd name="T83" fmla="*/ 102 h 2083"/>
                  <a:gd name="T84" fmla="*/ 614 w 2200"/>
                  <a:gd name="T85" fmla="*/ 59 h 2083"/>
                  <a:gd name="T86" fmla="*/ 738 w 2200"/>
                  <a:gd name="T87" fmla="*/ 69 h 2083"/>
                  <a:gd name="T88" fmla="*/ 845 w 2200"/>
                  <a:gd name="T89" fmla="*/ 127 h 2083"/>
                  <a:gd name="T90" fmla="*/ 918 w 2200"/>
                  <a:gd name="T91" fmla="*/ 223 h 2083"/>
                  <a:gd name="T92" fmla="*/ 945 w 2200"/>
                  <a:gd name="T93" fmla="*/ 343 h 2083"/>
                  <a:gd name="T94" fmla="*/ 925 w 2200"/>
                  <a:gd name="T95" fmla="*/ 451 h 2083"/>
                  <a:gd name="T96" fmla="*/ 867 w 2200"/>
                  <a:gd name="T97" fmla="*/ 544 h 2083"/>
                  <a:gd name="T98" fmla="*/ 940 w 2200"/>
                  <a:gd name="T99" fmla="*/ 604 h 2083"/>
                  <a:gd name="T100" fmla="*/ 997 w 2200"/>
                  <a:gd name="T101" fmla="*/ 693 h 2083"/>
                  <a:gd name="T102" fmla="*/ 1162 w 2200"/>
                  <a:gd name="T103" fmla="*/ 598 h 2083"/>
                  <a:gd name="T104" fmla="*/ 1278 w 2200"/>
                  <a:gd name="T105" fmla="*/ 63 h 2083"/>
                  <a:gd name="T106" fmla="*/ 1342 w 2200"/>
                  <a:gd name="T107" fmla="*/ 1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0" h="2083">
                    <a:moveTo>
                      <a:pt x="1395" y="0"/>
                    </a:moveTo>
                    <a:lnTo>
                      <a:pt x="1404" y="1"/>
                    </a:lnTo>
                    <a:lnTo>
                      <a:pt x="1414" y="2"/>
                    </a:lnTo>
                    <a:lnTo>
                      <a:pt x="1423" y="3"/>
                    </a:lnTo>
                    <a:lnTo>
                      <a:pt x="2087" y="135"/>
                    </a:lnTo>
                    <a:lnTo>
                      <a:pt x="2114" y="144"/>
                    </a:lnTo>
                    <a:lnTo>
                      <a:pt x="2138" y="156"/>
                    </a:lnTo>
                    <a:lnTo>
                      <a:pt x="2159" y="174"/>
                    </a:lnTo>
                    <a:lnTo>
                      <a:pt x="2176" y="194"/>
                    </a:lnTo>
                    <a:lnTo>
                      <a:pt x="2189" y="219"/>
                    </a:lnTo>
                    <a:lnTo>
                      <a:pt x="2197" y="244"/>
                    </a:lnTo>
                    <a:lnTo>
                      <a:pt x="2200" y="271"/>
                    </a:lnTo>
                    <a:lnTo>
                      <a:pt x="2197" y="300"/>
                    </a:lnTo>
                    <a:lnTo>
                      <a:pt x="2102" y="799"/>
                    </a:lnTo>
                    <a:lnTo>
                      <a:pt x="2096" y="822"/>
                    </a:lnTo>
                    <a:lnTo>
                      <a:pt x="2085" y="843"/>
                    </a:lnTo>
                    <a:lnTo>
                      <a:pt x="2072" y="862"/>
                    </a:lnTo>
                    <a:lnTo>
                      <a:pt x="2078" y="880"/>
                    </a:lnTo>
                    <a:lnTo>
                      <a:pt x="2082" y="899"/>
                    </a:lnTo>
                    <a:lnTo>
                      <a:pt x="2084" y="918"/>
                    </a:lnTo>
                    <a:lnTo>
                      <a:pt x="2084" y="928"/>
                    </a:lnTo>
                    <a:lnTo>
                      <a:pt x="2081" y="957"/>
                    </a:lnTo>
                    <a:lnTo>
                      <a:pt x="2074" y="983"/>
                    </a:lnTo>
                    <a:lnTo>
                      <a:pt x="2061" y="1008"/>
                    </a:lnTo>
                    <a:lnTo>
                      <a:pt x="2044" y="1029"/>
                    </a:lnTo>
                    <a:lnTo>
                      <a:pt x="2023" y="1046"/>
                    </a:lnTo>
                    <a:lnTo>
                      <a:pt x="1999" y="1059"/>
                    </a:lnTo>
                    <a:lnTo>
                      <a:pt x="1686" y="1190"/>
                    </a:lnTo>
                    <a:lnTo>
                      <a:pt x="1655" y="1201"/>
                    </a:lnTo>
                    <a:lnTo>
                      <a:pt x="1623" y="1204"/>
                    </a:lnTo>
                    <a:lnTo>
                      <a:pt x="1600" y="1202"/>
                    </a:lnTo>
                    <a:lnTo>
                      <a:pt x="1579" y="1198"/>
                    </a:lnTo>
                    <a:lnTo>
                      <a:pt x="1522" y="1182"/>
                    </a:lnTo>
                    <a:lnTo>
                      <a:pt x="1529" y="1203"/>
                    </a:lnTo>
                    <a:lnTo>
                      <a:pt x="1534" y="1224"/>
                    </a:lnTo>
                    <a:lnTo>
                      <a:pt x="1537" y="1249"/>
                    </a:lnTo>
                    <a:lnTo>
                      <a:pt x="1538" y="1258"/>
                    </a:lnTo>
                    <a:lnTo>
                      <a:pt x="1538" y="1844"/>
                    </a:lnTo>
                    <a:lnTo>
                      <a:pt x="1536" y="1879"/>
                    </a:lnTo>
                    <a:lnTo>
                      <a:pt x="1531" y="1910"/>
                    </a:lnTo>
                    <a:lnTo>
                      <a:pt x="1522" y="1938"/>
                    </a:lnTo>
                    <a:lnTo>
                      <a:pt x="1512" y="1962"/>
                    </a:lnTo>
                    <a:lnTo>
                      <a:pt x="1500" y="1983"/>
                    </a:lnTo>
                    <a:lnTo>
                      <a:pt x="1488" y="2001"/>
                    </a:lnTo>
                    <a:lnTo>
                      <a:pt x="1476" y="2015"/>
                    </a:lnTo>
                    <a:lnTo>
                      <a:pt x="1450" y="2039"/>
                    </a:lnTo>
                    <a:lnTo>
                      <a:pt x="1421" y="2058"/>
                    </a:lnTo>
                    <a:lnTo>
                      <a:pt x="1389" y="2071"/>
                    </a:lnTo>
                    <a:lnTo>
                      <a:pt x="1356" y="2080"/>
                    </a:lnTo>
                    <a:lnTo>
                      <a:pt x="1322" y="2083"/>
                    </a:lnTo>
                    <a:lnTo>
                      <a:pt x="1322" y="2083"/>
                    </a:lnTo>
                    <a:lnTo>
                      <a:pt x="1295" y="2081"/>
                    </a:lnTo>
                    <a:lnTo>
                      <a:pt x="1270" y="2076"/>
                    </a:lnTo>
                    <a:lnTo>
                      <a:pt x="1243" y="2067"/>
                    </a:lnTo>
                    <a:lnTo>
                      <a:pt x="1219" y="2056"/>
                    </a:lnTo>
                    <a:lnTo>
                      <a:pt x="1196" y="2041"/>
                    </a:lnTo>
                    <a:lnTo>
                      <a:pt x="1175" y="2022"/>
                    </a:lnTo>
                    <a:lnTo>
                      <a:pt x="1155" y="2000"/>
                    </a:lnTo>
                    <a:lnTo>
                      <a:pt x="1138" y="1975"/>
                    </a:lnTo>
                    <a:lnTo>
                      <a:pt x="1124" y="1947"/>
                    </a:lnTo>
                    <a:lnTo>
                      <a:pt x="1114" y="1916"/>
                    </a:lnTo>
                    <a:lnTo>
                      <a:pt x="1108" y="1881"/>
                    </a:lnTo>
                    <a:lnTo>
                      <a:pt x="1105" y="1844"/>
                    </a:lnTo>
                    <a:lnTo>
                      <a:pt x="1105" y="1707"/>
                    </a:lnTo>
                    <a:lnTo>
                      <a:pt x="1063" y="1743"/>
                    </a:lnTo>
                    <a:lnTo>
                      <a:pt x="1015" y="1776"/>
                    </a:lnTo>
                    <a:lnTo>
                      <a:pt x="964" y="1805"/>
                    </a:lnTo>
                    <a:lnTo>
                      <a:pt x="910" y="1831"/>
                    </a:lnTo>
                    <a:lnTo>
                      <a:pt x="853" y="1852"/>
                    </a:lnTo>
                    <a:lnTo>
                      <a:pt x="791" y="1869"/>
                    </a:lnTo>
                    <a:lnTo>
                      <a:pt x="729" y="1880"/>
                    </a:lnTo>
                    <a:lnTo>
                      <a:pt x="663" y="1888"/>
                    </a:lnTo>
                    <a:lnTo>
                      <a:pt x="597" y="1891"/>
                    </a:lnTo>
                    <a:lnTo>
                      <a:pt x="536" y="1888"/>
                    </a:lnTo>
                    <a:lnTo>
                      <a:pt x="476" y="1878"/>
                    </a:lnTo>
                    <a:lnTo>
                      <a:pt x="419" y="1863"/>
                    </a:lnTo>
                    <a:lnTo>
                      <a:pt x="364" y="1843"/>
                    </a:lnTo>
                    <a:lnTo>
                      <a:pt x="313" y="1818"/>
                    </a:lnTo>
                    <a:lnTo>
                      <a:pt x="263" y="1788"/>
                    </a:lnTo>
                    <a:lnTo>
                      <a:pt x="217" y="1753"/>
                    </a:lnTo>
                    <a:lnTo>
                      <a:pt x="174" y="1715"/>
                    </a:lnTo>
                    <a:lnTo>
                      <a:pt x="136" y="1673"/>
                    </a:lnTo>
                    <a:lnTo>
                      <a:pt x="101" y="1627"/>
                    </a:lnTo>
                    <a:lnTo>
                      <a:pt x="72" y="1578"/>
                    </a:lnTo>
                    <a:lnTo>
                      <a:pt x="46" y="1525"/>
                    </a:lnTo>
                    <a:lnTo>
                      <a:pt x="26" y="1470"/>
                    </a:lnTo>
                    <a:lnTo>
                      <a:pt x="12" y="1413"/>
                    </a:lnTo>
                    <a:lnTo>
                      <a:pt x="3" y="1354"/>
                    </a:lnTo>
                    <a:lnTo>
                      <a:pt x="0" y="1294"/>
                    </a:lnTo>
                    <a:lnTo>
                      <a:pt x="1" y="1224"/>
                    </a:lnTo>
                    <a:lnTo>
                      <a:pt x="6" y="1157"/>
                    </a:lnTo>
                    <a:lnTo>
                      <a:pt x="14" y="1090"/>
                    </a:lnTo>
                    <a:lnTo>
                      <a:pt x="22" y="1026"/>
                    </a:lnTo>
                    <a:lnTo>
                      <a:pt x="33" y="964"/>
                    </a:lnTo>
                    <a:lnTo>
                      <a:pt x="44" y="907"/>
                    </a:lnTo>
                    <a:lnTo>
                      <a:pt x="56" y="854"/>
                    </a:lnTo>
                    <a:lnTo>
                      <a:pt x="67" y="807"/>
                    </a:lnTo>
                    <a:lnTo>
                      <a:pt x="77" y="771"/>
                    </a:lnTo>
                    <a:lnTo>
                      <a:pt x="90" y="740"/>
                    </a:lnTo>
                    <a:lnTo>
                      <a:pt x="104" y="714"/>
                    </a:lnTo>
                    <a:lnTo>
                      <a:pt x="119" y="691"/>
                    </a:lnTo>
                    <a:lnTo>
                      <a:pt x="135" y="672"/>
                    </a:lnTo>
                    <a:lnTo>
                      <a:pt x="152" y="656"/>
                    </a:lnTo>
                    <a:lnTo>
                      <a:pt x="170" y="643"/>
                    </a:lnTo>
                    <a:lnTo>
                      <a:pt x="187" y="634"/>
                    </a:lnTo>
                    <a:lnTo>
                      <a:pt x="205" y="626"/>
                    </a:lnTo>
                    <a:lnTo>
                      <a:pt x="222" y="621"/>
                    </a:lnTo>
                    <a:lnTo>
                      <a:pt x="238" y="618"/>
                    </a:lnTo>
                    <a:lnTo>
                      <a:pt x="238" y="616"/>
                    </a:lnTo>
                    <a:lnTo>
                      <a:pt x="247" y="580"/>
                    </a:lnTo>
                    <a:lnTo>
                      <a:pt x="261" y="548"/>
                    </a:lnTo>
                    <a:lnTo>
                      <a:pt x="279" y="520"/>
                    </a:lnTo>
                    <a:lnTo>
                      <a:pt x="301" y="495"/>
                    </a:lnTo>
                    <a:lnTo>
                      <a:pt x="325" y="474"/>
                    </a:lnTo>
                    <a:lnTo>
                      <a:pt x="354" y="457"/>
                    </a:lnTo>
                    <a:lnTo>
                      <a:pt x="386" y="445"/>
                    </a:lnTo>
                    <a:lnTo>
                      <a:pt x="376" y="412"/>
                    </a:lnTo>
                    <a:lnTo>
                      <a:pt x="370" y="378"/>
                    </a:lnTo>
                    <a:lnTo>
                      <a:pt x="369" y="343"/>
                    </a:lnTo>
                    <a:lnTo>
                      <a:pt x="372" y="301"/>
                    </a:lnTo>
                    <a:lnTo>
                      <a:pt x="381" y="261"/>
                    </a:lnTo>
                    <a:lnTo>
                      <a:pt x="396" y="223"/>
                    </a:lnTo>
                    <a:lnTo>
                      <a:pt x="415" y="188"/>
                    </a:lnTo>
                    <a:lnTo>
                      <a:pt x="439" y="155"/>
                    </a:lnTo>
                    <a:lnTo>
                      <a:pt x="468" y="127"/>
                    </a:lnTo>
                    <a:lnTo>
                      <a:pt x="500" y="102"/>
                    </a:lnTo>
                    <a:lnTo>
                      <a:pt x="536" y="83"/>
                    </a:lnTo>
                    <a:lnTo>
                      <a:pt x="574" y="69"/>
                    </a:lnTo>
                    <a:lnTo>
                      <a:pt x="614" y="59"/>
                    </a:lnTo>
                    <a:lnTo>
                      <a:pt x="656" y="56"/>
                    </a:lnTo>
                    <a:lnTo>
                      <a:pt x="698" y="59"/>
                    </a:lnTo>
                    <a:lnTo>
                      <a:pt x="738" y="69"/>
                    </a:lnTo>
                    <a:lnTo>
                      <a:pt x="778" y="83"/>
                    </a:lnTo>
                    <a:lnTo>
                      <a:pt x="812" y="102"/>
                    </a:lnTo>
                    <a:lnTo>
                      <a:pt x="845" y="127"/>
                    </a:lnTo>
                    <a:lnTo>
                      <a:pt x="874" y="155"/>
                    </a:lnTo>
                    <a:lnTo>
                      <a:pt x="898" y="188"/>
                    </a:lnTo>
                    <a:lnTo>
                      <a:pt x="918" y="223"/>
                    </a:lnTo>
                    <a:lnTo>
                      <a:pt x="933" y="261"/>
                    </a:lnTo>
                    <a:lnTo>
                      <a:pt x="941" y="301"/>
                    </a:lnTo>
                    <a:lnTo>
                      <a:pt x="945" y="343"/>
                    </a:lnTo>
                    <a:lnTo>
                      <a:pt x="943" y="380"/>
                    </a:lnTo>
                    <a:lnTo>
                      <a:pt x="937" y="416"/>
                    </a:lnTo>
                    <a:lnTo>
                      <a:pt x="925" y="451"/>
                    </a:lnTo>
                    <a:lnTo>
                      <a:pt x="911" y="484"/>
                    </a:lnTo>
                    <a:lnTo>
                      <a:pt x="891" y="515"/>
                    </a:lnTo>
                    <a:lnTo>
                      <a:pt x="867" y="544"/>
                    </a:lnTo>
                    <a:lnTo>
                      <a:pt x="893" y="561"/>
                    </a:lnTo>
                    <a:lnTo>
                      <a:pt x="917" y="581"/>
                    </a:lnTo>
                    <a:lnTo>
                      <a:pt x="940" y="604"/>
                    </a:lnTo>
                    <a:lnTo>
                      <a:pt x="962" y="631"/>
                    </a:lnTo>
                    <a:lnTo>
                      <a:pt x="981" y="660"/>
                    </a:lnTo>
                    <a:lnTo>
                      <a:pt x="997" y="693"/>
                    </a:lnTo>
                    <a:lnTo>
                      <a:pt x="1160" y="638"/>
                    </a:lnTo>
                    <a:lnTo>
                      <a:pt x="1160" y="618"/>
                    </a:lnTo>
                    <a:lnTo>
                      <a:pt x="1162" y="598"/>
                    </a:lnTo>
                    <a:lnTo>
                      <a:pt x="1258" y="114"/>
                    </a:lnTo>
                    <a:lnTo>
                      <a:pt x="1266" y="87"/>
                    </a:lnTo>
                    <a:lnTo>
                      <a:pt x="1278" y="63"/>
                    </a:lnTo>
                    <a:lnTo>
                      <a:pt x="1296" y="42"/>
                    </a:lnTo>
                    <a:lnTo>
                      <a:pt x="1317" y="24"/>
                    </a:lnTo>
                    <a:lnTo>
                      <a:pt x="1342" y="10"/>
                    </a:lnTo>
                    <a:lnTo>
                      <a:pt x="1368" y="3"/>
                    </a:lnTo>
                    <a:lnTo>
                      <a:pt x="1395"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7">
                <a:extLst>
                  <a:ext uri="{FF2B5EF4-FFF2-40B4-BE49-F238E27FC236}">
                    <a16:creationId xmlns:a16="http://schemas.microsoft.com/office/drawing/2014/main" id="{91945A57-BBD3-427A-9A0F-909D7C20B2E3}"/>
                  </a:ext>
                </a:extLst>
              </p:cNvPr>
              <p:cNvSpPr>
                <a:spLocks noEditPoints="1"/>
              </p:cNvSpPr>
              <p:nvPr/>
            </p:nvSpPr>
            <p:spPr bwMode="auto">
              <a:xfrm>
                <a:off x="1908175" y="4232275"/>
                <a:ext cx="244475" cy="409575"/>
              </a:xfrm>
              <a:custGeom>
                <a:avLst/>
                <a:gdLst>
                  <a:gd name="T0" fmla="*/ 137 w 1076"/>
                  <a:gd name="T1" fmla="*/ 382 h 1802"/>
                  <a:gd name="T2" fmla="*/ 227 w 1076"/>
                  <a:gd name="T3" fmla="*/ 398 h 1802"/>
                  <a:gd name="T4" fmla="*/ 329 w 1076"/>
                  <a:gd name="T5" fmla="*/ 425 h 1802"/>
                  <a:gd name="T6" fmla="*/ 419 w 1076"/>
                  <a:gd name="T7" fmla="*/ 453 h 1802"/>
                  <a:gd name="T8" fmla="*/ 475 w 1076"/>
                  <a:gd name="T9" fmla="*/ 482 h 1802"/>
                  <a:gd name="T10" fmla="*/ 523 w 1076"/>
                  <a:gd name="T11" fmla="*/ 528 h 1802"/>
                  <a:gd name="T12" fmla="*/ 554 w 1076"/>
                  <a:gd name="T13" fmla="*/ 599 h 1802"/>
                  <a:gd name="T14" fmla="*/ 959 w 1076"/>
                  <a:gd name="T15" fmla="*/ 984 h 1802"/>
                  <a:gd name="T16" fmla="*/ 1004 w 1076"/>
                  <a:gd name="T17" fmla="*/ 990 h 1802"/>
                  <a:gd name="T18" fmla="*/ 1045 w 1076"/>
                  <a:gd name="T19" fmla="*/ 1015 h 1802"/>
                  <a:gd name="T20" fmla="*/ 1073 w 1076"/>
                  <a:gd name="T21" fmla="*/ 1066 h 1802"/>
                  <a:gd name="T22" fmla="*/ 1074 w 1076"/>
                  <a:gd name="T23" fmla="*/ 1704 h 1802"/>
                  <a:gd name="T24" fmla="*/ 1048 w 1076"/>
                  <a:gd name="T25" fmla="*/ 1767 h 1802"/>
                  <a:gd name="T26" fmla="*/ 1000 w 1076"/>
                  <a:gd name="T27" fmla="*/ 1799 h 1802"/>
                  <a:gd name="T28" fmla="*/ 945 w 1076"/>
                  <a:gd name="T29" fmla="*/ 1799 h 1802"/>
                  <a:gd name="T30" fmla="*/ 898 w 1076"/>
                  <a:gd name="T31" fmla="*/ 1767 h 1802"/>
                  <a:gd name="T32" fmla="*/ 871 w 1076"/>
                  <a:gd name="T33" fmla="*/ 1704 h 1802"/>
                  <a:gd name="T34" fmla="*/ 868 w 1076"/>
                  <a:gd name="T35" fmla="*/ 1201 h 1802"/>
                  <a:gd name="T36" fmla="*/ 862 w 1076"/>
                  <a:gd name="T37" fmla="*/ 1196 h 1802"/>
                  <a:gd name="T38" fmla="*/ 824 w 1076"/>
                  <a:gd name="T39" fmla="*/ 1209 h 1802"/>
                  <a:gd name="T40" fmla="*/ 735 w 1076"/>
                  <a:gd name="T41" fmla="*/ 1235 h 1802"/>
                  <a:gd name="T42" fmla="*/ 614 w 1076"/>
                  <a:gd name="T43" fmla="*/ 1256 h 1802"/>
                  <a:gd name="T44" fmla="*/ 501 w 1076"/>
                  <a:gd name="T45" fmla="*/ 1259 h 1802"/>
                  <a:gd name="T46" fmla="*/ 448 w 1076"/>
                  <a:gd name="T47" fmla="*/ 1224 h 1802"/>
                  <a:gd name="T48" fmla="*/ 408 w 1076"/>
                  <a:gd name="T49" fmla="*/ 1165 h 1802"/>
                  <a:gd name="T50" fmla="*/ 389 w 1076"/>
                  <a:gd name="T51" fmla="*/ 1120 h 1802"/>
                  <a:gd name="T52" fmla="*/ 375 w 1076"/>
                  <a:gd name="T53" fmla="*/ 1075 h 1802"/>
                  <a:gd name="T54" fmla="*/ 351 w 1076"/>
                  <a:gd name="T55" fmla="*/ 977 h 1802"/>
                  <a:gd name="T56" fmla="*/ 328 w 1076"/>
                  <a:gd name="T57" fmla="*/ 823 h 1802"/>
                  <a:gd name="T58" fmla="*/ 308 w 1076"/>
                  <a:gd name="T59" fmla="*/ 691 h 1802"/>
                  <a:gd name="T60" fmla="*/ 266 w 1076"/>
                  <a:gd name="T61" fmla="*/ 615 h 1802"/>
                  <a:gd name="T62" fmla="*/ 209 w 1076"/>
                  <a:gd name="T63" fmla="*/ 563 h 1802"/>
                  <a:gd name="T64" fmla="*/ 149 w 1076"/>
                  <a:gd name="T65" fmla="*/ 529 h 1802"/>
                  <a:gd name="T66" fmla="*/ 96 w 1076"/>
                  <a:gd name="T67" fmla="*/ 507 h 1802"/>
                  <a:gd name="T68" fmla="*/ 61 w 1076"/>
                  <a:gd name="T69" fmla="*/ 493 h 1802"/>
                  <a:gd name="T70" fmla="*/ 20 w 1076"/>
                  <a:gd name="T71" fmla="*/ 476 h 1802"/>
                  <a:gd name="T72" fmla="*/ 0 w 1076"/>
                  <a:gd name="T73" fmla="*/ 469 h 1802"/>
                  <a:gd name="T74" fmla="*/ 25 w 1076"/>
                  <a:gd name="T75" fmla="*/ 413 h 1802"/>
                  <a:gd name="T76" fmla="*/ 67 w 1076"/>
                  <a:gd name="T77" fmla="*/ 385 h 1802"/>
                  <a:gd name="T78" fmla="*/ 308 w 1076"/>
                  <a:gd name="T79" fmla="*/ 0 h 1802"/>
                  <a:gd name="T80" fmla="*/ 396 w 1076"/>
                  <a:gd name="T81" fmla="*/ 24 h 1802"/>
                  <a:gd name="T82" fmla="*/ 459 w 1076"/>
                  <a:gd name="T83" fmla="*/ 88 h 1802"/>
                  <a:gd name="T84" fmla="*/ 483 w 1076"/>
                  <a:gd name="T85" fmla="*/ 176 h 1802"/>
                  <a:gd name="T86" fmla="*/ 460 w 1076"/>
                  <a:gd name="T87" fmla="*/ 266 h 1802"/>
                  <a:gd name="T88" fmla="*/ 397 w 1076"/>
                  <a:gd name="T89" fmla="*/ 330 h 1802"/>
                  <a:gd name="T90" fmla="*/ 308 w 1076"/>
                  <a:gd name="T91" fmla="*/ 355 h 1802"/>
                  <a:gd name="T92" fmla="*/ 218 w 1076"/>
                  <a:gd name="T93" fmla="*/ 330 h 1802"/>
                  <a:gd name="T94" fmla="*/ 155 w 1076"/>
                  <a:gd name="T95" fmla="*/ 266 h 1802"/>
                  <a:gd name="T96" fmla="*/ 132 w 1076"/>
                  <a:gd name="T97" fmla="*/ 176 h 1802"/>
                  <a:gd name="T98" fmla="*/ 156 w 1076"/>
                  <a:gd name="T99" fmla="*/ 88 h 1802"/>
                  <a:gd name="T100" fmla="*/ 219 w 1076"/>
                  <a:gd name="T101" fmla="*/ 24 h 1802"/>
                  <a:gd name="T102" fmla="*/ 308 w 1076"/>
                  <a:gd name="T103" fmla="*/ 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802">
                    <a:moveTo>
                      <a:pt x="99" y="379"/>
                    </a:moveTo>
                    <a:lnTo>
                      <a:pt x="115" y="380"/>
                    </a:lnTo>
                    <a:lnTo>
                      <a:pt x="137" y="382"/>
                    </a:lnTo>
                    <a:lnTo>
                      <a:pt x="164" y="386"/>
                    </a:lnTo>
                    <a:lnTo>
                      <a:pt x="194" y="392"/>
                    </a:lnTo>
                    <a:lnTo>
                      <a:pt x="227" y="398"/>
                    </a:lnTo>
                    <a:lnTo>
                      <a:pt x="261" y="407"/>
                    </a:lnTo>
                    <a:lnTo>
                      <a:pt x="295" y="415"/>
                    </a:lnTo>
                    <a:lnTo>
                      <a:pt x="329" y="425"/>
                    </a:lnTo>
                    <a:lnTo>
                      <a:pt x="362" y="434"/>
                    </a:lnTo>
                    <a:lnTo>
                      <a:pt x="392" y="444"/>
                    </a:lnTo>
                    <a:lnTo>
                      <a:pt x="419" y="453"/>
                    </a:lnTo>
                    <a:lnTo>
                      <a:pt x="441" y="463"/>
                    </a:lnTo>
                    <a:lnTo>
                      <a:pt x="458" y="471"/>
                    </a:lnTo>
                    <a:lnTo>
                      <a:pt x="475" y="482"/>
                    </a:lnTo>
                    <a:lnTo>
                      <a:pt x="492" y="494"/>
                    </a:lnTo>
                    <a:lnTo>
                      <a:pt x="508" y="510"/>
                    </a:lnTo>
                    <a:lnTo>
                      <a:pt x="523" y="528"/>
                    </a:lnTo>
                    <a:lnTo>
                      <a:pt x="535" y="549"/>
                    </a:lnTo>
                    <a:lnTo>
                      <a:pt x="547" y="572"/>
                    </a:lnTo>
                    <a:lnTo>
                      <a:pt x="554" y="599"/>
                    </a:lnTo>
                    <a:lnTo>
                      <a:pt x="558" y="627"/>
                    </a:lnTo>
                    <a:lnTo>
                      <a:pt x="592" y="984"/>
                    </a:lnTo>
                    <a:lnTo>
                      <a:pt x="959" y="984"/>
                    </a:lnTo>
                    <a:lnTo>
                      <a:pt x="974" y="984"/>
                    </a:lnTo>
                    <a:lnTo>
                      <a:pt x="988" y="986"/>
                    </a:lnTo>
                    <a:lnTo>
                      <a:pt x="1004" y="990"/>
                    </a:lnTo>
                    <a:lnTo>
                      <a:pt x="1019" y="995"/>
                    </a:lnTo>
                    <a:lnTo>
                      <a:pt x="1033" y="1003"/>
                    </a:lnTo>
                    <a:lnTo>
                      <a:pt x="1045" y="1015"/>
                    </a:lnTo>
                    <a:lnTo>
                      <a:pt x="1057" y="1029"/>
                    </a:lnTo>
                    <a:lnTo>
                      <a:pt x="1065" y="1046"/>
                    </a:lnTo>
                    <a:lnTo>
                      <a:pt x="1073" y="1066"/>
                    </a:lnTo>
                    <a:lnTo>
                      <a:pt x="1076" y="1090"/>
                    </a:lnTo>
                    <a:lnTo>
                      <a:pt x="1076" y="1676"/>
                    </a:lnTo>
                    <a:lnTo>
                      <a:pt x="1074" y="1704"/>
                    </a:lnTo>
                    <a:lnTo>
                      <a:pt x="1069" y="1729"/>
                    </a:lnTo>
                    <a:lnTo>
                      <a:pt x="1059" y="1749"/>
                    </a:lnTo>
                    <a:lnTo>
                      <a:pt x="1048" y="1767"/>
                    </a:lnTo>
                    <a:lnTo>
                      <a:pt x="1033" y="1781"/>
                    </a:lnTo>
                    <a:lnTo>
                      <a:pt x="1017" y="1791"/>
                    </a:lnTo>
                    <a:lnTo>
                      <a:pt x="1000" y="1799"/>
                    </a:lnTo>
                    <a:lnTo>
                      <a:pt x="982" y="1802"/>
                    </a:lnTo>
                    <a:lnTo>
                      <a:pt x="963" y="1802"/>
                    </a:lnTo>
                    <a:lnTo>
                      <a:pt x="945" y="1799"/>
                    </a:lnTo>
                    <a:lnTo>
                      <a:pt x="928" y="1791"/>
                    </a:lnTo>
                    <a:lnTo>
                      <a:pt x="912" y="1781"/>
                    </a:lnTo>
                    <a:lnTo>
                      <a:pt x="898" y="1767"/>
                    </a:lnTo>
                    <a:lnTo>
                      <a:pt x="886" y="1750"/>
                    </a:lnTo>
                    <a:lnTo>
                      <a:pt x="876" y="1729"/>
                    </a:lnTo>
                    <a:lnTo>
                      <a:pt x="871" y="1704"/>
                    </a:lnTo>
                    <a:lnTo>
                      <a:pt x="869" y="1676"/>
                    </a:lnTo>
                    <a:lnTo>
                      <a:pt x="869" y="1204"/>
                    </a:lnTo>
                    <a:lnTo>
                      <a:pt x="868" y="1201"/>
                    </a:lnTo>
                    <a:lnTo>
                      <a:pt x="867" y="1198"/>
                    </a:lnTo>
                    <a:lnTo>
                      <a:pt x="864" y="1197"/>
                    </a:lnTo>
                    <a:lnTo>
                      <a:pt x="862" y="1196"/>
                    </a:lnTo>
                    <a:lnTo>
                      <a:pt x="858" y="1197"/>
                    </a:lnTo>
                    <a:lnTo>
                      <a:pt x="844" y="1202"/>
                    </a:lnTo>
                    <a:lnTo>
                      <a:pt x="824" y="1209"/>
                    </a:lnTo>
                    <a:lnTo>
                      <a:pt x="798" y="1217"/>
                    </a:lnTo>
                    <a:lnTo>
                      <a:pt x="769" y="1226"/>
                    </a:lnTo>
                    <a:lnTo>
                      <a:pt x="735" y="1235"/>
                    </a:lnTo>
                    <a:lnTo>
                      <a:pt x="698" y="1243"/>
                    </a:lnTo>
                    <a:lnTo>
                      <a:pt x="658" y="1251"/>
                    </a:lnTo>
                    <a:lnTo>
                      <a:pt x="614" y="1256"/>
                    </a:lnTo>
                    <a:lnTo>
                      <a:pt x="570" y="1260"/>
                    </a:lnTo>
                    <a:lnTo>
                      <a:pt x="523" y="1261"/>
                    </a:lnTo>
                    <a:lnTo>
                      <a:pt x="501" y="1259"/>
                    </a:lnTo>
                    <a:lnTo>
                      <a:pt x="482" y="1251"/>
                    </a:lnTo>
                    <a:lnTo>
                      <a:pt x="464" y="1239"/>
                    </a:lnTo>
                    <a:lnTo>
                      <a:pt x="448" y="1224"/>
                    </a:lnTo>
                    <a:lnTo>
                      <a:pt x="434" y="1206"/>
                    </a:lnTo>
                    <a:lnTo>
                      <a:pt x="420" y="1186"/>
                    </a:lnTo>
                    <a:lnTo>
                      <a:pt x="408" y="1165"/>
                    </a:lnTo>
                    <a:lnTo>
                      <a:pt x="399" y="1144"/>
                    </a:lnTo>
                    <a:lnTo>
                      <a:pt x="390" y="1123"/>
                    </a:lnTo>
                    <a:lnTo>
                      <a:pt x="389" y="1120"/>
                    </a:lnTo>
                    <a:lnTo>
                      <a:pt x="386" y="1111"/>
                    </a:lnTo>
                    <a:lnTo>
                      <a:pt x="381" y="1096"/>
                    </a:lnTo>
                    <a:lnTo>
                      <a:pt x="375" y="1075"/>
                    </a:lnTo>
                    <a:lnTo>
                      <a:pt x="367" y="1049"/>
                    </a:lnTo>
                    <a:lnTo>
                      <a:pt x="360" y="1016"/>
                    </a:lnTo>
                    <a:lnTo>
                      <a:pt x="351" y="977"/>
                    </a:lnTo>
                    <a:lnTo>
                      <a:pt x="343" y="932"/>
                    </a:lnTo>
                    <a:lnTo>
                      <a:pt x="334" y="881"/>
                    </a:lnTo>
                    <a:lnTo>
                      <a:pt x="328" y="823"/>
                    </a:lnTo>
                    <a:lnTo>
                      <a:pt x="322" y="758"/>
                    </a:lnTo>
                    <a:lnTo>
                      <a:pt x="317" y="723"/>
                    </a:lnTo>
                    <a:lnTo>
                      <a:pt x="308" y="691"/>
                    </a:lnTo>
                    <a:lnTo>
                      <a:pt x="296" y="662"/>
                    </a:lnTo>
                    <a:lnTo>
                      <a:pt x="283" y="637"/>
                    </a:lnTo>
                    <a:lnTo>
                      <a:pt x="266" y="615"/>
                    </a:lnTo>
                    <a:lnTo>
                      <a:pt x="248" y="596"/>
                    </a:lnTo>
                    <a:lnTo>
                      <a:pt x="229" y="579"/>
                    </a:lnTo>
                    <a:lnTo>
                      <a:pt x="209" y="563"/>
                    </a:lnTo>
                    <a:lnTo>
                      <a:pt x="189" y="550"/>
                    </a:lnTo>
                    <a:lnTo>
                      <a:pt x="168" y="540"/>
                    </a:lnTo>
                    <a:lnTo>
                      <a:pt x="149" y="529"/>
                    </a:lnTo>
                    <a:lnTo>
                      <a:pt x="130" y="521"/>
                    </a:lnTo>
                    <a:lnTo>
                      <a:pt x="112" y="513"/>
                    </a:lnTo>
                    <a:lnTo>
                      <a:pt x="96" y="507"/>
                    </a:lnTo>
                    <a:lnTo>
                      <a:pt x="86" y="504"/>
                    </a:lnTo>
                    <a:lnTo>
                      <a:pt x="75" y="498"/>
                    </a:lnTo>
                    <a:lnTo>
                      <a:pt x="61" y="493"/>
                    </a:lnTo>
                    <a:lnTo>
                      <a:pt x="46" y="487"/>
                    </a:lnTo>
                    <a:lnTo>
                      <a:pt x="32" y="482"/>
                    </a:lnTo>
                    <a:lnTo>
                      <a:pt x="20" y="476"/>
                    </a:lnTo>
                    <a:lnTo>
                      <a:pt x="9" y="472"/>
                    </a:lnTo>
                    <a:lnTo>
                      <a:pt x="2" y="469"/>
                    </a:lnTo>
                    <a:lnTo>
                      <a:pt x="0" y="469"/>
                    </a:lnTo>
                    <a:lnTo>
                      <a:pt x="6" y="446"/>
                    </a:lnTo>
                    <a:lnTo>
                      <a:pt x="14" y="428"/>
                    </a:lnTo>
                    <a:lnTo>
                      <a:pt x="25" y="413"/>
                    </a:lnTo>
                    <a:lnTo>
                      <a:pt x="39" y="400"/>
                    </a:lnTo>
                    <a:lnTo>
                      <a:pt x="52" y="392"/>
                    </a:lnTo>
                    <a:lnTo>
                      <a:pt x="67" y="385"/>
                    </a:lnTo>
                    <a:lnTo>
                      <a:pt x="83" y="381"/>
                    </a:lnTo>
                    <a:lnTo>
                      <a:pt x="99" y="379"/>
                    </a:lnTo>
                    <a:close/>
                    <a:moveTo>
                      <a:pt x="308" y="0"/>
                    </a:moveTo>
                    <a:lnTo>
                      <a:pt x="339" y="3"/>
                    </a:lnTo>
                    <a:lnTo>
                      <a:pt x="368" y="11"/>
                    </a:lnTo>
                    <a:lnTo>
                      <a:pt x="396" y="24"/>
                    </a:lnTo>
                    <a:lnTo>
                      <a:pt x="421" y="42"/>
                    </a:lnTo>
                    <a:lnTo>
                      <a:pt x="442" y="63"/>
                    </a:lnTo>
                    <a:lnTo>
                      <a:pt x="459" y="88"/>
                    </a:lnTo>
                    <a:lnTo>
                      <a:pt x="472" y="115"/>
                    </a:lnTo>
                    <a:lnTo>
                      <a:pt x="480" y="145"/>
                    </a:lnTo>
                    <a:lnTo>
                      <a:pt x="483" y="176"/>
                    </a:lnTo>
                    <a:lnTo>
                      <a:pt x="481" y="208"/>
                    </a:lnTo>
                    <a:lnTo>
                      <a:pt x="473" y="239"/>
                    </a:lnTo>
                    <a:lnTo>
                      <a:pt x="460" y="266"/>
                    </a:lnTo>
                    <a:lnTo>
                      <a:pt x="443" y="290"/>
                    </a:lnTo>
                    <a:lnTo>
                      <a:pt x="422" y="313"/>
                    </a:lnTo>
                    <a:lnTo>
                      <a:pt x="397" y="330"/>
                    </a:lnTo>
                    <a:lnTo>
                      <a:pt x="369" y="343"/>
                    </a:lnTo>
                    <a:lnTo>
                      <a:pt x="340" y="352"/>
                    </a:lnTo>
                    <a:lnTo>
                      <a:pt x="308" y="355"/>
                    </a:lnTo>
                    <a:lnTo>
                      <a:pt x="275" y="352"/>
                    </a:lnTo>
                    <a:lnTo>
                      <a:pt x="246" y="343"/>
                    </a:lnTo>
                    <a:lnTo>
                      <a:pt x="218" y="330"/>
                    </a:lnTo>
                    <a:lnTo>
                      <a:pt x="194" y="313"/>
                    </a:lnTo>
                    <a:lnTo>
                      <a:pt x="173" y="290"/>
                    </a:lnTo>
                    <a:lnTo>
                      <a:pt x="155" y="266"/>
                    </a:lnTo>
                    <a:lnTo>
                      <a:pt x="142" y="239"/>
                    </a:lnTo>
                    <a:lnTo>
                      <a:pt x="134" y="208"/>
                    </a:lnTo>
                    <a:lnTo>
                      <a:pt x="132" y="176"/>
                    </a:lnTo>
                    <a:lnTo>
                      <a:pt x="135" y="145"/>
                    </a:lnTo>
                    <a:lnTo>
                      <a:pt x="143" y="115"/>
                    </a:lnTo>
                    <a:lnTo>
                      <a:pt x="156" y="88"/>
                    </a:lnTo>
                    <a:lnTo>
                      <a:pt x="174" y="63"/>
                    </a:lnTo>
                    <a:lnTo>
                      <a:pt x="195" y="42"/>
                    </a:lnTo>
                    <a:lnTo>
                      <a:pt x="219" y="24"/>
                    </a:lnTo>
                    <a:lnTo>
                      <a:pt x="247" y="11"/>
                    </a:lnTo>
                    <a:lnTo>
                      <a:pt x="276" y="3"/>
                    </a:lnTo>
                    <a:lnTo>
                      <a:pt x="30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8">
                <a:extLst>
                  <a:ext uri="{FF2B5EF4-FFF2-40B4-BE49-F238E27FC236}">
                    <a16:creationId xmlns:a16="http://schemas.microsoft.com/office/drawing/2014/main" id="{564BA368-FD09-4D65-8666-B3E74CFE2A50}"/>
                  </a:ext>
                </a:extLst>
              </p:cNvPr>
              <p:cNvSpPr>
                <a:spLocks noEditPoints="1"/>
              </p:cNvSpPr>
              <p:nvPr/>
            </p:nvSpPr>
            <p:spPr bwMode="auto">
              <a:xfrm>
                <a:off x="1854200" y="4219575"/>
                <a:ext cx="449263" cy="377825"/>
              </a:xfrm>
              <a:custGeom>
                <a:avLst/>
                <a:gdLst>
                  <a:gd name="T0" fmla="*/ 1838 w 1975"/>
                  <a:gd name="T1" fmla="*/ 780 h 1665"/>
                  <a:gd name="T2" fmla="*/ 1859 w 1975"/>
                  <a:gd name="T3" fmla="*/ 807 h 1665"/>
                  <a:gd name="T4" fmla="*/ 1852 w 1975"/>
                  <a:gd name="T5" fmla="*/ 837 h 1665"/>
                  <a:gd name="T6" fmla="*/ 1514 w 1975"/>
                  <a:gd name="T7" fmla="*/ 978 h 1665"/>
                  <a:gd name="T8" fmla="*/ 912 w 1975"/>
                  <a:gd name="T9" fmla="*/ 690 h 1665"/>
                  <a:gd name="T10" fmla="*/ 163 w 1975"/>
                  <a:gd name="T11" fmla="*/ 615 h 1665"/>
                  <a:gd name="T12" fmla="*/ 210 w 1975"/>
                  <a:gd name="T13" fmla="*/ 626 h 1665"/>
                  <a:gd name="T14" fmla="*/ 321 w 1975"/>
                  <a:gd name="T15" fmla="*/ 672 h 1665"/>
                  <a:gd name="T16" fmla="*/ 399 w 1975"/>
                  <a:gd name="T17" fmla="*/ 715 h 1665"/>
                  <a:gd name="T18" fmla="*/ 444 w 1975"/>
                  <a:gd name="T19" fmla="*/ 772 h 1665"/>
                  <a:gd name="T20" fmla="*/ 460 w 1975"/>
                  <a:gd name="T21" fmla="*/ 860 h 1665"/>
                  <a:gd name="T22" fmla="*/ 473 w 1975"/>
                  <a:gd name="T23" fmla="*/ 975 h 1665"/>
                  <a:gd name="T24" fmla="*/ 495 w 1975"/>
                  <a:gd name="T25" fmla="*/ 1095 h 1665"/>
                  <a:gd name="T26" fmla="*/ 529 w 1975"/>
                  <a:gd name="T27" fmla="*/ 1211 h 1665"/>
                  <a:gd name="T28" fmla="*/ 577 w 1975"/>
                  <a:gd name="T29" fmla="*/ 1309 h 1665"/>
                  <a:gd name="T30" fmla="*/ 642 w 1975"/>
                  <a:gd name="T31" fmla="*/ 1383 h 1665"/>
                  <a:gd name="T32" fmla="*/ 728 w 1975"/>
                  <a:gd name="T33" fmla="*/ 1420 h 1665"/>
                  <a:gd name="T34" fmla="*/ 881 w 1975"/>
                  <a:gd name="T35" fmla="*/ 1414 h 1665"/>
                  <a:gd name="T36" fmla="*/ 990 w 1975"/>
                  <a:gd name="T37" fmla="*/ 1395 h 1665"/>
                  <a:gd name="T38" fmla="*/ 996 w 1975"/>
                  <a:gd name="T39" fmla="*/ 1401 h 1665"/>
                  <a:gd name="T40" fmla="*/ 974 w 1975"/>
                  <a:gd name="T41" fmla="*/ 1444 h 1665"/>
                  <a:gd name="T42" fmla="*/ 882 w 1975"/>
                  <a:gd name="T43" fmla="*/ 1541 h 1665"/>
                  <a:gd name="T44" fmla="*/ 753 w 1975"/>
                  <a:gd name="T45" fmla="*/ 1614 h 1665"/>
                  <a:gd name="T46" fmla="*/ 599 w 1975"/>
                  <a:gd name="T47" fmla="*/ 1656 h 1665"/>
                  <a:gd name="T48" fmla="*/ 428 w 1975"/>
                  <a:gd name="T49" fmla="*/ 1662 h 1665"/>
                  <a:gd name="T50" fmla="*/ 271 w 1975"/>
                  <a:gd name="T51" fmla="*/ 1615 h 1665"/>
                  <a:gd name="T52" fmla="*/ 142 w 1975"/>
                  <a:gd name="T53" fmla="*/ 1523 h 1665"/>
                  <a:gd name="T54" fmla="*/ 50 w 1975"/>
                  <a:gd name="T55" fmla="*/ 1393 h 1665"/>
                  <a:gd name="T56" fmla="*/ 3 w 1975"/>
                  <a:gd name="T57" fmla="*/ 1237 h 1665"/>
                  <a:gd name="T58" fmla="*/ 7 w 1975"/>
                  <a:gd name="T59" fmla="*/ 1035 h 1665"/>
                  <a:gd name="T60" fmla="*/ 39 w 1975"/>
                  <a:gd name="T61" fmla="*/ 833 h 1665"/>
                  <a:gd name="T62" fmla="*/ 73 w 1975"/>
                  <a:gd name="T63" fmla="*/ 692 h 1665"/>
                  <a:gd name="T64" fmla="*/ 106 w 1975"/>
                  <a:gd name="T65" fmla="*/ 635 h 1665"/>
                  <a:gd name="T66" fmla="*/ 148 w 1975"/>
                  <a:gd name="T67" fmla="*/ 616 h 1665"/>
                  <a:gd name="T68" fmla="*/ 1242 w 1975"/>
                  <a:gd name="T69" fmla="*/ 467 h 1665"/>
                  <a:gd name="T70" fmla="*/ 1317 w 1975"/>
                  <a:gd name="T71" fmla="*/ 88 h 1665"/>
                  <a:gd name="T72" fmla="*/ 1963 w 1975"/>
                  <a:gd name="T73" fmla="*/ 136 h 1665"/>
                  <a:gd name="T74" fmla="*/ 1975 w 1975"/>
                  <a:gd name="T75" fmla="*/ 166 h 1665"/>
                  <a:gd name="T76" fmla="*/ 1868 w 1975"/>
                  <a:gd name="T77" fmla="*/ 682 h 1665"/>
                  <a:gd name="T78" fmla="*/ 1182 w 1975"/>
                  <a:gd name="T79" fmla="*/ 540 h 1665"/>
                  <a:gd name="T80" fmla="*/ 1160 w 1975"/>
                  <a:gd name="T81" fmla="*/ 518 h 1665"/>
                  <a:gd name="T82" fmla="*/ 1260 w 1975"/>
                  <a:gd name="T83" fmla="*/ 13 h 1665"/>
                  <a:gd name="T84" fmla="*/ 1289 w 1975"/>
                  <a:gd name="T85"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5" h="1665">
                    <a:moveTo>
                      <a:pt x="1123" y="619"/>
                    </a:moveTo>
                    <a:lnTo>
                      <a:pt x="1126" y="619"/>
                    </a:lnTo>
                    <a:lnTo>
                      <a:pt x="1838" y="780"/>
                    </a:lnTo>
                    <a:lnTo>
                      <a:pt x="1850" y="785"/>
                    </a:lnTo>
                    <a:lnTo>
                      <a:pt x="1857" y="794"/>
                    </a:lnTo>
                    <a:lnTo>
                      <a:pt x="1859" y="807"/>
                    </a:lnTo>
                    <a:lnTo>
                      <a:pt x="1859" y="816"/>
                    </a:lnTo>
                    <a:lnTo>
                      <a:pt x="1857" y="828"/>
                    </a:lnTo>
                    <a:lnTo>
                      <a:pt x="1852" y="837"/>
                    </a:lnTo>
                    <a:lnTo>
                      <a:pt x="1842" y="843"/>
                    </a:lnTo>
                    <a:lnTo>
                      <a:pt x="1531" y="974"/>
                    </a:lnTo>
                    <a:lnTo>
                      <a:pt x="1514" y="978"/>
                    </a:lnTo>
                    <a:lnTo>
                      <a:pt x="1497" y="976"/>
                    </a:lnTo>
                    <a:lnTo>
                      <a:pt x="923" y="816"/>
                    </a:lnTo>
                    <a:lnTo>
                      <a:pt x="912" y="690"/>
                    </a:lnTo>
                    <a:lnTo>
                      <a:pt x="1119" y="619"/>
                    </a:lnTo>
                    <a:lnTo>
                      <a:pt x="1123" y="619"/>
                    </a:lnTo>
                    <a:close/>
                    <a:moveTo>
                      <a:pt x="163" y="615"/>
                    </a:moveTo>
                    <a:lnTo>
                      <a:pt x="179" y="617"/>
                    </a:lnTo>
                    <a:lnTo>
                      <a:pt x="194" y="621"/>
                    </a:lnTo>
                    <a:lnTo>
                      <a:pt x="210" y="626"/>
                    </a:lnTo>
                    <a:lnTo>
                      <a:pt x="251" y="642"/>
                    </a:lnTo>
                    <a:lnTo>
                      <a:pt x="288" y="657"/>
                    </a:lnTo>
                    <a:lnTo>
                      <a:pt x="321" y="672"/>
                    </a:lnTo>
                    <a:lnTo>
                      <a:pt x="351" y="686"/>
                    </a:lnTo>
                    <a:lnTo>
                      <a:pt x="377" y="699"/>
                    </a:lnTo>
                    <a:lnTo>
                      <a:pt x="399" y="715"/>
                    </a:lnTo>
                    <a:lnTo>
                      <a:pt x="417" y="732"/>
                    </a:lnTo>
                    <a:lnTo>
                      <a:pt x="433" y="751"/>
                    </a:lnTo>
                    <a:lnTo>
                      <a:pt x="444" y="772"/>
                    </a:lnTo>
                    <a:lnTo>
                      <a:pt x="452" y="796"/>
                    </a:lnTo>
                    <a:lnTo>
                      <a:pt x="456" y="825"/>
                    </a:lnTo>
                    <a:lnTo>
                      <a:pt x="460" y="860"/>
                    </a:lnTo>
                    <a:lnTo>
                      <a:pt x="463" y="897"/>
                    </a:lnTo>
                    <a:lnTo>
                      <a:pt x="468" y="936"/>
                    </a:lnTo>
                    <a:lnTo>
                      <a:pt x="473" y="975"/>
                    </a:lnTo>
                    <a:lnTo>
                      <a:pt x="480" y="1015"/>
                    </a:lnTo>
                    <a:lnTo>
                      <a:pt x="487" y="1055"/>
                    </a:lnTo>
                    <a:lnTo>
                      <a:pt x="495" y="1095"/>
                    </a:lnTo>
                    <a:lnTo>
                      <a:pt x="505" y="1134"/>
                    </a:lnTo>
                    <a:lnTo>
                      <a:pt x="517" y="1172"/>
                    </a:lnTo>
                    <a:lnTo>
                      <a:pt x="529" y="1211"/>
                    </a:lnTo>
                    <a:lnTo>
                      <a:pt x="543" y="1245"/>
                    </a:lnTo>
                    <a:lnTo>
                      <a:pt x="559" y="1278"/>
                    </a:lnTo>
                    <a:lnTo>
                      <a:pt x="577" y="1309"/>
                    </a:lnTo>
                    <a:lnTo>
                      <a:pt x="597" y="1337"/>
                    </a:lnTo>
                    <a:lnTo>
                      <a:pt x="619" y="1362"/>
                    </a:lnTo>
                    <a:lnTo>
                      <a:pt x="642" y="1383"/>
                    </a:lnTo>
                    <a:lnTo>
                      <a:pt x="669" y="1400"/>
                    </a:lnTo>
                    <a:lnTo>
                      <a:pt x="697" y="1412"/>
                    </a:lnTo>
                    <a:lnTo>
                      <a:pt x="728" y="1420"/>
                    </a:lnTo>
                    <a:lnTo>
                      <a:pt x="761" y="1423"/>
                    </a:lnTo>
                    <a:lnTo>
                      <a:pt x="823" y="1421"/>
                    </a:lnTo>
                    <a:lnTo>
                      <a:pt x="881" y="1414"/>
                    </a:lnTo>
                    <a:lnTo>
                      <a:pt x="937" y="1406"/>
                    </a:lnTo>
                    <a:lnTo>
                      <a:pt x="988" y="1395"/>
                    </a:lnTo>
                    <a:lnTo>
                      <a:pt x="990" y="1395"/>
                    </a:lnTo>
                    <a:lnTo>
                      <a:pt x="993" y="1396"/>
                    </a:lnTo>
                    <a:lnTo>
                      <a:pt x="995" y="1399"/>
                    </a:lnTo>
                    <a:lnTo>
                      <a:pt x="996" y="1401"/>
                    </a:lnTo>
                    <a:lnTo>
                      <a:pt x="997" y="1404"/>
                    </a:lnTo>
                    <a:lnTo>
                      <a:pt x="996" y="1407"/>
                    </a:lnTo>
                    <a:lnTo>
                      <a:pt x="974" y="1444"/>
                    </a:lnTo>
                    <a:lnTo>
                      <a:pt x="948" y="1479"/>
                    </a:lnTo>
                    <a:lnTo>
                      <a:pt x="917" y="1512"/>
                    </a:lnTo>
                    <a:lnTo>
                      <a:pt x="882" y="1541"/>
                    </a:lnTo>
                    <a:lnTo>
                      <a:pt x="842" y="1569"/>
                    </a:lnTo>
                    <a:lnTo>
                      <a:pt x="800" y="1593"/>
                    </a:lnTo>
                    <a:lnTo>
                      <a:pt x="753" y="1614"/>
                    </a:lnTo>
                    <a:lnTo>
                      <a:pt x="705" y="1632"/>
                    </a:lnTo>
                    <a:lnTo>
                      <a:pt x="653" y="1646"/>
                    </a:lnTo>
                    <a:lnTo>
                      <a:pt x="599" y="1656"/>
                    </a:lnTo>
                    <a:lnTo>
                      <a:pt x="542" y="1663"/>
                    </a:lnTo>
                    <a:lnTo>
                      <a:pt x="485" y="1665"/>
                    </a:lnTo>
                    <a:lnTo>
                      <a:pt x="428" y="1662"/>
                    </a:lnTo>
                    <a:lnTo>
                      <a:pt x="373" y="1652"/>
                    </a:lnTo>
                    <a:lnTo>
                      <a:pt x="321" y="1636"/>
                    </a:lnTo>
                    <a:lnTo>
                      <a:pt x="271" y="1615"/>
                    </a:lnTo>
                    <a:lnTo>
                      <a:pt x="225" y="1590"/>
                    </a:lnTo>
                    <a:lnTo>
                      <a:pt x="182" y="1558"/>
                    </a:lnTo>
                    <a:lnTo>
                      <a:pt x="142" y="1523"/>
                    </a:lnTo>
                    <a:lnTo>
                      <a:pt x="107" y="1483"/>
                    </a:lnTo>
                    <a:lnTo>
                      <a:pt x="76" y="1440"/>
                    </a:lnTo>
                    <a:lnTo>
                      <a:pt x="50" y="1393"/>
                    </a:lnTo>
                    <a:lnTo>
                      <a:pt x="29" y="1344"/>
                    </a:lnTo>
                    <a:lnTo>
                      <a:pt x="13" y="1292"/>
                    </a:lnTo>
                    <a:lnTo>
                      <a:pt x="3" y="1237"/>
                    </a:lnTo>
                    <a:lnTo>
                      <a:pt x="0" y="1181"/>
                    </a:lnTo>
                    <a:lnTo>
                      <a:pt x="2" y="1107"/>
                    </a:lnTo>
                    <a:lnTo>
                      <a:pt x="7" y="1035"/>
                    </a:lnTo>
                    <a:lnTo>
                      <a:pt x="17" y="964"/>
                    </a:lnTo>
                    <a:lnTo>
                      <a:pt x="27" y="897"/>
                    </a:lnTo>
                    <a:lnTo>
                      <a:pt x="39" y="833"/>
                    </a:lnTo>
                    <a:lnTo>
                      <a:pt x="52" y="774"/>
                    </a:lnTo>
                    <a:lnTo>
                      <a:pt x="64" y="720"/>
                    </a:lnTo>
                    <a:lnTo>
                      <a:pt x="73" y="692"/>
                    </a:lnTo>
                    <a:lnTo>
                      <a:pt x="82" y="668"/>
                    </a:lnTo>
                    <a:lnTo>
                      <a:pt x="94" y="650"/>
                    </a:lnTo>
                    <a:lnTo>
                      <a:pt x="106" y="635"/>
                    </a:lnTo>
                    <a:lnTo>
                      <a:pt x="119" y="625"/>
                    </a:lnTo>
                    <a:lnTo>
                      <a:pt x="133" y="619"/>
                    </a:lnTo>
                    <a:lnTo>
                      <a:pt x="148" y="616"/>
                    </a:lnTo>
                    <a:lnTo>
                      <a:pt x="163" y="615"/>
                    </a:lnTo>
                    <a:close/>
                    <a:moveTo>
                      <a:pt x="1317" y="88"/>
                    </a:moveTo>
                    <a:lnTo>
                      <a:pt x="1242" y="467"/>
                    </a:lnTo>
                    <a:lnTo>
                      <a:pt x="1806" y="591"/>
                    </a:lnTo>
                    <a:lnTo>
                      <a:pt x="1881" y="201"/>
                    </a:lnTo>
                    <a:lnTo>
                      <a:pt x="1317" y="88"/>
                    </a:lnTo>
                    <a:close/>
                    <a:moveTo>
                      <a:pt x="1289" y="0"/>
                    </a:moveTo>
                    <a:lnTo>
                      <a:pt x="1953" y="132"/>
                    </a:lnTo>
                    <a:lnTo>
                      <a:pt x="1963" y="136"/>
                    </a:lnTo>
                    <a:lnTo>
                      <a:pt x="1971" y="145"/>
                    </a:lnTo>
                    <a:lnTo>
                      <a:pt x="1975" y="154"/>
                    </a:lnTo>
                    <a:lnTo>
                      <a:pt x="1975" y="166"/>
                    </a:lnTo>
                    <a:lnTo>
                      <a:pt x="1879" y="664"/>
                    </a:lnTo>
                    <a:lnTo>
                      <a:pt x="1875" y="675"/>
                    </a:lnTo>
                    <a:lnTo>
                      <a:pt x="1868" y="682"/>
                    </a:lnTo>
                    <a:lnTo>
                      <a:pt x="1857" y="687"/>
                    </a:lnTo>
                    <a:lnTo>
                      <a:pt x="1847" y="687"/>
                    </a:lnTo>
                    <a:lnTo>
                      <a:pt x="1182" y="540"/>
                    </a:lnTo>
                    <a:lnTo>
                      <a:pt x="1171" y="535"/>
                    </a:lnTo>
                    <a:lnTo>
                      <a:pt x="1164" y="528"/>
                    </a:lnTo>
                    <a:lnTo>
                      <a:pt x="1160" y="518"/>
                    </a:lnTo>
                    <a:lnTo>
                      <a:pt x="1160" y="507"/>
                    </a:lnTo>
                    <a:lnTo>
                      <a:pt x="1256" y="22"/>
                    </a:lnTo>
                    <a:lnTo>
                      <a:pt x="1260" y="13"/>
                    </a:lnTo>
                    <a:lnTo>
                      <a:pt x="1268" y="4"/>
                    </a:lnTo>
                    <a:lnTo>
                      <a:pt x="1278" y="0"/>
                    </a:lnTo>
                    <a:lnTo>
                      <a:pt x="1289"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18" name="Rectangle 61">
              <a:extLst>
                <a:ext uri="{FF2B5EF4-FFF2-40B4-BE49-F238E27FC236}">
                  <a16:creationId xmlns:a16="http://schemas.microsoft.com/office/drawing/2014/main" id="{E5C3FB06-164F-4B50-BB49-0E0B0CF6E346}"/>
                </a:ext>
              </a:extLst>
            </p:cNvPr>
            <p:cNvSpPr>
              <a:spLocks/>
            </p:cNvSpPr>
            <p:nvPr/>
          </p:nvSpPr>
          <p:spPr bwMode="auto">
            <a:xfrm rot="19230150" flipV="1">
              <a:off x="8671320" y="3925672"/>
              <a:ext cx="882950" cy="44147"/>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117" name="Rectangle 116">
              <a:extLst>
                <a:ext uri="{FF2B5EF4-FFF2-40B4-BE49-F238E27FC236}">
                  <a16:creationId xmlns:a16="http://schemas.microsoft.com/office/drawing/2014/main" id="{7B0E162F-877B-4A4A-AA90-F1F1C3A77ED5}"/>
                </a:ext>
              </a:extLst>
            </p:cNvPr>
            <p:cNvSpPr>
              <a:spLocks noChangeArrowheads="1"/>
            </p:cNvSpPr>
            <p:nvPr/>
          </p:nvSpPr>
          <p:spPr bwMode="auto">
            <a:xfrm>
              <a:off x="8323053" y="4210562"/>
              <a:ext cx="924637" cy="283464"/>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0">
              <a:noFill/>
              <a:prstDash val="solid"/>
              <a:miter lim="800000"/>
              <a:headEnd/>
              <a:tailEnd/>
            </a:ln>
          </p:spPr>
          <p:txBody>
            <a:bodyPr vert="horz" wrap="square" lIns="91440" tIns="82296" rIns="54864" bIns="100584" numCol="1" anchor="ctr" anchorCtr="0" compatLnSpc="1">
              <a:prstTxWarp prst="textNoShape">
                <a:avLst/>
              </a:prstTxWarp>
            </a:bodyPr>
            <a:lstStyle/>
            <a:p>
              <a:r>
                <a:rPr lang="en-US" sz="1300">
                  <a:solidFill>
                    <a:prstClr val="white"/>
                  </a:solidFill>
                  <a:ea typeface="ＭＳ Ｐゴシック"/>
                  <a:cs typeface="ＭＳ Ｐゴシック"/>
                </a:rPr>
                <a:t>Version A</a:t>
              </a:r>
            </a:p>
          </p:txBody>
        </p:sp>
        <p:sp>
          <p:nvSpPr>
            <p:cNvPr id="119" name="Rectangle 61">
              <a:extLst>
                <a:ext uri="{FF2B5EF4-FFF2-40B4-BE49-F238E27FC236}">
                  <a16:creationId xmlns:a16="http://schemas.microsoft.com/office/drawing/2014/main" id="{7D9EB61D-1530-4E47-AEA3-47B212A9E010}"/>
                </a:ext>
              </a:extLst>
            </p:cNvPr>
            <p:cNvSpPr>
              <a:spLocks/>
            </p:cNvSpPr>
            <p:nvPr/>
          </p:nvSpPr>
          <p:spPr bwMode="auto">
            <a:xfrm rot="13352029" flipV="1">
              <a:off x="10480984" y="3898299"/>
              <a:ext cx="882950" cy="44147"/>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69" name="Group 68">
              <a:extLst>
                <a:ext uri="{FF2B5EF4-FFF2-40B4-BE49-F238E27FC236}">
                  <a16:creationId xmlns:a16="http://schemas.microsoft.com/office/drawing/2014/main" id="{C5EBEF4C-92A4-4ADE-B767-CC159BF8DA7B}"/>
                </a:ext>
              </a:extLst>
            </p:cNvPr>
            <p:cNvGrpSpPr/>
            <p:nvPr/>
          </p:nvGrpSpPr>
          <p:grpSpPr>
            <a:xfrm>
              <a:off x="8968736" y="1891014"/>
              <a:ext cx="2398929" cy="2123990"/>
              <a:chOff x="1614856" y="1565881"/>
              <a:chExt cx="2981252" cy="2639574"/>
            </a:xfrm>
          </p:grpSpPr>
          <p:sp>
            <p:nvSpPr>
              <p:cNvPr id="70" name="Rectangle 61">
                <a:extLst>
                  <a:ext uri="{FF2B5EF4-FFF2-40B4-BE49-F238E27FC236}">
                    <a16:creationId xmlns:a16="http://schemas.microsoft.com/office/drawing/2014/main" id="{2E590F57-B4E3-4ADA-90BC-A9B96DE03A32}"/>
                  </a:ext>
                </a:extLst>
              </p:cNvPr>
              <p:cNvSpPr>
                <a:spLocks/>
              </p:cNvSpPr>
              <p:nvPr/>
            </p:nvSpPr>
            <p:spPr bwMode="auto">
              <a:xfrm rot="18000000" flipV="1">
                <a:off x="3132778" y="2696716"/>
                <a:ext cx="723374"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71" name="Rectangle 61">
                <a:extLst>
                  <a:ext uri="{FF2B5EF4-FFF2-40B4-BE49-F238E27FC236}">
                    <a16:creationId xmlns:a16="http://schemas.microsoft.com/office/drawing/2014/main" id="{5CAF5F7A-0B3F-4589-BDE7-07EB4287C839}"/>
                  </a:ext>
                </a:extLst>
              </p:cNvPr>
              <p:cNvSpPr>
                <a:spLocks/>
              </p:cNvSpPr>
              <p:nvPr/>
            </p:nvSpPr>
            <p:spPr bwMode="auto">
              <a:xfrm rot="5400000" flipH="1" flipV="1">
                <a:off x="2622046" y="2477560"/>
                <a:ext cx="657863" cy="54864"/>
              </a:xfrm>
              <a:custGeom>
                <a:avLst/>
                <a:gdLst>
                  <a:gd name="T0" fmla="*/ 457200 w 3745311"/>
                  <a:gd name="T1" fmla="*/ 0 h 91440"/>
                  <a:gd name="T2" fmla="*/ 0 w 3745311"/>
                  <a:gd name="T3" fmla="*/ 0 h 91440"/>
                  <a:gd name="T4" fmla="*/ 0 w 3745311"/>
                  <a:gd name="T5" fmla="*/ 91440 h 91440"/>
                  <a:gd name="T6" fmla="*/ 457200 w 3745311"/>
                  <a:gd name="T7" fmla="*/ 91440 h 91440"/>
                  <a:gd name="T8" fmla="*/ 45720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72" name="Group 116">
                <a:extLst>
                  <a:ext uri="{FF2B5EF4-FFF2-40B4-BE49-F238E27FC236}">
                    <a16:creationId xmlns:a16="http://schemas.microsoft.com/office/drawing/2014/main" id="{85185686-07E3-4D59-BABA-1DF7DCAC6ABC}"/>
                  </a:ext>
                </a:extLst>
              </p:cNvPr>
              <p:cNvGrpSpPr>
                <a:grpSpLocks/>
              </p:cNvGrpSpPr>
              <p:nvPr/>
            </p:nvGrpSpPr>
            <p:grpSpPr bwMode="auto">
              <a:xfrm>
                <a:off x="3553844" y="1833027"/>
                <a:ext cx="413065" cy="650948"/>
                <a:chOff x="1307548" y="5067851"/>
                <a:chExt cx="357084" cy="571802"/>
              </a:xfrm>
            </p:grpSpPr>
            <p:sp useBgFill="1">
              <p:nvSpPr>
                <p:cNvPr id="114" name="Freeform 214">
                  <a:extLst>
                    <a:ext uri="{FF2B5EF4-FFF2-40B4-BE49-F238E27FC236}">
                      <a16:creationId xmlns:a16="http://schemas.microsoft.com/office/drawing/2014/main" id="{A97C8345-F947-4F56-9D1B-14C18DB85575}"/>
                    </a:ext>
                  </a:extLst>
                </p:cNvPr>
                <p:cNvSpPr>
                  <a:spLocks/>
                </p:cNvSpPr>
                <p:nvPr/>
              </p:nvSpPr>
              <p:spPr bwMode="auto">
                <a:xfrm>
                  <a:off x="1307548" y="5067851"/>
                  <a:ext cx="357084" cy="571802"/>
                </a:xfrm>
                <a:custGeom>
                  <a:avLst/>
                  <a:gdLst>
                    <a:gd name="T0" fmla="*/ 14236560 w 1526"/>
                    <a:gd name="T1" fmla="*/ 0 h 2450"/>
                    <a:gd name="T2" fmla="*/ 69321096 w 1526"/>
                    <a:gd name="T3" fmla="*/ 0 h 2450"/>
                    <a:gd name="T4" fmla="*/ 71620848 w 1526"/>
                    <a:gd name="T5" fmla="*/ 217985 h 2450"/>
                    <a:gd name="T6" fmla="*/ 73811088 w 1526"/>
                    <a:gd name="T7" fmla="*/ 708101 h 2450"/>
                    <a:gd name="T8" fmla="*/ 75891816 w 1526"/>
                    <a:gd name="T9" fmla="*/ 1634187 h 2450"/>
                    <a:gd name="T10" fmla="*/ 77753520 w 1526"/>
                    <a:gd name="T11" fmla="*/ 2778024 h 2450"/>
                    <a:gd name="T12" fmla="*/ 79396200 w 1526"/>
                    <a:gd name="T13" fmla="*/ 4248606 h 2450"/>
                    <a:gd name="T14" fmla="*/ 80819856 w 1526"/>
                    <a:gd name="T15" fmla="*/ 5937172 h 2450"/>
                    <a:gd name="T16" fmla="*/ 81969732 w 1526"/>
                    <a:gd name="T17" fmla="*/ 7843723 h 2450"/>
                    <a:gd name="T18" fmla="*/ 82845828 w 1526"/>
                    <a:gd name="T19" fmla="*/ 9913646 h 2450"/>
                    <a:gd name="T20" fmla="*/ 83338632 w 1526"/>
                    <a:gd name="T21" fmla="*/ 12146942 h 2450"/>
                    <a:gd name="T22" fmla="*/ 83557656 w 1526"/>
                    <a:gd name="T23" fmla="*/ 14488996 h 2450"/>
                    <a:gd name="T24" fmla="*/ 83557656 w 1526"/>
                    <a:gd name="T25" fmla="*/ 119017436 h 2450"/>
                    <a:gd name="T26" fmla="*/ 83338632 w 1526"/>
                    <a:gd name="T27" fmla="*/ 121305110 h 2450"/>
                    <a:gd name="T28" fmla="*/ 82845828 w 1526"/>
                    <a:gd name="T29" fmla="*/ 123538406 h 2450"/>
                    <a:gd name="T30" fmla="*/ 81969732 w 1526"/>
                    <a:gd name="T31" fmla="*/ 125608329 h 2450"/>
                    <a:gd name="T32" fmla="*/ 80819856 w 1526"/>
                    <a:gd name="T33" fmla="*/ 127514880 h 2450"/>
                    <a:gd name="T34" fmla="*/ 79396200 w 1526"/>
                    <a:gd name="T35" fmla="*/ 129203446 h 2450"/>
                    <a:gd name="T36" fmla="*/ 77753520 w 1526"/>
                    <a:gd name="T37" fmla="*/ 130674028 h 2450"/>
                    <a:gd name="T38" fmla="*/ 75891816 w 1526"/>
                    <a:gd name="T39" fmla="*/ 131817865 h 2450"/>
                    <a:gd name="T40" fmla="*/ 73811088 w 1526"/>
                    <a:gd name="T41" fmla="*/ 132743951 h 2450"/>
                    <a:gd name="T42" fmla="*/ 71620848 w 1526"/>
                    <a:gd name="T43" fmla="*/ 133234067 h 2450"/>
                    <a:gd name="T44" fmla="*/ 69321096 w 1526"/>
                    <a:gd name="T45" fmla="*/ 133452052 h 2450"/>
                    <a:gd name="T46" fmla="*/ 14236560 w 1526"/>
                    <a:gd name="T47" fmla="*/ 133452052 h 2450"/>
                    <a:gd name="T48" fmla="*/ 11936808 w 1526"/>
                    <a:gd name="T49" fmla="*/ 133234067 h 2450"/>
                    <a:gd name="T50" fmla="*/ 9746568 w 1526"/>
                    <a:gd name="T51" fmla="*/ 132743951 h 2450"/>
                    <a:gd name="T52" fmla="*/ 7665840 w 1526"/>
                    <a:gd name="T53" fmla="*/ 131817865 h 2450"/>
                    <a:gd name="T54" fmla="*/ 5804136 w 1526"/>
                    <a:gd name="T55" fmla="*/ 130674028 h 2450"/>
                    <a:gd name="T56" fmla="*/ 4161456 w 1526"/>
                    <a:gd name="T57" fmla="*/ 129203446 h 2450"/>
                    <a:gd name="T58" fmla="*/ 2737800 w 1526"/>
                    <a:gd name="T59" fmla="*/ 127514880 h 2450"/>
                    <a:gd name="T60" fmla="*/ 1587924 w 1526"/>
                    <a:gd name="T61" fmla="*/ 125608329 h 2450"/>
                    <a:gd name="T62" fmla="*/ 711828 w 1526"/>
                    <a:gd name="T63" fmla="*/ 123538406 h 2450"/>
                    <a:gd name="T64" fmla="*/ 219024 w 1526"/>
                    <a:gd name="T65" fmla="*/ 121305110 h 2450"/>
                    <a:gd name="T66" fmla="*/ 0 w 1526"/>
                    <a:gd name="T67" fmla="*/ 119017436 h 2450"/>
                    <a:gd name="T68" fmla="*/ 0 w 1526"/>
                    <a:gd name="T69" fmla="*/ 14488996 h 2450"/>
                    <a:gd name="T70" fmla="*/ 219024 w 1526"/>
                    <a:gd name="T71" fmla="*/ 12146942 h 2450"/>
                    <a:gd name="T72" fmla="*/ 711828 w 1526"/>
                    <a:gd name="T73" fmla="*/ 9913646 h 2450"/>
                    <a:gd name="T74" fmla="*/ 1587924 w 1526"/>
                    <a:gd name="T75" fmla="*/ 7843723 h 2450"/>
                    <a:gd name="T76" fmla="*/ 2737800 w 1526"/>
                    <a:gd name="T77" fmla="*/ 5937172 h 2450"/>
                    <a:gd name="T78" fmla="*/ 4161456 w 1526"/>
                    <a:gd name="T79" fmla="*/ 4248606 h 2450"/>
                    <a:gd name="T80" fmla="*/ 5804136 w 1526"/>
                    <a:gd name="T81" fmla="*/ 2778024 h 2450"/>
                    <a:gd name="T82" fmla="*/ 7665840 w 1526"/>
                    <a:gd name="T83" fmla="*/ 1634187 h 2450"/>
                    <a:gd name="T84" fmla="*/ 9746568 w 1526"/>
                    <a:gd name="T85" fmla="*/ 708101 h 2450"/>
                    <a:gd name="T86" fmla="*/ 11936808 w 1526"/>
                    <a:gd name="T87" fmla="*/ 217985 h 2450"/>
                    <a:gd name="T88" fmla="*/ 14236560 w 1526"/>
                    <a:gd name="T89" fmla="*/ 0 h 24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115" name="Freeform 215">
                  <a:extLst>
                    <a:ext uri="{FF2B5EF4-FFF2-40B4-BE49-F238E27FC236}">
                      <a16:creationId xmlns:a16="http://schemas.microsoft.com/office/drawing/2014/main" id="{8EE74952-E51E-4E64-9C62-46DDDA4222C1}"/>
                    </a:ext>
                  </a:extLst>
                </p:cNvPr>
                <p:cNvSpPr>
                  <a:spLocks noEditPoints="1"/>
                </p:cNvSpPr>
                <p:nvPr/>
              </p:nvSpPr>
              <p:spPr bwMode="auto">
                <a:xfrm>
                  <a:off x="1335554" y="5095858"/>
                  <a:ext cx="301071" cy="515789"/>
                </a:xfrm>
                <a:custGeom>
                  <a:avLst/>
                  <a:gdLst>
                    <a:gd name="T0" fmla="*/ 34036709 w 1286"/>
                    <a:gd name="T1" fmla="*/ 103602405 h 2210"/>
                    <a:gd name="T2" fmla="*/ 31460749 w 1286"/>
                    <a:gd name="T3" fmla="*/ 104855236 h 2210"/>
                    <a:gd name="T4" fmla="*/ 29761547 w 1286"/>
                    <a:gd name="T5" fmla="*/ 106925160 h 2210"/>
                    <a:gd name="T6" fmla="*/ 29103920 w 1286"/>
                    <a:gd name="T7" fmla="*/ 109757565 h 2210"/>
                    <a:gd name="T8" fmla="*/ 29761547 w 1286"/>
                    <a:gd name="T9" fmla="*/ 112589970 h 2210"/>
                    <a:gd name="T10" fmla="*/ 31460749 w 1286"/>
                    <a:gd name="T11" fmla="*/ 114768887 h 2210"/>
                    <a:gd name="T12" fmla="*/ 34036709 w 1286"/>
                    <a:gd name="T13" fmla="*/ 115967338 h 2210"/>
                    <a:gd name="T14" fmla="*/ 36941599 w 1286"/>
                    <a:gd name="T15" fmla="*/ 115967338 h 2210"/>
                    <a:gd name="T16" fmla="*/ 39462776 w 1286"/>
                    <a:gd name="T17" fmla="*/ 114768887 h 2210"/>
                    <a:gd name="T18" fmla="*/ 41271543 w 1286"/>
                    <a:gd name="T19" fmla="*/ 112589970 h 2210"/>
                    <a:gd name="T20" fmla="*/ 41929170 w 1286"/>
                    <a:gd name="T21" fmla="*/ 109757565 h 2210"/>
                    <a:gd name="T22" fmla="*/ 41271543 w 1286"/>
                    <a:gd name="T23" fmla="*/ 106925160 h 2210"/>
                    <a:gd name="T24" fmla="*/ 39462776 w 1286"/>
                    <a:gd name="T25" fmla="*/ 104855236 h 2210"/>
                    <a:gd name="T26" fmla="*/ 36941599 w 1286"/>
                    <a:gd name="T27" fmla="*/ 103602405 h 2210"/>
                    <a:gd name="T28" fmla="*/ 6522425 w 1286"/>
                    <a:gd name="T29" fmla="*/ 12964041 h 2210"/>
                    <a:gd name="T30" fmla="*/ 64346318 w 1286"/>
                    <a:gd name="T31" fmla="*/ 98700076 h 2210"/>
                    <a:gd name="T32" fmla="*/ 6522425 w 1286"/>
                    <a:gd name="T33" fmla="*/ 12964041 h 2210"/>
                    <a:gd name="T34" fmla="*/ 62811698 w 1286"/>
                    <a:gd name="T35" fmla="*/ 0 h 2210"/>
                    <a:gd name="T36" fmla="*/ 65771371 w 1286"/>
                    <a:gd name="T37" fmla="*/ 599109 h 2210"/>
                    <a:gd name="T38" fmla="*/ 68237766 w 1286"/>
                    <a:gd name="T39" fmla="*/ 2287676 h 2210"/>
                    <a:gd name="T40" fmla="*/ 69882184 w 1286"/>
                    <a:gd name="T41" fmla="*/ 4847950 h 2210"/>
                    <a:gd name="T42" fmla="*/ 70485029 w 1286"/>
                    <a:gd name="T43" fmla="*/ 7952720 h 2210"/>
                    <a:gd name="T44" fmla="*/ 70375463 w 1286"/>
                    <a:gd name="T45" fmla="*/ 114060786 h 2210"/>
                    <a:gd name="T46" fmla="*/ 69169541 w 1286"/>
                    <a:gd name="T47" fmla="*/ 116893191 h 2210"/>
                    <a:gd name="T48" fmla="*/ 67141642 w 1286"/>
                    <a:gd name="T49" fmla="*/ 119017495 h 2210"/>
                    <a:gd name="T50" fmla="*/ 64401100 w 1286"/>
                    <a:gd name="T51" fmla="*/ 120270325 h 2210"/>
                    <a:gd name="T52" fmla="*/ 7673331 w 1286"/>
                    <a:gd name="T53" fmla="*/ 120379318 h 2210"/>
                    <a:gd name="T54" fmla="*/ 4713657 w 1286"/>
                    <a:gd name="T55" fmla="*/ 119780209 h 2210"/>
                    <a:gd name="T56" fmla="*/ 2247263 w 1286"/>
                    <a:gd name="T57" fmla="*/ 118091642 h 2210"/>
                    <a:gd name="T58" fmla="*/ 602844 w 1286"/>
                    <a:gd name="T59" fmla="*/ 115531368 h 2210"/>
                    <a:gd name="T60" fmla="*/ 0 w 1286"/>
                    <a:gd name="T61" fmla="*/ 112481211 h 2210"/>
                    <a:gd name="T62" fmla="*/ 109565 w 1286"/>
                    <a:gd name="T63" fmla="*/ 6318532 h 2210"/>
                    <a:gd name="T64" fmla="*/ 1315488 w 1286"/>
                    <a:gd name="T65" fmla="*/ 3486127 h 2210"/>
                    <a:gd name="T66" fmla="*/ 3343386 w 1286"/>
                    <a:gd name="T67" fmla="*/ 1361823 h 2210"/>
                    <a:gd name="T68" fmla="*/ 6083929 w 1286"/>
                    <a:gd name="T69" fmla="*/ 108993 h 22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73" name="Rectangle 61">
                <a:extLst>
                  <a:ext uri="{FF2B5EF4-FFF2-40B4-BE49-F238E27FC236}">
                    <a16:creationId xmlns:a16="http://schemas.microsoft.com/office/drawing/2014/main" id="{C7C265DD-6137-4972-BD31-AB51922BC903}"/>
                  </a:ext>
                </a:extLst>
              </p:cNvPr>
              <p:cNvSpPr>
                <a:spLocks/>
              </p:cNvSpPr>
              <p:nvPr/>
            </p:nvSpPr>
            <p:spPr bwMode="auto">
              <a:xfrm rot="19960064" flipV="1">
                <a:off x="3270421" y="2878465"/>
                <a:ext cx="1097280"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74" name="Freeform 29">
                <a:extLst>
                  <a:ext uri="{FF2B5EF4-FFF2-40B4-BE49-F238E27FC236}">
                    <a16:creationId xmlns:a16="http://schemas.microsoft.com/office/drawing/2014/main" id="{237DD00D-2117-435B-9969-E682A7F14E88}"/>
                  </a:ext>
                </a:extLst>
              </p:cNvPr>
              <p:cNvSpPr>
                <a:spLocks/>
              </p:cNvSpPr>
              <p:nvPr/>
            </p:nvSpPr>
            <p:spPr bwMode="auto">
              <a:xfrm>
                <a:off x="1769212" y="2518323"/>
                <a:ext cx="2280481" cy="1450065"/>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nvGrpSpPr>
              <p:cNvPr id="75" name="Group 15">
                <a:extLst>
                  <a:ext uri="{FF2B5EF4-FFF2-40B4-BE49-F238E27FC236}">
                    <a16:creationId xmlns:a16="http://schemas.microsoft.com/office/drawing/2014/main" id="{73731943-E5A0-4912-B5AE-78BDEDE0AC39}"/>
                  </a:ext>
                </a:extLst>
              </p:cNvPr>
              <p:cNvGrpSpPr>
                <a:grpSpLocks noChangeAspect="1"/>
              </p:cNvGrpSpPr>
              <p:nvPr/>
            </p:nvGrpSpPr>
            <p:grpSpPr bwMode="auto">
              <a:xfrm>
                <a:off x="4230889" y="2492975"/>
                <a:ext cx="365219" cy="282750"/>
                <a:chOff x="5614" y="1635"/>
                <a:chExt cx="1488" cy="1152"/>
              </a:xfrm>
            </p:grpSpPr>
            <p:sp useBgFill="1">
              <p:nvSpPr>
                <p:cNvPr id="112" name="Freeform 16">
                  <a:extLst>
                    <a:ext uri="{FF2B5EF4-FFF2-40B4-BE49-F238E27FC236}">
                      <a16:creationId xmlns:a16="http://schemas.microsoft.com/office/drawing/2014/main" id="{24058EC8-4C79-4307-8ACA-FCDAC21E70EA}"/>
                    </a:ext>
                  </a:extLst>
                </p:cNvPr>
                <p:cNvSpPr>
                  <a:spLocks/>
                </p:cNvSpPr>
                <p:nvPr/>
              </p:nvSpPr>
              <p:spPr bwMode="auto">
                <a:xfrm>
                  <a:off x="5614" y="1635"/>
                  <a:ext cx="1488" cy="1152"/>
                </a:xfrm>
                <a:custGeom>
                  <a:avLst/>
                  <a:gdLst>
                    <a:gd name="T0" fmla="*/ 2322 w 5685"/>
                    <a:gd name="T1" fmla="*/ 4401 h 4401"/>
                    <a:gd name="T2" fmla="*/ 1856 w 5685"/>
                    <a:gd name="T3" fmla="*/ 3933 h 4401"/>
                    <a:gd name="T4" fmla="*/ 1875 w 5685"/>
                    <a:gd name="T5" fmla="*/ 3800 h 4401"/>
                    <a:gd name="T6" fmla="*/ 1923 w 5685"/>
                    <a:gd name="T7" fmla="*/ 3640 h 4401"/>
                    <a:gd name="T8" fmla="*/ 1312 w 5685"/>
                    <a:gd name="T9" fmla="*/ 3597 h 4401"/>
                    <a:gd name="T10" fmla="*/ 104 w 5685"/>
                    <a:gd name="T11" fmla="*/ 2389 h 4401"/>
                    <a:gd name="T12" fmla="*/ 104 w 5685"/>
                    <a:gd name="T13" fmla="*/ 2012 h 4401"/>
                    <a:gd name="T14" fmla="*/ 104 w 5685"/>
                    <a:gd name="T15" fmla="*/ 2012 h 4401"/>
                    <a:gd name="T16" fmla="*/ 1312 w 5685"/>
                    <a:gd name="T17" fmla="*/ 804 h 4401"/>
                    <a:gd name="T18" fmla="*/ 1972 w 5685"/>
                    <a:gd name="T19" fmla="*/ 804 h 4401"/>
                    <a:gd name="T20" fmla="*/ 1972 w 5685"/>
                    <a:gd name="T21" fmla="*/ 1464 h 4401"/>
                    <a:gd name="T22" fmla="*/ 1236 w 5685"/>
                    <a:gd name="T23" fmla="*/ 2201 h 4401"/>
                    <a:gd name="T24" fmla="*/ 1972 w 5685"/>
                    <a:gd name="T25" fmla="*/ 2937 h 4401"/>
                    <a:gd name="T26" fmla="*/ 2082 w 5685"/>
                    <a:gd name="T27" fmla="*/ 3110 h 4401"/>
                    <a:gd name="T28" fmla="*/ 2915 w 5685"/>
                    <a:gd name="T29" fmla="*/ 333 h 4401"/>
                    <a:gd name="T30" fmla="*/ 3362 w 5685"/>
                    <a:gd name="T31" fmla="*/ 1 h 4401"/>
                    <a:gd name="T32" fmla="*/ 3829 w 5685"/>
                    <a:gd name="T33" fmla="*/ 467 h 4401"/>
                    <a:gd name="T34" fmla="*/ 3810 w 5685"/>
                    <a:gd name="T35" fmla="*/ 601 h 4401"/>
                    <a:gd name="T36" fmla="*/ 3762 w 5685"/>
                    <a:gd name="T37" fmla="*/ 761 h 4401"/>
                    <a:gd name="T38" fmla="*/ 4372 w 5685"/>
                    <a:gd name="T39" fmla="*/ 804 h 4401"/>
                    <a:gd name="T40" fmla="*/ 5580 w 5685"/>
                    <a:gd name="T41" fmla="*/ 2012 h 4401"/>
                    <a:gd name="T42" fmla="*/ 5580 w 5685"/>
                    <a:gd name="T43" fmla="*/ 2389 h 4401"/>
                    <a:gd name="T44" fmla="*/ 5580 w 5685"/>
                    <a:gd name="T45" fmla="*/ 2389 h 4401"/>
                    <a:gd name="T46" fmla="*/ 4372 w 5685"/>
                    <a:gd name="T47" fmla="*/ 3597 h 4401"/>
                    <a:gd name="T48" fmla="*/ 3712 w 5685"/>
                    <a:gd name="T49" fmla="*/ 3597 h 4401"/>
                    <a:gd name="T50" fmla="*/ 3712 w 5685"/>
                    <a:gd name="T51" fmla="*/ 2937 h 4401"/>
                    <a:gd name="T52" fmla="*/ 4449 w 5685"/>
                    <a:gd name="T53" fmla="*/ 2201 h 4401"/>
                    <a:gd name="T54" fmla="*/ 3712 w 5685"/>
                    <a:gd name="T55" fmla="*/ 1464 h 4401"/>
                    <a:gd name="T56" fmla="*/ 3603 w 5685"/>
                    <a:gd name="T57" fmla="*/ 1291 h 4401"/>
                    <a:gd name="T58" fmla="*/ 2769 w 5685"/>
                    <a:gd name="T59" fmla="*/ 4068 h 4401"/>
                    <a:gd name="T60" fmla="*/ 2322 w 5685"/>
                    <a:gd name="T61" fmla="*/ 4401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85" h="4401">
                      <a:moveTo>
                        <a:pt x="2322" y="4401"/>
                      </a:moveTo>
                      <a:cubicBezTo>
                        <a:pt x="2064" y="4401"/>
                        <a:pt x="1855" y="4191"/>
                        <a:pt x="1856" y="3933"/>
                      </a:cubicBezTo>
                      <a:cubicBezTo>
                        <a:pt x="1856" y="3888"/>
                        <a:pt x="1862" y="3843"/>
                        <a:pt x="1875" y="3800"/>
                      </a:cubicBezTo>
                      <a:cubicBezTo>
                        <a:pt x="1923" y="3640"/>
                        <a:pt x="1923" y="3640"/>
                        <a:pt x="1923" y="3640"/>
                      </a:cubicBezTo>
                      <a:cubicBezTo>
                        <a:pt x="1737" y="3780"/>
                        <a:pt x="1477" y="3762"/>
                        <a:pt x="1312" y="3597"/>
                      </a:cubicBezTo>
                      <a:cubicBezTo>
                        <a:pt x="104" y="2389"/>
                        <a:pt x="104" y="2389"/>
                        <a:pt x="104" y="2389"/>
                      </a:cubicBezTo>
                      <a:cubicBezTo>
                        <a:pt x="0" y="2285"/>
                        <a:pt x="0" y="2116"/>
                        <a:pt x="104" y="2012"/>
                      </a:cubicBezTo>
                      <a:cubicBezTo>
                        <a:pt x="104" y="2012"/>
                        <a:pt x="104" y="2012"/>
                        <a:pt x="104" y="2012"/>
                      </a:cubicBezTo>
                      <a:cubicBezTo>
                        <a:pt x="1312" y="804"/>
                        <a:pt x="1312" y="804"/>
                        <a:pt x="1312" y="804"/>
                      </a:cubicBezTo>
                      <a:cubicBezTo>
                        <a:pt x="1495" y="622"/>
                        <a:pt x="1790" y="622"/>
                        <a:pt x="1972" y="804"/>
                      </a:cubicBezTo>
                      <a:cubicBezTo>
                        <a:pt x="2155" y="986"/>
                        <a:pt x="2155" y="1282"/>
                        <a:pt x="1972" y="1464"/>
                      </a:cubicBezTo>
                      <a:cubicBezTo>
                        <a:pt x="1236" y="2201"/>
                        <a:pt x="1236" y="2201"/>
                        <a:pt x="1236" y="2201"/>
                      </a:cubicBezTo>
                      <a:cubicBezTo>
                        <a:pt x="1972" y="2937"/>
                        <a:pt x="1972" y="2937"/>
                        <a:pt x="1972" y="2937"/>
                      </a:cubicBezTo>
                      <a:cubicBezTo>
                        <a:pt x="2021" y="2986"/>
                        <a:pt x="2059" y="3045"/>
                        <a:pt x="2082" y="3110"/>
                      </a:cubicBezTo>
                      <a:cubicBezTo>
                        <a:pt x="2915" y="333"/>
                        <a:pt x="2915" y="333"/>
                        <a:pt x="2915" y="333"/>
                      </a:cubicBezTo>
                      <a:cubicBezTo>
                        <a:pt x="2974" y="135"/>
                        <a:pt x="3156" y="0"/>
                        <a:pt x="3362" y="1"/>
                      </a:cubicBezTo>
                      <a:cubicBezTo>
                        <a:pt x="3620" y="1"/>
                        <a:pt x="3829" y="210"/>
                        <a:pt x="3829" y="467"/>
                      </a:cubicBezTo>
                      <a:cubicBezTo>
                        <a:pt x="3829" y="513"/>
                        <a:pt x="3823" y="558"/>
                        <a:pt x="3810" y="601"/>
                      </a:cubicBezTo>
                      <a:cubicBezTo>
                        <a:pt x="3762" y="761"/>
                        <a:pt x="3762" y="761"/>
                        <a:pt x="3762" y="761"/>
                      </a:cubicBezTo>
                      <a:cubicBezTo>
                        <a:pt x="3947" y="621"/>
                        <a:pt x="4208" y="640"/>
                        <a:pt x="4372" y="804"/>
                      </a:cubicBezTo>
                      <a:cubicBezTo>
                        <a:pt x="5580" y="2012"/>
                        <a:pt x="5580" y="2012"/>
                        <a:pt x="5580" y="2012"/>
                      </a:cubicBezTo>
                      <a:cubicBezTo>
                        <a:pt x="5684" y="2116"/>
                        <a:pt x="5685" y="2285"/>
                        <a:pt x="5580" y="2389"/>
                      </a:cubicBezTo>
                      <a:cubicBezTo>
                        <a:pt x="5580" y="2389"/>
                        <a:pt x="5580" y="2389"/>
                        <a:pt x="5580" y="2389"/>
                      </a:cubicBezTo>
                      <a:cubicBezTo>
                        <a:pt x="4372" y="3597"/>
                        <a:pt x="4372" y="3597"/>
                        <a:pt x="4372" y="3597"/>
                      </a:cubicBezTo>
                      <a:cubicBezTo>
                        <a:pt x="4190" y="3779"/>
                        <a:pt x="3895" y="3779"/>
                        <a:pt x="3712" y="3597"/>
                      </a:cubicBezTo>
                      <a:cubicBezTo>
                        <a:pt x="3530" y="3415"/>
                        <a:pt x="3530" y="3120"/>
                        <a:pt x="3712" y="2937"/>
                      </a:cubicBezTo>
                      <a:cubicBezTo>
                        <a:pt x="4449" y="2201"/>
                        <a:pt x="4449" y="2201"/>
                        <a:pt x="4449" y="2201"/>
                      </a:cubicBezTo>
                      <a:cubicBezTo>
                        <a:pt x="3712" y="1464"/>
                        <a:pt x="3712" y="1464"/>
                        <a:pt x="3712" y="1464"/>
                      </a:cubicBezTo>
                      <a:cubicBezTo>
                        <a:pt x="3663" y="1415"/>
                        <a:pt x="3626" y="1356"/>
                        <a:pt x="3603" y="1291"/>
                      </a:cubicBezTo>
                      <a:cubicBezTo>
                        <a:pt x="2769" y="4068"/>
                        <a:pt x="2769" y="4068"/>
                        <a:pt x="2769" y="4068"/>
                      </a:cubicBezTo>
                      <a:cubicBezTo>
                        <a:pt x="2709" y="4265"/>
                        <a:pt x="2528" y="4400"/>
                        <a:pt x="2322" y="4401"/>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7">
                  <a:extLst>
                    <a:ext uri="{FF2B5EF4-FFF2-40B4-BE49-F238E27FC236}">
                      <a16:creationId xmlns:a16="http://schemas.microsoft.com/office/drawing/2014/main" id="{32313D52-D398-4532-A507-8AB51EDCFD48}"/>
                    </a:ext>
                  </a:extLst>
                </p:cNvPr>
                <p:cNvSpPr>
                  <a:spLocks noEditPoints="1"/>
                </p:cNvSpPr>
                <p:nvPr/>
              </p:nvSpPr>
              <p:spPr bwMode="auto">
                <a:xfrm>
                  <a:off x="5691" y="1705"/>
                  <a:ext cx="1334" cy="1012"/>
                </a:xfrm>
                <a:custGeom>
                  <a:avLst/>
                  <a:gdLst>
                    <a:gd name="T0" fmla="*/ 2029 w 5099"/>
                    <a:gd name="T1" fmla="*/ 3867 h 3867"/>
                    <a:gd name="T2" fmla="*/ 1829 w 5099"/>
                    <a:gd name="T3" fmla="*/ 3667 h 3867"/>
                    <a:gd name="T4" fmla="*/ 1838 w 5099"/>
                    <a:gd name="T5" fmla="*/ 3609 h 3867"/>
                    <a:gd name="T6" fmla="*/ 2878 w 5099"/>
                    <a:gd name="T7" fmla="*/ 143 h 3867"/>
                    <a:gd name="T8" fmla="*/ 3069 w 5099"/>
                    <a:gd name="T9" fmla="*/ 0 h 3867"/>
                    <a:gd name="T10" fmla="*/ 3127 w 5099"/>
                    <a:gd name="T11" fmla="*/ 9 h 3867"/>
                    <a:gd name="T12" fmla="*/ 3261 w 5099"/>
                    <a:gd name="T13" fmla="*/ 258 h 3867"/>
                    <a:gd name="T14" fmla="*/ 2221 w 5099"/>
                    <a:gd name="T15" fmla="*/ 3724 h 3867"/>
                    <a:gd name="T16" fmla="*/ 2029 w 5099"/>
                    <a:gd name="T17" fmla="*/ 3867 h 3867"/>
                    <a:gd name="T18" fmla="*/ 3891 w 5099"/>
                    <a:gd name="T19" fmla="*/ 3142 h 3867"/>
                    <a:gd name="T20" fmla="*/ 5099 w 5099"/>
                    <a:gd name="T21" fmla="*/ 1934 h 3867"/>
                    <a:gd name="T22" fmla="*/ 3891 w 5099"/>
                    <a:gd name="T23" fmla="*/ 726 h 3867"/>
                    <a:gd name="T24" fmla="*/ 3608 w 5099"/>
                    <a:gd name="T25" fmla="*/ 726 h 3867"/>
                    <a:gd name="T26" fmla="*/ 3608 w 5099"/>
                    <a:gd name="T27" fmla="*/ 1008 h 3867"/>
                    <a:gd name="T28" fmla="*/ 4533 w 5099"/>
                    <a:gd name="T29" fmla="*/ 1934 h 3867"/>
                    <a:gd name="T30" fmla="*/ 3608 w 5099"/>
                    <a:gd name="T31" fmla="*/ 2859 h 3867"/>
                    <a:gd name="T32" fmla="*/ 3607 w 5099"/>
                    <a:gd name="T33" fmla="*/ 3142 h 3867"/>
                    <a:gd name="T34" fmla="*/ 3890 w 5099"/>
                    <a:gd name="T35" fmla="*/ 3142 h 3867"/>
                    <a:gd name="T36" fmla="*/ 3891 w 5099"/>
                    <a:gd name="T37" fmla="*/ 3142 h 3867"/>
                    <a:gd name="T38" fmla="*/ 1491 w 5099"/>
                    <a:gd name="T39" fmla="*/ 3142 h 3867"/>
                    <a:gd name="T40" fmla="*/ 1491 w 5099"/>
                    <a:gd name="T41" fmla="*/ 2859 h 3867"/>
                    <a:gd name="T42" fmla="*/ 1491 w 5099"/>
                    <a:gd name="T43" fmla="*/ 2859 h 3867"/>
                    <a:gd name="T44" fmla="*/ 565 w 5099"/>
                    <a:gd name="T45" fmla="*/ 1934 h 3867"/>
                    <a:gd name="T46" fmla="*/ 1491 w 5099"/>
                    <a:gd name="T47" fmla="*/ 1008 h 3867"/>
                    <a:gd name="T48" fmla="*/ 1490 w 5099"/>
                    <a:gd name="T49" fmla="*/ 726 h 3867"/>
                    <a:gd name="T50" fmla="*/ 1208 w 5099"/>
                    <a:gd name="T51" fmla="*/ 726 h 3867"/>
                    <a:gd name="T52" fmla="*/ 0 w 5099"/>
                    <a:gd name="T53" fmla="*/ 1934 h 3867"/>
                    <a:gd name="T54" fmla="*/ 1208 w 5099"/>
                    <a:gd name="T55" fmla="*/ 3142 h 3867"/>
                    <a:gd name="T56" fmla="*/ 1491 w 5099"/>
                    <a:gd name="T57" fmla="*/ 3142 h 3867"/>
                    <a:gd name="T58" fmla="*/ 1491 w 5099"/>
                    <a:gd name="T59" fmla="*/ 3142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9" h="3867">
                      <a:moveTo>
                        <a:pt x="2029" y="3867"/>
                      </a:moveTo>
                      <a:cubicBezTo>
                        <a:pt x="1919" y="3867"/>
                        <a:pt x="1829" y="3777"/>
                        <a:pt x="1829" y="3667"/>
                      </a:cubicBezTo>
                      <a:cubicBezTo>
                        <a:pt x="1829" y="3647"/>
                        <a:pt x="1832" y="3628"/>
                        <a:pt x="1838" y="3609"/>
                      </a:cubicBezTo>
                      <a:cubicBezTo>
                        <a:pt x="2878" y="143"/>
                        <a:pt x="2878" y="143"/>
                        <a:pt x="2878" y="143"/>
                      </a:cubicBezTo>
                      <a:cubicBezTo>
                        <a:pt x="2903" y="58"/>
                        <a:pt x="2981" y="0"/>
                        <a:pt x="3069" y="0"/>
                      </a:cubicBezTo>
                      <a:cubicBezTo>
                        <a:pt x="3089" y="0"/>
                        <a:pt x="3108" y="3"/>
                        <a:pt x="3127" y="9"/>
                      </a:cubicBezTo>
                      <a:cubicBezTo>
                        <a:pt x="3233" y="41"/>
                        <a:pt x="3293" y="152"/>
                        <a:pt x="3261" y="258"/>
                      </a:cubicBezTo>
                      <a:cubicBezTo>
                        <a:pt x="2221" y="3724"/>
                        <a:pt x="2221" y="3724"/>
                        <a:pt x="2221" y="3724"/>
                      </a:cubicBezTo>
                      <a:cubicBezTo>
                        <a:pt x="2195" y="3809"/>
                        <a:pt x="2118" y="3867"/>
                        <a:pt x="2029" y="3867"/>
                      </a:cubicBezTo>
                      <a:close/>
                      <a:moveTo>
                        <a:pt x="3891" y="3142"/>
                      </a:moveTo>
                      <a:cubicBezTo>
                        <a:pt x="5099" y="1934"/>
                        <a:pt x="5099" y="1934"/>
                        <a:pt x="5099" y="1934"/>
                      </a:cubicBezTo>
                      <a:cubicBezTo>
                        <a:pt x="3891" y="726"/>
                        <a:pt x="3891" y="726"/>
                        <a:pt x="3891" y="726"/>
                      </a:cubicBezTo>
                      <a:cubicBezTo>
                        <a:pt x="3812" y="648"/>
                        <a:pt x="3686" y="648"/>
                        <a:pt x="3608" y="726"/>
                      </a:cubicBezTo>
                      <a:cubicBezTo>
                        <a:pt x="3530" y="804"/>
                        <a:pt x="3530" y="930"/>
                        <a:pt x="3608" y="1008"/>
                      </a:cubicBezTo>
                      <a:cubicBezTo>
                        <a:pt x="4533" y="1934"/>
                        <a:pt x="4533" y="1934"/>
                        <a:pt x="4533" y="1934"/>
                      </a:cubicBezTo>
                      <a:cubicBezTo>
                        <a:pt x="3608" y="2859"/>
                        <a:pt x="3608" y="2859"/>
                        <a:pt x="3608" y="2859"/>
                      </a:cubicBezTo>
                      <a:cubicBezTo>
                        <a:pt x="3530" y="2937"/>
                        <a:pt x="3529" y="3063"/>
                        <a:pt x="3607" y="3142"/>
                      </a:cubicBezTo>
                      <a:cubicBezTo>
                        <a:pt x="3685" y="3220"/>
                        <a:pt x="3812" y="3220"/>
                        <a:pt x="3890" y="3142"/>
                      </a:cubicBezTo>
                      <a:cubicBezTo>
                        <a:pt x="3890" y="3142"/>
                        <a:pt x="3891" y="3142"/>
                        <a:pt x="3891" y="3142"/>
                      </a:cubicBezTo>
                      <a:close/>
                      <a:moveTo>
                        <a:pt x="1491" y="3142"/>
                      </a:moveTo>
                      <a:cubicBezTo>
                        <a:pt x="1569" y="3064"/>
                        <a:pt x="1569" y="2937"/>
                        <a:pt x="1491" y="2859"/>
                      </a:cubicBezTo>
                      <a:cubicBezTo>
                        <a:pt x="1491" y="2859"/>
                        <a:pt x="1491" y="2859"/>
                        <a:pt x="1491" y="2859"/>
                      </a:cubicBezTo>
                      <a:cubicBezTo>
                        <a:pt x="565" y="1934"/>
                        <a:pt x="565" y="1934"/>
                        <a:pt x="565" y="1934"/>
                      </a:cubicBezTo>
                      <a:cubicBezTo>
                        <a:pt x="1491" y="1008"/>
                        <a:pt x="1491" y="1008"/>
                        <a:pt x="1491" y="1008"/>
                      </a:cubicBezTo>
                      <a:cubicBezTo>
                        <a:pt x="1569" y="930"/>
                        <a:pt x="1568" y="804"/>
                        <a:pt x="1490" y="726"/>
                      </a:cubicBezTo>
                      <a:cubicBezTo>
                        <a:pt x="1412" y="648"/>
                        <a:pt x="1286" y="648"/>
                        <a:pt x="1208" y="726"/>
                      </a:cubicBezTo>
                      <a:cubicBezTo>
                        <a:pt x="0" y="1934"/>
                        <a:pt x="0" y="1934"/>
                        <a:pt x="0" y="1934"/>
                      </a:cubicBezTo>
                      <a:cubicBezTo>
                        <a:pt x="1208" y="3142"/>
                        <a:pt x="1208" y="3142"/>
                        <a:pt x="1208" y="3142"/>
                      </a:cubicBezTo>
                      <a:cubicBezTo>
                        <a:pt x="1286" y="3220"/>
                        <a:pt x="1413" y="3220"/>
                        <a:pt x="1491" y="3142"/>
                      </a:cubicBezTo>
                      <a:cubicBezTo>
                        <a:pt x="1491" y="3142"/>
                        <a:pt x="1491" y="3142"/>
                        <a:pt x="1491" y="3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6" name="Group 75">
                <a:extLst>
                  <a:ext uri="{FF2B5EF4-FFF2-40B4-BE49-F238E27FC236}">
                    <a16:creationId xmlns:a16="http://schemas.microsoft.com/office/drawing/2014/main" id="{87A66007-B93B-4251-AC1D-51D771CB0967}"/>
                  </a:ext>
                </a:extLst>
              </p:cNvPr>
              <p:cNvGrpSpPr/>
              <p:nvPr/>
            </p:nvGrpSpPr>
            <p:grpSpPr>
              <a:xfrm>
                <a:off x="1614856" y="2335050"/>
                <a:ext cx="1181092" cy="918199"/>
                <a:chOff x="1682518" y="2172664"/>
                <a:chExt cx="1181092" cy="918199"/>
              </a:xfrm>
            </p:grpSpPr>
            <p:sp>
              <p:nvSpPr>
                <p:cNvPr id="106" name="Oval 105">
                  <a:extLst>
                    <a:ext uri="{FF2B5EF4-FFF2-40B4-BE49-F238E27FC236}">
                      <a16:creationId xmlns:a16="http://schemas.microsoft.com/office/drawing/2014/main" id="{D540237C-7E04-46C5-86BD-05B1A29FDE75}"/>
                    </a:ext>
                  </a:extLst>
                </p:cNvPr>
                <p:cNvSpPr/>
                <p:nvPr/>
              </p:nvSpPr>
              <p:spPr bwMode="auto">
                <a:xfrm>
                  <a:off x="1755344" y="2502684"/>
                  <a:ext cx="1108266" cy="588179"/>
                </a:xfrm>
                <a:prstGeom prst="ellipse">
                  <a:avLst/>
                </a:prstGeom>
                <a:gradFill flip="none" rotWithShape="1">
                  <a:gsLst>
                    <a:gs pos="0">
                      <a:schemeClr val="bg2">
                        <a:lumMod val="75000"/>
                        <a:alpha val="37000"/>
                      </a:schemeClr>
                    </a:gs>
                    <a:gs pos="47000">
                      <a:srgbClr val="1E5991">
                        <a:alpha val="0"/>
                      </a:srgbClr>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useBgFill="1">
              <p:nvSpPr>
                <p:cNvPr id="107" name="Rectangle 106">
                  <a:extLst>
                    <a:ext uri="{FF2B5EF4-FFF2-40B4-BE49-F238E27FC236}">
                      <a16:creationId xmlns:a16="http://schemas.microsoft.com/office/drawing/2014/main" id="{056CDB71-169A-4E8A-AB90-285185D91784}"/>
                    </a:ext>
                  </a:extLst>
                </p:cNvPr>
                <p:cNvSpPr/>
                <p:nvPr/>
              </p:nvSpPr>
              <p:spPr bwMode="auto">
                <a:xfrm>
                  <a:off x="1778604" y="2267924"/>
                  <a:ext cx="865528" cy="550070"/>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a:ln w="0"/>
                    <a:solidFill>
                      <a:schemeClr val="accent1"/>
                    </a:solidFill>
                    <a:effectLst>
                      <a:outerShdw blurRad="38100" dist="25400" dir="5400000" algn="ctr" rotWithShape="0">
                        <a:srgbClr val="6E747A">
                          <a:alpha val="43000"/>
                        </a:srgbClr>
                      </a:outerShdw>
                    </a:effectLst>
                    <a:latin typeface="Arial" charset="0"/>
                    <a:ea typeface="ＭＳ Ｐゴシック" pitchFamily="16" charset="-128"/>
                    <a:cs typeface="ＭＳ Ｐゴシック" pitchFamily="-97" charset="-128"/>
                  </a:endParaRPr>
                </a:p>
              </p:txBody>
            </p:sp>
            <p:grpSp>
              <p:nvGrpSpPr>
                <p:cNvPr id="108" name="Group 10">
                  <a:extLst>
                    <a:ext uri="{FF2B5EF4-FFF2-40B4-BE49-F238E27FC236}">
                      <a16:creationId xmlns:a16="http://schemas.microsoft.com/office/drawing/2014/main" id="{B4A12007-C594-4A97-856F-F67A135C2048}"/>
                    </a:ext>
                  </a:extLst>
                </p:cNvPr>
                <p:cNvGrpSpPr>
                  <a:grpSpLocks noChangeAspect="1"/>
                </p:cNvGrpSpPr>
                <p:nvPr/>
              </p:nvGrpSpPr>
              <p:grpSpPr bwMode="auto">
                <a:xfrm>
                  <a:off x="1682518" y="2172664"/>
                  <a:ext cx="1043670" cy="865602"/>
                  <a:chOff x="697" y="1635"/>
                  <a:chExt cx="1389" cy="1152"/>
                </a:xfrm>
              </p:grpSpPr>
              <p:sp>
                <p:nvSpPr>
                  <p:cNvPr id="109" name="AutoShape 9">
                    <a:extLst>
                      <a:ext uri="{FF2B5EF4-FFF2-40B4-BE49-F238E27FC236}">
                        <a16:creationId xmlns:a16="http://schemas.microsoft.com/office/drawing/2014/main" id="{540489F2-FB69-4A7C-A937-EBE3FF68082C}"/>
                      </a:ext>
                    </a:extLst>
                  </p:cNvPr>
                  <p:cNvSpPr>
                    <a:spLocks noChangeAspect="1" noChangeArrowheads="1" noTextEdit="1"/>
                  </p:cNvSpPr>
                  <p:nvPr/>
                </p:nvSpPr>
                <p:spPr bwMode="auto">
                  <a:xfrm>
                    <a:off x="704" y="1635"/>
                    <a:ext cx="138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
                    <a:extLst>
                      <a:ext uri="{FF2B5EF4-FFF2-40B4-BE49-F238E27FC236}">
                        <a16:creationId xmlns:a16="http://schemas.microsoft.com/office/drawing/2014/main" id="{388D95D3-B427-48B7-AA28-11ACF6EBF661}"/>
                      </a:ext>
                    </a:extLst>
                  </p:cNvPr>
                  <p:cNvSpPr>
                    <a:spLocks/>
                  </p:cNvSpPr>
                  <p:nvPr/>
                </p:nvSpPr>
                <p:spPr bwMode="auto">
                  <a:xfrm>
                    <a:off x="697" y="1635"/>
                    <a:ext cx="1382" cy="1152"/>
                  </a:xfrm>
                  <a:custGeom>
                    <a:avLst/>
                    <a:gdLst>
                      <a:gd name="T0" fmla="*/ 2000 w 5600"/>
                      <a:gd name="T1" fmla="*/ 4667 h 4667"/>
                      <a:gd name="T2" fmla="*/ 1734 w 5600"/>
                      <a:gd name="T3" fmla="*/ 4400 h 4667"/>
                      <a:gd name="T4" fmla="*/ 1805 w 5600"/>
                      <a:gd name="T5" fmla="*/ 4134 h 4667"/>
                      <a:gd name="T6" fmla="*/ 667 w 5600"/>
                      <a:gd name="T7" fmla="*/ 4134 h 4667"/>
                      <a:gd name="T8" fmla="*/ 0 w 5600"/>
                      <a:gd name="T9" fmla="*/ 3467 h 4667"/>
                      <a:gd name="T10" fmla="*/ 0 w 5600"/>
                      <a:gd name="T11" fmla="*/ 667 h 4667"/>
                      <a:gd name="T12" fmla="*/ 667 w 5600"/>
                      <a:gd name="T13" fmla="*/ 0 h 4667"/>
                      <a:gd name="T14" fmla="*/ 4934 w 5600"/>
                      <a:gd name="T15" fmla="*/ 0 h 4667"/>
                      <a:gd name="T16" fmla="*/ 5600 w 5600"/>
                      <a:gd name="T17" fmla="*/ 667 h 4667"/>
                      <a:gd name="T18" fmla="*/ 5600 w 5600"/>
                      <a:gd name="T19" fmla="*/ 3467 h 4667"/>
                      <a:gd name="T20" fmla="*/ 4934 w 5600"/>
                      <a:gd name="T21" fmla="*/ 4134 h 4667"/>
                      <a:gd name="T22" fmla="*/ 3795 w 5600"/>
                      <a:gd name="T23" fmla="*/ 4134 h 4667"/>
                      <a:gd name="T24" fmla="*/ 3867 w 5600"/>
                      <a:gd name="T25" fmla="*/ 4400 h 4667"/>
                      <a:gd name="T26" fmla="*/ 3600 w 5600"/>
                      <a:gd name="T27" fmla="*/ 4667 h 4667"/>
                      <a:gd name="T28" fmla="*/ 2000 w 5600"/>
                      <a:gd name="T29" fmla="*/ 4667 h 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00" h="4667">
                        <a:moveTo>
                          <a:pt x="2000" y="4667"/>
                        </a:moveTo>
                        <a:cubicBezTo>
                          <a:pt x="1853" y="4667"/>
                          <a:pt x="1734" y="4548"/>
                          <a:pt x="1734" y="4400"/>
                        </a:cubicBezTo>
                        <a:cubicBezTo>
                          <a:pt x="1734" y="4307"/>
                          <a:pt x="1758" y="4215"/>
                          <a:pt x="1805" y="4134"/>
                        </a:cubicBezTo>
                        <a:cubicBezTo>
                          <a:pt x="667" y="4134"/>
                          <a:pt x="667" y="4134"/>
                          <a:pt x="667" y="4134"/>
                        </a:cubicBezTo>
                        <a:cubicBezTo>
                          <a:pt x="299" y="4133"/>
                          <a:pt x="1" y="3835"/>
                          <a:pt x="0" y="3467"/>
                        </a:cubicBezTo>
                        <a:cubicBezTo>
                          <a:pt x="0" y="667"/>
                          <a:pt x="0" y="667"/>
                          <a:pt x="0" y="667"/>
                        </a:cubicBezTo>
                        <a:cubicBezTo>
                          <a:pt x="1" y="299"/>
                          <a:pt x="299" y="1"/>
                          <a:pt x="667" y="0"/>
                        </a:cubicBezTo>
                        <a:cubicBezTo>
                          <a:pt x="4934" y="0"/>
                          <a:pt x="4934" y="0"/>
                          <a:pt x="4934" y="0"/>
                        </a:cubicBezTo>
                        <a:cubicBezTo>
                          <a:pt x="5302" y="1"/>
                          <a:pt x="5600" y="299"/>
                          <a:pt x="5600" y="667"/>
                        </a:cubicBezTo>
                        <a:cubicBezTo>
                          <a:pt x="5600" y="3467"/>
                          <a:pt x="5600" y="3467"/>
                          <a:pt x="5600" y="3467"/>
                        </a:cubicBezTo>
                        <a:cubicBezTo>
                          <a:pt x="5600" y="3835"/>
                          <a:pt x="5302" y="4133"/>
                          <a:pt x="4934" y="4134"/>
                        </a:cubicBezTo>
                        <a:cubicBezTo>
                          <a:pt x="3795" y="4134"/>
                          <a:pt x="3795" y="4134"/>
                          <a:pt x="3795" y="4134"/>
                        </a:cubicBezTo>
                        <a:cubicBezTo>
                          <a:pt x="3842" y="4215"/>
                          <a:pt x="3867" y="4307"/>
                          <a:pt x="3867" y="4400"/>
                        </a:cubicBezTo>
                        <a:cubicBezTo>
                          <a:pt x="3867" y="4548"/>
                          <a:pt x="3748" y="4667"/>
                          <a:pt x="3600" y="4667"/>
                        </a:cubicBezTo>
                        <a:lnTo>
                          <a:pt x="2000" y="4667"/>
                        </a:lnTo>
                        <a:close/>
                      </a:path>
                    </a:pathLst>
                  </a:custGeom>
                  <a:solidFill>
                    <a:srgbClr val="184A75">
                      <a:alpha val="2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
                    <a:extLst>
                      <a:ext uri="{FF2B5EF4-FFF2-40B4-BE49-F238E27FC236}">
                        <a16:creationId xmlns:a16="http://schemas.microsoft.com/office/drawing/2014/main" id="{9B4D43B9-2D11-42E8-B7B1-FE0F3BB91D95}"/>
                      </a:ext>
                    </a:extLst>
                  </p:cNvPr>
                  <p:cNvSpPr>
                    <a:spLocks noEditPoints="1"/>
                  </p:cNvSpPr>
                  <p:nvPr/>
                </p:nvSpPr>
                <p:spPr bwMode="auto">
                  <a:xfrm>
                    <a:off x="770" y="1701"/>
                    <a:ext cx="1250" cy="1020"/>
                  </a:xfrm>
                  <a:custGeom>
                    <a:avLst/>
                    <a:gdLst>
                      <a:gd name="T0" fmla="*/ 4667 w 5067"/>
                      <a:gd name="T1" fmla="*/ 0 h 4133"/>
                      <a:gd name="T2" fmla="*/ 400 w 5067"/>
                      <a:gd name="T3" fmla="*/ 0 h 4133"/>
                      <a:gd name="T4" fmla="*/ 0 w 5067"/>
                      <a:gd name="T5" fmla="*/ 400 h 4133"/>
                      <a:gd name="T6" fmla="*/ 0 w 5067"/>
                      <a:gd name="T7" fmla="*/ 3200 h 4133"/>
                      <a:gd name="T8" fmla="*/ 400 w 5067"/>
                      <a:gd name="T9" fmla="*/ 3600 h 4133"/>
                      <a:gd name="T10" fmla="*/ 400 w 5067"/>
                      <a:gd name="T11" fmla="*/ 3600 h 4133"/>
                      <a:gd name="T12" fmla="*/ 2267 w 5067"/>
                      <a:gd name="T13" fmla="*/ 3600 h 4133"/>
                      <a:gd name="T14" fmla="*/ 2267 w 5067"/>
                      <a:gd name="T15" fmla="*/ 3867 h 4133"/>
                      <a:gd name="T16" fmla="*/ 2000 w 5067"/>
                      <a:gd name="T17" fmla="*/ 3867 h 4133"/>
                      <a:gd name="T18" fmla="*/ 1733 w 5067"/>
                      <a:gd name="T19" fmla="*/ 4133 h 4133"/>
                      <a:gd name="T20" fmla="*/ 3333 w 5067"/>
                      <a:gd name="T21" fmla="*/ 4133 h 4133"/>
                      <a:gd name="T22" fmla="*/ 3067 w 5067"/>
                      <a:gd name="T23" fmla="*/ 3867 h 4133"/>
                      <a:gd name="T24" fmla="*/ 2800 w 5067"/>
                      <a:gd name="T25" fmla="*/ 3867 h 4133"/>
                      <a:gd name="T26" fmla="*/ 2800 w 5067"/>
                      <a:gd name="T27" fmla="*/ 3600 h 4133"/>
                      <a:gd name="T28" fmla="*/ 4667 w 5067"/>
                      <a:gd name="T29" fmla="*/ 3600 h 4133"/>
                      <a:gd name="T30" fmla="*/ 5067 w 5067"/>
                      <a:gd name="T31" fmla="*/ 3200 h 4133"/>
                      <a:gd name="T32" fmla="*/ 5067 w 5067"/>
                      <a:gd name="T33" fmla="*/ 3200 h 4133"/>
                      <a:gd name="T34" fmla="*/ 5067 w 5067"/>
                      <a:gd name="T35" fmla="*/ 400 h 4133"/>
                      <a:gd name="T36" fmla="*/ 4667 w 5067"/>
                      <a:gd name="T37" fmla="*/ 0 h 4133"/>
                      <a:gd name="T38" fmla="*/ 4800 w 5067"/>
                      <a:gd name="T39" fmla="*/ 3200 h 4133"/>
                      <a:gd name="T40" fmla="*/ 267 w 5067"/>
                      <a:gd name="T41" fmla="*/ 3200 h 4133"/>
                      <a:gd name="T42" fmla="*/ 267 w 5067"/>
                      <a:gd name="T43" fmla="*/ 400 h 4133"/>
                      <a:gd name="T44" fmla="*/ 4800 w 5067"/>
                      <a:gd name="T45" fmla="*/ 400 h 4133"/>
                      <a:gd name="T46" fmla="*/ 4800 w 5067"/>
                      <a:gd name="T47" fmla="*/ 320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67" h="4133">
                        <a:moveTo>
                          <a:pt x="4667" y="0"/>
                        </a:moveTo>
                        <a:cubicBezTo>
                          <a:pt x="400" y="0"/>
                          <a:pt x="400" y="0"/>
                          <a:pt x="400" y="0"/>
                        </a:cubicBezTo>
                        <a:cubicBezTo>
                          <a:pt x="179" y="0"/>
                          <a:pt x="0" y="179"/>
                          <a:pt x="0" y="400"/>
                        </a:cubicBezTo>
                        <a:cubicBezTo>
                          <a:pt x="0" y="3200"/>
                          <a:pt x="0" y="3200"/>
                          <a:pt x="0" y="3200"/>
                        </a:cubicBezTo>
                        <a:cubicBezTo>
                          <a:pt x="0" y="3421"/>
                          <a:pt x="179" y="3600"/>
                          <a:pt x="400" y="3600"/>
                        </a:cubicBezTo>
                        <a:cubicBezTo>
                          <a:pt x="400" y="3600"/>
                          <a:pt x="400" y="3600"/>
                          <a:pt x="400" y="3600"/>
                        </a:cubicBezTo>
                        <a:cubicBezTo>
                          <a:pt x="2267" y="3600"/>
                          <a:pt x="2267" y="3600"/>
                          <a:pt x="2267" y="3600"/>
                        </a:cubicBezTo>
                        <a:cubicBezTo>
                          <a:pt x="2267" y="3867"/>
                          <a:pt x="2267" y="3867"/>
                          <a:pt x="2267" y="3867"/>
                        </a:cubicBezTo>
                        <a:cubicBezTo>
                          <a:pt x="2000" y="3867"/>
                          <a:pt x="2000" y="3867"/>
                          <a:pt x="2000" y="3867"/>
                        </a:cubicBezTo>
                        <a:cubicBezTo>
                          <a:pt x="1853" y="3867"/>
                          <a:pt x="1733" y="3986"/>
                          <a:pt x="1733" y="4133"/>
                        </a:cubicBezTo>
                        <a:cubicBezTo>
                          <a:pt x="3333" y="4133"/>
                          <a:pt x="3333" y="4133"/>
                          <a:pt x="3333" y="4133"/>
                        </a:cubicBezTo>
                        <a:cubicBezTo>
                          <a:pt x="3333" y="3986"/>
                          <a:pt x="3214" y="3867"/>
                          <a:pt x="3067" y="3867"/>
                        </a:cubicBezTo>
                        <a:cubicBezTo>
                          <a:pt x="2800" y="3867"/>
                          <a:pt x="2800" y="3867"/>
                          <a:pt x="2800" y="3867"/>
                        </a:cubicBezTo>
                        <a:cubicBezTo>
                          <a:pt x="2800" y="3600"/>
                          <a:pt x="2800" y="3600"/>
                          <a:pt x="2800" y="3600"/>
                        </a:cubicBezTo>
                        <a:cubicBezTo>
                          <a:pt x="4667" y="3600"/>
                          <a:pt x="4667" y="3600"/>
                          <a:pt x="4667" y="3600"/>
                        </a:cubicBezTo>
                        <a:cubicBezTo>
                          <a:pt x="4888" y="3600"/>
                          <a:pt x="5067" y="3421"/>
                          <a:pt x="5067" y="3200"/>
                        </a:cubicBezTo>
                        <a:cubicBezTo>
                          <a:pt x="5067" y="3200"/>
                          <a:pt x="5067" y="3200"/>
                          <a:pt x="5067" y="3200"/>
                        </a:cubicBezTo>
                        <a:cubicBezTo>
                          <a:pt x="5067" y="400"/>
                          <a:pt x="5067" y="400"/>
                          <a:pt x="5067" y="400"/>
                        </a:cubicBezTo>
                        <a:cubicBezTo>
                          <a:pt x="5067" y="179"/>
                          <a:pt x="4888" y="0"/>
                          <a:pt x="4667" y="0"/>
                        </a:cubicBezTo>
                        <a:close/>
                        <a:moveTo>
                          <a:pt x="4800" y="3200"/>
                        </a:moveTo>
                        <a:cubicBezTo>
                          <a:pt x="267" y="3200"/>
                          <a:pt x="267" y="3200"/>
                          <a:pt x="267" y="3200"/>
                        </a:cubicBezTo>
                        <a:cubicBezTo>
                          <a:pt x="267" y="400"/>
                          <a:pt x="267" y="400"/>
                          <a:pt x="267" y="400"/>
                        </a:cubicBezTo>
                        <a:cubicBezTo>
                          <a:pt x="4800" y="400"/>
                          <a:pt x="4800" y="400"/>
                          <a:pt x="4800" y="400"/>
                        </a:cubicBezTo>
                        <a:lnTo>
                          <a:pt x="4800" y="3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0" name="Group 4">
                <a:extLst>
                  <a:ext uri="{FF2B5EF4-FFF2-40B4-BE49-F238E27FC236}">
                    <a16:creationId xmlns:a16="http://schemas.microsoft.com/office/drawing/2014/main" id="{E4C95C36-E6D4-4648-A5B8-DA3E582986A6}"/>
                  </a:ext>
                </a:extLst>
              </p:cNvPr>
              <p:cNvGrpSpPr>
                <a:grpSpLocks noChangeAspect="1"/>
              </p:cNvGrpSpPr>
              <p:nvPr/>
            </p:nvGrpSpPr>
            <p:grpSpPr bwMode="auto">
              <a:xfrm>
                <a:off x="2506601" y="1565881"/>
                <a:ext cx="883637" cy="684567"/>
                <a:chOff x="3134" y="1635"/>
                <a:chExt cx="1487" cy="1152"/>
              </a:xfrm>
            </p:grpSpPr>
            <p:sp>
              <p:nvSpPr>
                <p:cNvPr id="102" name="AutoShape 3">
                  <a:extLst>
                    <a:ext uri="{FF2B5EF4-FFF2-40B4-BE49-F238E27FC236}">
                      <a16:creationId xmlns:a16="http://schemas.microsoft.com/office/drawing/2014/main" id="{3969BEA1-0205-4240-92C1-F85E4B44C886}"/>
                    </a:ext>
                  </a:extLst>
                </p:cNvPr>
                <p:cNvSpPr>
                  <a:spLocks noChangeAspect="1" noChangeArrowheads="1" noTextEdit="1"/>
                </p:cNvSpPr>
                <p:nvPr/>
              </p:nvSpPr>
              <p:spPr bwMode="auto">
                <a:xfrm>
                  <a:off x="3134" y="1635"/>
                  <a:ext cx="1487"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103" name="Freeform 118">
                  <a:extLst>
                    <a:ext uri="{FF2B5EF4-FFF2-40B4-BE49-F238E27FC236}">
                      <a16:creationId xmlns:a16="http://schemas.microsoft.com/office/drawing/2014/main" id="{6F2289B6-8B6F-41BB-A7BB-C8512BB6B443}"/>
                    </a:ext>
                  </a:extLst>
                </p:cNvPr>
                <p:cNvSpPr>
                  <a:spLocks/>
                </p:cNvSpPr>
                <p:nvPr/>
              </p:nvSpPr>
              <p:spPr bwMode="auto">
                <a:xfrm>
                  <a:off x="3134" y="1635"/>
                  <a:ext cx="1487" cy="1152"/>
                </a:xfrm>
                <a:custGeom>
                  <a:avLst/>
                  <a:gdLst>
                    <a:gd name="T0" fmla="*/ 5066 w 5333"/>
                    <a:gd name="T1" fmla="*/ 0 h 4133"/>
                    <a:gd name="T2" fmla="*/ 1200 w 5333"/>
                    <a:gd name="T3" fmla="*/ 0 h 4133"/>
                    <a:gd name="T4" fmla="*/ 933 w 5333"/>
                    <a:gd name="T5" fmla="*/ 266 h 4133"/>
                    <a:gd name="T6" fmla="*/ 933 w 5333"/>
                    <a:gd name="T7" fmla="*/ 800 h 4133"/>
                    <a:gd name="T8" fmla="*/ 266 w 5333"/>
                    <a:gd name="T9" fmla="*/ 800 h 4133"/>
                    <a:gd name="T10" fmla="*/ 0 w 5333"/>
                    <a:gd name="T11" fmla="*/ 1066 h 4133"/>
                    <a:gd name="T12" fmla="*/ 0 w 5333"/>
                    <a:gd name="T13" fmla="*/ 3866 h 4133"/>
                    <a:gd name="T14" fmla="*/ 266 w 5333"/>
                    <a:gd name="T15" fmla="*/ 4133 h 4133"/>
                    <a:gd name="T16" fmla="*/ 4133 w 5333"/>
                    <a:gd name="T17" fmla="*/ 4133 h 4133"/>
                    <a:gd name="T18" fmla="*/ 4400 w 5333"/>
                    <a:gd name="T19" fmla="*/ 3866 h 4133"/>
                    <a:gd name="T20" fmla="*/ 4400 w 5333"/>
                    <a:gd name="T21" fmla="*/ 3333 h 4133"/>
                    <a:gd name="T22" fmla="*/ 5066 w 5333"/>
                    <a:gd name="T23" fmla="*/ 3333 h 4133"/>
                    <a:gd name="T24" fmla="*/ 5333 w 5333"/>
                    <a:gd name="T25" fmla="*/ 3066 h 4133"/>
                    <a:gd name="T26" fmla="*/ 5333 w 5333"/>
                    <a:gd name="T27" fmla="*/ 266 h 4133"/>
                    <a:gd name="T28" fmla="*/ 5066 w 5333"/>
                    <a:gd name="T2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33" h="4133">
                      <a:moveTo>
                        <a:pt x="5066" y="0"/>
                      </a:moveTo>
                      <a:cubicBezTo>
                        <a:pt x="1200" y="0"/>
                        <a:pt x="1200" y="0"/>
                        <a:pt x="1200" y="0"/>
                      </a:cubicBezTo>
                      <a:cubicBezTo>
                        <a:pt x="1052" y="0"/>
                        <a:pt x="933" y="119"/>
                        <a:pt x="933" y="266"/>
                      </a:cubicBezTo>
                      <a:cubicBezTo>
                        <a:pt x="933" y="800"/>
                        <a:pt x="933" y="800"/>
                        <a:pt x="933" y="800"/>
                      </a:cubicBezTo>
                      <a:cubicBezTo>
                        <a:pt x="266" y="800"/>
                        <a:pt x="266" y="800"/>
                        <a:pt x="266" y="800"/>
                      </a:cubicBezTo>
                      <a:cubicBezTo>
                        <a:pt x="119" y="800"/>
                        <a:pt x="0" y="919"/>
                        <a:pt x="0" y="1066"/>
                      </a:cubicBezTo>
                      <a:cubicBezTo>
                        <a:pt x="0" y="3866"/>
                        <a:pt x="0" y="3866"/>
                        <a:pt x="0" y="3866"/>
                      </a:cubicBezTo>
                      <a:cubicBezTo>
                        <a:pt x="0" y="4014"/>
                        <a:pt x="119" y="4133"/>
                        <a:pt x="266" y="4133"/>
                      </a:cubicBezTo>
                      <a:cubicBezTo>
                        <a:pt x="4133" y="4133"/>
                        <a:pt x="4133" y="4133"/>
                        <a:pt x="4133" y="4133"/>
                      </a:cubicBezTo>
                      <a:cubicBezTo>
                        <a:pt x="4280" y="4133"/>
                        <a:pt x="4400" y="4014"/>
                        <a:pt x="4400" y="3866"/>
                      </a:cubicBezTo>
                      <a:cubicBezTo>
                        <a:pt x="4400" y="3333"/>
                        <a:pt x="4400" y="3333"/>
                        <a:pt x="4400" y="3333"/>
                      </a:cubicBezTo>
                      <a:cubicBezTo>
                        <a:pt x="5066" y="3333"/>
                        <a:pt x="5066" y="3333"/>
                        <a:pt x="5066" y="3333"/>
                      </a:cubicBezTo>
                      <a:cubicBezTo>
                        <a:pt x="5214" y="3333"/>
                        <a:pt x="5333" y="3214"/>
                        <a:pt x="5333" y="3066"/>
                      </a:cubicBezTo>
                      <a:cubicBezTo>
                        <a:pt x="5333" y="266"/>
                        <a:pt x="5333" y="266"/>
                        <a:pt x="5333" y="266"/>
                      </a:cubicBezTo>
                      <a:cubicBezTo>
                        <a:pt x="5333" y="119"/>
                        <a:pt x="5214" y="0"/>
                        <a:pt x="506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19">
                  <a:extLst>
                    <a:ext uri="{FF2B5EF4-FFF2-40B4-BE49-F238E27FC236}">
                      <a16:creationId xmlns:a16="http://schemas.microsoft.com/office/drawing/2014/main" id="{F92017A6-19FE-411D-B059-5F5AB5793A82}"/>
                    </a:ext>
                  </a:extLst>
                </p:cNvPr>
                <p:cNvSpPr>
                  <a:spLocks/>
                </p:cNvSpPr>
                <p:nvPr/>
              </p:nvSpPr>
              <p:spPr bwMode="auto">
                <a:xfrm>
                  <a:off x="3469" y="1709"/>
                  <a:ext cx="1078" cy="781"/>
                </a:xfrm>
                <a:custGeom>
                  <a:avLst/>
                  <a:gdLst>
                    <a:gd name="T0" fmla="*/ 0 w 1078"/>
                    <a:gd name="T1" fmla="*/ 0 h 781"/>
                    <a:gd name="T2" fmla="*/ 0 w 1078"/>
                    <a:gd name="T3" fmla="*/ 149 h 781"/>
                    <a:gd name="T4" fmla="*/ 74 w 1078"/>
                    <a:gd name="T5" fmla="*/ 149 h 781"/>
                    <a:gd name="T6" fmla="*/ 74 w 1078"/>
                    <a:gd name="T7" fmla="*/ 75 h 781"/>
                    <a:gd name="T8" fmla="*/ 371 w 1078"/>
                    <a:gd name="T9" fmla="*/ 75 h 781"/>
                    <a:gd name="T10" fmla="*/ 371 w 1078"/>
                    <a:gd name="T11" fmla="*/ 149 h 781"/>
                    <a:gd name="T12" fmla="*/ 446 w 1078"/>
                    <a:gd name="T13" fmla="*/ 149 h 781"/>
                    <a:gd name="T14" fmla="*/ 446 w 1078"/>
                    <a:gd name="T15" fmla="*/ 75 h 781"/>
                    <a:gd name="T16" fmla="*/ 1003 w 1078"/>
                    <a:gd name="T17" fmla="*/ 75 h 781"/>
                    <a:gd name="T18" fmla="*/ 1003 w 1078"/>
                    <a:gd name="T19" fmla="*/ 706 h 781"/>
                    <a:gd name="T20" fmla="*/ 892 w 1078"/>
                    <a:gd name="T21" fmla="*/ 706 h 781"/>
                    <a:gd name="T22" fmla="*/ 892 w 1078"/>
                    <a:gd name="T23" fmla="*/ 781 h 781"/>
                    <a:gd name="T24" fmla="*/ 1078 w 1078"/>
                    <a:gd name="T25" fmla="*/ 781 h 781"/>
                    <a:gd name="T26" fmla="*/ 1078 w 1078"/>
                    <a:gd name="T27" fmla="*/ 0 h 781"/>
                    <a:gd name="T28" fmla="*/ 0 w 1078"/>
                    <a:gd name="T29"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8" h="781">
                      <a:moveTo>
                        <a:pt x="0" y="0"/>
                      </a:moveTo>
                      <a:lnTo>
                        <a:pt x="0" y="149"/>
                      </a:lnTo>
                      <a:lnTo>
                        <a:pt x="74" y="149"/>
                      </a:lnTo>
                      <a:lnTo>
                        <a:pt x="74" y="75"/>
                      </a:lnTo>
                      <a:lnTo>
                        <a:pt x="371" y="75"/>
                      </a:lnTo>
                      <a:lnTo>
                        <a:pt x="371" y="149"/>
                      </a:lnTo>
                      <a:lnTo>
                        <a:pt x="446" y="149"/>
                      </a:lnTo>
                      <a:lnTo>
                        <a:pt x="446" y="75"/>
                      </a:lnTo>
                      <a:lnTo>
                        <a:pt x="1003" y="75"/>
                      </a:lnTo>
                      <a:lnTo>
                        <a:pt x="1003" y="706"/>
                      </a:lnTo>
                      <a:lnTo>
                        <a:pt x="892" y="706"/>
                      </a:lnTo>
                      <a:lnTo>
                        <a:pt x="892" y="781"/>
                      </a:lnTo>
                      <a:lnTo>
                        <a:pt x="1078" y="781"/>
                      </a:lnTo>
                      <a:lnTo>
                        <a:pt x="107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0">
                  <a:extLst>
                    <a:ext uri="{FF2B5EF4-FFF2-40B4-BE49-F238E27FC236}">
                      <a16:creationId xmlns:a16="http://schemas.microsoft.com/office/drawing/2014/main" id="{26A58B54-CC73-4B94-9D1B-13EC6DCF4F94}"/>
                    </a:ext>
                  </a:extLst>
                </p:cNvPr>
                <p:cNvSpPr>
                  <a:spLocks noEditPoints="1"/>
                </p:cNvSpPr>
                <p:nvPr/>
              </p:nvSpPr>
              <p:spPr bwMode="auto">
                <a:xfrm>
                  <a:off x="3208" y="1932"/>
                  <a:ext cx="1078" cy="781"/>
                </a:xfrm>
                <a:custGeom>
                  <a:avLst/>
                  <a:gdLst>
                    <a:gd name="T0" fmla="*/ 298 w 1078"/>
                    <a:gd name="T1" fmla="*/ 261 h 781"/>
                    <a:gd name="T2" fmla="*/ 149 w 1078"/>
                    <a:gd name="T3" fmla="*/ 261 h 781"/>
                    <a:gd name="T4" fmla="*/ 149 w 1078"/>
                    <a:gd name="T5" fmla="*/ 186 h 781"/>
                    <a:gd name="T6" fmla="*/ 298 w 1078"/>
                    <a:gd name="T7" fmla="*/ 186 h 781"/>
                    <a:gd name="T8" fmla="*/ 298 w 1078"/>
                    <a:gd name="T9" fmla="*/ 261 h 781"/>
                    <a:gd name="T10" fmla="*/ 298 w 1078"/>
                    <a:gd name="T11" fmla="*/ 335 h 781"/>
                    <a:gd name="T12" fmla="*/ 149 w 1078"/>
                    <a:gd name="T13" fmla="*/ 335 h 781"/>
                    <a:gd name="T14" fmla="*/ 149 w 1078"/>
                    <a:gd name="T15" fmla="*/ 409 h 781"/>
                    <a:gd name="T16" fmla="*/ 298 w 1078"/>
                    <a:gd name="T17" fmla="*/ 409 h 781"/>
                    <a:gd name="T18" fmla="*/ 298 w 1078"/>
                    <a:gd name="T19" fmla="*/ 335 h 781"/>
                    <a:gd name="T20" fmla="*/ 1078 w 1078"/>
                    <a:gd name="T21" fmla="*/ 0 h 781"/>
                    <a:gd name="T22" fmla="*/ 1078 w 1078"/>
                    <a:gd name="T23" fmla="*/ 781 h 781"/>
                    <a:gd name="T24" fmla="*/ 0 w 1078"/>
                    <a:gd name="T25" fmla="*/ 781 h 781"/>
                    <a:gd name="T26" fmla="*/ 0 w 1078"/>
                    <a:gd name="T27" fmla="*/ 0 h 781"/>
                    <a:gd name="T28" fmla="*/ 1078 w 1078"/>
                    <a:gd name="T29" fmla="*/ 0 h 781"/>
                    <a:gd name="T30" fmla="*/ 372 w 1078"/>
                    <a:gd name="T31" fmla="*/ 75 h 781"/>
                    <a:gd name="T32" fmla="*/ 75 w 1078"/>
                    <a:gd name="T33" fmla="*/ 75 h 781"/>
                    <a:gd name="T34" fmla="*/ 75 w 1078"/>
                    <a:gd name="T35" fmla="*/ 706 h 781"/>
                    <a:gd name="T36" fmla="*/ 372 w 1078"/>
                    <a:gd name="T37" fmla="*/ 706 h 781"/>
                    <a:gd name="T38" fmla="*/ 372 w 1078"/>
                    <a:gd name="T39" fmla="*/ 75 h 781"/>
                    <a:gd name="T40" fmla="*/ 1004 w 1078"/>
                    <a:gd name="T41" fmla="*/ 75 h 781"/>
                    <a:gd name="T42" fmla="*/ 446 w 1078"/>
                    <a:gd name="T43" fmla="*/ 75 h 781"/>
                    <a:gd name="T44" fmla="*/ 446 w 1078"/>
                    <a:gd name="T45" fmla="*/ 706 h 781"/>
                    <a:gd name="T46" fmla="*/ 1004 w 1078"/>
                    <a:gd name="T47" fmla="*/ 706 h 781"/>
                    <a:gd name="T48" fmla="*/ 1004 w 1078"/>
                    <a:gd name="T49" fmla="*/ 75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8" h="781">
                      <a:moveTo>
                        <a:pt x="298" y="261"/>
                      </a:moveTo>
                      <a:lnTo>
                        <a:pt x="149" y="261"/>
                      </a:lnTo>
                      <a:lnTo>
                        <a:pt x="149" y="186"/>
                      </a:lnTo>
                      <a:lnTo>
                        <a:pt x="298" y="186"/>
                      </a:lnTo>
                      <a:lnTo>
                        <a:pt x="298" y="261"/>
                      </a:lnTo>
                      <a:close/>
                      <a:moveTo>
                        <a:pt x="298" y="335"/>
                      </a:moveTo>
                      <a:lnTo>
                        <a:pt x="149" y="335"/>
                      </a:lnTo>
                      <a:lnTo>
                        <a:pt x="149" y="409"/>
                      </a:lnTo>
                      <a:lnTo>
                        <a:pt x="298" y="409"/>
                      </a:lnTo>
                      <a:lnTo>
                        <a:pt x="298" y="335"/>
                      </a:lnTo>
                      <a:close/>
                      <a:moveTo>
                        <a:pt x="1078" y="0"/>
                      </a:moveTo>
                      <a:lnTo>
                        <a:pt x="1078" y="781"/>
                      </a:lnTo>
                      <a:lnTo>
                        <a:pt x="0" y="781"/>
                      </a:lnTo>
                      <a:lnTo>
                        <a:pt x="0" y="0"/>
                      </a:lnTo>
                      <a:lnTo>
                        <a:pt x="1078" y="0"/>
                      </a:lnTo>
                      <a:close/>
                      <a:moveTo>
                        <a:pt x="372" y="75"/>
                      </a:moveTo>
                      <a:lnTo>
                        <a:pt x="75" y="75"/>
                      </a:lnTo>
                      <a:lnTo>
                        <a:pt x="75" y="706"/>
                      </a:lnTo>
                      <a:lnTo>
                        <a:pt x="372" y="706"/>
                      </a:lnTo>
                      <a:lnTo>
                        <a:pt x="372" y="75"/>
                      </a:lnTo>
                      <a:close/>
                      <a:moveTo>
                        <a:pt x="1004" y="75"/>
                      </a:moveTo>
                      <a:lnTo>
                        <a:pt x="446" y="75"/>
                      </a:lnTo>
                      <a:lnTo>
                        <a:pt x="446" y="706"/>
                      </a:lnTo>
                      <a:lnTo>
                        <a:pt x="1004" y="706"/>
                      </a:lnTo>
                      <a:lnTo>
                        <a:pt x="100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1" name="Rectangle 87">
                <a:extLst>
                  <a:ext uri="{FF2B5EF4-FFF2-40B4-BE49-F238E27FC236}">
                    <a16:creationId xmlns:a16="http://schemas.microsoft.com/office/drawing/2014/main" id="{81530EA6-B21B-412F-BE62-CC662E3CAFB8}"/>
                  </a:ext>
                </a:extLst>
              </p:cNvPr>
              <p:cNvSpPr/>
              <p:nvPr/>
            </p:nvSpPr>
            <p:spPr bwMode="auto">
              <a:xfrm>
                <a:off x="3453359" y="3170705"/>
                <a:ext cx="528789" cy="297624"/>
              </a:xfrm>
              <a:custGeom>
                <a:avLst/>
                <a:gdLst>
                  <a:gd name="connsiteX0" fmla="*/ 0 w 9552305"/>
                  <a:gd name="connsiteY0" fmla="*/ 0 h 5033952"/>
                  <a:gd name="connsiteX1" fmla="*/ 9552305 w 9552305"/>
                  <a:gd name="connsiteY1" fmla="*/ 0 h 5033952"/>
                  <a:gd name="connsiteX2" fmla="*/ 9552305 w 9552305"/>
                  <a:gd name="connsiteY2" fmla="*/ 5033952 h 5033952"/>
                  <a:gd name="connsiteX3" fmla="*/ 0 w 9552305"/>
                  <a:gd name="connsiteY3" fmla="*/ 5033952 h 5033952"/>
                  <a:gd name="connsiteX4" fmla="*/ 0 w 9552305"/>
                  <a:gd name="connsiteY4" fmla="*/ 0 h 5033952"/>
                  <a:gd name="connsiteX0" fmla="*/ 0 w 9552305"/>
                  <a:gd name="connsiteY0" fmla="*/ 0 h 5057357"/>
                  <a:gd name="connsiteX1" fmla="*/ 9552305 w 9552305"/>
                  <a:gd name="connsiteY1" fmla="*/ 0 h 5057357"/>
                  <a:gd name="connsiteX2" fmla="*/ 9552305 w 9552305"/>
                  <a:gd name="connsiteY2" fmla="*/ 5033952 h 5057357"/>
                  <a:gd name="connsiteX3" fmla="*/ 4921933 w 9552305"/>
                  <a:gd name="connsiteY3" fmla="*/ 5057357 h 5057357"/>
                  <a:gd name="connsiteX4" fmla="*/ 0 w 9552305"/>
                  <a:gd name="connsiteY4" fmla="*/ 5033952 h 5057357"/>
                  <a:gd name="connsiteX5" fmla="*/ 0 w 9552305"/>
                  <a:gd name="connsiteY5" fmla="*/ 0 h 5057357"/>
                  <a:gd name="connsiteX0" fmla="*/ 0 w 9552305"/>
                  <a:gd name="connsiteY0" fmla="*/ 0 h 5430582"/>
                  <a:gd name="connsiteX1" fmla="*/ 9552305 w 9552305"/>
                  <a:gd name="connsiteY1" fmla="*/ 0 h 5430582"/>
                  <a:gd name="connsiteX2" fmla="*/ 9552305 w 9552305"/>
                  <a:gd name="connsiteY2" fmla="*/ 5033952 h 5430582"/>
                  <a:gd name="connsiteX3" fmla="*/ 4921933 w 9552305"/>
                  <a:gd name="connsiteY3" fmla="*/ 5430582 h 5430582"/>
                  <a:gd name="connsiteX4" fmla="*/ 0 w 9552305"/>
                  <a:gd name="connsiteY4" fmla="*/ 5033952 h 5430582"/>
                  <a:gd name="connsiteX5" fmla="*/ 0 w 9552305"/>
                  <a:gd name="connsiteY5" fmla="*/ 0 h 5430582"/>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2305" h="6158369">
                    <a:moveTo>
                      <a:pt x="0" y="0"/>
                    </a:moveTo>
                    <a:lnTo>
                      <a:pt x="9552305" y="0"/>
                    </a:lnTo>
                    <a:lnTo>
                      <a:pt x="9552305" y="5033952"/>
                    </a:lnTo>
                    <a:cubicBezTo>
                      <a:pt x="7946644" y="5800643"/>
                      <a:pt x="7423333" y="6119465"/>
                      <a:pt x="4847288" y="6158369"/>
                    </a:cubicBezTo>
                    <a:cubicBezTo>
                      <a:pt x="2149174" y="6138126"/>
                      <a:pt x="1503796" y="5763322"/>
                      <a:pt x="0" y="5033952"/>
                    </a:cubicBezTo>
                    <a:lnTo>
                      <a:pt x="0" y="0"/>
                    </a:lnTo>
                    <a:close/>
                  </a:path>
                </a:pathLst>
              </a:custGeom>
              <a:gradFill>
                <a:gsLst>
                  <a:gs pos="100000">
                    <a:srgbClr val="3FAFFA"/>
                  </a:gs>
                  <a:gs pos="0">
                    <a:srgbClr val="1A85DA"/>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2" name="Freeform 6">
                <a:extLst>
                  <a:ext uri="{FF2B5EF4-FFF2-40B4-BE49-F238E27FC236}">
                    <a16:creationId xmlns:a16="http://schemas.microsoft.com/office/drawing/2014/main" id="{D5849B00-C992-4F63-B8E3-3B6F10008898}"/>
                  </a:ext>
                </a:extLst>
              </p:cNvPr>
              <p:cNvSpPr>
                <a:spLocks/>
              </p:cNvSpPr>
              <p:nvPr/>
            </p:nvSpPr>
            <p:spPr bwMode="auto">
              <a:xfrm>
                <a:off x="3453401" y="3090618"/>
                <a:ext cx="528704" cy="159179"/>
              </a:xfrm>
              <a:custGeom>
                <a:avLst/>
                <a:gdLst>
                  <a:gd name="T0" fmla="*/ 1595 w 2977"/>
                  <a:gd name="T1" fmla="*/ 1 h 906"/>
                  <a:gd name="T2" fmla="*/ 1801 w 2977"/>
                  <a:gd name="T3" fmla="*/ 11 h 906"/>
                  <a:gd name="T4" fmla="*/ 1997 w 2977"/>
                  <a:gd name="T5" fmla="*/ 28 h 906"/>
                  <a:gd name="T6" fmla="*/ 2181 w 2977"/>
                  <a:gd name="T7" fmla="*/ 52 h 906"/>
                  <a:gd name="T8" fmla="*/ 2351 w 2977"/>
                  <a:gd name="T9" fmla="*/ 85 h 906"/>
                  <a:gd name="T10" fmla="*/ 2505 w 2977"/>
                  <a:gd name="T11" fmla="*/ 123 h 906"/>
                  <a:gd name="T12" fmla="*/ 2641 w 2977"/>
                  <a:gd name="T13" fmla="*/ 166 h 906"/>
                  <a:gd name="T14" fmla="*/ 2757 w 2977"/>
                  <a:gd name="T15" fmla="*/ 216 h 906"/>
                  <a:gd name="T16" fmla="*/ 2850 w 2977"/>
                  <a:gd name="T17" fmla="*/ 270 h 906"/>
                  <a:gd name="T18" fmla="*/ 2919 w 2977"/>
                  <a:gd name="T19" fmla="*/ 328 h 906"/>
                  <a:gd name="T20" fmla="*/ 2962 w 2977"/>
                  <a:gd name="T21" fmla="*/ 389 h 906"/>
                  <a:gd name="T22" fmla="*/ 2977 w 2977"/>
                  <a:gd name="T23" fmla="*/ 454 h 906"/>
                  <a:gd name="T24" fmla="*/ 2962 w 2977"/>
                  <a:gd name="T25" fmla="*/ 517 h 906"/>
                  <a:gd name="T26" fmla="*/ 2919 w 2977"/>
                  <a:gd name="T27" fmla="*/ 579 h 906"/>
                  <a:gd name="T28" fmla="*/ 2850 w 2977"/>
                  <a:gd name="T29" fmla="*/ 636 h 906"/>
                  <a:gd name="T30" fmla="*/ 2757 w 2977"/>
                  <a:gd name="T31" fmla="*/ 690 h 906"/>
                  <a:gd name="T32" fmla="*/ 2641 w 2977"/>
                  <a:gd name="T33" fmla="*/ 740 h 906"/>
                  <a:gd name="T34" fmla="*/ 2505 w 2977"/>
                  <a:gd name="T35" fmla="*/ 783 h 906"/>
                  <a:gd name="T36" fmla="*/ 2351 w 2977"/>
                  <a:gd name="T37" fmla="*/ 822 h 906"/>
                  <a:gd name="T38" fmla="*/ 2181 w 2977"/>
                  <a:gd name="T39" fmla="*/ 854 h 906"/>
                  <a:gd name="T40" fmla="*/ 1997 w 2977"/>
                  <a:gd name="T41" fmla="*/ 878 h 906"/>
                  <a:gd name="T42" fmla="*/ 1801 w 2977"/>
                  <a:gd name="T43" fmla="*/ 895 h 906"/>
                  <a:gd name="T44" fmla="*/ 1595 w 2977"/>
                  <a:gd name="T45" fmla="*/ 905 h 906"/>
                  <a:gd name="T46" fmla="*/ 1382 w 2977"/>
                  <a:gd name="T47" fmla="*/ 905 h 906"/>
                  <a:gd name="T48" fmla="*/ 1175 w 2977"/>
                  <a:gd name="T49" fmla="*/ 895 h 906"/>
                  <a:gd name="T50" fmla="*/ 980 w 2977"/>
                  <a:gd name="T51" fmla="*/ 878 h 906"/>
                  <a:gd name="T52" fmla="*/ 796 w 2977"/>
                  <a:gd name="T53" fmla="*/ 854 h 906"/>
                  <a:gd name="T54" fmla="*/ 626 w 2977"/>
                  <a:gd name="T55" fmla="*/ 822 h 906"/>
                  <a:gd name="T56" fmla="*/ 472 w 2977"/>
                  <a:gd name="T57" fmla="*/ 783 h 906"/>
                  <a:gd name="T58" fmla="*/ 336 w 2977"/>
                  <a:gd name="T59" fmla="*/ 740 h 906"/>
                  <a:gd name="T60" fmla="*/ 220 w 2977"/>
                  <a:gd name="T61" fmla="*/ 690 h 906"/>
                  <a:gd name="T62" fmla="*/ 127 w 2977"/>
                  <a:gd name="T63" fmla="*/ 636 h 906"/>
                  <a:gd name="T64" fmla="*/ 58 w 2977"/>
                  <a:gd name="T65" fmla="*/ 579 h 906"/>
                  <a:gd name="T66" fmla="*/ 15 w 2977"/>
                  <a:gd name="T67" fmla="*/ 517 h 906"/>
                  <a:gd name="T68" fmla="*/ 0 w 2977"/>
                  <a:gd name="T69" fmla="*/ 454 h 906"/>
                  <a:gd name="T70" fmla="*/ 15 w 2977"/>
                  <a:gd name="T71" fmla="*/ 389 h 906"/>
                  <a:gd name="T72" fmla="*/ 58 w 2977"/>
                  <a:gd name="T73" fmla="*/ 328 h 906"/>
                  <a:gd name="T74" fmla="*/ 127 w 2977"/>
                  <a:gd name="T75" fmla="*/ 270 h 906"/>
                  <a:gd name="T76" fmla="*/ 220 w 2977"/>
                  <a:gd name="T77" fmla="*/ 216 h 906"/>
                  <a:gd name="T78" fmla="*/ 336 w 2977"/>
                  <a:gd name="T79" fmla="*/ 166 h 906"/>
                  <a:gd name="T80" fmla="*/ 472 w 2977"/>
                  <a:gd name="T81" fmla="*/ 123 h 906"/>
                  <a:gd name="T82" fmla="*/ 626 w 2977"/>
                  <a:gd name="T83" fmla="*/ 85 h 906"/>
                  <a:gd name="T84" fmla="*/ 796 w 2977"/>
                  <a:gd name="T85" fmla="*/ 52 h 906"/>
                  <a:gd name="T86" fmla="*/ 980 w 2977"/>
                  <a:gd name="T87" fmla="*/ 28 h 906"/>
                  <a:gd name="T88" fmla="*/ 1175 w 2977"/>
                  <a:gd name="T89" fmla="*/ 11 h 906"/>
                  <a:gd name="T90" fmla="*/ 1382 w 2977"/>
                  <a:gd name="T91" fmla="*/ 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7" h="906">
                    <a:moveTo>
                      <a:pt x="1488" y="0"/>
                    </a:moveTo>
                    <a:lnTo>
                      <a:pt x="1595" y="1"/>
                    </a:lnTo>
                    <a:lnTo>
                      <a:pt x="1700" y="6"/>
                    </a:lnTo>
                    <a:lnTo>
                      <a:pt x="1801" y="11"/>
                    </a:lnTo>
                    <a:lnTo>
                      <a:pt x="1900" y="19"/>
                    </a:lnTo>
                    <a:lnTo>
                      <a:pt x="1997" y="28"/>
                    </a:lnTo>
                    <a:lnTo>
                      <a:pt x="2091" y="39"/>
                    </a:lnTo>
                    <a:lnTo>
                      <a:pt x="2181" y="52"/>
                    </a:lnTo>
                    <a:lnTo>
                      <a:pt x="2268" y="68"/>
                    </a:lnTo>
                    <a:lnTo>
                      <a:pt x="2351" y="85"/>
                    </a:lnTo>
                    <a:lnTo>
                      <a:pt x="2431" y="103"/>
                    </a:lnTo>
                    <a:lnTo>
                      <a:pt x="2505" y="123"/>
                    </a:lnTo>
                    <a:lnTo>
                      <a:pt x="2575" y="144"/>
                    </a:lnTo>
                    <a:lnTo>
                      <a:pt x="2641" y="166"/>
                    </a:lnTo>
                    <a:lnTo>
                      <a:pt x="2701" y="191"/>
                    </a:lnTo>
                    <a:lnTo>
                      <a:pt x="2757" y="216"/>
                    </a:lnTo>
                    <a:lnTo>
                      <a:pt x="2806" y="243"/>
                    </a:lnTo>
                    <a:lnTo>
                      <a:pt x="2850" y="270"/>
                    </a:lnTo>
                    <a:lnTo>
                      <a:pt x="2887" y="299"/>
                    </a:lnTo>
                    <a:lnTo>
                      <a:pt x="2919" y="328"/>
                    </a:lnTo>
                    <a:lnTo>
                      <a:pt x="2943" y="358"/>
                    </a:lnTo>
                    <a:lnTo>
                      <a:pt x="2962" y="389"/>
                    </a:lnTo>
                    <a:lnTo>
                      <a:pt x="2973" y="421"/>
                    </a:lnTo>
                    <a:lnTo>
                      <a:pt x="2977" y="454"/>
                    </a:lnTo>
                    <a:lnTo>
                      <a:pt x="2973" y="485"/>
                    </a:lnTo>
                    <a:lnTo>
                      <a:pt x="2962" y="517"/>
                    </a:lnTo>
                    <a:lnTo>
                      <a:pt x="2943" y="548"/>
                    </a:lnTo>
                    <a:lnTo>
                      <a:pt x="2919" y="579"/>
                    </a:lnTo>
                    <a:lnTo>
                      <a:pt x="2887" y="607"/>
                    </a:lnTo>
                    <a:lnTo>
                      <a:pt x="2850" y="636"/>
                    </a:lnTo>
                    <a:lnTo>
                      <a:pt x="2806" y="663"/>
                    </a:lnTo>
                    <a:lnTo>
                      <a:pt x="2757" y="690"/>
                    </a:lnTo>
                    <a:lnTo>
                      <a:pt x="2701" y="715"/>
                    </a:lnTo>
                    <a:lnTo>
                      <a:pt x="2641" y="740"/>
                    </a:lnTo>
                    <a:lnTo>
                      <a:pt x="2575" y="762"/>
                    </a:lnTo>
                    <a:lnTo>
                      <a:pt x="2505" y="783"/>
                    </a:lnTo>
                    <a:lnTo>
                      <a:pt x="2431" y="804"/>
                    </a:lnTo>
                    <a:lnTo>
                      <a:pt x="2351" y="822"/>
                    </a:lnTo>
                    <a:lnTo>
                      <a:pt x="2268" y="838"/>
                    </a:lnTo>
                    <a:lnTo>
                      <a:pt x="2181" y="854"/>
                    </a:lnTo>
                    <a:lnTo>
                      <a:pt x="2091" y="867"/>
                    </a:lnTo>
                    <a:lnTo>
                      <a:pt x="1997" y="878"/>
                    </a:lnTo>
                    <a:lnTo>
                      <a:pt x="1900" y="888"/>
                    </a:lnTo>
                    <a:lnTo>
                      <a:pt x="1801" y="895"/>
                    </a:lnTo>
                    <a:lnTo>
                      <a:pt x="1700" y="901"/>
                    </a:lnTo>
                    <a:lnTo>
                      <a:pt x="1595" y="905"/>
                    </a:lnTo>
                    <a:lnTo>
                      <a:pt x="1488" y="906"/>
                    </a:lnTo>
                    <a:lnTo>
                      <a:pt x="1382" y="905"/>
                    </a:lnTo>
                    <a:lnTo>
                      <a:pt x="1277" y="901"/>
                    </a:lnTo>
                    <a:lnTo>
                      <a:pt x="1175" y="895"/>
                    </a:lnTo>
                    <a:lnTo>
                      <a:pt x="1077" y="888"/>
                    </a:lnTo>
                    <a:lnTo>
                      <a:pt x="980" y="878"/>
                    </a:lnTo>
                    <a:lnTo>
                      <a:pt x="886" y="867"/>
                    </a:lnTo>
                    <a:lnTo>
                      <a:pt x="796" y="854"/>
                    </a:lnTo>
                    <a:lnTo>
                      <a:pt x="709" y="838"/>
                    </a:lnTo>
                    <a:lnTo>
                      <a:pt x="626" y="822"/>
                    </a:lnTo>
                    <a:lnTo>
                      <a:pt x="546" y="804"/>
                    </a:lnTo>
                    <a:lnTo>
                      <a:pt x="472" y="783"/>
                    </a:lnTo>
                    <a:lnTo>
                      <a:pt x="402" y="762"/>
                    </a:lnTo>
                    <a:lnTo>
                      <a:pt x="336" y="740"/>
                    </a:lnTo>
                    <a:lnTo>
                      <a:pt x="276" y="715"/>
                    </a:lnTo>
                    <a:lnTo>
                      <a:pt x="220" y="690"/>
                    </a:lnTo>
                    <a:lnTo>
                      <a:pt x="171" y="663"/>
                    </a:lnTo>
                    <a:lnTo>
                      <a:pt x="127" y="636"/>
                    </a:lnTo>
                    <a:lnTo>
                      <a:pt x="90" y="607"/>
                    </a:lnTo>
                    <a:lnTo>
                      <a:pt x="58" y="579"/>
                    </a:lnTo>
                    <a:lnTo>
                      <a:pt x="34" y="548"/>
                    </a:lnTo>
                    <a:lnTo>
                      <a:pt x="15" y="517"/>
                    </a:lnTo>
                    <a:lnTo>
                      <a:pt x="4" y="485"/>
                    </a:lnTo>
                    <a:lnTo>
                      <a:pt x="0" y="454"/>
                    </a:lnTo>
                    <a:lnTo>
                      <a:pt x="4" y="421"/>
                    </a:lnTo>
                    <a:lnTo>
                      <a:pt x="15" y="389"/>
                    </a:lnTo>
                    <a:lnTo>
                      <a:pt x="34" y="358"/>
                    </a:lnTo>
                    <a:lnTo>
                      <a:pt x="58" y="328"/>
                    </a:lnTo>
                    <a:lnTo>
                      <a:pt x="90" y="299"/>
                    </a:lnTo>
                    <a:lnTo>
                      <a:pt x="127" y="270"/>
                    </a:lnTo>
                    <a:lnTo>
                      <a:pt x="171" y="243"/>
                    </a:lnTo>
                    <a:lnTo>
                      <a:pt x="220" y="216"/>
                    </a:lnTo>
                    <a:lnTo>
                      <a:pt x="276" y="191"/>
                    </a:lnTo>
                    <a:lnTo>
                      <a:pt x="336" y="166"/>
                    </a:lnTo>
                    <a:lnTo>
                      <a:pt x="402" y="144"/>
                    </a:lnTo>
                    <a:lnTo>
                      <a:pt x="472" y="123"/>
                    </a:lnTo>
                    <a:lnTo>
                      <a:pt x="546" y="103"/>
                    </a:lnTo>
                    <a:lnTo>
                      <a:pt x="626" y="85"/>
                    </a:lnTo>
                    <a:lnTo>
                      <a:pt x="709" y="68"/>
                    </a:lnTo>
                    <a:lnTo>
                      <a:pt x="796" y="52"/>
                    </a:lnTo>
                    <a:lnTo>
                      <a:pt x="886" y="39"/>
                    </a:lnTo>
                    <a:lnTo>
                      <a:pt x="980" y="28"/>
                    </a:lnTo>
                    <a:lnTo>
                      <a:pt x="1077" y="19"/>
                    </a:lnTo>
                    <a:lnTo>
                      <a:pt x="1175" y="11"/>
                    </a:lnTo>
                    <a:lnTo>
                      <a:pt x="1277" y="6"/>
                    </a:lnTo>
                    <a:lnTo>
                      <a:pt x="1382" y="1"/>
                    </a:lnTo>
                    <a:lnTo>
                      <a:pt x="148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ACA3219D-A5EF-4AB2-A277-FD02C2C8214A}"/>
                  </a:ext>
                </a:extLst>
              </p:cNvPr>
              <p:cNvSpPr>
                <a:spLocks/>
              </p:cNvSpPr>
              <p:nvPr/>
            </p:nvSpPr>
            <p:spPr bwMode="auto">
              <a:xfrm>
                <a:off x="3453401" y="3403292"/>
                <a:ext cx="528704" cy="278564"/>
              </a:xfrm>
              <a:custGeom>
                <a:avLst/>
                <a:gdLst>
                  <a:gd name="T0" fmla="*/ 59 w 2977"/>
                  <a:gd name="T1" fmla="*/ 35 h 1570"/>
                  <a:gd name="T2" fmla="*/ 190 w 2977"/>
                  <a:gd name="T3" fmla="*/ 98 h 1570"/>
                  <a:gd name="T4" fmla="*/ 335 w 2977"/>
                  <a:gd name="T5" fmla="*/ 152 h 1570"/>
                  <a:gd name="T6" fmla="*/ 495 w 2977"/>
                  <a:gd name="T7" fmla="*/ 196 h 1570"/>
                  <a:gd name="T8" fmla="*/ 666 w 2977"/>
                  <a:gd name="T9" fmla="*/ 233 h 1570"/>
                  <a:gd name="T10" fmla="*/ 843 w 2977"/>
                  <a:gd name="T11" fmla="*/ 262 h 1570"/>
                  <a:gd name="T12" fmla="*/ 1027 w 2977"/>
                  <a:gd name="T13" fmla="*/ 283 h 1570"/>
                  <a:gd name="T14" fmla="*/ 1212 w 2977"/>
                  <a:gd name="T15" fmla="*/ 296 h 1570"/>
                  <a:gd name="T16" fmla="*/ 1397 w 2977"/>
                  <a:gd name="T17" fmla="*/ 302 h 1570"/>
                  <a:gd name="T18" fmla="*/ 1580 w 2977"/>
                  <a:gd name="T19" fmla="*/ 302 h 1570"/>
                  <a:gd name="T20" fmla="*/ 1765 w 2977"/>
                  <a:gd name="T21" fmla="*/ 296 h 1570"/>
                  <a:gd name="T22" fmla="*/ 1950 w 2977"/>
                  <a:gd name="T23" fmla="*/ 283 h 1570"/>
                  <a:gd name="T24" fmla="*/ 2134 w 2977"/>
                  <a:gd name="T25" fmla="*/ 262 h 1570"/>
                  <a:gd name="T26" fmla="*/ 2311 w 2977"/>
                  <a:gd name="T27" fmla="*/ 233 h 1570"/>
                  <a:gd name="T28" fmla="*/ 2482 w 2977"/>
                  <a:gd name="T29" fmla="*/ 196 h 1570"/>
                  <a:gd name="T30" fmla="*/ 2642 w 2977"/>
                  <a:gd name="T31" fmla="*/ 152 h 1570"/>
                  <a:gd name="T32" fmla="*/ 2787 w 2977"/>
                  <a:gd name="T33" fmla="*/ 98 h 1570"/>
                  <a:gd name="T34" fmla="*/ 2918 w 2977"/>
                  <a:gd name="T35" fmla="*/ 35 h 1570"/>
                  <a:gd name="T36" fmla="*/ 2977 w 2977"/>
                  <a:gd name="T37" fmla="*/ 1014 h 1570"/>
                  <a:gd name="T38" fmla="*/ 2963 w 2977"/>
                  <a:gd name="T39" fmla="*/ 1078 h 1570"/>
                  <a:gd name="T40" fmla="*/ 2923 w 2977"/>
                  <a:gd name="T41" fmla="*/ 1142 h 1570"/>
                  <a:gd name="T42" fmla="*/ 2860 w 2977"/>
                  <a:gd name="T43" fmla="*/ 1207 h 1570"/>
                  <a:gd name="T44" fmla="*/ 2773 w 2977"/>
                  <a:gd name="T45" fmla="*/ 1270 h 1570"/>
                  <a:gd name="T46" fmla="*/ 2666 w 2977"/>
                  <a:gd name="T47" fmla="*/ 1330 h 1570"/>
                  <a:gd name="T48" fmla="*/ 2541 w 2977"/>
                  <a:gd name="T49" fmla="*/ 1386 h 1570"/>
                  <a:gd name="T50" fmla="*/ 2398 w 2977"/>
                  <a:gd name="T51" fmla="*/ 1437 h 1570"/>
                  <a:gd name="T52" fmla="*/ 2240 w 2977"/>
                  <a:gd name="T53" fmla="*/ 1481 h 1570"/>
                  <a:gd name="T54" fmla="*/ 2068 w 2977"/>
                  <a:gd name="T55" fmla="*/ 1518 h 1570"/>
                  <a:gd name="T56" fmla="*/ 1884 w 2977"/>
                  <a:gd name="T57" fmla="*/ 1547 h 1570"/>
                  <a:gd name="T58" fmla="*/ 1690 w 2977"/>
                  <a:gd name="T59" fmla="*/ 1564 h 1570"/>
                  <a:gd name="T60" fmla="*/ 1488 w 2977"/>
                  <a:gd name="T61" fmla="*/ 1570 h 1570"/>
                  <a:gd name="T62" fmla="*/ 1287 w 2977"/>
                  <a:gd name="T63" fmla="*/ 1564 h 1570"/>
                  <a:gd name="T64" fmla="*/ 1093 w 2977"/>
                  <a:gd name="T65" fmla="*/ 1547 h 1570"/>
                  <a:gd name="T66" fmla="*/ 909 w 2977"/>
                  <a:gd name="T67" fmla="*/ 1518 h 1570"/>
                  <a:gd name="T68" fmla="*/ 737 w 2977"/>
                  <a:gd name="T69" fmla="*/ 1481 h 1570"/>
                  <a:gd name="T70" fmla="*/ 579 w 2977"/>
                  <a:gd name="T71" fmla="*/ 1437 h 1570"/>
                  <a:gd name="T72" fmla="*/ 436 w 2977"/>
                  <a:gd name="T73" fmla="*/ 1386 h 1570"/>
                  <a:gd name="T74" fmla="*/ 311 w 2977"/>
                  <a:gd name="T75" fmla="*/ 1330 h 1570"/>
                  <a:gd name="T76" fmla="*/ 204 w 2977"/>
                  <a:gd name="T77" fmla="*/ 1270 h 1570"/>
                  <a:gd name="T78" fmla="*/ 117 w 2977"/>
                  <a:gd name="T79" fmla="*/ 1207 h 1570"/>
                  <a:gd name="T80" fmla="*/ 54 w 2977"/>
                  <a:gd name="T81" fmla="*/ 1142 h 1570"/>
                  <a:gd name="T82" fmla="*/ 14 w 2977"/>
                  <a:gd name="T83" fmla="*/ 1078 h 1570"/>
                  <a:gd name="T84" fmla="*/ 0 w 2977"/>
                  <a:gd name="T85" fmla="*/ 1014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7" h="1570">
                    <a:moveTo>
                      <a:pt x="0" y="0"/>
                    </a:moveTo>
                    <a:lnTo>
                      <a:pt x="59" y="35"/>
                    </a:lnTo>
                    <a:lnTo>
                      <a:pt x="121" y="67"/>
                    </a:lnTo>
                    <a:lnTo>
                      <a:pt x="190" y="98"/>
                    </a:lnTo>
                    <a:lnTo>
                      <a:pt x="261" y="126"/>
                    </a:lnTo>
                    <a:lnTo>
                      <a:pt x="335" y="152"/>
                    </a:lnTo>
                    <a:lnTo>
                      <a:pt x="414" y="175"/>
                    </a:lnTo>
                    <a:lnTo>
                      <a:pt x="495" y="196"/>
                    </a:lnTo>
                    <a:lnTo>
                      <a:pt x="579" y="216"/>
                    </a:lnTo>
                    <a:lnTo>
                      <a:pt x="666" y="233"/>
                    </a:lnTo>
                    <a:lnTo>
                      <a:pt x="753" y="248"/>
                    </a:lnTo>
                    <a:lnTo>
                      <a:pt x="843" y="262"/>
                    </a:lnTo>
                    <a:lnTo>
                      <a:pt x="935" y="273"/>
                    </a:lnTo>
                    <a:lnTo>
                      <a:pt x="1027" y="283"/>
                    </a:lnTo>
                    <a:lnTo>
                      <a:pt x="1119" y="290"/>
                    </a:lnTo>
                    <a:lnTo>
                      <a:pt x="1212" y="296"/>
                    </a:lnTo>
                    <a:lnTo>
                      <a:pt x="1305" y="300"/>
                    </a:lnTo>
                    <a:lnTo>
                      <a:pt x="1397" y="302"/>
                    </a:lnTo>
                    <a:lnTo>
                      <a:pt x="1488" y="303"/>
                    </a:lnTo>
                    <a:lnTo>
                      <a:pt x="1580" y="302"/>
                    </a:lnTo>
                    <a:lnTo>
                      <a:pt x="1672" y="300"/>
                    </a:lnTo>
                    <a:lnTo>
                      <a:pt x="1765" y="296"/>
                    </a:lnTo>
                    <a:lnTo>
                      <a:pt x="1858" y="290"/>
                    </a:lnTo>
                    <a:lnTo>
                      <a:pt x="1950" y="283"/>
                    </a:lnTo>
                    <a:lnTo>
                      <a:pt x="2042" y="273"/>
                    </a:lnTo>
                    <a:lnTo>
                      <a:pt x="2134" y="262"/>
                    </a:lnTo>
                    <a:lnTo>
                      <a:pt x="2224" y="248"/>
                    </a:lnTo>
                    <a:lnTo>
                      <a:pt x="2311" y="233"/>
                    </a:lnTo>
                    <a:lnTo>
                      <a:pt x="2398" y="216"/>
                    </a:lnTo>
                    <a:lnTo>
                      <a:pt x="2482" y="196"/>
                    </a:lnTo>
                    <a:lnTo>
                      <a:pt x="2563" y="175"/>
                    </a:lnTo>
                    <a:lnTo>
                      <a:pt x="2642" y="152"/>
                    </a:lnTo>
                    <a:lnTo>
                      <a:pt x="2716" y="126"/>
                    </a:lnTo>
                    <a:lnTo>
                      <a:pt x="2787" y="98"/>
                    </a:lnTo>
                    <a:lnTo>
                      <a:pt x="2856" y="67"/>
                    </a:lnTo>
                    <a:lnTo>
                      <a:pt x="2918" y="35"/>
                    </a:lnTo>
                    <a:lnTo>
                      <a:pt x="2977" y="0"/>
                    </a:lnTo>
                    <a:lnTo>
                      <a:pt x="2977" y="1014"/>
                    </a:lnTo>
                    <a:lnTo>
                      <a:pt x="2973" y="1046"/>
                    </a:lnTo>
                    <a:lnTo>
                      <a:pt x="2963" y="1078"/>
                    </a:lnTo>
                    <a:lnTo>
                      <a:pt x="2946" y="1110"/>
                    </a:lnTo>
                    <a:lnTo>
                      <a:pt x="2923" y="1142"/>
                    </a:lnTo>
                    <a:lnTo>
                      <a:pt x="2894" y="1175"/>
                    </a:lnTo>
                    <a:lnTo>
                      <a:pt x="2860" y="1207"/>
                    </a:lnTo>
                    <a:lnTo>
                      <a:pt x="2819" y="1238"/>
                    </a:lnTo>
                    <a:lnTo>
                      <a:pt x="2773" y="1270"/>
                    </a:lnTo>
                    <a:lnTo>
                      <a:pt x="2722" y="1300"/>
                    </a:lnTo>
                    <a:lnTo>
                      <a:pt x="2666" y="1330"/>
                    </a:lnTo>
                    <a:lnTo>
                      <a:pt x="2606" y="1358"/>
                    </a:lnTo>
                    <a:lnTo>
                      <a:pt x="2541" y="1386"/>
                    </a:lnTo>
                    <a:lnTo>
                      <a:pt x="2471" y="1412"/>
                    </a:lnTo>
                    <a:lnTo>
                      <a:pt x="2398" y="1437"/>
                    </a:lnTo>
                    <a:lnTo>
                      <a:pt x="2320" y="1460"/>
                    </a:lnTo>
                    <a:lnTo>
                      <a:pt x="2240" y="1481"/>
                    </a:lnTo>
                    <a:lnTo>
                      <a:pt x="2155" y="1501"/>
                    </a:lnTo>
                    <a:lnTo>
                      <a:pt x="2068" y="1518"/>
                    </a:lnTo>
                    <a:lnTo>
                      <a:pt x="1977" y="1533"/>
                    </a:lnTo>
                    <a:lnTo>
                      <a:pt x="1884" y="1547"/>
                    </a:lnTo>
                    <a:lnTo>
                      <a:pt x="1788" y="1557"/>
                    </a:lnTo>
                    <a:lnTo>
                      <a:pt x="1690" y="1564"/>
                    </a:lnTo>
                    <a:lnTo>
                      <a:pt x="1590" y="1568"/>
                    </a:lnTo>
                    <a:lnTo>
                      <a:pt x="1488" y="1570"/>
                    </a:lnTo>
                    <a:lnTo>
                      <a:pt x="1387" y="1568"/>
                    </a:lnTo>
                    <a:lnTo>
                      <a:pt x="1287" y="1564"/>
                    </a:lnTo>
                    <a:lnTo>
                      <a:pt x="1189" y="1557"/>
                    </a:lnTo>
                    <a:lnTo>
                      <a:pt x="1093" y="1547"/>
                    </a:lnTo>
                    <a:lnTo>
                      <a:pt x="1000" y="1533"/>
                    </a:lnTo>
                    <a:lnTo>
                      <a:pt x="909" y="1518"/>
                    </a:lnTo>
                    <a:lnTo>
                      <a:pt x="822" y="1501"/>
                    </a:lnTo>
                    <a:lnTo>
                      <a:pt x="737" y="1481"/>
                    </a:lnTo>
                    <a:lnTo>
                      <a:pt x="657" y="1460"/>
                    </a:lnTo>
                    <a:lnTo>
                      <a:pt x="579" y="1437"/>
                    </a:lnTo>
                    <a:lnTo>
                      <a:pt x="506" y="1412"/>
                    </a:lnTo>
                    <a:lnTo>
                      <a:pt x="436" y="1386"/>
                    </a:lnTo>
                    <a:lnTo>
                      <a:pt x="371" y="1358"/>
                    </a:lnTo>
                    <a:lnTo>
                      <a:pt x="311" y="1330"/>
                    </a:lnTo>
                    <a:lnTo>
                      <a:pt x="255" y="1300"/>
                    </a:lnTo>
                    <a:lnTo>
                      <a:pt x="204" y="1270"/>
                    </a:lnTo>
                    <a:lnTo>
                      <a:pt x="158" y="1238"/>
                    </a:lnTo>
                    <a:lnTo>
                      <a:pt x="117" y="1207"/>
                    </a:lnTo>
                    <a:lnTo>
                      <a:pt x="83" y="1175"/>
                    </a:lnTo>
                    <a:lnTo>
                      <a:pt x="54" y="1142"/>
                    </a:lnTo>
                    <a:lnTo>
                      <a:pt x="31" y="1110"/>
                    </a:lnTo>
                    <a:lnTo>
                      <a:pt x="14" y="1078"/>
                    </a:lnTo>
                    <a:lnTo>
                      <a:pt x="4" y="1046"/>
                    </a:lnTo>
                    <a:lnTo>
                      <a:pt x="0" y="101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8">
                <a:extLst>
                  <a:ext uri="{FF2B5EF4-FFF2-40B4-BE49-F238E27FC236}">
                    <a16:creationId xmlns:a16="http://schemas.microsoft.com/office/drawing/2014/main" id="{E5A01CAB-FA83-46FF-B135-8564E83FEBE9}"/>
                  </a:ext>
                </a:extLst>
              </p:cNvPr>
              <p:cNvSpPr>
                <a:spLocks/>
              </p:cNvSpPr>
              <p:nvPr/>
            </p:nvSpPr>
            <p:spPr bwMode="auto">
              <a:xfrm>
                <a:off x="3453401" y="3241270"/>
                <a:ext cx="528704" cy="170550"/>
              </a:xfrm>
              <a:custGeom>
                <a:avLst/>
                <a:gdLst>
                  <a:gd name="T0" fmla="*/ 59 w 2977"/>
                  <a:gd name="T1" fmla="*/ 35 h 951"/>
                  <a:gd name="T2" fmla="*/ 189 w 2977"/>
                  <a:gd name="T3" fmla="*/ 99 h 951"/>
                  <a:gd name="T4" fmla="*/ 335 w 2977"/>
                  <a:gd name="T5" fmla="*/ 153 h 951"/>
                  <a:gd name="T6" fmla="*/ 495 w 2977"/>
                  <a:gd name="T7" fmla="*/ 197 h 951"/>
                  <a:gd name="T8" fmla="*/ 666 w 2977"/>
                  <a:gd name="T9" fmla="*/ 235 h 951"/>
                  <a:gd name="T10" fmla="*/ 843 w 2977"/>
                  <a:gd name="T11" fmla="*/ 263 h 951"/>
                  <a:gd name="T12" fmla="*/ 1027 w 2977"/>
                  <a:gd name="T13" fmla="*/ 284 h 951"/>
                  <a:gd name="T14" fmla="*/ 1212 w 2977"/>
                  <a:gd name="T15" fmla="*/ 297 h 951"/>
                  <a:gd name="T16" fmla="*/ 1397 w 2977"/>
                  <a:gd name="T17" fmla="*/ 304 h 951"/>
                  <a:gd name="T18" fmla="*/ 1580 w 2977"/>
                  <a:gd name="T19" fmla="*/ 304 h 951"/>
                  <a:gd name="T20" fmla="*/ 1765 w 2977"/>
                  <a:gd name="T21" fmla="*/ 297 h 951"/>
                  <a:gd name="T22" fmla="*/ 1950 w 2977"/>
                  <a:gd name="T23" fmla="*/ 284 h 951"/>
                  <a:gd name="T24" fmla="*/ 2134 w 2977"/>
                  <a:gd name="T25" fmla="*/ 263 h 951"/>
                  <a:gd name="T26" fmla="*/ 2311 w 2977"/>
                  <a:gd name="T27" fmla="*/ 235 h 951"/>
                  <a:gd name="T28" fmla="*/ 2482 w 2977"/>
                  <a:gd name="T29" fmla="*/ 197 h 951"/>
                  <a:gd name="T30" fmla="*/ 2642 w 2977"/>
                  <a:gd name="T31" fmla="*/ 153 h 951"/>
                  <a:gd name="T32" fmla="*/ 2788 w 2977"/>
                  <a:gd name="T33" fmla="*/ 99 h 951"/>
                  <a:gd name="T34" fmla="*/ 2918 w 2977"/>
                  <a:gd name="T35" fmla="*/ 35 h 951"/>
                  <a:gd name="T36" fmla="*/ 2977 w 2977"/>
                  <a:gd name="T37" fmla="*/ 647 h 951"/>
                  <a:gd name="T38" fmla="*/ 2856 w 2977"/>
                  <a:gd name="T39" fmla="*/ 715 h 951"/>
                  <a:gd name="T40" fmla="*/ 2716 w 2977"/>
                  <a:gd name="T41" fmla="*/ 774 h 951"/>
                  <a:gd name="T42" fmla="*/ 2563 w 2977"/>
                  <a:gd name="T43" fmla="*/ 822 h 951"/>
                  <a:gd name="T44" fmla="*/ 2398 w 2977"/>
                  <a:gd name="T45" fmla="*/ 863 h 951"/>
                  <a:gd name="T46" fmla="*/ 2224 w 2977"/>
                  <a:gd name="T47" fmla="*/ 896 h 951"/>
                  <a:gd name="T48" fmla="*/ 2042 w 2977"/>
                  <a:gd name="T49" fmla="*/ 921 h 951"/>
                  <a:gd name="T50" fmla="*/ 1858 w 2977"/>
                  <a:gd name="T51" fmla="*/ 938 h 951"/>
                  <a:gd name="T52" fmla="*/ 1672 w 2977"/>
                  <a:gd name="T53" fmla="*/ 948 h 951"/>
                  <a:gd name="T54" fmla="*/ 1488 w 2977"/>
                  <a:gd name="T55" fmla="*/ 951 h 951"/>
                  <a:gd name="T56" fmla="*/ 1305 w 2977"/>
                  <a:gd name="T57" fmla="*/ 948 h 951"/>
                  <a:gd name="T58" fmla="*/ 1119 w 2977"/>
                  <a:gd name="T59" fmla="*/ 938 h 951"/>
                  <a:gd name="T60" fmla="*/ 935 w 2977"/>
                  <a:gd name="T61" fmla="*/ 921 h 951"/>
                  <a:gd name="T62" fmla="*/ 753 w 2977"/>
                  <a:gd name="T63" fmla="*/ 896 h 951"/>
                  <a:gd name="T64" fmla="*/ 579 w 2977"/>
                  <a:gd name="T65" fmla="*/ 863 h 951"/>
                  <a:gd name="T66" fmla="*/ 414 w 2977"/>
                  <a:gd name="T67" fmla="*/ 822 h 951"/>
                  <a:gd name="T68" fmla="*/ 261 w 2977"/>
                  <a:gd name="T69" fmla="*/ 774 h 951"/>
                  <a:gd name="T70" fmla="*/ 121 w 2977"/>
                  <a:gd name="T71" fmla="*/ 715 h 951"/>
                  <a:gd name="T72" fmla="*/ 0 w 2977"/>
                  <a:gd name="T73" fmla="*/ 64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7" h="951">
                    <a:moveTo>
                      <a:pt x="0" y="0"/>
                    </a:moveTo>
                    <a:lnTo>
                      <a:pt x="59" y="35"/>
                    </a:lnTo>
                    <a:lnTo>
                      <a:pt x="121" y="68"/>
                    </a:lnTo>
                    <a:lnTo>
                      <a:pt x="189" y="99"/>
                    </a:lnTo>
                    <a:lnTo>
                      <a:pt x="260" y="127"/>
                    </a:lnTo>
                    <a:lnTo>
                      <a:pt x="335" y="153"/>
                    </a:lnTo>
                    <a:lnTo>
                      <a:pt x="414" y="176"/>
                    </a:lnTo>
                    <a:lnTo>
                      <a:pt x="495" y="197"/>
                    </a:lnTo>
                    <a:lnTo>
                      <a:pt x="579" y="218"/>
                    </a:lnTo>
                    <a:lnTo>
                      <a:pt x="666" y="235"/>
                    </a:lnTo>
                    <a:lnTo>
                      <a:pt x="753" y="250"/>
                    </a:lnTo>
                    <a:lnTo>
                      <a:pt x="843" y="263"/>
                    </a:lnTo>
                    <a:lnTo>
                      <a:pt x="935" y="275"/>
                    </a:lnTo>
                    <a:lnTo>
                      <a:pt x="1027" y="284"/>
                    </a:lnTo>
                    <a:lnTo>
                      <a:pt x="1119" y="292"/>
                    </a:lnTo>
                    <a:lnTo>
                      <a:pt x="1212" y="297"/>
                    </a:lnTo>
                    <a:lnTo>
                      <a:pt x="1305" y="301"/>
                    </a:lnTo>
                    <a:lnTo>
                      <a:pt x="1397" y="304"/>
                    </a:lnTo>
                    <a:lnTo>
                      <a:pt x="1488" y="305"/>
                    </a:lnTo>
                    <a:lnTo>
                      <a:pt x="1580" y="304"/>
                    </a:lnTo>
                    <a:lnTo>
                      <a:pt x="1672" y="301"/>
                    </a:lnTo>
                    <a:lnTo>
                      <a:pt x="1765" y="297"/>
                    </a:lnTo>
                    <a:lnTo>
                      <a:pt x="1858" y="292"/>
                    </a:lnTo>
                    <a:lnTo>
                      <a:pt x="1950" y="284"/>
                    </a:lnTo>
                    <a:lnTo>
                      <a:pt x="2042" y="275"/>
                    </a:lnTo>
                    <a:lnTo>
                      <a:pt x="2134" y="263"/>
                    </a:lnTo>
                    <a:lnTo>
                      <a:pt x="2224" y="250"/>
                    </a:lnTo>
                    <a:lnTo>
                      <a:pt x="2311" y="235"/>
                    </a:lnTo>
                    <a:lnTo>
                      <a:pt x="2398" y="218"/>
                    </a:lnTo>
                    <a:lnTo>
                      <a:pt x="2482" y="197"/>
                    </a:lnTo>
                    <a:lnTo>
                      <a:pt x="2563" y="176"/>
                    </a:lnTo>
                    <a:lnTo>
                      <a:pt x="2642" y="153"/>
                    </a:lnTo>
                    <a:lnTo>
                      <a:pt x="2717" y="127"/>
                    </a:lnTo>
                    <a:lnTo>
                      <a:pt x="2788" y="99"/>
                    </a:lnTo>
                    <a:lnTo>
                      <a:pt x="2856" y="68"/>
                    </a:lnTo>
                    <a:lnTo>
                      <a:pt x="2918" y="35"/>
                    </a:lnTo>
                    <a:lnTo>
                      <a:pt x="2977" y="0"/>
                    </a:lnTo>
                    <a:lnTo>
                      <a:pt x="2977" y="647"/>
                    </a:lnTo>
                    <a:lnTo>
                      <a:pt x="2918" y="682"/>
                    </a:lnTo>
                    <a:lnTo>
                      <a:pt x="2856" y="715"/>
                    </a:lnTo>
                    <a:lnTo>
                      <a:pt x="2787" y="745"/>
                    </a:lnTo>
                    <a:lnTo>
                      <a:pt x="2716" y="774"/>
                    </a:lnTo>
                    <a:lnTo>
                      <a:pt x="2642" y="799"/>
                    </a:lnTo>
                    <a:lnTo>
                      <a:pt x="2563" y="822"/>
                    </a:lnTo>
                    <a:lnTo>
                      <a:pt x="2482" y="844"/>
                    </a:lnTo>
                    <a:lnTo>
                      <a:pt x="2398" y="863"/>
                    </a:lnTo>
                    <a:lnTo>
                      <a:pt x="2311" y="881"/>
                    </a:lnTo>
                    <a:lnTo>
                      <a:pt x="2224" y="896"/>
                    </a:lnTo>
                    <a:lnTo>
                      <a:pt x="2134" y="909"/>
                    </a:lnTo>
                    <a:lnTo>
                      <a:pt x="2042" y="921"/>
                    </a:lnTo>
                    <a:lnTo>
                      <a:pt x="1950" y="930"/>
                    </a:lnTo>
                    <a:lnTo>
                      <a:pt x="1858" y="938"/>
                    </a:lnTo>
                    <a:lnTo>
                      <a:pt x="1765" y="944"/>
                    </a:lnTo>
                    <a:lnTo>
                      <a:pt x="1672" y="948"/>
                    </a:lnTo>
                    <a:lnTo>
                      <a:pt x="1580" y="951"/>
                    </a:lnTo>
                    <a:lnTo>
                      <a:pt x="1488" y="951"/>
                    </a:lnTo>
                    <a:lnTo>
                      <a:pt x="1397" y="951"/>
                    </a:lnTo>
                    <a:lnTo>
                      <a:pt x="1305" y="948"/>
                    </a:lnTo>
                    <a:lnTo>
                      <a:pt x="1212" y="944"/>
                    </a:lnTo>
                    <a:lnTo>
                      <a:pt x="1119" y="938"/>
                    </a:lnTo>
                    <a:lnTo>
                      <a:pt x="1027" y="930"/>
                    </a:lnTo>
                    <a:lnTo>
                      <a:pt x="935" y="921"/>
                    </a:lnTo>
                    <a:lnTo>
                      <a:pt x="843" y="909"/>
                    </a:lnTo>
                    <a:lnTo>
                      <a:pt x="753" y="896"/>
                    </a:lnTo>
                    <a:lnTo>
                      <a:pt x="666" y="881"/>
                    </a:lnTo>
                    <a:lnTo>
                      <a:pt x="579" y="863"/>
                    </a:lnTo>
                    <a:lnTo>
                      <a:pt x="495" y="844"/>
                    </a:lnTo>
                    <a:lnTo>
                      <a:pt x="414" y="822"/>
                    </a:lnTo>
                    <a:lnTo>
                      <a:pt x="335" y="799"/>
                    </a:lnTo>
                    <a:lnTo>
                      <a:pt x="261" y="774"/>
                    </a:lnTo>
                    <a:lnTo>
                      <a:pt x="190" y="745"/>
                    </a:lnTo>
                    <a:lnTo>
                      <a:pt x="121" y="715"/>
                    </a:lnTo>
                    <a:lnTo>
                      <a:pt x="59" y="682"/>
                    </a:lnTo>
                    <a:lnTo>
                      <a:pt x="0" y="647"/>
                    </a:lnTo>
                    <a:lnTo>
                      <a:pt x="0" y="0"/>
                    </a:lnTo>
                    <a:close/>
                  </a:path>
                </a:pathLst>
              </a:custGeom>
              <a:gradFill>
                <a:gsLst>
                  <a:gs pos="100000">
                    <a:srgbClr val="FFC000"/>
                  </a:gs>
                  <a:gs pos="0">
                    <a:srgbClr val="EFAD00"/>
                  </a:gs>
                </a:gsLst>
                <a:lin ang="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5" name="Group 84">
                <a:extLst>
                  <a:ext uri="{FF2B5EF4-FFF2-40B4-BE49-F238E27FC236}">
                    <a16:creationId xmlns:a16="http://schemas.microsoft.com/office/drawing/2014/main" id="{6ACF380C-8EC4-42BD-9244-126BE0FCE13F}"/>
                  </a:ext>
                </a:extLst>
              </p:cNvPr>
              <p:cNvGrpSpPr/>
              <p:nvPr/>
            </p:nvGrpSpPr>
            <p:grpSpPr>
              <a:xfrm>
                <a:off x="2614465" y="3079905"/>
                <a:ext cx="1031605" cy="1125550"/>
                <a:chOff x="749839" y="3008091"/>
                <a:chExt cx="1033728" cy="1127867"/>
              </a:xfrm>
            </p:grpSpPr>
            <p:sp>
              <p:nvSpPr>
                <p:cNvPr id="86" name="Freeform 101">
                  <a:extLst>
                    <a:ext uri="{FF2B5EF4-FFF2-40B4-BE49-F238E27FC236}">
                      <a16:creationId xmlns:a16="http://schemas.microsoft.com/office/drawing/2014/main" id="{5C29B37B-00D2-48C2-BB16-F20B8AC15330}"/>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87" name="Freeform 8">
                  <a:extLst>
                    <a:ext uri="{FF2B5EF4-FFF2-40B4-BE49-F238E27FC236}">
                      <a16:creationId xmlns:a16="http://schemas.microsoft.com/office/drawing/2014/main" id="{25DC590A-C71D-4FEB-A70A-0B01EE661EE2}"/>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88" name="Freeform 9">
                  <a:extLst>
                    <a:ext uri="{FF2B5EF4-FFF2-40B4-BE49-F238E27FC236}">
                      <a16:creationId xmlns:a16="http://schemas.microsoft.com/office/drawing/2014/main" id="{7CDBC51B-F84B-4079-8E11-F905768DEFB5}"/>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89" name="Freeform 10">
                  <a:extLst>
                    <a:ext uri="{FF2B5EF4-FFF2-40B4-BE49-F238E27FC236}">
                      <a16:creationId xmlns:a16="http://schemas.microsoft.com/office/drawing/2014/main" id="{A7B3C7FA-CD62-4C78-B2C5-C3947F82DF1C}"/>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0" name="Freeform 11">
                  <a:extLst>
                    <a:ext uri="{FF2B5EF4-FFF2-40B4-BE49-F238E27FC236}">
                      <a16:creationId xmlns:a16="http://schemas.microsoft.com/office/drawing/2014/main" id="{0C2975CC-15E2-4782-B57A-05DDCCA70B64}"/>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1" name="Freeform 12">
                  <a:extLst>
                    <a:ext uri="{FF2B5EF4-FFF2-40B4-BE49-F238E27FC236}">
                      <a16:creationId xmlns:a16="http://schemas.microsoft.com/office/drawing/2014/main" id="{1B59B5F8-080A-42BD-A4D4-FFA9541D771E}"/>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2" name="Freeform 13">
                  <a:extLst>
                    <a:ext uri="{FF2B5EF4-FFF2-40B4-BE49-F238E27FC236}">
                      <a16:creationId xmlns:a16="http://schemas.microsoft.com/office/drawing/2014/main" id="{3715A2E5-25EF-4A3F-88BC-33875A09FA47}"/>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3" name="Freeform 14">
                  <a:extLst>
                    <a:ext uri="{FF2B5EF4-FFF2-40B4-BE49-F238E27FC236}">
                      <a16:creationId xmlns:a16="http://schemas.microsoft.com/office/drawing/2014/main" id="{29792308-FF6F-46C6-B3B1-17ABC033C2F4}"/>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4" name="Freeform 15">
                  <a:extLst>
                    <a:ext uri="{FF2B5EF4-FFF2-40B4-BE49-F238E27FC236}">
                      <a16:creationId xmlns:a16="http://schemas.microsoft.com/office/drawing/2014/main" id="{CFEFC071-73E1-43AC-B3A3-279015E9EB18}"/>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5" name="Freeform 16">
                  <a:extLst>
                    <a:ext uri="{FF2B5EF4-FFF2-40B4-BE49-F238E27FC236}">
                      <a16:creationId xmlns:a16="http://schemas.microsoft.com/office/drawing/2014/main" id="{AA677CBD-09C3-43ED-89F3-441E2ED91BE1}"/>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6" name="Freeform 17">
                  <a:extLst>
                    <a:ext uri="{FF2B5EF4-FFF2-40B4-BE49-F238E27FC236}">
                      <a16:creationId xmlns:a16="http://schemas.microsoft.com/office/drawing/2014/main" id="{561F5082-A958-4519-84EE-E97E2ACC2086}"/>
                    </a:ext>
                  </a:extLst>
                </p:cNvPr>
                <p:cNvSpPr>
                  <a:spLocks/>
                </p:cNvSpPr>
                <p:nvPr/>
              </p:nvSpPr>
              <p:spPr bwMode="auto">
                <a:xfrm>
                  <a:off x="822254" y="3053350"/>
                  <a:ext cx="888897" cy="534062"/>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7" name="Freeform 18">
                  <a:extLst>
                    <a:ext uri="{FF2B5EF4-FFF2-40B4-BE49-F238E27FC236}">
                      <a16:creationId xmlns:a16="http://schemas.microsoft.com/office/drawing/2014/main" id="{EB3B209C-2D8B-43C4-A1EE-A9537040C3A8}"/>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8" name="Freeform 19">
                  <a:extLst>
                    <a:ext uri="{FF2B5EF4-FFF2-40B4-BE49-F238E27FC236}">
                      <a16:creationId xmlns:a16="http://schemas.microsoft.com/office/drawing/2014/main" id="{F05A659C-745C-4E13-A782-6C83F708FDBA}"/>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9" name="Freeform 20">
                  <a:extLst>
                    <a:ext uri="{FF2B5EF4-FFF2-40B4-BE49-F238E27FC236}">
                      <a16:creationId xmlns:a16="http://schemas.microsoft.com/office/drawing/2014/main" id="{FE51BD86-F570-4A4B-B646-8704D62C0F21}"/>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100" name="Freeform 21">
                  <a:extLst>
                    <a:ext uri="{FF2B5EF4-FFF2-40B4-BE49-F238E27FC236}">
                      <a16:creationId xmlns:a16="http://schemas.microsoft.com/office/drawing/2014/main" id="{EC628BCD-CBF3-4A56-B59D-2F17ACE65C5F}"/>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101" name="Freeform 22">
                  <a:extLst>
                    <a:ext uri="{FF2B5EF4-FFF2-40B4-BE49-F238E27FC236}">
                      <a16:creationId xmlns:a16="http://schemas.microsoft.com/office/drawing/2014/main" id="{9581FFAC-9893-481B-AE5E-D52CD04DFD1E}"/>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grpSp>
        <p:sp>
          <p:nvSpPr>
            <p:cNvPr id="116" name="Rectangle 115">
              <a:extLst>
                <a:ext uri="{FF2B5EF4-FFF2-40B4-BE49-F238E27FC236}">
                  <a16:creationId xmlns:a16="http://schemas.microsoft.com/office/drawing/2014/main" id="{8DC992BD-2785-4BCB-8B17-0EBD41686386}"/>
                </a:ext>
              </a:extLst>
            </p:cNvPr>
            <p:cNvSpPr>
              <a:spLocks noChangeArrowheads="1"/>
            </p:cNvSpPr>
            <p:nvPr/>
          </p:nvSpPr>
          <p:spPr bwMode="auto">
            <a:xfrm>
              <a:off x="10856550" y="4204853"/>
              <a:ext cx="924637" cy="283464"/>
            </a:xfrm>
            <a:prstGeom prst="rect">
              <a:avLst/>
            </a:prstGeom>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w="0">
              <a:noFill/>
              <a:prstDash val="solid"/>
              <a:miter lim="800000"/>
              <a:headEnd/>
              <a:tailEnd/>
            </a:ln>
          </p:spPr>
          <p:txBody>
            <a:bodyPr vert="horz" wrap="square" lIns="91440" tIns="82296" rIns="54864" bIns="100584" numCol="1" anchor="ctr" anchorCtr="0" compatLnSpc="1">
              <a:prstTxWarp prst="textNoShape">
                <a:avLst/>
              </a:prstTxWarp>
            </a:bodyPr>
            <a:lstStyle/>
            <a:p>
              <a:r>
                <a:rPr lang="en-US" sz="1300">
                  <a:solidFill>
                    <a:prstClr val="white"/>
                  </a:solidFill>
                  <a:ea typeface="ＭＳ Ｐゴシック"/>
                  <a:cs typeface="ＭＳ Ｐゴシック"/>
                </a:rPr>
                <a:t>Version B</a:t>
              </a:r>
            </a:p>
          </p:txBody>
        </p:sp>
      </p:grpSp>
    </p:spTree>
    <p:extLst>
      <p:ext uri="{BB962C8B-B14F-4D97-AF65-F5344CB8AC3E}">
        <p14:creationId xmlns:p14="http://schemas.microsoft.com/office/powerpoint/2010/main" val="129262340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81E2F0C3-3B4C-496E-889D-B984D49D5E3F}"/>
              </a:ext>
            </a:extLst>
          </p:cNvPr>
          <p:cNvGrpSpPr/>
          <p:nvPr/>
        </p:nvGrpSpPr>
        <p:grpSpPr>
          <a:xfrm>
            <a:off x="-20105" y="-16011"/>
            <a:ext cx="12218379" cy="7225075"/>
            <a:chOff x="-11140" y="-16011"/>
            <a:chExt cx="12218379" cy="7225075"/>
          </a:xfrm>
        </p:grpSpPr>
        <p:sp>
          <p:nvSpPr>
            <p:cNvPr id="26" name="gradient background1">
              <a:extLst>
                <a:ext uri="{FF2B5EF4-FFF2-40B4-BE49-F238E27FC236}">
                  <a16:creationId xmlns:a16="http://schemas.microsoft.com/office/drawing/2014/main" id="{AD169D22-DF37-4D5B-AD26-CF8ED4F1280C}"/>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27" name="Group 26">
              <a:extLst>
                <a:ext uri="{FF2B5EF4-FFF2-40B4-BE49-F238E27FC236}">
                  <a16:creationId xmlns:a16="http://schemas.microsoft.com/office/drawing/2014/main" id="{F5FA4D6D-85AB-4ECC-BF99-525E0CC16103}"/>
                </a:ext>
              </a:extLst>
            </p:cNvPr>
            <p:cNvGrpSpPr/>
            <p:nvPr/>
          </p:nvGrpSpPr>
          <p:grpSpPr>
            <a:xfrm>
              <a:off x="-11140" y="2"/>
              <a:ext cx="12199425" cy="7209062"/>
              <a:chOff x="-11140" y="2"/>
              <a:chExt cx="12199425" cy="7209062"/>
            </a:xfrm>
          </p:grpSpPr>
          <p:grpSp>
            <p:nvGrpSpPr>
              <p:cNvPr id="28" name="Group 27">
                <a:extLst>
                  <a:ext uri="{FF2B5EF4-FFF2-40B4-BE49-F238E27FC236}">
                    <a16:creationId xmlns:a16="http://schemas.microsoft.com/office/drawing/2014/main" id="{07F33F68-CEE0-43D1-B83C-736D278FC7AA}"/>
                  </a:ext>
                </a:extLst>
              </p:cNvPr>
              <p:cNvGrpSpPr/>
              <p:nvPr/>
            </p:nvGrpSpPr>
            <p:grpSpPr>
              <a:xfrm>
                <a:off x="-11140" y="2"/>
                <a:ext cx="12199425" cy="6888971"/>
                <a:chOff x="-7428" y="-16011"/>
                <a:chExt cx="12199425" cy="6888971"/>
              </a:xfrm>
            </p:grpSpPr>
            <p:pic>
              <p:nvPicPr>
                <p:cNvPr id="32" name="Picture 31">
                  <a:extLst>
                    <a:ext uri="{FF2B5EF4-FFF2-40B4-BE49-F238E27FC236}">
                      <a16:creationId xmlns:a16="http://schemas.microsoft.com/office/drawing/2014/main" id="{65018A76-B364-446A-8A00-43F76AB4E31A}"/>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9940" r="-10727"/>
                <a:stretch/>
              </p:blipFill>
              <p:spPr>
                <a:xfrm>
                  <a:off x="-7428" y="4530812"/>
                  <a:ext cx="3953920" cy="2342148"/>
                </a:xfrm>
                <a:prstGeom prst="rect">
                  <a:avLst/>
                </a:prstGeom>
              </p:spPr>
            </p:pic>
            <p:grpSp>
              <p:nvGrpSpPr>
                <p:cNvPr id="33" name="Group 32">
                  <a:extLst>
                    <a:ext uri="{FF2B5EF4-FFF2-40B4-BE49-F238E27FC236}">
                      <a16:creationId xmlns:a16="http://schemas.microsoft.com/office/drawing/2014/main" id="{60806FA0-4F84-4CB5-A0DA-F7F22B5A9E02}"/>
                    </a:ext>
                  </a:extLst>
                </p:cNvPr>
                <p:cNvGrpSpPr/>
                <p:nvPr/>
              </p:nvGrpSpPr>
              <p:grpSpPr>
                <a:xfrm>
                  <a:off x="10445577" y="-16011"/>
                  <a:ext cx="1746420" cy="1226973"/>
                  <a:chOff x="10445577" y="-16011"/>
                  <a:chExt cx="1746420" cy="1226973"/>
                </a:xfrm>
              </p:grpSpPr>
              <p:pic>
                <p:nvPicPr>
                  <p:cNvPr id="34" name="Picture 33">
                    <a:extLst>
                      <a:ext uri="{FF2B5EF4-FFF2-40B4-BE49-F238E27FC236}">
                        <a16:creationId xmlns:a16="http://schemas.microsoft.com/office/drawing/2014/main" id="{C276CBE0-FF7B-42C4-8669-691A110520D7}"/>
                      </a:ext>
                    </a:extLst>
                  </p:cNvPr>
                  <p:cNvPicPr>
                    <a:picLocks noChangeAspect="1"/>
                  </p:cNvPicPr>
                  <p:nvPr/>
                </p:nvPicPr>
                <p:blipFill rotWithShape="1">
                  <a:blip r:embed="rId4" cstate="screen">
                    <a:alphaModFix amt="67000"/>
                    <a:extLst>
                      <a:ext uri="{28A0092B-C50C-407E-A947-70E740481C1C}">
                        <a14:useLocalDpi xmlns:a14="http://schemas.microsoft.com/office/drawing/2010/main"/>
                      </a:ext>
                    </a:extLst>
                  </a:blip>
                  <a:srcRect/>
                  <a:stretch/>
                </p:blipFill>
                <p:spPr>
                  <a:xfrm rot="10800000">
                    <a:off x="10445577" y="-16011"/>
                    <a:ext cx="1746420" cy="1226973"/>
                  </a:xfrm>
                  <a:prstGeom prst="rect">
                    <a:avLst/>
                  </a:prstGeom>
                </p:spPr>
              </p:pic>
              <p:pic>
                <p:nvPicPr>
                  <p:cNvPr id="35" name="Picture 34">
                    <a:extLst>
                      <a:ext uri="{FF2B5EF4-FFF2-40B4-BE49-F238E27FC236}">
                        <a16:creationId xmlns:a16="http://schemas.microsoft.com/office/drawing/2014/main" id="{97EBD55B-CEA8-4B2C-84ED-E48AFA5A241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36" name="Picture 35">
                    <a:extLst>
                      <a:ext uri="{FF2B5EF4-FFF2-40B4-BE49-F238E27FC236}">
                        <a16:creationId xmlns:a16="http://schemas.microsoft.com/office/drawing/2014/main" id="{64798171-F9E2-4A31-9537-5F466C7BE129}"/>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37" name="Picture 36">
                    <a:extLst>
                      <a:ext uri="{FF2B5EF4-FFF2-40B4-BE49-F238E27FC236}">
                        <a16:creationId xmlns:a16="http://schemas.microsoft.com/office/drawing/2014/main" id="{D3D6FB92-9DD3-4D9B-9214-D54928AAB3B2}"/>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pic>
            <p:nvPicPr>
              <p:cNvPr id="29" name="Picture 28">
                <a:extLst>
                  <a:ext uri="{FF2B5EF4-FFF2-40B4-BE49-F238E27FC236}">
                    <a16:creationId xmlns:a16="http://schemas.microsoft.com/office/drawing/2014/main" id="{4F8A9296-78FA-4DDB-B052-4277DA1D5B46}"/>
                  </a:ext>
                </a:extLst>
              </p:cNvPr>
              <p:cNvPicPr>
                <a:picLocks noChangeAspect="1"/>
              </p:cNvPicPr>
              <p:nvPr/>
            </p:nvPicPr>
            <p:blipFill>
              <a:blip r:embed="rId8">
                <a:alphaModFix amt="90000"/>
              </a:blip>
              <a:stretch>
                <a:fillRect/>
              </a:stretch>
            </p:blipFill>
            <p:spPr>
              <a:xfrm>
                <a:off x="459373" y="5557701"/>
                <a:ext cx="1526260" cy="1651363"/>
              </a:xfrm>
              <a:prstGeom prst="rect">
                <a:avLst/>
              </a:prstGeom>
            </p:spPr>
          </p:pic>
          <p:pic>
            <p:nvPicPr>
              <p:cNvPr id="30" name="Picture 29">
                <a:extLst>
                  <a:ext uri="{FF2B5EF4-FFF2-40B4-BE49-F238E27FC236}">
                    <a16:creationId xmlns:a16="http://schemas.microsoft.com/office/drawing/2014/main" id="{6011DF25-7305-4517-B387-4841F94E358A}"/>
                  </a:ext>
                </a:extLst>
              </p:cNvPr>
              <p:cNvPicPr>
                <a:picLocks noChangeAspect="1"/>
              </p:cNvPicPr>
              <p:nvPr/>
            </p:nvPicPr>
            <p:blipFill>
              <a:blip r:embed="rId8">
                <a:alphaModFix amt="81000"/>
              </a:blip>
              <a:stretch>
                <a:fillRect/>
              </a:stretch>
            </p:blipFill>
            <p:spPr>
              <a:xfrm>
                <a:off x="200791" y="5023583"/>
                <a:ext cx="566651" cy="613097"/>
              </a:xfrm>
              <a:prstGeom prst="rect">
                <a:avLst/>
              </a:prstGeom>
            </p:spPr>
          </p:pic>
          <p:pic>
            <p:nvPicPr>
              <p:cNvPr id="31" name="Picture 30">
                <a:extLst>
                  <a:ext uri="{FF2B5EF4-FFF2-40B4-BE49-F238E27FC236}">
                    <a16:creationId xmlns:a16="http://schemas.microsoft.com/office/drawing/2014/main" id="{807F31DD-9635-4E78-AD81-9355456678DF}"/>
                  </a:ext>
                </a:extLst>
              </p:cNvPr>
              <p:cNvPicPr>
                <a:picLocks noChangeAspect="1"/>
              </p:cNvPicPr>
              <p:nvPr/>
            </p:nvPicPr>
            <p:blipFill>
              <a:blip r:embed="rId9">
                <a:alphaModFix amt="73000"/>
              </a:blip>
              <a:stretch>
                <a:fillRect/>
              </a:stretch>
            </p:blipFill>
            <p:spPr>
              <a:xfrm>
                <a:off x="2250821" y="5636680"/>
                <a:ext cx="384123" cy="415268"/>
              </a:xfrm>
              <a:prstGeom prst="rect">
                <a:avLst/>
              </a:prstGeom>
            </p:spPr>
          </p:pic>
        </p:grpSp>
      </p:grpSp>
      <p:sp>
        <p:nvSpPr>
          <p:cNvPr id="3" name="Title 2"/>
          <p:cNvSpPr>
            <a:spLocks noGrp="1"/>
          </p:cNvSpPr>
          <p:nvPr>
            <p:ph type="title"/>
          </p:nvPr>
        </p:nvSpPr>
        <p:spPr/>
        <p:txBody>
          <a:bodyPr/>
          <a:lstStyle/>
          <a:p>
            <a:r>
              <a:rPr lang="en-US"/>
              <a:t>Feature service overview</a:t>
            </a:r>
          </a:p>
        </p:txBody>
      </p:sp>
    </p:spTree>
    <p:extLst>
      <p:ext uri="{BB962C8B-B14F-4D97-AF65-F5344CB8AC3E}">
        <p14:creationId xmlns:p14="http://schemas.microsoft.com/office/powerpoint/2010/main" val="2302799714"/>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Group 140">
            <a:extLst>
              <a:ext uri="{FF2B5EF4-FFF2-40B4-BE49-F238E27FC236}">
                <a16:creationId xmlns:a16="http://schemas.microsoft.com/office/drawing/2014/main" id="{7A4459CB-0DB6-4F0F-8DD9-9900944C9835}"/>
              </a:ext>
            </a:extLst>
          </p:cNvPr>
          <p:cNvGrpSpPr/>
          <p:nvPr/>
        </p:nvGrpSpPr>
        <p:grpSpPr>
          <a:xfrm>
            <a:off x="-16394" y="-8965"/>
            <a:ext cx="12223812" cy="6885432"/>
            <a:chOff x="-7429" y="0"/>
            <a:chExt cx="12223812" cy="6885432"/>
          </a:xfrm>
        </p:grpSpPr>
        <p:sp>
          <p:nvSpPr>
            <p:cNvPr id="142" name="shading (lower right)">
              <a:extLst>
                <a:ext uri="{FF2B5EF4-FFF2-40B4-BE49-F238E27FC236}">
                  <a16:creationId xmlns:a16="http://schemas.microsoft.com/office/drawing/2014/main" id="{031E8F93-36AD-4011-8494-E6949A05280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143" name="Group 142">
              <a:extLst>
                <a:ext uri="{FF2B5EF4-FFF2-40B4-BE49-F238E27FC236}">
                  <a16:creationId xmlns:a16="http://schemas.microsoft.com/office/drawing/2014/main" id="{A73C7AE0-6F61-48C3-9409-F5FE2E34A846}"/>
                </a:ext>
              </a:extLst>
            </p:cNvPr>
            <p:cNvGrpSpPr/>
            <p:nvPr/>
          </p:nvGrpSpPr>
          <p:grpSpPr>
            <a:xfrm>
              <a:off x="0" y="0"/>
              <a:ext cx="12192000" cy="6858000"/>
              <a:chOff x="0" y="0"/>
              <a:chExt cx="12192000" cy="6858000"/>
            </a:xfrm>
          </p:grpSpPr>
          <p:grpSp>
            <p:nvGrpSpPr>
              <p:cNvPr id="145" name="Group 144" hidden="1">
                <a:extLst>
                  <a:ext uri="{FF2B5EF4-FFF2-40B4-BE49-F238E27FC236}">
                    <a16:creationId xmlns:a16="http://schemas.microsoft.com/office/drawing/2014/main" id="{54DC0DFC-942B-43CB-AD93-DA27DA5757FF}"/>
                  </a:ext>
                </a:extLst>
              </p:cNvPr>
              <p:cNvGrpSpPr/>
              <p:nvPr/>
            </p:nvGrpSpPr>
            <p:grpSpPr>
              <a:xfrm>
                <a:off x="0" y="0"/>
                <a:ext cx="12192000" cy="6858000"/>
                <a:chOff x="0" y="0"/>
                <a:chExt cx="12192000" cy="6858000"/>
              </a:xfrm>
            </p:grpSpPr>
            <p:sp>
              <p:nvSpPr>
                <p:cNvPr id="163" name="Rectangle 162">
                  <a:extLst>
                    <a:ext uri="{FF2B5EF4-FFF2-40B4-BE49-F238E27FC236}">
                      <a16:creationId xmlns:a16="http://schemas.microsoft.com/office/drawing/2014/main" id="{075D4597-D87B-4B3E-8647-1731301B5CE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4" name="Picture 163">
                  <a:extLst>
                    <a:ext uri="{FF2B5EF4-FFF2-40B4-BE49-F238E27FC236}">
                      <a16:creationId xmlns:a16="http://schemas.microsoft.com/office/drawing/2014/main" id="{BBB5A1D8-17E7-436E-97A2-243B97E81DD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146" name="Group 145">
                <a:extLst>
                  <a:ext uri="{FF2B5EF4-FFF2-40B4-BE49-F238E27FC236}">
                    <a16:creationId xmlns:a16="http://schemas.microsoft.com/office/drawing/2014/main" id="{115E388C-3E51-4360-B408-A81C5A27D060}"/>
                  </a:ext>
                </a:extLst>
              </p:cNvPr>
              <p:cNvGrpSpPr/>
              <p:nvPr/>
            </p:nvGrpSpPr>
            <p:grpSpPr>
              <a:xfrm>
                <a:off x="208303" y="146055"/>
                <a:ext cx="11731071" cy="6595922"/>
                <a:chOff x="208303" y="146055"/>
                <a:chExt cx="11731071" cy="6595922"/>
              </a:xfrm>
            </p:grpSpPr>
            <p:grpSp>
              <p:nvGrpSpPr>
                <p:cNvPr id="147" name="Group 146">
                  <a:extLst>
                    <a:ext uri="{FF2B5EF4-FFF2-40B4-BE49-F238E27FC236}">
                      <a16:creationId xmlns:a16="http://schemas.microsoft.com/office/drawing/2014/main" id="{58C419FE-E5D5-4FCA-971E-AA428C7A47C9}"/>
                    </a:ext>
                  </a:extLst>
                </p:cNvPr>
                <p:cNvGrpSpPr/>
                <p:nvPr/>
              </p:nvGrpSpPr>
              <p:grpSpPr>
                <a:xfrm>
                  <a:off x="11604987" y="146055"/>
                  <a:ext cx="334387" cy="435843"/>
                  <a:chOff x="11604987" y="146055"/>
                  <a:chExt cx="334387" cy="435843"/>
                </a:xfrm>
              </p:grpSpPr>
              <p:grpSp>
                <p:nvGrpSpPr>
                  <p:cNvPr id="155" name="Group 154">
                    <a:extLst>
                      <a:ext uri="{FF2B5EF4-FFF2-40B4-BE49-F238E27FC236}">
                        <a16:creationId xmlns:a16="http://schemas.microsoft.com/office/drawing/2014/main" id="{A0D0FCC2-8182-4B63-8102-8B340763591C}"/>
                      </a:ext>
                    </a:extLst>
                  </p:cNvPr>
                  <p:cNvGrpSpPr>
                    <a:grpSpLocks noChangeAspect="1"/>
                  </p:cNvGrpSpPr>
                  <p:nvPr/>
                </p:nvGrpSpPr>
                <p:grpSpPr>
                  <a:xfrm>
                    <a:off x="11770125" y="399018"/>
                    <a:ext cx="169249" cy="182880"/>
                    <a:chOff x="7310041" y="760941"/>
                    <a:chExt cx="1043386" cy="1127422"/>
                  </a:xfrm>
                </p:grpSpPr>
                <p:sp>
                  <p:nvSpPr>
                    <p:cNvPr id="160" name="Freeform 72">
                      <a:extLst>
                        <a:ext uri="{FF2B5EF4-FFF2-40B4-BE49-F238E27FC236}">
                          <a16:creationId xmlns:a16="http://schemas.microsoft.com/office/drawing/2014/main" id="{7C48258D-270F-47AF-9695-BD8A4BF1417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61" name="Rectangle 160">
                      <a:extLst>
                        <a:ext uri="{FF2B5EF4-FFF2-40B4-BE49-F238E27FC236}">
                          <a16:creationId xmlns:a16="http://schemas.microsoft.com/office/drawing/2014/main" id="{52421A62-84C4-45D9-9AC3-D905ADAB3F2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62" name="Rectangle 161">
                      <a:extLst>
                        <a:ext uri="{FF2B5EF4-FFF2-40B4-BE49-F238E27FC236}">
                          <a16:creationId xmlns:a16="http://schemas.microsoft.com/office/drawing/2014/main" id="{B5CA8A47-1BFC-4511-84BD-8F72CCD5FD7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156" name="Group 155">
                    <a:extLst>
                      <a:ext uri="{FF2B5EF4-FFF2-40B4-BE49-F238E27FC236}">
                        <a16:creationId xmlns:a16="http://schemas.microsoft.com/office/drawing/2014/main" id="{A413C312-64A3-4F9F-AF1D-19AB4020A993}"/>
                      </a:ext>
                    </a:extLst>
                  </p:cNvPr>
                  <p:cNvGrpSpPr>
                    <a:grpSpLocks noChangeAspect="1"/>
                  </p:cNvGrpSpPr>
                  <p:nvPr/>
                </p:nvGrpSpPr>
                <p:grpSpPr>
                  <a:xfrm>
                    <a:off x="11604987" y="146055"/>
                    <a:ext cx="73152" cy="73152"/>
                    <a:chOff x="7310041" y="760941"/>
                    <a:chExt cx="1043386" cy="1127422"/>
                  </a:xfrm>
                </p:grpSpPr>
                <p:sp>
                  <p:nvSpPr>
                    <p:cNvPr id="157" name="Freeform 69">
                      <a:extLst>
                        <a:ext uri="{FF2B5EF4-FFF2-40B4-BE49-F238E27FC236}">
                          <a16:creationId xmlns:a16="http://schemas.microsoft.com/office/drawing/2014/main" id="{44A33A79-1F04-4D33-BA80-CC367CEA01F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58" name="Rectangle 157">
                      <a:extLst>
                        <a:ext uri="{FF2B5EF4-FFF2-40B4-BE49-F238E27FC236}">
                          <a16:creationId xmlns:a16="http://schemas.microsoft.com/office/drawing/2014/main" id="{EB5A5201-4E9F-44C5-95C4-4295CC79995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59" name="Rectangle 158">
                      <a:extLst>
                        <a:ext uri="{FF2B5EF4-FFF2-40B4-BE49-F238E27FC236}">
                          <a16:creationId xmlns:a16="http://schemas.microsoft.com/office/drawing/2014/main" id="{301D9C9A-3AD6-4EBA-AD58-FC3989996C5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148" name="Group 147">
                  <a:extLst>
                    <a:ext uri="{FF2B5EF4-FFF2-40B4-BE49-F238E27FC236}">
                      <a16:creationId xmlns:a16="http://schemas.microsoft.com/office/drawing/2014/main" id="{F806727B-DDD8-4F9E-95C1-ABCB346F0CB8}"/>
                    </a:ext>
                  </a:extLst>
                </p:cNvPr>
                <p:cNvGrpSpPr/>
                <p:nvPr/>
              </p:nvGrpSpPr>
              <p:grpSpPr>
                <a:xfrm>
                  <a:off x="208303" y="5787704"/>
                  <a:ext cx="437544" cy="389381"/>
                  <a:chOff x="9178262" y="1315181"/>
                  <a:chExt cx="437544" cy="389381"/>
                </a:xfrm>
              </p:grpSpPr>
              <p:pic>
                <p:nvPicPr>
                  <p:cNvPr id="153" name="Picture 152">
                    <a:extLst>
                      <a:ext uri="{FF2B5EF4-FFF2-40B4-BE49-F238E27FC236}">
                        <a16:creationId xmlns:a16="http://schemas.microsoft.com/office/drawing/2014/main" id="{6E356CAA-2FC9-42D3-8A27-F442811390F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54" name="Picture 153">
                    <a:extLst>
                      <a:ext uri="{FF2B5EF4-FFF2-40B4-BE49-F238E27FC236}">
                        <a16:creationId xmlns:a16="http://schemas.microsoft.com/office/drawing/2014/main" id="{800A3F45-6965-4B9B-8C99-7E904D9F21E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149" name="Group 148">
                  <a:extLst>
                    <a:ext uri="{FF2B5EF4-FFF2-40B4-BE49-F238E27FC236}">
                      <a16:creationId xmlns:a16="http://schemas.microsoft.com/office/drawing/2014/main" id="{F7A8E2F7-D7AF-444E-A3B2-B41B4EAC3914}"/>
                    </a:ext>
                  </a:extLst>
                </p:cNvPr>
                <p:cNvGrpSpPr/>
                <p:nvPr/>
              </p:nvGrpSpPr>
              <p:grpSpPr>
                <a:xfrm>
                  <a:off x="250899" y="6421937"/>
                  <a:ext cx="669934" cy="274320"/>
                  <a:chOff x="9445759" y="1430242"/>
                  <a:chExt cx="669934" cy="274320"/>
                </a:xfrm>
              </p:grpSpPr>
              <p:pic>
                <p:nvPicPr>
                  <p:cNvPr id="151" name="Picture 150">
                    <a:extLst>
                      <a:ext uri="{FF2B5EF4-FFF2-40B4-BE49-F238E27FC236}">
                        <a16:creationId xmlns:a16="http://schemas.microsoft.com/office/drawing/2014/main" id="{318ECA0B-231B-4C98-9D61-3D4AC8AF406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52" name="Picture 151">
                    <a:extLst>
                      <a:ext uri="{FF2B5EF4-FFF2-40B4-BE49-F238E27FC236}">
                        <a16:creationId xmlns:a16="http://schemas.microsoft.com/office/drawing/2014/main" id="{FCBC47D5-5067-49CF-9292-FE52CC67474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150" name="Picture 149">
                  <a:extLst>
                    <a:ext uri="{FF2B5EF4-FFF2-40B4-BE49-F238E27FC236}">
                      <a16:creationId xmlns:a16="http://schemas.microsoft.com/office/drawing/2014/main" id="{FA700719-BB28-4083-B960-BA589DE5BFE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144" name="Picture 143">
              <a:extLst>
                <a:ext uri="{FF2B5EF4-FFF2-40B4-BE49-F238E27FC236}">
                  <a16:creationId xmlns:a16="http://schemas.microsoft.com/office/drawing/2014/main" id="{C93530AE-9167-42C3-8342-55A6E8BC2F45}"/>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Branch versioning – enhancements</a:t>
            </a:r>
          </a:p>
        </p:txBody>
      </p:sp>
      <p:sp>
        <p:nvSpPr>
          <p:cNvPr id="19" name="Content Placeholder 18"/>
          <p:cNvSpPr>
            <a:spLocks noGrp="1"/>
          </p:cNvSpPr>
          <p:nvPr>
            <p:ph sz="quarter" idx="10"/>
          </p:nvPr>
        </p:nvSpPr>
        <p:spPr>
          <a:xfrm>
            <a:off x="914400" y="1828799"/>
            <a:ext cx="10369296" cy="4346575"/>
          </a:xfrm>
        </p:spPr>
        <p:txBody>
          <a:bodyPr/>
          <a:lstStyle/>
          <a:p>
            <a:r>
              <a:rPr lang="en-US"/>
              <a:t>Timestamp based </a:t>
            </a:r>
          </a:p>
          <a:p>
            <a:r>
              <a:rPr lang="en-US"/>
              <a:t>Conflict resolution over multiple sessions</a:t>
            </a:r>
          </a:p>
          <a:p>
            <a:r>
              <a:rPr lang="en-US"/>
              <a:t>Enhanced editor tracking for deleted features</a:t>
            </a:r>
          </a:p>
          <a:p>
            <a:r>
              <a:rPr lang="en-US"/>
              <a:t>No compress</a:t>
            </a:r>
          </a:p>
          <a:p>
            <a:endParaRPr lang="en-US"/>
          </a:p>
          <a:p>
            <a:endParaRPr lang="en-US"/>
          </a:p>
          <a:p>
            <a:endParaRPr lang="en-US"/>
          </a:p>
        </p:txBody>
      </p:sp>
      <p:grpSp>
        <p:nvGrpSpPr>
          <p:cNvPr id="2" name="Group 1">
            <a:extLst>
              <a:ext uri="{FF2B5EF4-FFF2-40B4-BE49-F238E27FC236}">
                <a16:creationId xmlns:a16="http://schemas.microsoft.com/office/drawing/2014/main" id="{23848911-D9FB-4B33-9C70-6733BADA59A9}"/>
              </a:ext>
            </a:extLst>
          </p:cNvPr>
          <p:cNvGrpSpPr/>
          <p:nvPr/>
        </p:nvGrpSpPr>
        <p:grpSpPr>
          <a:xfrm>
            <a:off x="8218087" y="1891014"/>
            <a:ext cx="3563100" cy="3735857"/>
            <a:chOff x="8218087" y="1891014"/>
            <a:chExt cx="3563100" cy="3735857"/>
          </a:xfrm>
        </p:grpSpPr>
        <p:grpSp>
          <p:nvGrpSpPr>
            <p:cNvPr id="61" name="Group 60">
              <a:extLst>
                <a:ext uri="{FF2B5EF4-FFF2-40B4-BE49-F238E27FC236}">
                  <a16:creationId xmlns:a16="http://schemas.microsoft.com/office/drawing/2014/main" id="{9A8C3A5B-03C8-4C61-B920-A8F3A0E3802E}"/>
                </a:ext>
              </a:extLst>
            </p:cNvPr>
            <p:cNvGrpSpPr>
              <a:grpSpLocks noChangeAspect="1"/>
            </p:cNvGrpSpPr>
            <p:nvPr/>
          </p:nvGrpSpPr>
          <p:grpSpPr>
            <a:xfrm>
              <a:off x="8218087" y="4574997"/>
              <a:ext cx="1111082" cy="1051118"/>
              <a:chOff x="1828800" y="2182495"/>
              <a:chExt cx="500063" cy="473075"/>
            </a:xfrm>
          </p:grpSpPr>
          <p:sp useBgFill="1">
            <p:nvSpPr>
              <p:cNvPr id="62" name="Freeform 6">
                <a:extLst>
                  <a:ext uri="{FF2B5EF4-FFF2-40B4-BE49-F238E27FC236}">
                    <a16:creationId xmlns:a16="http://schemas.microsoft.com/office/drawing/2014/main" id="{5E632DCE-A480-4AE8-B1BC-199BDF3987B7}"/>
                  </a:ext>
                </a:extLst>
              </p:cNvPr>
              <p:cNvSpPr>
                <a:spLocks/>
              </p:cNvSpPr>
              <p:nvPr/>
            </p:nvSpPr>
            <p:spPr bwMode="auto">
              <a:xfrm>
                <a:off x="1828800" y="2182495"/>
                <a:ext cx="500063" cy="473075"/>
              </a:xfrm>
              <a:custGeom>
                <a:avLst/>
                <a:gdLst>
                  <a:gd name="T0" fmla="*/ 1414 w 2200"/>
                  <a:gd name="T1" fmla="*/ 2 h 2083"/>
                  <a:gd name="T2" fmla="*/ 2114 w 2200"/>
                  <a:gd name="T3" fmla="*/ 144 h 2083"/>
                  <a:gd name="T4" fmla="*/ 2176 w 2200"/>
                  <a:gd name="T5" fmla="*/ 194 h 2083"/>
                  <a:gd name="T6" fmla="*/ 2200 w 2200"/>
                  <a:gd name="T7" fmla="*/ 271 h 2083"/>
                  <a:gd name="T8" fmla="*/ 2096 w 2200"/>
                  <a:gd name="T9" fmla="*/ 822 h 2083"/>
                  <a:gd name="T10" fmla="*/ 2078 w 2200"/>
                  <a:gd name="T11" fmla="*/ 880 h 2083"/>
                  <a:gd name="T12" fmla="*/ 2084 w 2200"/>
                  <a:gd name="T13" fmla="*/ 928 h 2083"/>
                  <a:gd name="T14" fmla="*/ 2061 w 2200"/>
                  <a:gd name="T15" fmla="*/ 1008 h 2083"/>
                  <a:gd name="T16" fmla="*/ 1999 w 2200"/>
                  <a:gd name="T17" fmla="*/ 1059 h 2083"/>
                  <a:gd name="T18" fmla="*/ 1623 w 2200"/>
                  <a:gd name="T19" fmla="*/ 1204 h 2083"/>
                  <a:gd name="T20" fmla="*/ 1522 w 2200"/>
                  <a:gd name="T21" fmla="*/ 1182 h 2083"/>
                  <a:gd name="T22" fmla="*/ 1537 w 2200"/>
                  <a:gd name="T23" fmla="*/ 1249 h 2083"/>
                  <a:gd name="T24" fmla="*/ 1536 w 2200"/>
                  <a:gd name="T25" fmla="*/ 1879 h 2083"/>
                  <a:gd name="T26" fmla="*/ 1512 w 2200"/>
                  <a:gd name="T27" fmla="*/ 1962 h 2083"/>
                  <a:gd name="T28" fmla="*/ 1476 w 2200"/>
                  <a:gd name="T29" fmla="*/ 2015 h 2083"/>
                  <a:gd name="T30" fmla="*/ 1389 w 2200"/>
                  <a:gd name="T31" fmla="*/ 2071 h 2083"/>
                  <a:gd name="T32" fmla="*/ 1322 w 2200"/>
                  <a:gd name="T33" fmla="*/ 2083 h 2083"/>
                  <a:gd name="T34" fmla="*/ 1243 w 2200"/>
                  <a:gd name="T35" fmla="*/ 2067 h 2083"/>
                  <a:gd name="T36" fmla="*/ 1175 w 2200"/>
                  <a:gd name="T37" fmla="*/ 2022 h 2083"/>
                  <a:gd name="T38" fmla="*/ 1124 w 2200"/>
                  <a:gd name="T39" fmla="*/ 1947 h 2083"/>
                  <a:gd name="T40" fmla="*/ 1105 w 2200"/>
                  <a:gd name="T41" fmla="*/ 1844 h 2083"/>
                  <a:gd name="T42" fmla="*/ 1015 w 2200"/>
                  <a:gd name="T43" fmla="*/ 1776 h 2083"/>
                  <a:gd name="T44" fmla="*/ 853 w 2200"/>
                  <a:gd name="T45" fmla="*/ 1852 h 2083"/>
                  <a:gd name="T46" fmla="*/ 663 w 2200"/>
                  <a:gd name="T47" fmla="*/ 1888 h 2083"/>
                  <a:gd name="T48" fmla="*/ 476 w 2200"/>
                  <a:gd name="T49" fmla="*/ 1878 h 2083"/>
                  <a:gd name="T50" fmla="*/ 313 w 2200"/>
                  <a:gd name="T51" fmla="*/ 1818 h 2083"/>
                  <a:gd name="T52" fmla="*/ 174 w 2200"/>
                  <a:gd name="T53" fmla="*/ 1715 h 2083"/>
                  <a:gd name="T54" fmla="*/ 72 w 2200"/>
                  <a:gd name="T55" fmla="*/ 1578 h 2083"/>
                  <a:gd name="T56" fmla="*/ 12 w 2200"/>
                  <a:gd name="T57" fmla="*/ 1413 h 2083"/>
                  <a:gd name="T58" fmla="*/ 1 w 2200"/>
                  <a:gd name="T59" fmla="*/ 1224 h 2083"/>
                  <a:gd name="T60" fmla="*/ 22 w 2200"/>
                  <a:gd name="T61" fmla="*/ 1026 h 2083"/>
                  <a:gd name="T62" fmla="*/ 56 w 2200"/>
                  <a:gd name="T63" fmla="*/ 854 h 2083"/>
                  <a:gd name="T64" fmla="*/ 90 w 2200"/>
                  <a:gd name="T65" fmla="*/ 740 h 2083"/>
                  <a:gd name="T66" fmla="*/ 135 w 2200"/>
                  <a:gd name="T67" fmla="*/ 672 h 2083"/>
                  <a:gd name="T68" fmla="*/ 187 w 2200"/>
                  <a:gd name="T69" fmla="*/ 634 h 2083"/>
                  <a:gd name="T70" fmla="*/ 238 w 2200"/>
                  <a:gd name="T71" fmla="*/ 618 h 2083"/>
                  <a:gd name="T72" fmla="*/ 261 w 2200"/>
                  <a:gd name="T73" fmla="*/ 548 h 2083"/>
                  <a:gd name="T74" fmla="*/ 325 w 2200"/>
                  <a:gd name="T75" fmla="*/ 474 h 2083"/>
                  <a:gd name="T76" fmla="*/ 376 w 2200"/>
                  <a:gd name="T77" fmla="*/ 412 h 2083"/>
                  <a:gd name="T78" fmla="*/ 372 w 2200"/>
                  <a:gd name="T79" fmla="*/ 301 h 2083"/>
                  <a:gd name="T80" fmla="*/ 415 w 2200"/>
                  <a:gd name="T81" fmla="*/ 188 h 2083"/>
                  <a:gd name="T82" fmla="*/ 500 w 2200"/>
                  <a:gd name="T83" fmla="*/ 102 h 2083"/>
                  <a:gd name="T84" fmla="*/ 614 w 2200"/>
                  <a:gd name="T85" fmla="*/ 59 h 2083"/>
                  <a:gd name="T86" fmla="*/ 738 w 2200"/>
                  <a:gd name="T87" fmla="*/ 69 h 2083"/>
                  <a:gd name="T88" fmla="*/ 845 w 2200"/>
                  <a:gd name="T89" fmla="*/ 127 h 2083"/>
                  <a:gd name="T90" fmla="*/ 918 w 2200"/>
                  <a:gd name="T91" fmla="*/ 223 h 2083"/>
                  <a:gd name="T92" fmla="*/ 945 w 2200"/>
                  <a:gd name="T93" fmla="*/ 343 h 2083"/>
                  <a:gd name="T94" fmla="*/ 925 w 2200"/>
                  <a:gd name="T95" fmla="*/ 451 h 2083"/>
                  <a:gd name="T96" fmla="*/ 867 w 2200"/>
                  <a:gd name="T97" fmla="*/ 544 h 2083"/>
                  <a:gd name="T98" fmla="*/ 940 w 2200"/>
                  <a:gd name="T99" fmla="*/ 604 h 2083"/>
                  <a:gd name="T100" fmla="*/ 997 w 2200"/>
                  <a:gd name="T101" fmla="*/ 693 h 2083"/>
                  <a:gd name="T102" fmla="*/ 1162 w 2200"/>
                  <a:gd name="T103" fmla="*/ 598 h 2083"/>
                  <a:gd name="T104" fmla="*/ 1278 w 2200"/>
                  <a:gd name="T105" fmla="*/ 63 h 2083"/>
                  <a:gd name="T106" fmla="*/ 1342 w 2200"/>
                  <a:gd name="T107" fmla="*/ 1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0" h="2083">
                    <a:moveTo>
                      <a:pt x="1395" y="0"/>
                    </a:moveTo>
                    <a:lnTo>
                      <a:pt x="1404" y="1"/>
                    </a:lnTo>
                    <a:lnTo>
                      <a:pt x="1414" y="2"/>
                    </a:lnTo>
                    <a:lnTo>
                      <a:pt x="1423" y="3"/>
                    </a:lnTo>
                    <a:lnTo>
                      <a:pt x="2087" y="135"/>
                    </a:lnTo>
                    <a:lnTo>
                      <a:pt x="2114" y="144"/>
                    </a:lnTo>
                    <a:lnTo>
                      <a:pt x="2138" y="156"/>
                    </a:lnTo>
                    <a:lnTo>
                      <a:pt x="2159" y="174"/>
                    </a:lnTo>
                    <a:lnTo>
                      <a:pt x="2176" y="194"/>
                    </a:lnTo>
                    <a:lnTo>
                      <a:pt x="2189" y="219"/>
                    </a:lnTo>
                    <a:lnTo>
                      <a:pt x="2197" y="244"/>
                    </a:lnTo>
                    <a:lnTo>
                      <a:pt x="2200" y="271"/>
                    </a:lnTo>
                    <a:lnTo>
                      <a:pt x="2197" y="300"/>
                    </a:lnTo>
                    <a:lnTo>
                      <a:pt x="2102" y="799"/>
                    </a:lnTo>
                    <a:lnTo>
                      <a:pt x="2096" y="822"/>
                    </a:lnTo>
                    <a:lnTo>
                      <a:pt x="2085" y="843"/>
                    </a:lnTo>
                    <a:lnTo>
                      <a:pt x="2072" y="862"/>
                    </a:lnTo>
                    <a:lnTo>
                      <a:pt x="2078" y="880"/>
                    </a:lnTo>
                    <a:lnTo>
                      <a:pt x="2082" y="899"/>
                    </a:lnTo>
                    <a:lnTo>
                      <a:pt x="2084" y="918"/>
                    </a:lnTo>
                    <a:lnTo>
                      <a:pt x="2084" y="928"/>
                    </a:lnTo>
                    <a:lnTo>
                      <a:pt x="2081" y="957"/>
                    </a:lnTo>
                    <a:lnTo>
                      <a:pt x="2074" y="983"/>
                    </a:lnTo>
                    <a:lnTo>
                      <a:pt x="2061" y="1008"/>
                    </a:lnTo>
                    <a:lnTo>
                      <a:pt x="2044" y="1029"/>
                    </a:lnTo>
                    <a:lnTo>
                      <a:pt x="2023" y="1046"/>
                    </a:lnTo>
                    <a:lnTo>
                      <a:pt x="1999" y="1059"/>
                    </a:lnTo>
                    <a:lnTo>
                      <a:pt x="1686" y="1190"/>
                    </a:lnTo>
                    <a:lnTo>
                      <a:pt x="1655" y="1201"/>
                    </a:lnTo>
                    <a:lnTo>
                      <a:pt x="1623" y="1204"/>
                    </a:lnTo>
                    <a:lnTo>
                      <a:pt x="1600" y="1202"/>
                    </a:lnTo>
                    <a:lnTo>
                      <a:pt x="1579" y="1198"/>
                    </a:lnTo>
                    <a:lnTo>
                      <a:pt x="1522" y="1182"/>
                    </a:lnTo>
                    <a:lnTo>
                      <a:pt x="1529" y="1203"/>
                    </a:lnTo>
                    <a:lnTo>
                      <a:pt x="1534" y="1224"/>
                    </a:lnTo>
                    <a:lnTo>
                      <a:pt x="1537" y="1249"/>
                    </a:lnTo>
                    <a:lnTo>
                      <a:pt x="1538" y="1258"/>
                    </a:lnTo>
                    <a:lnTo>
                      <a:pt x="1538" y="1844"/>
                    </a:lnTo>
                    <a:lnTo>
                      <a:pt x="1536" y="1879"/>
                    </a:lnTo>
                    <a:lnTo>
                      <a:pt x="1531" y="1910"/>
                    </a:lnTo>
                    <a:lnTo>
                      <a:pt x="1522" y="1938"/>
                    </a:lnTo>
                    <a:lnTo>
                      <a:pt x="1512" y="1962"/>
                    </a:lnTo>
                    <a:lnTo>
                      <a:pt x="1500" y="1983"/>
                    </a:lnTo>
                    <a:lnTo>
                      <a:pt x="1488" y="2001"/>
                    </a:lnTo>
                    <a:lnTo>
                      <a:pt x="1476" y="2015"/>
                    </a:lnTo>
                    <a:lnTo>
                      <a:pt x="1450" y="2039"/>
                    </a:lnTo>
                    <a:lnTo>
                      <a:pt x="1421" y="2058"/>
                    </a:lnTo>
                    <a:lnTo>
                      <a:pt x="1389" y="2071"/>
                    </a:lnTo>
                    <a:lnTo>
                      <a:pt x="1356" y="2080"/>
                    </a:lnTo>
                    <a:lnTo>
                      <a:pt x="1322" y="2083"/>
                    </a:lnTo>
                    <a:lnTo>
                      <a:pt x="1322" y="2083"/>
                    </a:lnTo>
                    <a:lnTo>
                      <a:pt x="1295" y="2081"/>
                    </a:lnTo>
                    <a:lnTo>
                      <a:pt x="1270" y="2076"/>
                    </a:lnTo>
                    <a:lnTo>
                      <a:pt x="1243" y="2067"/>
                    </a:lnTo>
                    <a:lnTo>
                      <a:pt x="1219" y="2056"/>
                    </a:lnTo>
                    <a:lnTo>
                      <a:pt x="1196" y="2041"/>
                    </a:lnTo>
                    <a:lnTo>
                      <a:pt x="1175" y="2022"/>
                    </a:lnTo>
                    <a:lnTo>
                      <a:pt x="1155" y="2000"/>
                    </a:lnTo>
                    <a:lnTo>
                      <a:pt x="1138" y="1975"/>
                    </a:lnTo>
                    <a:lnTo>
                      <a:pt x="1124" y="1947"/>
                    </a:lnTo>
                    <a:lnTo>
                      <a:pt x="1114" y="1916"/>
                    </a:lnTo>
                    <a:lnTo>
                      <a:pt x="1108" y="1881"/>
                    </a:lnTo>
                    <a:lnTo>
                      <a:pt x="1105" y="1844"/>
                    </a:lnTo>
                    <a:lnTo>
                      <a:pt x="1105" y="1707"/>
                    </a:lnTo>
                    <a:lnTo>
                      <a:pt x="1063" y="1743"/>
                    </a:lnTo>
                    <a:lnTo>
                      <a:pt x="1015" y="1776"/>
                    </a:lnTo>
                    <a:lnTo>
                      <a:pt x="964" y="1805"/>
                    </a:lnTo>
                    <a:lnTo>
                      <a:pt x="910" y="1831"/>
                    </a:lnTo>
                    <a:lnTo>
                      <a:pt x="853" y="1852"/>
                    </a:lnTo>
                    <a:lnTo>
                      <a:pt x="791" y="1869"/>
                    </a:lnTo>
                    <a:lnTo>
                      <a:pt x="729" y="1880"/>
                    </a:lnTo>
                    <a:lnTo>
                      <a:pt x="663" y="1888"/>
                    </a:lnTo>
                    <a:lnTo>
                      <a:pt x="597" y="1891"/>
                    </a:lnTo>
                    <a:lnTo>
                      <a:pt x="536" y="1888"/>
                    </a:lnTo>
                    <a:lnTo>
                      <a:pt x="476" y="1878"/>
                    </a:lnTo>
                    <a:lnTo>
                      <a:pt x="419" y="1863"/>
                    </a:lnTo>
                    <a:lnTo>
                      <a:pt x="364" y="1843"/>
                    </a:lnTo>
                    <a:lnTo>
                      <a:pt x="313" y="1818"/>
                    </a:lnTo>
                    <a:lnTo>
                      <a:pt x="263" y="1788"/>
                    </a:lnTo>
                    <a:lnTo>
                      <a:pt x="217" y="1753"/>
                    </a:lnTo>
                    <a:lnTo>
                      <a:pt x="174" y="1715"/>
                    </a:lnTo>
                    <a:lnTo>
                      <a:pt x="136" y="1673"/>
                    </a:lnTo>
                    <a:lnTo>
                      <a:pt x="101" y="1627"/>
                    </a:lnTo>
                    <a:lnTo>
                      <a:pt x="72" y="1578"/>
                    </a:lnTo>
                    <a:lnTo>
                      <a:pt x="46" y="1525"/>
                    </a:lnTo>
                    <a:lnTo>
                      <a:pt x="26" y="1470"/>
                    </a:lnTo>
                    <a:lnTo>
                      <a:pt x="12" y="1413"/>
                    </a:lnTo>
                    <a:lnTo>
                      <a:pt x="3" y="1354"/>
                    </a:lnTo>
                    <a:lnTo>
                      <a:pt x="0" y="1294"/>
                    </a:lnTo>
                    <a:lnTo>
                      <a:pt x="1" y="1224"/>
                    </a:lnTo>
                    <a:lnTo>
                      <a:pt x="6" y="1157"/>
                    </a:lnTo>
                    <a:lnTo>
                      <a:pt x="14" y="1090"/>
                    </a:lnTo>
                    <a:lnTo>
                      <a:pt x="22" y="1026"/>
                    </a:lnTo>
                    <a:lnTo>
                      <a:pt x="33" y="964"/>
                    </a:lnTo>
                    <a:lnTo>
                      <a:pt x="44" y="907"/>
                    </a:lnTo>
                    <a:lnTo>
                      <a:pt x="56" y="854"/>
                    </a:lnTo>
                    <a:lnTo>
                      <a:pt x="67" y="807"/>
                    </a:lnTo>
                    <a:lnTo>
                      <a:pt x="77" y="771"/>
                    </a:lnTo>
                    <a:lnTo>
                      <a:pt x="90" y="740"/>
                    </a:lnTo>
                    <a:lnTo>
                      <a:pt x="104" y="714"/>
                    </a:lnTo>
                    <a:lnTo>
                      <a:pt x="119" y="691"/>
                    </a:lnTo>
                    <a:lnTo>
                      <a:pt x="135" y="672"/>
                    </a:lnTo>
                    <a:lnTo>
                      <a:pt x="152" y="656"/>
                    </a:lnTo>
                    <a:lnTo>
                      <a:pt x="170" y="643"/>
                    </a:lnTo>
                    <a:lnTo>
                      <a:pt x="187" y="634"/>
                    </a:lnTo>
                    <a:lnTo>
                      <a:pt x="205" y="626"/>
                    </a:lnTo>
                    <a:lnTo>
                      <a:pt x="222" y="621"/>
                    </a:lnTo>
                    <a:lnTo>
                      <a:pt x="238" y="618"/>
                    </a:lnTo>
                    <a:lnTo>
                      <a:pt x="238" y="616"/>
                    </a:lnTo>
                    <a:lnTo>
                      <a:pt x="247" y="580"/>
                    </a:lnTo>
                    <a:lnTo>
                      <a:pt x="261" y="548"/>
                    </a:lnTo>
                    <a:lnTo>
                      <a:pt x="279" y="520"/>
                    </a:lnTo>
                    <a:lnTo>
                      <a:pt x="301" y="495"/>
                    </a:lnTo>
                    <a:lnTo>
                      <a:pt x="325" y="474"/>
                    </a:lnTo>
                    <a:lnTo>
                      <a:pt x="354" y="457"/>
                    </a:lnTo>
                    <a:lnTo>
                      <a:pt x="386" y="445"/>
                    </a:lnTo>
                    <a:lnTo>
                      <a:pt x="376" y="412"/>
                    </a:lnTo>
                    <a:lnTo>
                      <a:pt x="370" y="378"/>
                    </a:lnTo>
                    <a:lnTo>
                      <a:pt x="369" y="343"/>
                    </a:lnTo>
                    <a:lnTo>
                      <a:pt x="372" y="301"/>
                    </a:lnTo>
                    <a:lnTo>
                      <a:pt x="381" y="261"/>
                    </a:lnTo>
                    <a:lnTo>
                      <a:pt x="396" y="223"/>
                    </a:lnTo>
                    <a:lnTo>
                      <a:pt x="415" y="188"/>
                    </a:lnTo>
                    <a:lnTo>
                      <a:pt x="439" y="155"/>
                    </a:lnTo>
                    <a:lnTo>
                      <a:pt x="468" y="127"/>
                    </a:lnTo>
                    <a:lnTo>
                      <a:pt x="500" y="102"/>
                    </a:lnTo>
                    <a:lnTo>
                      <a:pt x="536" y="83"/>
                    </a:lnTo>
                    <a:lnTo>
                      <a:pt x="574" y="69"/>
                    </a:lnTo>
                    <a:lnTo>
                      <a:pt x="614" y="59"/>
                    </a:lnTo>
                    <a:lnTo>
                      <a:pt x="656" y="56"/>
                    </a:lnTo>
                    <a:lnTo>
                      <a:pt x="698" y="59"/>
                    </a:lnTo>
                    <a:lnTo>
                      <a:pt x="738" y="69"/>
                    </a:lnTo>
                    <a:lnTo>
                      <a:pt x="778" y="83"/>
                    </a:lnTo>
                    <a:lnTo>
                      <a:pt x="812" y="102"/>
                    </a:lnTo>
                    <a:lnTo>
                      <a:pt x="845" y="127"/>
                    </a:lnTo>
                    <a:lnTo>
                      <a:pt x="874" y="155"/>
                    </a:lnTo>
                    <a:lnTo>
                      <a:pt x="898" y="188"/>
                    </a:lnTo>
                    <a:lnTo>
                      <a:pt x="918" y="223"/>
                    </a:lnTo>
                    <a:lnTo>
                      <a:pt x="933" y="261"/>
                    </a:lnTo>
                    <a:lnTo>
                      <a:pt x="941" y="301"/>
                    </a:lnTo>
                    <a:lnTo>
                      <a:pt x="945" y="343"/>
                    </a:lnTo>
                    <a:lnTo>
                      <a:pt x="943" y="380"/>
                    </a:lnTo>
                    <a:lnTo>
                      <a:pt x="937" y="416"/>
                    </a:lnTo>
                    <a:lnTo>
                      <a:pt x="925" y="451"/>
                    </a:lnTo>
                    <a:lnTo>
                      <a:pt x="911" y="484"/>
                    </a:lnTo>
                    <a:lnTo>
                      <a:pt x="891" y="515"/>
                    </a:lnTo>
                    <a:lnTo>
                      <a:pt x="867" y="544"/>
                    </a:lnTo>
                    <a:lnTo>
                      <a:pt x="893" y="561"/>
                    </a:lnTo>
                    <a:lnTo>
                      <a:pt x="917" y="581"/>
                    </a:lnTo>
                    <a:lnTo>
                      <a:pt x="940" y="604"/>
                    </a:lnTo>
                    <a:lnTo>
                      <a:pt x="962" y="631"/>
                    </a:lnTo>
                    <a:lnTo>
                      <a:pt x="981" y="660"/>
                    </a:lnTo>
                    <a:lnTo>
                      <a:pt x="997" y="693"/>
                    </a:lnTo>
                    <a:lnTo>
                      <a:pt x="1160" y="638"/>
                    </a:lnTo>
                    <a:lnTo>
                      <a:pt x="1160" y="618"/>
                    </a:lnTo>
                    <a:lnTo>
                      <a:pt x="1162" y="598"/>
                    </a:lnTo>
                    <a:lnTo>
                      <a:pt x="1258" y="114"/>
                    </a:lnTo>
                    <a:lnTo>
                      <a:pt x="1266" y="87"/>
                    </a:lnTo>
                    <a:lnTo>
                      <a:pt x="1278" y="63"/>
                    </a:lnTo>
                    <a:lnTo>
                      <a:pt x="1296" y="42"/>
                    </a:lnTo>
                    <a:lnTo>
                      <a:pt x="1317" y="24"/>
                    </a:lnTo>
                    <a:lnTo>
                      <a:pt x="1342" y="10"/>
                    </a:lnTo>
                    <a:lnTo>
                      <a:pt x="1368" y="3"/>
                    </a:lnTo>
                    <a:lnTo>
                      <a:pt x="1395"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7">
                <a:extLst>
                  <a:ext uri="{FF2B5EF4-FFF2-40B4-BE49-F238E27FC236}">
                    <a16:creationId xmlns:a16="http://schemas.microsoft.com/office/drawing/2014/main" id="{E457DA72-AC42-4526-BEAF-3400C8094117}"/>
                  </a:ext>
                </a:extLst>
              </p:cNvPr>
              <p:cNvSpPr>
                <a:spLocks noEditPoints="1"/>
              </p:cNvSpPr>
              <p:nvPr/>
            </p:nvSpPr>
            <p:spPr bwMode="auto">
              <a:xfrm>
                <a:off x="1908175" y="2220595"/>
                <a:ext cx="244475" cy="409575"/>
              </a:xfrm>
              <a:custGeom>
                <a:avLst/>
                <a:gdLst>
                  <a:gd name="T0" fmla="*/ 137 w 1076"/>
                  <a:gd name="T1" fmla="*/ 382 h 1802"/>
                  <a:gd name="T2" fmla="*/ 227 w 1076"/>
                  <a:gd name="T3" fmla="*/ 398 h 1802"/>
                  <a:gd name="T4" fmla="*/ 329 w 1076"/>
                  <a:gd name="T5" fmla="*/ 425 h 1802"/>
                  <a:gd name="T6" fmla="*/ 419 w 1076"/>
                  <a:gd name="T7" fmla="*/ 453 h 1802"/>
                  <a:gd name="T8" fmla="*/ 475 w 1076"/>
                  <a:gd name="T9" fmla="*/ 482 h 1802"/>
                  <a:gd name="T10" fmla="*/ 523 w 1076"/>
                  <a:gd name="T11" fmla="*/ 528 h 1802"/>
                  <a:gd name="T12" fmla="*/ 554 w 1076"/>
                  <a:gd name="T13" fmla="*/ 599 h 1802"/>
                  <a:gd name="T14" fmla="*/ 959 w 1076"/>
                  <a:gd name="T15" fmla="*/ 984 h 1802"/>
                  <a:gd name="T16" fmla="*/ 1004 w 1076"/>
                  <a:gd name="T17" fmla="*/ 990 h 1802"/>
                  <a:gd name="T18" fmla="*/ 1045 w 1076"/>
                  <a:gd name="T19" fmla="*/ 1015 h 1802"/>
                  <a:gd name="T20" fmla="*/ 1073 w 1076"/>
                  <a:gd name="T21" fmla="*/ 1066 h 1802"/>
                  <a:gd name="T22" fmla="*/ 1074 w 1076"/>
                  <a:gd name="T23" fmla="*/ 1704 h 1802"/>
                  <a:gd name="T24" fmla="*/ 1048 w 1076"/>
                  <a:gd name="T25" fmla="*/ 1767 h 1802"/>
                  <a:gd name="T26" fmla="*/ 1000 w 1076"/>
                  <a:gd name="T27" fmla="*/ 1799 h 1802"/>
                  <a:gd name="T28" fmla="*/ 945 w 1076"/>
                  <a:gd name="T29" fmla="*/ 1799 h 1802"/>
                  <a:gd name="T30" fmla="*/ 898 w 1076"/>
                  <a:gd name="T31" fmla="*/ 1767 h 1802"/>
                  <a:gd name="T32" fmla="*/ 871 w 1076"/>
                  <a:gd name="T33" fmla="*/ 1704 h 1802"/>
                  <a:gd name="T34" fmla="*/ 868 w 1076"/>
                  <a:gd name="T35" fmla="*/ 1201 h 1802"/>
                  <a:gd name="T36" fmla="*/ 862 w 1076"/>
                  <a:gd name="T37" fmla="*/ 1196 h 1802"/>
                  <a:gd name="T38" fmla="*/ 824 w 1076"/>
                  <a:gd name="T39" fmla="*/ 1209 h 1802"/>
                  <a:gd name="T40" fmla="*/ 735 w 1076"/>
                  <a:gd name="T41" fmla="*/ 1235 h 1802"/>
                  <a:gd name="T42" fmla="*/ 614 w 1076"/>
                  <a:gd name="T43" fmla="*/ 1256 h 1802"/>
                  <a:gd name="T44" fmla="*/ 501 w 1076"/>
                  <a:gd name="T45" fmla="*/ 1259 h 1802"/>
                  <a:gd name="T46" fmla="*/ 448 w 1076"/>
                  <a:gd name="T47" fmla="*/ 1224 h 1802"/>
                  <a:gd name="T48" fmla="*/ 408 w 1076"/>
                  <a:gd name="T49" fmla="*/ 1165 h 1802"/>
                  <a:gd name="T50" fmla="*/ 389 w 1076"/>
                  <a:gd name="T51" fmla="*/ 1120 h 1802"/>
                  <a:gd name="T52" fmla="*/ 375 w 1076"/>
                  <a:gd name="T53" fmla="*/ 1075 h 1802"/>
                  <a:gd name="T54" fmla="*/ 351 w 1076"/>
                  <a:gd name="T55" fmla="*/ 977 h 1802"/>
                  <a:gd name="T56" fmla="*/ 328 w 1076"/>
                  <a:gd name="T57" fmla="*/ 823 h 1802"/>
                  <a:gd name="T58" fmla="*/ 308 w 1076"/>
                  <a:gd name="T59" fmla="*/ 691 h 1802"/>
                  <a:gd name="T60" fmla="*/ 266 w 1076"/>
                  <a:gd name="T61" fmla="*/ 615 h 1802"/>
                  <a:gd name="T62" fmla="*/ 209 w 1076"/>
                  <a:gd name="T63" fmla="*/ 563 h 1802"/>
                  <a:gd name="T64" fmla="*/ 149 w 1076"/>
                  <a:gd name="T65" fmla="*/ 529 h 1802"/>
                  <a:gd name="T66" fmla="*/ 96 w 1076"/>
                  <a:gd name="T67" fmla="*/ 507 h 1802"/>
                  <a:gd name="T68" fmla="*/ 61 w 1076"/>
                  <a:gd name="T69" fmla="*/ 493 h 1802"/>
                  <a:gd name="T70" fmla="*/ 20 w 1076"/>
                  <a:gd name="T71" fmla="*/ 476 h 1802"/>
                  <a:gd name="T72" fmla="*/ 0 w 1076"/>
                  <a:gd name="T73" fmla="*/ 469 h 1802"/>
                  <a:gd name="T74" fmla="*/ 25 w 1076"/>
                  <a:gd name="T75" fmla="*/ 413 h 1802"/>
                  <a:gd name="T76" fmla="*/ 67 w 1076"/>
                  <a:gd name="T77" fmla="*/ 385 h 1802"/>
                  <a:gd name="T78" fmla="*/ 308 w 1076"/>
                  <a:gd name="T79" fmla="*/ 0 h 1802"/>
                  <a:gd name="T80" fmla="*/ 396 w 1076"/>
                  <a:gd name="T81" fmla="*/ 24 h 1802"/>
                  <a:gd name="T82" fmla="*/ 459 w 1076"/>
                  <a:gd name="T83" fmla="*/ 88 h 1802"/>
                  <a:gd name="T84" fmla="*/ 483 w 1076"/>
                  <a:gd name="T85" fmla="*/ 176 h 1802"/>
                  <a:gd name="T86" fmla="*/ 460 w 1076"/>
                  <a:gd name="T87" fmla="*/ 266 h 1802"/>
                  <a:gd name="T88" fmla="*/ 397 w 1076"/>
                  <a:gd name="T89" fmla="*/ 330 h 1802"/>
                  <a:gd name="T90" fmla="*/ 308 w 1076"/>
                  <a:gd name="T91" fmla="*/ 355 h 1802"/>
                  <a:gd name="T92" fmla="*/ 218 w 1076"/>
                  <a:gd name="T93" fmla="*/ 330 h 1802"/>
                  <a:gd name="T94" fmla="*/ 155 w 1076"/>
                  <a:gd name="T95" fmla="*/ 266 h 1802"/>
                  <a:gd name="T96" fmla="*/ 132 w 1076"/>
                  <a:gd name="T97" fmla="*/ 176 h 1802"/>
                  <a:gd name="T98" fmla="*/ 156 w 1076"/>
                  <a:gd name="T99" fmla="*/ 88 h 1802"/>
                  <a:gd name="T100" fmla="*/ 219 w 1076"/>
                  <a:gd name="T101" fmla="*/ 24 h 1802"/>
                  <a:gd name="T102" fmla="*/ 308 w 1076"/>
                  <a:gd name="T103" fmla="*/ 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802">
                    <a:moveTo>
                      <a:pt x="99" y="379"/>
                    </a:moveTo>
                    <a:lnTo>
                      <a:pt x="115" y="380"/>
                    </a:lnTo>
                    <a:lnTo>
                      <a:pt x="137" y="382"/>
                    </a:lnTo>
                    <a:lnTo>
                      <a:pt x="164" y="386"/>
                    </a:lnTo>
                    <a:lnTo>
                      <a:pt x="194" y="392"/>
                    </a:lnTo>
                    <a:lnTo>
                      <a:pt x="227" y="398"/>
                    </a:lnTo>
                    <a:lnTo>
                      <a:pt x="261" y="407"/>
                    </a:lnTo>
                    <a:lnTo>
                      <a:pt x="295" y="415"/>
                    </a:lnTo>
                    <a:lnTo>
                      <a:pt x="329" y="425"/>
                    </a:lnTo>
                    <a:lnTo>
                      <a:pt x="362" y="434"/>
                    </a:lnTo>
                    <a:lnTo>
                      <a:pt x="392" y="444"/>
                    </a:lnTo>
                    <a:lnTo>
                      <a:pt x="419" y="453"/>
                    </a:lnTo>
                    <a:lnTo>
                      <a:pt x="441" y="463"/>
                    </a:lnTo>
                    <a:lnTo>
                      <a:pt x="458" y="471"/>
                    </a:lnTo>
                    <a:lnTo>
                      <a:pt x="475" y="482"/>
                    </a:lnTo>
                    <a:lnTo>
                      <a:pt x="492" y="494"/>
                    </a:lnTo>
                    <a:lnTo>
                      <a:pt x="508" y="510"/>
                    </a:lnTo>
                    <a:lnTo>
                      <a:pt x="523" y="528"/>
                    </a:lnTo>
                    <a:lnTo>
                      <a:pt x="535" y="549"/>
                    </a:lnTo>
                    <a:lnTo>
                      <a:pt x="547" y="572"/>
                    </a:lnTo>
                    <a:lnTo>
                      <a:pt x="554" y="599"/>
                    </a:lnTo>
                    <a:lnTo>
                      <a:pt x="558" y="627"/>
                    </a:lnTo>
                    <a:lnTo>
                      <a:pt x="592" y="984"/>
                    </a:lnTo>
                    <a:lnTo>
                      <a:pt x="959" y="984"/>
                    </a:lnTo>
                    <a:lnTo>
                      <a:pt x="974" y="984"/>
                    </a:lnTo>
                    <a:lnTo>
                      <a:pt x="988" y="986"/>
                    </a:lnTo>
                    <a:lnTo>
                      <a:pt x="1004" y="990"/>
                    </a:lnTo>
                    <a:lnTo>
                      <a:pt x="1019" y="995"/>
                    </a:lnTo>
                    <a:lnTo>
                      <a:pt x="1033" y="1003"/>
                    </a:lnTo>
                    <a:lnTo>
                      <a:pt x="1045" y="1015"/>
                    </a:lnTo>
                    <a:lnTo>
                      <a:pt x="1057" y="1029"/>
                    </a:lnTo>
                    <a:lnTo>
                      <a:pt x="1065" y="1046"/>
                    </a:lnTo>
                    <a:lnTo>
                      <a:pt x="1073" y="1066"/>
                    </a:lnTo>
                    <a:lnTo>
                      <a:pt x="1076" y="1090"/>
                    </a:lnTo>
                    <a:lnTo>
                      <a:pt x="1076" y="1676"/>
                    </a:lnTo>
                    <a:lnTo>
                      <a:pt x="1074" y="1704"/>
                    </a:lnTo>
                    <a:lnTo>
                      <a:pt x="1069" y="1729"/>
                    </a:lnTo>
                    <a:lnTo>
                      <a:pt x="1059" y="1749"/>
                    </a:lnTo>
                    <a:lnTo>
                      <a:pt x="1048" y="1767"/>
                    </a:lnTo>
                    <a:lnTo>
                      <a:pt x="1033" y="1781"/>
                    </a:lnTo>
                    <a:lnTo>
                      <a:pt x="1017" y="1791"/>
                    </a:lnTo>
                    <a:lnTo>
                      <a:pt x="1000" y="1799"/>
                    </a:lnTo>
                    <a:lnTo>
                      <a:pt x="982" y="1802"/>
                    </a:lnTo>
                    <a:lnTo>
                      <a:pt x="963" y="1802"/>
                    </a:lnTo>
                    <a:lnTo>
                      <a:pt x="945" y="1799"/>
                    </a:lnTo>
                    <a:lnTo>
                      <a:pt x="928" y="1791"/>
                    </a:lnTo>
                    <a:lnTo>
                      <a:pt x="912" y="1781"/>
                    </a:lnTo>
                    <a:lnTo>
                      <a:pt x="898" y="1767"/>
                    </a:lnTo>
                    <a:lnTo>
                      <a:pt x="886" y="1750"/>
                    </a:lnTo>
                    <a:lnTo>
                      <a:pt x="876" y="1729"/>
                    </a:lnTo>
                    <a:lnTo>
                      <a:pt x="871" y="1704"/>
                    </a:lnTo>
                    <a:lnTo>
                      <a:pt x="869" y="1676"/>
                    </a:lnTo>
                    <a:lnTo>
                      <a:pt x="869" y="1204"/>
                    </a:lnTo>
                    <a:lnTo>
                      <a:pt x="868" y="1201"/>
                    </a:lnTo>
                    <a:lnTo>
                      <a:pt x="867" y="1198"/>
                    </a:lnTo>
                    <a:lnTo>
                      <a:pt x="864" y="1197"/>
                    </a:lnTo>
                    <a:lnTo>
                      <a:pt x="862" y="1196"/>
                    </a:lnTo>
                    <a:lnTo>
                      <a:pt x="858" y="1197"/>
                    </a:lnTo>
                    <a:lnTo>
                      <a:pt x="844" y="1202"/>
                    </a:lnTo>
                    <a:lnTo>
                      <a:pt x="824" y="1209"/>
                    </a:lnTo>
                    <a:lnTo>
                      <a:pt x="798" y="1217"/>
                    </a:lnTo>
                    <a:lnTo>
                      <a:pt x="769" y="1226"/>
                    </a:lnTo>
                    <a:lnTo>
                      <a:pt x="735" y="1235"/>
                    </a:lnTo>
                    <a:lnTo>
                      <a:pt x="698" y="1243"/>
                    </a:lnTo>
                    <a:lnTo>
                      <a:pt x="658" y="1251"/>
                    </a:lnTo>
                    <a:lnTo>
                      <a:pt x="614" y="1256"/>
                    </a:lnTo>
                    <a:lnTo>
                      <a:pt x="570" y="1260"/>
                    </a:lnTo>
                    <a:lnTo>
                      <a:pt x="523" y="1261"/>
                    </a:lnTo>
                    <a:lnTo>
                      <a:pt x="501" y="1259"/>
                    </a:lnTo>
                    <a:lnTo>
                      <a:pt x="482" y="1251"/>
                    </a:lnTo>
                    <a:lnTo>
                      <a:pt x="464" y="1239"/>
                    </a:lnTo>
                    <a:lnTo>
                      <a:pt x="448" y="1224"/>
                    </a:lnTo>
                    <a:lnTo>
                      <a:pt x="434" y="1206"/>
                    </a:lnTo>
                    <a:lnTo>
                      <a:pt x="420" y="1186"/>
                    </a:lnTo>
                    <a:lnTo>
                      <a:pt x="408" y="1165"/>
                    </a:lnTo>
                    <a:lnTo>
                      <a:pt x="399" y="1144"/>
                    </a:lnTo>
                    <a:lnTo>
                      <a:pt x="390" y="1123"/>
                    </a:lnTo>
                    <a:lnTo>
                      <a:pt x="389" y="1120"/>
                    </a:lnTo>
                    <a:lnTo>
                      <a:pt x="386" y="1111"/>
                    </a:lnTo>
                    <a:lnTo>
                      <a:pt x="381" y="1096"/>
                    </a:lnTo>
                    <a:lnTo>
                      <a:pt x="375" y="1075"/>
                    </a:lnTo>
                    <a:lnTo>
                      <a:pt x="367" y="1049"/>
                    </a:lnTo>
                    <a:lnTo>
                      <a:pt x="360" y="1016"/>
                    </a:lnTo>
                    <a:lnTo>
                      <a:pt x="351" y="977"/>
                    </a:lnTo>
                    <a:lnTo>
                      <a:pt x="343" y="932"/>
                    </a:lnTo>
                    <a:lnTo>
                      <a:pt x="334" y="881"/>
                    </a:lnTo>
                    <a:lnTo>
                      <a:pt x="328" y="823"/>
                    </a:lnTo>
                    <a:lnTo>
                      <a:pt x="322" y="758"/>
                    </a:lnTo>
                    <a:lnTo>
                      <a:pt x="317" y="723"/>
                    </a:lnTo>
                    <a:lnTo>
                      <a:pt x="308" y="691"/>
                    </a:lnTo>
                    <a:lnTo>
                      <a:pt x="296" y="662"/>
                    </a:lnTo>
                    <a:lnTo>
                      <a:pt x="283" y="637"/>
                    </a:lnTo>
                    <a:lnTo>
                      <a:pt x="266" y="615"/>
                    </a:lnTo>
                    <a:lnTo>
                      <a:pt x="248" y="596"/>
                    </a:lnTo>
                    <a:lnTo>
                      <a:pt x="229" y="579"/>
                    </a:lnTo>
                    <a:lnTo>
                      <a:pt x="209" y="563"/>
                    </a:lnTo>
                    <a:lnTo>
                      <a:pt x="189" y="550"/>
                    </a:lnTo>
                    <a:lnTo>
                      <a:pt x="168" y="540"/>
                    </a:lnTo>
                    <a:lnTo>
                      <a:pt x="149" y="529"/>
                    </a:lnTo>
                    <a:lnTo>
                      <a:pt x="130" y="521"/>
                    </a:lnTo>
                    <a:lnTo>
                      <a:pt x="112" y="513"/>
                    </a:lnTo>
                    <a:lnTo>
                      <a:pt x="96" y="507"/>
                    </a:lnTo>
                    <a:lnTo>
                      <a:pt x="86" y="504"/>
                    </a:lnTo>
                    <a:lnTo>
                      <a:pt x="75" y="498"/>
                    </a:lnTo>
                    <a:lnTo>
                      <a:pt x="61" y="493"/>
                    </a:lnTo>
                    <a:lnTo>
                      <a:pt x="46" y="487"/>
                    </a:lnTo>
                    <a:lnTo>
                      <a:pt x="32" y="482"/>
                    </a:lnTo>
                    <a:lnTo>
                      <a:pt x="20" y="476"/>
                    </a:lnTo>
                    <a:lnTo>
                      <a:pt x="9" y="472"/>
                    </a:lnTo>
                    <a:lnTo>
                      <a:pt x="2" y="469"/>
                    </a:lnTo>
                    <a:lnTo>
                      <a:pt x="0" y="469"/>
                    </a:lnTo>
                    <a:lnTo>
                      <a:pt x="6" y="446"/>
                    </a:lnTo>
                    <a:lnTo>
                      <a:pt x="14" y="428"/>
                    </a:lnTo>
                    <a:lnTo>
                      <a:pt x="25" y="413"/>
                    </a:lnTo>
                    <a:lnTo>
                      <a:pt x="39" y="400"/>
                    </a:lnTo>
                    <a:lnTo>
                      <a:pt x="52" y="392"/>
                    </a:lnTo>
                    <a:lnTo>
                      <a:pt x="67" y="385"/>
                    </a:lnTo>
                    <a:lnTo>
                      <a:pt x="83" y="381"/>
                    </a:lnTo>
                    <a:lnTo>
                      <a:pt x="99" y="379"/>
                    </a:lnTo>
                    <a:close/>
                    <a:moveTo>
                      <a:pt x="308" y="0"/>
                    </a:moveTo>
                    <a:lnTo>
                      <a:pt x="339" y="3"/>
                    </a:lnTo>
                    <a:lnTo>
                      <a:pt x="368" y="11"/>
                    </a:lnTo>
                    <a:lnTo>
                      <a:pt x="396" y="24"/>
                    </a:lnTo>
                    <a:lnTo>
                      <a:pt x="421" y="42"/>
                    </a:lnTo>
                    <a:lnTo>
                      <a:pt x="442" y="63"/>
                    </a:lnTo>
                    <a:lnTo>
                      <a:pt x="459" y="88"/>
                    </a:lnTo>
                    <a:lnTo>
                      <a:pt x="472" y="115"/>
                    </a:lnTo>
                    <a:lnTo>
                      <a:pt x="480" y="145"/>
                    </a:lnTo>
                    <a:lnTo>
                      <a:pt x="483" y="176"/>
                    </a:lnTo>
                    <a:lnTo>
                      <a:pt x="481" y="208"/>
                    </a:lnTo>
                    <a:lnTo>
                      <a:pt x="473" y="239"/>
                    </a:lnTo>
                    <a:lnTo>
                      <a:pt x="460" y="266"/>
                    </a:lnTo>
                    <a:lnTo>
                      <a:pt x="443" y="290"/>
                    </a:lnTo>
                    <a:lnTo>
                      <a:pt x="422" y="313"/>
                    </a:lnTo>
                    <a:lnTo>
                      <a:pt x="397" y="330"/>
                    </a:lnTo>
                    <a:lnTo>
                      <a:pt x="369" y="343"/>
                    </a:lnTo>
                    <a:lnTo>
                      <a:pt x="340" y="352"/>
                    </a:lnTo>
                    <a:lnTo>
                      <a:pt x="308" y="355"/>
                    </a:lnTo>
                    <a:lnTo>
                      <a:pt x="275" y="352"/>
                    </a:lnTo>
                    <a:lnTo>
                      <a:pt x="246" y="343"/>
                    </a:lnTo>
                    <a:lnTo>
                      <a:pt x="218" y="330"/>
                    </a:lnTo>
                    <a:lnTo>
                      <a:pt x="194" y="313"/>
                    </a:lnTo>
                    <a:lnTo>
                      <a:pt x="173" y="290"/>
                    </a:lnTo>
                    <a:lnTo>
                      <a:pt x="155" y="266"/>
                    </a:lnTo>
                    <a:lnTo>
                      <a:pt x="142" y="239"/>
                    </a:lnTo>
                    <a:lnTo>
                      <a:pt x="134" y="208"/>
                    </a:lnTo>
                    <a:lnTo>
                      <a:pt x="132" y="176"/>
                    </a:lnTo>
                    <a:lnTo>
                      <a:pt x="135" y="145"/>
                    </a:lnTo>
                    <a:lnTo>
                      <a:pt x="143" y="115"/>
                    </a:lnTo>
                    <a:lnTo>
                      <a:pt x="156" y="88"/>
                    </a:lnTo>
                    <a:lnTo>
                      <a:pt x="174" y="63"/>
                    </a:lnTo>
                    <a:lnTo>
                      <a:pt x="195" y="42"/>
                    </a:lnTo>
                    <a:lnTo>
                      <a:pt x="219" y="24"/>
                    </a:lnTo>
                    <a:lnTo>
                      <a:pt x="247" y="11"/>
                    </a:lnTo>
                    <a:lnTo>
                      <a:pt x="276" y="3"/>
                    </a:lnTo>
                    <a:lnTo>
                      <a:pt x="30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8">
                <a:extLst>
                  <a:ext uri="{FF2B5EF4-FFF2-40B4-BE49-F238E27FC236}">
                    <a16:creationId xmlns:a16="http://schemas.microsoft.com/office/drawing/2014/main" id="{184C7697-8021-4382-8896-B03D3185F273}"/>
                  </a:ext>
                </a:extLst>
              </p:cNvPr>
              <p:cNvSpPr>
                <a:spLocks noEditPoints="1"/>
              </p:cNvSpPr>
              <p:nvPr/>
            </p:nvSpPr>
            <p:spPr bwMode="auto">
              <a:xfrm>
                <a:off x="1854200" y="2207895"/>
                <a:ext cx="449263" cy="377825"/>
              </a:xfrm>
              <a:custGeom>
                <a:avLst/>
                <a:gdLst>
                  <a:gd name="T0" fmla="*/ 1838 w 1975"/>
                  <a:gd name="T1" fmla="*/ 780 h 1665"/>
                  <a:gd name="T2" fmla="*/ 1859 w 1975"/>
                  <a:gd name="T3" fmla="*/ 807 h 1665"/>
                  <a:gd name="T4" fmla="*/ 1852 w 1975"/>
                  <a:gd name="T5" fmla="*/ 837 h 1665"/>
                  <a:gd name="T6" fmla="*/ 1514 w 1975"/>
                  <a:gd name="T7" fmla="*/ 978 h 1665"/>
                  <a:gd name="T8" fmla="*/ 912 w 1975"/>
                  <a:gd name="T9" fmla="*/ 690 h 1665"/>
                  <a:gd name="T10" fmla="*/ 163 w 1975"/>
                  <a:gd name="T11" fmla="*/ 615 h 1665"/>
                  <a:gd name="T12" fmla="*/ 210 w 1975"/>
                  <a:gd name="T13" fmla="*/ 626 h 1665"/>
                  <a:gd name="T14" fmla="*/ 321 w 1975"/>
                  <a:gd name="T15" fmla="*/ 672 h 1665"/>
                  <a:gd name="T16" fmla="*/ 399 w 1975"/>
                  <a:gd name="T17" fmla="*/ 715 h 1665"/>
                  <a:gd name="T18" fmla="*/ 444 w 1975"/>
                  <a:gd name="T19" fmla="*/ 772 h 1665"/>
                  <a:gd name="T20" fmla="*/ 460 w 1975"/>
                  <a:gd name="T21" fmla="*/ 860 h 1665"/>
                  <a:gd name="T22" fmla="*/ 473 w 1975"/>
                  <a:gd name="T23" fmla="*/ 975 h 1665"/>
                  <a:gd name="T24" fmla="*/ 495 w 1975"/>
                  <a:gd name="T25" fmla="*/ 1095 h 1665"/>
                  <a:gd name="T26" fmla="*/ 529 w 1975"/>
                  <a:gd name="T27" fmla="*/ 1211 h 1665"/>
                  <a:gd name="T28" fmla="*/ 577 w 1975"/>
                  <a:gd name="T29" fmla="*/ 1309 h 1665"/>
                  <a:gd name="T30" fmla="*/ 642 w 1975"/>
                  <a:gd name="T31" fmla="*/ 1383 h 1665"/>
                  <a:gd name="T32" fmla="*/ 728 w 1975"/>
                  <a:gd name="T33" fmla="*/ 1420 h 1665"/>
                  <a:gd name="T34" fmla="*/ 881 w 1975"/>
                  <a:gd name="T35" fmla="*/ 1414 h 1665"/>
                  <a:gd name="T36" fmla="*/ 990 w 1975"/>
                  <a:gd name="T37" fmla="*/ 1395 h 1665"/>
                  <a:gd name="T38" fmla="*/ 996 w 1975"/>
                  <a:gd name="T39" fmla="*/ 1401 h 1665"/>
                  <a:gd name="T40" fmla="*/ 974 w 1975"/>
                  <a:gd name="T41" fmla="*/ 1444 h 1665"/>
                  <a:gd name="T42" fmla="*/ 882 w 1975"/>
                  <a:gd name="T43" fmla="*/ 1541 h 1665"/>
                  <a:gd name="T44" fmla="*/ 753 w 1975"/>
                  <a:gd name="T45" fmla="*/ 1614 h 1665"/>
                  <a:gd name="T46" fmla="*/ 599 w 1975"/>
                  <a:gd name="T47" fmla="*/ 1656 h 1665"/>
                  <a:gd name="T48" fmla="*/ 428 w 1975"/>
                  <a:gd name="T49" fmla="*/ 1662 h 1665"/>
                  <a:gd name="T50" fmla="*/ 271 w 1975"/>
                  <a:gd name="T51" fmla="*/ 1615 h 1665"/>
                  <a:gd name="T52" fmla="*/ 142 w 1975"/>
                  <a:gd name="T53" fmla="*/ 1523 h 1665"/>
                  <a:gd name="T54" fmla="*/ 50 w 1975"/>
                  <a:gd name="T55" fmla="*/ 1393 h 1665"/>
                  <a:gd name="T56" fmla="*/ 3 w 1975"/>
                  <a:gd name="T57" fmla="*/ 1237 h 1665"/>
                  <a:gd name="T58" fmla="*/ 7 w 1975"/>
                  <a:gd name="T59" fmla="*/ 1035 h 1665"/>
                  <a:gd name="T60" fmla="*/ 39 w 1975"/>
                  <a:gd name="T61" fmla="*/ 833 h 1665"/>
                  <a:gd name="T62" fmla="*/ 73 w 1975"/>
                  <a:gd name="T63" fmla="*/ 692 h 1665"/>
                  <a:gd name="T64" fmla="*/ 106 w 1975"/>
                  <a:gd name="T65" fmla="*/ 635 h 1665"/>
                  <a:gd name="T66" fmla="*/ 148 w 1975"/>
                  <a:gd name="T67" fmla="*/ 616 h 1665"/>
                  <a:gd name="T68" fmla="*/ 1242 w 1975"/>
                  <a:gd name="T69" fmla="*/ 467 h 1665"/>
                  <a:gd name="T70" fmla="*/ 1317 w 1975"/>
                  <a:gd name="T71" fmla="*/ 88 h 1665"/>
                  <a:gd name="T72" fmla="*/ 1963 w 1975"/>
                  <a:gd name="T73" fmla="*/ 136 h 1665"/>
                  <a:gd name="T74" fmla="*/ 1975 w 1975"/>
                  <a:gd name="T75" fmla="*/ 166 h 1665"/>
                  <a:gd name="T76" fmla="*/ 1868 w 1975"/>
                  <a:gd name="T77" fmla="*/ 682 h 1665"/>
                  <a:gd name="T78" fmla="*/ 1182 w 1975"/>
                  <a:gd name="T79" fmla="*/ 540 h 1665"/>
                  <a:gd name="T80" fmla="*/ 1160 w 1975"/>
                  <a:gd name="T81" fmla="*/ 518 h 1665"/>
                  <a:gd name="T82" fmla="*/ 1260 w 1975"/>
                  <a:gd name="T83" fmla="*/ 13 h 1665"/>
                  <a:gd name="T84" fmla="*/ 1289 w 1975"/>
                  <a:gd name="T85"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5" h="1665">
                    <a:moveTo>
                      <a:pt x="1123" y="619"/>
                    </a:moveTo>
                    <a:lnTo>
                      <a:pt x="1126" y="619"/>
                    </a:lnTo>
                    <a:lnTo>
                      <a:pt x="1838" y="780"/>
                    </a:lnTo>
                    <a:lnTo>
                      <a:pt x="1850" y="785"/>
                    </a:lnTo>
                    <a:lnTo>
                      <a:pt x="1857" y="794"/>
                    </a:lnTo>
                    <a:lnTo>
                      <a:pt x="1859" y="807"/>
                    </a:lnTo>
                    <a:lnTo>
                      <a:pt x="1859" y="816"/>
                    </a:lnTo>
                    <a:lnTo>
                      <a:pt x="1857" y="828"/>
                    </a:lnTo>
                    <a:lnTo>
                      <a:pt x="1852" y="837"/>
                    </a:lnTo>
                    <a:lnTo>
                      <a:pt x="1842" y="843"/>
                    </a:lnTo>
                    <a:lnTo>
                      <a:pt x="1531" y="974"/>
                    </a:lnTo>
                    <a:lnTo>
                      <a:pt x="1514" y="978"/>
                    </a:lnTo>
                    <a:lnTo>
                      <a:pt x="1497" y="976"/>
                    </a:lnTo>
                    <a:lnTo>
                      <a:pt x="923" y="816"/>
                    </a:lnTo>
                    <a:lnTo>
                      <a:pt x="912" y="690"/>
                    </a:lnTo>
                    <a:lnTo>
                      <a:pt x="1119" y="619"/>
                    </a:lnTo>
                    <a:lnTo>
                      <a:pt x="1123" y="619"/>
                    </a:lnTo>
                    <a:close/>
                    <a:moveTo>
                      <a:pt x="163" y="615"/>
                    </a:moveTo>
                    <a:lnTo>
                      <a:pt x="179" y="617"/>
                    </a:lnTo>
                    <a:lnTo>
                      <a:pt x="194" y="621"/>
                    </a:lnTo>
                    <a:lnTo>
                      <a:pt x="210" y="626"/>
                    </a:lnTo>
                    <a:lnTo>
                      <a:pt x="251" y="642"/>
                    </a:lnTo>
                    <a:lnTo>
                      <a:pt x="288" y="657"/>
                    </a:lnTo>
                    <a:lnTo>
                      <a:pt x="321" y="672"/>
                    </a:lnTo>
                    <a:lnTo>
                      <a:pt x="351" y="686"/>
                    </a:lnTo>
                    <a:lnTo>
                      <a:pt x="377" y="699"/>
                    </a:lnTo>
                    <a:lnTo>
                      <a:pt x="399" y="715"/>
                    </a:lnTo>
                    <a:lnTo>
                      <a:pt x="417" y="732"/>
                    </a:lnTo>
                    <a:lnTo>
                      <a:pt x="433" y="751"/>
                    </a:lnTo>
                    <a:lnTo>
                      <a:pt x="444" y="772"/>
                    </a:lnTo>
                    <a:lnTo>
                      <a:pt x="452" y="796"/>
                    </a:lnTo>
                    <a:lnTo>
                      <a:pt x="456" y="825"/>
                    </a:lnTo>
                    <a:lnTo>
                      <a:pt x="460" y="860"/>
                    </a:lnTo>
                    <a:lnTo>
                      <a:pt x="463" y="897"/>
                    </a:lnTo>
                    <a:lnTo>
                      <a:pt x="468" y="936"/>
                    </a:lnTo>
                    <a:lnTo>
                      <a:pt x="473" y="975"/>
                    </a:lnTo>
                    <a:lnTo>
                      <a:pt x="480" y="1015"/>
                    </a:lnTo>
                    <a:lnTo>
                      <a:pt x="487" y="1055"/>
                    </a:lnTo>
                    <a:lnTo>
                      <a:pt x="495" y="1095"/>
                    </a:lnTo>
                    <a:lnTo>
                      <a:pt x="505" y="1134"/>
                    </a:lnTo>
                    <a:lnTo>
                      <a:pt x="517" y="1172"/>
                    </a:lnTo>
                    <a:lnTo>
                      <a:pt x="529" y="1211"/>
                    </a:lnTo>
                    <a:lnTo>
                      <a:pt x="543" y="1245"/>
                    </a:lnTo>
                    <a:lnTo>
                      <a:pt x="559" y="1278"/>
                    </a:lnTo>
                    <a:lnTo>
                      <a:pt x="577" y="1309"/>
                    </a:lnTo>
                    <a:lnTo>
                      <a:pt x="597" y="1337"/>
                    </a:lnTo>
                    <a:lnTo>
                      <a:pt x="619" y="1362"/>
                    </a:lnTo>
                    <a:lnTo>
                      <a:pt x="642" y="1383"/>
                    </a:lnTo>
                    <a:lnTo>
                      <a:pt x="669" y="1400"/>
                    </a:lnTo>
                    <a:lnTo>
                      <a:pt x="697" y="1412"/>
                    </a:lnTo>
                    <a:lnTo>
                      <a:pt x="728" y="1420"/>
                    </a:lnTo>
                    <a:lnTo>
                      <a:pt x="761" y="1423"/>
                    </a:lnTo>
                    <a:lnTo>
                      <a:pt x="823" y="1421"/>
                    </a:lnTo>
                    <a:lnTo>
                      <a:pt x="881" y="1414"/>
                    </a:lnTo>
                    <a:lnTo>
                      <a:pt x="937" y="1406"/>
                    </a:lnTo>
                    <a:lnTo>
                      <a:pt x="988" y="1395"/>
                    </a:lnTo>
                    <a:lnTo>
                      <a:pt x="990" y="1395"/>
                    </a:lnTo>
                    <a:lnTo>
                      <a:pt x="993" y="1396"/>
                    </a:lnTo>
                    <a:lnTo>
                      <a:pt x="995" y="1399"/>
                    </a:lnTo>
                    <a:lnTo>
                      <a:pt x="996" y="1401"/>
                    </a:lnTo>
                    <a:lnTo>
                      <a:pt x="997" y="1404"/>
                    </a:lnTo>
                    <a:lnTo>
                      <a:pt x="996" y="1407"/>
                    </a:lnTo>
                    <a:lnTo>
                      <a:pt x="974" y="1444"/>
                    </a:lnTo>
                    <a:lnTo>
                      <a:pt x="948" y="1479"/>
                    </a:lnTo>
                    <a:lnTo>
                      <a:pt x="917" y="1512"/>
                    </a:lnTo>
                    <a:lnTo>
                      <a:pt x="882" y="1541"/>
                    </a:lnTo>
                    <a:lnTo>
                      <a:pt x="842" y="1569"/>
                    </a:lnTo>
                    <a:lnTo>
                      <a:pt x="800" y="1593"/>
                    </a:lnTo>
                    <a:lnTo>
                      <a:pt x="753" y="1614"/>
                    </a:lnTo>
                    <a:lnTo>
                      <a:pt x="705" y="1632"/>
                    </a:lnTo>
                    <a:lnTo>
                      <a:pt x="653" y="1646"/>
                    </a:lnTo>
                    <a:lnTo>
                      <a:pt x="599" y="1656"/>
                    </a:lnTo>
                    <a:lnTo>
                      <a:pt x="542" y="1663"/>
                    </a:lnTo>
                    <a:lnTo>
                      <a:pt x="485" y="1665"/>
                    </a:lnTo>
                    <a:lnTo>
                      <a:pt x="428" y="1662"/>
                    </a:lnTo>
                    <a:lnTo>
                      <a:pt x="373" y="1652"/>
                    </a:lnTo>
                    <a:lnTo>
                      <a:pt x="321" y="1636"/>
                    </a:lnTo>
                    <a:lnTo>
                      <a:pt x="271" y="1615"/>
                    </a:lnTo>
                    <a:lnTo>
                      <a:pt x="225" y="1590"/>
                    </a:lnTo>
                    <a:lnTo>
                      <a:pt x="182" y="1558"/>
                    </a:lnTo>
                    <a:lnTo>
                      <a:pt x="142" y="1523"/>
                    </a:lnTo>
                    <a:lnTo>
                      <a:pt x="107" y="1483"/>
                    </a:lnTo>
                    <a:lnTo>
                      <a:pt x="76" y="1440"/>
                    </a:lnTo>
                    <a:lnTo>
                      <a:pt x="50" y="1393"/>
                    </a:lnTo>
                    <a:lnTo>
                      <a:pt x="29" y="1344"/>
                    </a:lnTo>
                    <a:lnTo>
                      <a:pt x="13" y="1292"/>
                    </a:lnTo>
                    <a:lnTo>
                      <a:pt x="3" y="1237"/>
                    </a:lnTo>
                    <a:lnTo>
                      <a:pt x="0" y="1181"/>
                    </a:lnTo>
                    <a:lnTo>
                      <a:pt x="2" y="1107"/>
                    </a:lnTo>
                    <a:lnTo>
                      <a:pt x="7" y="1035"/>
                    </a:lnTo>
                    <a:lnTo>
                      <a:pt x="17" y="964"/>
                    </a:lnTo>
                    <a:lnTo>
                      <a:pt x="27" y="897"/>
                    </a:lnTo>
                    <a:lnTo>
                      <a:pt x="39" y="833"/>
                    </a:lnTo>
                    <a:lnTo>
                      <a:pt x="52" y="774"/>
                    </a:lnTo>
                    <a:lnTo>
                      <a:pt x="64" y="720"/>
                    </a:lnTo>
                    <a:lnTo>
                      <a:pt x="73" y="692"/>
                    </a:lnTo>
                    <a:lnTo>
                      <a:pt x="82" y="668"/>
                    </a:lnTo>
                    <a:lnTo>
                      <a:pt x="94" y="650"/>
                    </a:lnTo>
                    <a:lnTo>
                      <a:pt x="106" y="635"/>
                    </a:lnTo>
                    <a:lnTo>
                      <a:pt x="119" y="625"/>
                    </a:lnTo>
                    <a:lnTo>
                      <a:pt x="133" y="619"/>
                    </a:lnTo>
                    <a:lnTo>
                      <a:pt x="148" y="616"/>
                    </a:lnTo>
                    <a:lnTo>
                      <a:pt x="163" y="615"/>
                    </a:lnTo>
                    <a:close/>
                    <a:moveTo>
                      <a:pt x="1317" y="88"/>
                    </a:moveTo>
                    <a:lnTo>
                      <a:pt x="1242" y="467"/>
                    </a:lnTo>
                    <a:lnTo>
                      <a:pt x="1806" y="591"/>
                    </a:lnTo>
                    <a:lnTo>
                      <a:pt x="1881" y="201"/>
                    </a:lnTo>
                    <a:lnTo>
                      <a:pt x="1317" y="88"/>
                    </a:lnTo>
                    <a:close/>
                    <a:moveTo>
                      <a:pt x="1289" y="0"/>
                    </a:moveTo>
                    <a:lnTo>
                      <a:pt x="1953" y="132"/>
                    </a:lnTo>
                    <a:lnTo>
                      <a:pt x="1963" y="136"/>
                    </a:lnTo>
                    <a:lnTo>
                      <a:pt x="1971" y="145"/>
                    </a:lnTo>
                    <a:lnTo>
                      <a:pt x="1975" y="154"/>
                    </a:lnTo>
                    <a:lnTo>
                      <a:pt x="1975" y="166"/>
                    </a:lnTo>
                    <a:lnTo>
                      <a:pt x="1879" y="664"/>
                    </a:lnTo>
                    <a:lnTo>
                      <a:pt x="1875" y="675"/>
                    </a:lnTo>
                    <a:lnTo>
                      <a:pt x="1868" y="682"/>
                    </a:lnTo>
                    <a:lnTo>
                      <a:pt x="1857" y="687"/>
                    </a:lnTo>
                    <a:lnTo>
                      <a:pt x="1847" y="687"/>
                    </a:lnTo>
                    <a:lnTo>
                      <a:pt x="1182" y="540"/>
                    </a:lnTo>
                    <a:lnTo>
                      <a:pt x="1171" y="535"/>
                    </a:lnTo>
                    <a:lnTo>
                      <a:pt x="1164" y="528"/>
                    </a:lnTo>
                    <a:lnTo>
                      <a:pt x="1160" y="518"/>
                    </a:lnTo>
                    <a:lnTo>
                      <a:pt x="1160" y="507"/>
                    </a:lnTo>
                    <a:lnTo>
                      <a:pt x="1256" y="22"/>
                    </a:lnTo>
                    <a:lnTo>
                      <a:pt x="1260" y="13"/>
                    </a:lnTo>
                    <a:lnTo>
                      <a:pt x="1268" y="4"/>
                    </a:lnTo>
                    <a:lnTo>
                      <a:pt x="1278" y="0"/>
                    </a:lnTo>
                    <a:lnTo>
                      <a:pt x="1289"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5" name="Group 64">
              <a:extLst>
                <a:ext uri="{FF2B5EF4-FFF2-40B4-BE49-F238E27FC236}">
                  <a16:creationId xmlns:a16="http://schemas.microsoft.com/office/drawing/2014/main" id="{3F32077A-59B2-48C3-8EAD-2E6FDA640A41}"/>
                </a:ext>
              </a:extLst>
            </p:cNvPr>
            <p:cNvGrpSpPr>
              <a:grpSpLocks noChangeAspect="1"/>
            </p:cNvGrpSpPr>
            <p:nvPr/>
          </p:nvGrpSpPr>
          <p:grpSpPr>
            <a:xfrm>
              <a:off x="10659468" y="4575753"/>
              <a:ext cx="1111082" cy="1051118"/>
              <a:chOff x="1828800" y="4194175"/>
              <a:chExt cx="500063" cy="473075"/>
            </a:xfrm>
          </p:grpSpPr>
          <p:sp useBgFill="1">
            <p:nvSpPr>
              <p:cNvPr id="66" name="Freeform 6">
                <a:extLst>
                  <a:ext uri="{FF2B5EF4-FFF2-40B4-BE49-F238E27FC236}">
                    <a16:creationId xmlns:a16="http://schemas.microsoft.com/office/drawing/2014/main" id="{FC406D47-3BE1-4258-8A8D-A836DC10AE3C}"/>
                  </a:ext>
                </a:extLst>
              </p:cNvPr>
              <p:cNvSpPr>
                <a:spLocks/>
              </p:cNvSpPr>
              <p:nvPr/>
            </p:nvSpPr>
            <p:spPr bwMode="auto">
              <a:xfrm>
                <a:off x="1828800" y="4194175"/>
                <a:ext cx="500063" cy="473075"/>
              </a:xfrm>
              <a:custGeom>
                <a:avLst/>
                <a:gdLst>
                  <a:gd name="T0" fmla="*/ 1414 w 2200"/>
                  <a:gd name="T1" fmla="*/ 2 h 2083"/>
                  <a:gd name="T2" fmla="*/ 2114 w 2200"/>
                  <a:gd name="T3" fmla="*/ 144 h 2083"/>
                  <a:gd name="T4" fmla="*/ 2176 w 2200"/>
                  <a:gd name="T5" fmla="*/ 194 h 2083"/>
                  <a:gd name="T6" fmla="*/ 2200 w 2200"/>
                  <a:gd name="T7" fmla="*/ 271 h 2083"/>
                  <a:gd name="T8" fmla="*/ 2096 w 2200"/>
                  <a:gd name="T9" fmla="*/ 822 h 2083"/>
                  <a:gd name="T10" fmla="*/ 2078 w 2200"/>
                  <a:gd name="T11" fmla="*/ 880 h 2083"/>
                  <a:gd name="T12" fmla="*/ 2084 w 2200"/>
                  <a:gd name="T13" fmla="*/ 928 h 2083"/>
                  <a:gd name="T14" fmla="*/ 2061 w 2200"/>
                  <a:gd name="T15" fmla="*/ 1008 h 2083"/>
                  <a:gd name="T16" fmla="*/ 1999 w 2200"/>
                  <a:gd name="T17" fmla="*/ 1059 h 2083"/>
                  <a:gd name="T18" fmla="*/ 1623 w 2200"/>
                  <a:gd name="T19" fmla="*/ 1204 h 2083"/>
                  <a:gd name="T20" fmla="*/ 1522 w 2200"/>
                  <a:gd name="T21" fmla="*/ 1182 h 2083"/>
                  <a:gd name="T22" fmla="*/ 1537 w 2200"/>
                  <a:gd name="T23" fmla="*/ 1249 h 2083"/>
                  <a:gd name="T24" fmla="*/ 1536 w 2200"/>
                  <a:gd name="T25" fmla="*/ 1879 h 2083"/>
                  <a:gd name="T26" fmla="*/ 1512 w 2200"/>
                  <a:gd name="T27" fmla="*/ 1962 h 2083"/>
                  <a:gd name="T28" fmla="*/ 1476 w 2200"/>
                  <a:gd name="T29" fmla="*/ 2015 h 2083"/>
                  <a:gd name="T30" fmla="*/ 1389 w 2200"/>
                  <a:gd name="T31" fmla="*/ 2071 h 2083"/>
                  <a:gd name="T32" fmla="*/ 1322 w 2200"/>
                  <a:gd name="T33" fmla="*/ 2083 h 2083"/>
                  <a:gd name="T34" fmla="*/ 1243 w 2200"/>
                  <a:gd name="T35" fmla="*/ 2067 h 2083"/>
                  <a:gd name="T36" fmla="*/ 1175 w 2200"/>
                  <a:gd name="T37" fmla="*/ 2022 h 2083"/>
                  <a:gd name="T38" fmla="*/ 1124 w 2200"/>
                  <a:gd name="T39" fmla="*/ 1947 h 2083"/>
                  <a:gd name="T40" fmla="*/ 1105 w 2200"/>
                  <a:gd name="T41" fmla="*/ 1844 h 2083"/>
                  <a:gd name="T42" fmla="*/ 1015 w 2200"/>
                  <a:gd name="T43" fmla="*/ 1776 h 2083"/>
                  <a:gd name="T44" fmla="*/ 853 w 2200"/>
                  <a:gd name="T45" fmla="*/ 1852 h 2083"/>
                  <a:gd name="T46" fmla="*/ 663 w 2200"/>
                  <a:gd name="T47" fmla="*/ 1888 h 2083"/>
                  <a:gd name="T48" fmla="*/ 476 w 2200"/>
                  <a:gd name="T49" fmla="*/ 1878 h 2083"/>
                  <a:gd name="T50" fmla="*/ 313 w 2200"/>
                  <a:gd name="T51" fmla="*/ 1818 h 2083"/>
                  <a:gd name="T52" fmla="*/ 174 w 2200"/>
                  <a:gd name="T53" fmla="*/ 1715 h 2083"/>
                  <a:gd name="T54" fmla="*/ 72 w 2200"/>
                  <a:gd name="T55" fmla="*/ 1578 h 2083"/>
                  <a:gd name="T56" fmla="*/ 12 w 2200"/>
                  <a:gd name="T57" fmla="*/ 1413 h 2083"/>
                  <a:gd name="T58" fmla="*/ 1 w 2200"/>
                  <a:gd name="T59" fmla="*/ 1224 h 2083"/>
                  <a:gd name="T60" fmla="*/ 22 w 2200"/>
                  <a:gd name="T61" fmla="*/ 1026 h 2083"/>
                  <a:gd name="T62" fmla="*/ 56 w 2200"/>
                  <a:gd name="T63" fmla="*/ 854 h 2083"/>
                  <a:gd name="T64" fmla="*/ 90 w 2200"/>
                  <a:gd name="T65" fmla="*/ 740 h 2083"/>
                  <a:gd name="T66" fmla="*/ 135 w 2200"/>
                  <a:gd name="T67" fmla="*/ 672 h 2083"/>
                  <a:gd name="T68" fmla="*/ 187 w 2200"/>
                  <a:gd name="T69" fmla="*/ 634 h 2083"/>
                  <a:gd name="T70" fmla="*/ 238 w 2200"/>
                  <a:gd name="T71" fmla="*/ 618 h 2083"/>
                  <a:gd name="T72" fmla="*/ 261 w 2200"/>
                  <a:gd name="T73" fmla="*/ 548 h 2083"/>
                  <a:gd name="T74" fmla="*/ 325 w 2200"/>
                  <a:gd name="T75" fmla="*/ 474 h 2083"/>
                  <a:gd name="T76" fmla="*/ 376 w 2200"/>
                  <a:gd name="T77" fmla="*/ 412 h 2083"/>
                  <a:gd name="T78" fmla="*/ 372 w 2200"/>
                  <a:gd name="T79" fmla="*/ 301 h 2083"/>
                  <a:gd name="T80" fmla="*/ 415 w 2200"/>
                  <a:gd name="T81" fmla="*/ 188 h 2083"/>
                  <a:gd name="T82" fmla="*/ 500 w 2200"/>
                  <a:gd name="T83" fmla="*/ 102 h 2083"/>
                  <a:gd name="T84" fmla="*/ 614 w 2200"/>
                  <a:gd name="T85" fmla="*/ 59 h 2083"/>
                  <a:gd name="T86" fmla="*/ 738 w 2200"/>
                  <a:gd name="T87" fmla="*/ 69 h 2083"/>
                  <a:gd name="T88" fmla="*/ 845 w 2200"/>
                  <a:gd name="T89" fmla="*/ 127 h 2083"/>
                  <a:gd name="T90" fmla="*/ 918 w 2200"/>
                  <a:gd name="T91" fmla="*/ 223 h 2083"/>
                  <a:gd name="T92" fmla="*/ 945 w 2200"/>
                  <a:gd name="T93" fmla="*/ 343 h 2083"/>
                  <a:gd name="T94" fmla="*/ 925 w 2200"/>
                  <a:gd name="T95" fmla="*/ 451 h 2083"/>
                  <a:gd name="T96" fmla="*/ 867 w 2200"/>
                  <a:gd name="T97" fmla="*/ 544 h 2083"/>
                  <a:gd name="T98" fmla="*/ 940 w 2200"/>
                  <a:gd name="T99" fmla="*/ 604 h 2083"/>
                  <a:gd name="T100" fmla="*/ 997 w 2200"/>
                  <a:gd name="T101" fmla="*/ 693 h 2083"/>
                  <a:gd name="T102" fmla="*/ 1162 w 2200"/>
                  <a:gd name="T103" fmla="*/ 598 h 2083"/>
                  <a:gd name="T104" fmla="*/ 1278 w 2200"/>
                  <a:gd name="T105" fmla="*/ 63 h 2083"/>
                  <a:gd name="T106" fmla="*/ 1342 w 2200"/>
                  <a:gd name="T107" fmla="*/ 1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0" h="2083">
                    <a:moveTo>
                      <a:pt x="1395" y="0"/>
                    </a:moveTo>
                    <a:lnTo>
                      <a:pt x="1404" y="1"/>
                    </a:lnTo>
                    <a:lnTo>
                      <a:pt x="1414" y="2"/>
                    </a:lnTo>
                    <a:lnTo>
                      <a:pt x="1423" y="3"/>
                    </a:lnTo>
                    <a:lnTo>
                      <a:pt x="2087" y="135"/>
                    </a:lnTo>
                    <a:lnTo>
                      <a:pt x="2114" y="144"/>
                    </a:lnTo>
                    <a:lnTo>
                      <a:pt x="2138" y="156"/>
                    </a:lnTo>
                    <a:lnTo>
                      <a:pt x="2159" y="174"/>
                    </a:lnTo>
                    <a:lnTo>
                      <a:pt x="2176" y="194"/>
                    </a:lnTo>
                    <a:lnTo>
                      <a:pt x="2189" y="219"/>
                    </a:lnTo>
                    <a:lnTo>
                      <a:pt x="2197" y="244"/>
                    </a:lnTo>
                    <a:lnTo>
                      <a:pt x="2200" y="271"/>
                    </a:lnTo>
                    <a:lnTo>
                      <a:pt x="2197" y="300"/>
                    </a:lnTo>
                    <a:lnTo>
                      <a:pt x="2102" y="799"/>
                    </a:lnTo>
                    <a:lnTo>
                      <a:pt x="2096" y="822"/>
                    </a:lnTo>
                    <a:lnTo>
                      <a:pt x="2085" y="843"/>
                    </a:lnTo>
                    <a:lnTo>
                      <a:pt x="2072" y="862"/>
                    </a:lnTo>
                    <a:lnTo>
                      <a:pt x="2078" y="880"/>
                    </a:lnTo>
                    <a:lnTo>
                      <a:pt x="2082" y="899"/>
                    </a:lnTo>
                    <a:lnTo>
                      <a:pt x="2084" y="918"/>
                    </a:lnTo>
                    <a:lnTo>
                      <a:pt x="2084" y="928"/>
                    </a:lnTo>
                    <a:lnTo>
                      <a:pt x="2081" y="957"/>
                    </a:lnTo>
                    <a:lnTo>
                      <a:pt x="2074" y="983"/>
                    </a:lnTo>
                    <a:lnTo>
                      <a:pt x="2061" y="1008"/>
                    </a:lnTo>
                    <a:lnTo>
                      <a:pt x="2044" y="1029"/>
                    </a:lnTo>
                    <a:lnTo>
                      <a:pt x="2023" y="1046"/>
                    </a:lnTo>
                    <a:lnTo>
                      <a:pt x="1999" y="1059"/>
                    </a:lnTo>
                    <a:lnTo>
                      <a:pt x="1686" y="1190"/>
                    </a:lnTo>
                    <a:lnTo>
                      <a:pt x="1655" y="1201"/>
                    </a:lnTo>
                    <a:lnTo>
                      <a:pt x="1623" y="1204"/>
                    </a:lnTo>
                    <a:lnTo>
                      <a:pt x="1600" y="1202"/>
                    </a:lnTo>
                    <a:lnTo>
                      <a:pt x="1579" y="1198"/>
                    </a:lnTo>
                    <a:lnTo>
                      <a:pt x="1522" y="1182"/>
                    </a:lnTo>
                    <a:lnTo>
                      <a:pt x="1529" y="1203"/>
                    </a:lnTo>
                    <a:lnTo>
                      <a:pt x="1534" y="1224"/>
                    </a:lnTo>
                    <a:lnTo>
                      <a:pt x="1537" y="1249"/>
                    </a:lnTo>
                    <a:lnTo>
                      <a:pt x="1538" y="1258"/>
                    </a:lnTo>
                    <a:lnTo>
                      <a:pt x="1538" y="1844"/>
                    </a:lnTo>
                    <a:lnTo>
                      <a:pt x="1536" y="1879"/>
                    </a:lnTo>
                    <a:lnTo>
                      <a:pt x="1531" y="1910"/>
                    </a:lnTo>
                    <a:lnTo>
                      <a:pt x="1522" y="1938"/>
                    </a:lnTo>
                    <a:lnTo>
                      <a:pt x="1512" y="1962"/>
                    </a:lnTo>
                    <a:lnTo>
                      <a:pt x="1500" y="1983"/>
                    </a:lnTo>
                    <a:lnTo>
                      <a:pt x="1488" y="2001"/>
                    </a:lnTo>
                    <a:lnTo>
                      <a:pt x="1476" y="2015"/>
                    </a:lnTo>
                    <a:lnTo>
                      <a:pt x="1450" y="2039"/>
                    </a:lnTo>
                    <a:lnTo>
                      <a:pt x="1421" y="2058"/>
                    </a:lnTo>
                    <a:lnTo>
                      <a:pt x="1389" y="2071"/>
                    </a:lnTo>
                    <a:lnTo>
                      <a:pt x="1356" y="2080"/>
                    </a:lnTo>
                    <a:lnTo>
                      <a:pt x="1322" y="2083"/>
                    </a:lnTo>
                    <a:lnTo>
                      <a:pt x="1322" y="2083"/>
                    </a:lnTo>
                    <a:lnTo>
                      <a:pt x="1295" y="2081"/>
                    </a:lnTo>
                    <a:lnTo>
                      <a:pt x="1270" y="2076"/>
                    </a:lnTo>
                    <a:lnTo>
                      <a:pt x="1243" y="2067"/>
                    </a:lnTo>
                    <a:lnTo>
                      <a:pt x="1219" y="2056"/>
                    </a:lnTo>
                    <a:lnTo>
                      <a:pt x="1196" y="2041"/>
                    </a:lnTo>
                    <a:lnTo>
                      <a:pt x="1175" y="2022"/>
                    </a:lnTo>
                    <a:lnTo>
                      <a:pt x="1155" y="2000"/>
                    </a:lnTo>
                    <a:lnTo>
                      <a:pt x="1138" y="1975"/>
                    </a:lnTo>
                    <a:lnTo>
                      <a:pt x="1124" y="1947"/>
                    </a:lnTo>
                    <a:lnTo>
                      <a:pt x="1114" y="1916"/>
                    </a:lnTo>
                    <a:lnTo>
                      <a:pt x="1108" y="1881"/>
                    </a:lnTo>
                    <a:lnTo>
                      <a:pt x="1105" y="1844"/>
                    </a:lnTo>
                    <a:lnTo>
                      <a:pt x="1105" y="1707"/>
                    </a:lnTo>
                    <a:lnTo>
                      <a:pt x="1063" y="1743"/>
                    </a:lnTo>
                    <a:lnTo>
                      <a:pt x="1015" y="1776"/>
                    </a:lnTo>
                    <a:lnTo>
                      <a:pt x="964" y="1805"/>
                    </a:lnTo>
                    <a:lnTo>
                      <a:pt x="910" y="1831"/>
                    </a:lnTo>
                    <a:lnTo>
                      <a:pt x="853" y="1852"/>
                    </a:lnTo>
                    <a:lnTo>
                      <a:pt x="791" y="1869"/>
                    </a:lnTo>
                    <a:lnTo>
                      <a:pt x="729" y="1880"/>
                    </a:lnTo>
                    <a:lnTo>
                      <a:pt x="663" y="1888"/>
                    </a:lnTo>
                    <a:lnTo>
                      <a:pt x="597" y="1891"/>
                    </a:lnTo>
                    <a:lnTo>
                      <a:pt x="536" y="1888"/>
                    </a:lnTo>
                    <a:lnTo>
                      <a:pt x="476" y="1878"/>
                    </a:lnTo>
                    <a:lnTo>
                      <a:pt x="419" y="1863"/>
                    </a:lnTo>
                    <a:lnTo>
                      <a:pt x="364" y="1843"/>
                    </a:lnTo>
                    <a:lnTo>
                      <a:pt x="313" y="1818"/>
                    </a:lnTo>
                    <a:lnTo>
                      <a:pt x="263" y="1788"/>
                    </a:lnTo>
                    <a:lnTo>
                      <a:pt x="217" y="1753"/>
                    </a:lnTo>
                    <a:lnTo>
                      <a:pt x="174" y="1715"/>
                    </a:lnTo>
                    <a:lnTo>
                      <a:pt x="136" y="1673"/>
                    </a:lnTo>
                    <a:lnTo>
                      <a:pt x="101" y="1627"/>
                    </a:lnTo>
                    <a:lnTo>
                      <a:pt x="72" y="1578"/>
                    </a:lnTo>
                    <a:lnTo>
                      <a:pt x="46" y="1525"/>
                    </a:lnTo>
                    <a:lnTo>
                      <a:pt x="26" y="1470"/>
                    </a:lnTo>
                    <a:lnTo>
                      <a:pt x="12" y="1413"/>
                    </a:lnTo>
                    <a:lnTo>
                      <a:pt x="3" y="1354"/>
                    </a:lnTo>
                    <a:lnTo>
                      <a:pt x="0" y="1294"/>
                    </a:lnTo>
                    <a:lnTo>
                      <a:pt x="1" y="1224"/>
                    </a:lnTo>
                    <a:lnTo>
                      <a:pt x="6" y="1157"/>
                    </a:lnTo>
                    <a:lnTo>
                      <a:pt x="14" y="1090"/>
                    </a:lnTo>
                    <a:lnTo>
                      <a:pt x="22" y="1026"/>
                    </a:lnTo>
                    <a:lnTo>
                      <a:pt x="33" y="964"/>
                    </a:lnTo>
                    <a:lnTo>
                      <a:pt x="44" y="907"/>
                    </a:lnTo>
                    <a:lnTo>
                      <a:pt x="56" y="854"/>
                    </a:lnTo>
                    <a:lnTo>
                      <a:pt x="67" y="807"/>
                    </a:lnTo>
                    <a:lnTo>
                      <a:pt x="77" y="771"/>
                    </a:lnTo>
                    <a:lnTo>
                      <a:pt x="90" y="740"/>
                    </a:lnTo>
                    <a:lnTo>
                      <a:pt x="104" y="714"/>
                    </a:lnTo>
                    <a:lnTo>
                      <a:pt x="119" y="691"/>
                    </a:lnTo>
                    <a:lnTo>
                      <a:pt x="135" y="672"/>
                    </a:lnTo>
                    <a:lnTo>
                      <a:pt x="152" y="656"/>
                    </a:lnTo>
                    <a:lnTo>
                      <a:pt x="170" y="643"/>
                    </a:lnTo>
                    <a:lnTo>
                      <a:pt x="187" y="634"/>
                    </a:lnTo>
                    <a:lnTo>
                      <a:pt x="205" y="626"/>
                    </a:lnTo>
                    <a:lnTo>
                      <a:pt x="222" y="621"/>
                    </a:lnTo>
                    <a:lnTo>
                      <a:pt x="238" y="618"/>
                    </a:lnTo>
                    <a:lnTo>
                      <a:pt x="238" y="616"/>
                    </a:lnTo>
                    <a:lnTo>
                      <a:pt x="247" y="580"/>
                    </a:lnTo>
                    <a:lnTo>
                      <a:pt x="261" y="548"/>
                    </a:lnTo>
                    <a:lnTo>
                      <a:pt x="279" y="520"/>
                    </a:lnTo>
                    <a:lnTo>
                      <a:pt x="301" y="495"/>
                    </a:lnTo>
                    <a:lnTo>
                      <a:pt x="325" y="474"/>
                    </a:lnTo>
                    <a:lnTo>
                      <a:pt x="354" y="457"/>
                    </a:lnTo>
                    <a:lnTo>
                      <a:pt x="386" y="445"/>
                    </a:lnTo>
                    <a:lnTo>
                      <a:pt x="376" y="412"/>
                    </a:lnTo>
                    <a:lnTo>
                      <a:pt x="370" y="378"/>
                    </a:lnTo>
                    <a:lnTo>
                      <a:pt x="369" y="343"/>
                    </a:lnTo>
                    <a:lnTo>
                      <a:pt x="372" y="301"/>
                    </a:lnTo>
                    <a:lnTo>
                      <a:pt x="381" y="261"/>
                    </a:lnTo>
                    <a:lnTo>
                      <a:pt x="396" y="223"/>
                    </a:lnTo>
                    <a:lnTo>
                      <a:pt x="415" y="188"/>
                    </a:lnTo>
                    <a:lnTo>
                      <a:pt x="439" y="155"/>
                    </a:lnTo>
                    <a:lnTo>
                      <a:pt x="468" y="127"/>
                    </a:lnTo>
                    <a:lnTo>
                      <a:pt x="500" y="102"/>
                    </a:lnTo>
                    <a:lnTo>
                      <a:pt x="536" y="83"/>
                    </a:lnTo>
                    <a:lnTo>
                      <a:pt x="574" y="69"/>
                    </a:lnTo>
                    <a:lnTo>
                      <a:pt x="614" y="59"/>
                    </a:lnTo>
                    <a:lnTo>
                      <a:pt x="656" y="56"/>
                    </a:lnTo>
                    <a:lnTo>
                      <a:pt x="698" y="59"/>
                    </a:lnTo>
                    <a:lnTo>
                      <a:pt x="738" y="69"/>
                    </a:lnTo>
                    <a:lnTo>
                      <a:pt x="778" y="83"/>
                    </a:lnTo>
                    <a:lnTo>
                      <a:pt x="812" y="102"/>
                    </a:lnTo>
                    <a:lnTo>
                      <a:pt x="845" y="127"/>
                    </a:lnTo>
                    <a:lnTo>
                      <a:pt x="874" y="155"/>
                    </a:lnTo>
                    <a:lnTo>
                      <a:pt x="898" y="188"/>
                    </a:lnTo>
                    <a:lnTo>
                      <a:pt x="918" y="223"/>
                    </a:lnTo>
                    <a:lnTo>
                      <a:pt x="933" y="261"/>
                    </a:lnTo>
                    <a:lnTo>
                      <a:pt x="941" y="301"/>
                    </a:lnTo>
                    <a:lnTo>
                      <a:pt x="945" y="343"/>
                    </a:lnTo>
                    <a:lnTo>
                      <a:pt x="943" y="380"/>
                    </a:lnTo>
                    <a:lnTo>
                      <a:pt x="937" y="416"/>
                    </a:lnTo>
                    <a:lnTo>
                      <a:pt x="925" y="451"/>
                    </a:lnTo>
                    <a:lnTo>
                      <a:pt x="911" y="484"/>
                    </a:lnTo>
                    <a:lnTo>
                      <a:pt x="891" y="515"/>
                    </a:lnTo>
                    <a:lnTo>
                      <a:pt x="867" y="544"/>
                    </a:lnTo>
                    <a:lnTo>
                      <a:pt x="893" y="561"/>
                    </a:lnTo>
                    <a:lnTo>
                      <a:pt x="917" y="581"/>
                    </a:lnTo>
                    <a:lnTo>
                      <a:pt x="940" y="604"/>
                    </a:lnTo>
                    <a:lnTo>
                      <a:pt x="962" y="631"/>
                    </a:lnTo>
                    <a:lnTo>
                      <a:pt x="981" y="660"/>
                    </a:lnTo>
                    <a:lnTo>
                      <a:pt x="997" y="693"/>
                    </a:lnTo>
                    <a:lnTo>
                      <a:pt x="1160" y="638"/>
                    </a:lnTo>
                    <a:lnTo>
                      <a:pt x="1160" y="618"/>
                    </a:lnTo>
                    <a:lnTo>
                      <a:pt x="1162" y="598"/>
                    </a:lnTo>
                    <a:lnTo>
                      <a:pt x="1258" y="114"/>
                    </a:lnTo>
                    <a:lnTo>
                      <a:pt x="1266" y="87"/>
                    </a:lnTo>
                    <a:lnTo>
                      <a:pt x="1278" y="63"/>
                    </a:lnTo>
                    <a:lnTo>
                      <a:pt x="1296" y="42"/>
                    </a:lnTo>
                    <a:lnTo>
                      <a:pt x="1317" y="24"/>
                    </a:lnTo>
                    <a:lnTo>
                      <a:pt x="1342" y="10"/>
                    </a:lnTo>
                    <a:lnTo>
                      <a:pt x="1368" y="3"/>
                    </a:lnTo>
                    <a:lnTo>
                      <a:pt x="1395"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7">
                <a:extLst>
                  <a:ext uri="{FF2B5EF4-FFF2-40B4-BE49-F238E27FC236}">
                    <a16:creationId xmlns:a16="http://schemas.microsoft.com/office/drawing/2014/main" id="{91945A57-BBD3-427A-9A0F-909D7C20B2E3}"/>
                  </a:ext>
                </a:extLst>
              </p:cNvPr>
              <p:cNvSpPr>
                <a:spLocks noEditPoints="1"/>
              </p:cNvSpPr>
              <p:nvPr/>
            </p:nvSpPr>
            <p:spPr bwMode="auto">
              <a:xfrm>
                <a:off x="1908175" y="4232275"/>
                <a:ext cx="244475" cy="409575"/>
              </a:xfrm>
              <a:custGeom>
                <a:avLst/>
                <a:gdLst>
                  <a:gd name="T0" fmla="*/ 137 w 1076"/>
                  <a:gd name="T1" fmla="*/ 382 h 1802"/>
                  <a:gd name="T2" fmla="*/ 227 w 1076"/>
                  <a:gd name="T3" fmla="*/ 398 h 1802"/>
                  <a:gd name="T4" fmla="*/ 329 w 1076"/>
                  <a:gd name="T5" fmla="*/ 425 h 1802"/>
                  <a:gd name="T6" fmla="*/ 419 w 1076"/>
                  <a:gd name="T7" fmla="*/ 453 h 1802"/>
                  <a:gd name="T8" fmla="*/ 475 w 1076"/>
                  <a:gd name="T9" fmla="*/ 482 h 1802"/>
                  <a:gd name="T10" fmla="*/ 523 w 1076"/>
                  <a:gd name="T11" fmla="*/ 528 h 1802"/>
                  <a:gd name="T12" fmla="*/ 554 w 1076"/>
                  <a:gd name="T13" fmla="*/ 599 h 1802"/>
                  <a:gd name="T14" fmla="*/ 959 w 1076"/>
                  <a:gd name="T15" fmla="*/ 984 h 1802"/>
                  <a:gd name="T16" fmla="*/ 1004 w 1076"/>
                  <a:gd name="T17" fmla="*/ 990 h 1802"/>
                  <a:gd name="T18" fmla="*/ 1045 w 1076"/>
                  <a:gd name="T19" fmla="*/ 1015 h 1802"/>
                  <a:gd name="T20" fmla="*/ 1073 w 1076"/>
                  <a:gd name="T21" fmla="*/ 1066 h 1802"/>
                  <a:gd name="T22" fmla="*/ 1074 w 1076"/>
                  <a:gd name="T23" fmla="*/ 1704 h 1802"/>
                  <a:gd name="T24" fmla="*/ 1048 w 1076"/>
                  <a:gd name="T25" fmla="*/ 1767 h 1802"/>
                  <a:gd name="T26" fmla="*/ 1000 w 1076"/>
                  <a:gd name="T27" fmla="*/ 1799 h 1802"/>
                  <a:gd name="T28" fmla="*/ 945 w 1076"/>
                  <a:gd name="T29" fmla="*/ 1799 h 1802"/>
                  <a:gd name="T30" fmla="*/ 898 w 1076"/>
                  <a:gd name="T31" fmla="*/ 1767 h 1802"/>
                  <a:gd name="T32" fmla="*/ 871 w 1076"/>
                  <a:gd name="T33" fmla="*/ 1704 h 1802"/>
                  <a:gd name="T34" fmla="*/ 868 w 1076"/>
                  <a:gd name="T35" fmla="*/ 1201 h 1802"/>
                  <a:gd name="T36" fmla="*/ 862 w 1076"/>
                  <a:gd name="T37" fmla="*/ 1196 h 1802"/>
                  <a:gd name="T38" fmla="*/ 824 w 1076"/>
                  <a:gd name="T39" fmla="*/ 1209 h 1802"/>
                  <a:gd name="T40" fmla="*/ 735 w 1076"/>
                  <a:gd name="T41" fmla="*/ 1235 h 1802"/>
                  <a:gd name="T42" fmla="*/ 614 w 1076"/>
                  <a:gd name="T43" fmla="*/ 1256 h 1802"/>
                  <a:gd name="T44" fmla="*/ 501 w 1076"/>
                  <a:gd name="T45" fmla="*/ 1259 h 1802"/>
                  <a:gd name="T46" fmla="*/ 448 w 1076"/>
                  <a:gd name="T47" fmla="*/ 1224 h 1802"/>
                  <a:gd name="T48" fmla="*/ 408 w 1076"/>
                  <a:gd name="T49" fmla="*/ 1165 h 1802"/>
                  <a:gd name="T50" fmla="*/ 389 w 1076"/>
                  <a:gd name="T51" fmla="*/ 1120 h 1802"/>
                  <a:gd name="T52" fmla="*/ 375 w 1076"/>
                  <a:gd name="T53" fmla="*/ 1075 h 1802"/>
                  <a:gd name="T54" fmla="*/ 351 w 1076"/>
                  <a:gd name="T55" fmla="*/ 977 h 1802"/>
                  <a:gd name="T56" fmla="*/ 328 w 1076"/>
                  <a:gd name="T57" fmla="*/ 823 h 1802"/>
                  <a:gd name="T58" fmla="*/ 308 w 1076"/>
                  <a:gd name="T59" fmla="*/ 691 h 1802"/>
                  <a:gd name="T60" fmla="*/ 266 w 1076"/>
                  <a:gd name="T61" fmla="*/ 615 h 1802"/>
                  <a:gd name="T62" fmla="*/ 209 w 1076"/>
                  <a:gd name="T63" fmla="*/ 563 h 1802"/>
                  <a:gd name="T64" fmla="*/ 149 w 1076"/>
                  <a:gd name="T65" fmla="*/ 529 h 1802"/>
                  <a:gd name="T66" fmla="*/ 96 w 1076"/>
                  <a:gd name="T67" fmla="*/ 507 h 1802"/>
                  <a:gd name="T68" fmla="*/ 61 w 1076"/>
                  <a:gd name="T69" fmla="*/ 493 h 1802"/>
                  <a:gd name="T70" fmla="*/ 20 w 1076"/>
                  <a:gd name="T71" fmla="*/ 476 h 1802"/>
                  <a:gd name="T72" fmla="*/ 0 w 1076"/>
                  <a:gd name="T73" fmla="*/ 469 h 1802"/>
                  <a:gd name="T74" fmla="*/ 25 w 1076"/>
                  <a:gd name="T75" fmla="*/ 413 h 1802"/>
                  <a:gd name="T76" fmla="*/ 67 w 1076"/>
                  <a:gd name="T77" fmla="*/ 385 h 1802"/>
                  <a:gd name="T78" fmla="*/ 308 w 1076"/>
                  <a:gd name="T79" fmla="*/ 0 h 1802"/>
                  <a:gd name="T80" fmla="*/ 396 w 1076"/>
                  <a:gd name="T81" fmla="*/ 24 h 1802"/>
                  <a:gd name="T82" fmla="*/ 459 w 1076"/>
                  <a:gd name="T83" fmla="*/ 88 h 1802"/>
                  <a:gd name="T84" fmla="*/ 483 w 1076"/>
                  <a:gd name="T85" fmla="*/ 176 h 1802"/>
                  <a:gd name="T86" fmla="*/ 460 w 1076"/>
                  <a:gd name="T87" fmla="*/ 266 h 1802"/>
                  <a:gd name="T88" fmla="*/ 397 w 1076"/>
                  <a:gd name="T89" fmla="*/ 330 h 1802"/>
                  <a:gd name="T90" fmla="*/ 308 w 1076"/>
                  <a:gd name="T91" fmla="*/ 355 h 1802"/>
                  <a:gd name="T92" fmla="*/ 218 w 1076"/>
                  <a:gd name="T93" fmla="*/ 330 h 1802"/>
                  <a:gd name="T94" fmla="*/ 155 w 1076"/>
                  <a:gd name="T95" fmla="*/ 266 h 1802"/>
                  <a:gd name="T96" fmla="*/ 132 w 1076"/>
                  <a:gd name="T97" fmla="*/ 176 h 1802"/>
                  <a:gd name="T98" fmla="*/ 156 w 1076"/>
                  <a:gd name="T99" fmla="*/ 88 h 1802"/>
                  <a:gd name="T100" fmla="*/ 219 w 1076"/>
                  <a:gd name="T101" fmla="*/ 24 h 1802"/>
                  <a:gd name="T102" fmla="*/ 308 w 1076"/>
                  <a:gd name="T103" fmla="*/ 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802">
                    <a:moveTo>
                      <a:pt x="99" y="379"/>
                    </a:moveTo>
                    <a:lnTo>
                      <a:pt x="115" y="380"/>
                    </a:lnTo>
                    <a:lnTo>
                      <a:pt x="137" y="382"/>
                    </a:lnTo>
                    <a:lnTo>
                      <a:pt x="164" y="386"/>
                    </a:lnTo>
                    <a:lnTo>
                      <a:pt x="194" y="392"/>
                    </a:lnTo>
                    <a:lnTo>
                      <a:pt x="227" y="398"/>
                    </a:lnTo>
                    <a:lnTo>
                      <a:pt x="261" y="407"/>
                    </a:lnTo>
                    <a:lnTo>
                      <a:pt x="295" y="415"/>
                    </a:lnTo>
                    <a:lnTo>
                      <a:pt x="329" y="425"/>
                    </a:lnTo>
                    <a:lnTo>
                      <a:pt x="362" y="434"/>
                    </a:lnTo>
                    <a:lnTo>
                      <a:pt x="392" y="444"/>
                    </a:lnTo>
                    <a:lnTo>
                      <a:pt x="419" y="453"/>
                    </a:lnTo>
                    <a:lnTo>
                      <a:pt x="441" y="463"/>
                    </a:lnTo>
                    <a:lnTo>
                      <a:pt x="458" y="471"/>
                    </a:lnTo>
                    <a:lnTo>
                      <a:pt x="475" y="482"/>
                    </a:lnTo>
                    <a:lnTo>
                      <a:pt x="492" y="494"/>
                    </a:lnTo>
                    <a:lnTo>
                      <a:pt x="508" y="510"/>
                    </a:lnTo>
                    <a:lnTo>
                      <a:pt x="523" y="528"/>
                    </a:lnTo>
                    <a:lnTo>
                      <a:pt x="535" y="549"/>
                    </a:lnTo>
                    <a:lnTo>
                      <a:pt x="547" y="572"/>
                    </a:lnTo>
                    <a:lnTo>
                      <a:pt x="554" y="599"/>
                    </a:lnTo>
                    <a:lnTo>
                      <a:pt x="558" y="627"/>
                    </a:lnTo>
                    <a:lnTo>
                      <a:pt x="592" y="984"/>
                    </a:lnTo>
                    <a:lnTo>
                      <a:pt x="959" y="984"/>
                    </a:lnTo>
                    <a:lnTo>
                      <a:pt x="974" y="984"/>
                    </a:lnTo>
                    <a:lnTo>
                      <a:pt x="988" y="986"/>
                    </a:lnTo>
                    <a:lnTo>
                      <a:pt x="1004" y="990"/>
                    </a:lnTo>
                    <a:lnTo>
                      <a:pt x="1019" y="995"/>
                    </a:lnTo>
                    <a:lnTo>
                      <a:pt x="1033" y="1003"/>
                    </a:lnTo>
                    <a:lnTo>
                      <a:pt x="1045" y="1015"/>
                    </a:lnTo>
                    <a:lnTo>
                      <a:pt x="1057" y="1029"/>
                    </a:lnTo>
                    <a:lnTo>
                      <a:pt x="1065" y="1046"/>
                    </a:lnTo>
                    <a:lnTo>
                      <a:pt x="1073" y="1066"/>
                    </a:lnTo>
                    <a:lnTo>
                      <a:pt x="1076" y="1090"/>
                    </a:lnTo>
                    <a:lnTo>
                      <a:pt x="1076" y="1676"/>
                    </a:lnTo>
                    <a:lnTo>
                      <a:pt x="1074" y="1704"/>
                    </a:lnTo>
                    <a:lnTo>
                      <a:pt x="1069" y="1729"/>
                    </a:lnTo>
                    <a:lnTo>
                      <a:pt x="1059" y="1749"/>
                    </a:lnTo>
                    <a:lnTo>
                      <a:pt x="1048" y="1767"/>
                    </a:lnTo>
                    <a:lnTo>
                      <a:pt x="1033" y="1781"/>
                    </a:lnTo>
                    <a:lnTo>
                      <a:pt x="1017" y="1791"/>
                    </a:lnTo>
                    <a:lnTo>
                      <a:pt x="1000" y="1799"/>
                    </a:lnTo>
                    <a:lnTo>
                      <a:pt x="982" y="1802"/>
                    </a:lnTo>
                    <a:lnTo>
                      <a:pt x="963" y="1802"/>
                    </a:lnTo>
                    <a:lnTo>
                      <a:pt x="945" y="1799"/>
                    </a:lnTo>
                    <a:lnTo>
                      <a:pt x="928" y="1791"/>
                    </a:lnTo>
                    <a:lnTo>
                      <a:pt x="912" y="1781"/>
                    </a:lnTo>
                    <a:lnTo>
                      <a:pt x="898" y="1767"/>
                    </a:lnTo>
                    <a:lnTo>
                      <a:pt x="886" y="1750"/>
                    </a:lnTo>
                    <a:lnTo>
                      <a:pt x="876" y="1729"/>
                    </a:lnTo>
                    <a:lnTo>
                      <a:pt x="871" y="1704"/>
                    </a:lnTo>
                    <a:lnTo>
                      <a:pt x="869" y="1676"/>
                    </a:lnTo>
                    <a:lnTo>
                      <a:pt x="869" y="1204"/>
                    </a:lnTo>
                    <a:lnTo>
                      <a:pt x="868" y="1201"/>
                    </a:lnTo>
                    <a:lnTo>
                      <a:pt x="867" y="1198"/>
                    </a:lnTo>
                    <a:lnTo>
                      <a:pt x="864" y="1197"/>
                    </a:lnTo>
                    <a:lnTo>
                      <a:pt x="862" y="1196"/>
                    </a:lnTo>
                    <a:lnTo>
                      <a:pt x="858" y="1197"/>
                    </a:lnTo>
                    <a:lnTo>
                      <a:pt x="844" y="1202"/>
                    </a:lnTo>
                    <a:lnTo>
                      <a:pt x="824" y="1209"/>
                    </a:lnTo>
                    <a:lnTo>
                      <a:pt x="798" y="1217"/>
                    </a:lnTo>
                    <a:lnTo>
                      <a:pt x="769" y="1226"/>
                    </a:lnTo>
                    <a:lnTo>
                      <a:pt x="735" y="1235"/>
                    </a:lnTo>
                    <a:lnTo>
                      <a:pt x="698" y="1243"/>
                    </a:lnTo>
                    <a:lnTo>
                      <a:pt x="658" y="1251"/>
                    </a:lnTo>
                    <a:lnTo>
                      <a:pt x="614" y="1256"/>
                    </a:lnTo>
                    <a:lnTo>
                      <a:pt x="570" y="1260"/>
                    </a:lnTo>
                    <a:lnTo>
                      <a:pt x="523" y="1261"/>
                    </a:lnTo>
                    <a:lnTo>
                      <a:pt x="501" y="1259"/>
                    </a:lnTo>
                    <a:lnTo>
                      <a:pt x="482" y="1251"/>
                    </a:lnTo>
                    <a:lnTo>
                      <a:pt x="464" y="1239"/>
                    </a:lnTo>
                    <a:lnTo>
                      <a:pt x="448" y="1224"/>
                    </a:lnTo>
                    <a:lnTo>
                      <a:pt x="434" y="1206"/>
                    </a:lnTo>
                    <a:lnTo>
                      <a:pt x="420" y="1186"/>
                    </a:lnTo>
                    <a:lnTo>
                      <a:pt x="408" y="1165"/>
                    </a:lnTo>
                    <a:lnTo>
                      <a:pt x="399" y="1144"/>
                    </a:lnTo>
                    <a:lnTo>
                      <a:pt x="390" y="1123"/>
                    </a:lnTo>
                    <a:lnTo>
                      <a:pt x="389" y="1120"/>
                    </a:lnTo>
                    <a:lnTo>
                      <a:pt x="386" y="1111"/>
                    </a:lnTo>
                    <a:lnTo>
                      <a:pt x="381" y="1096"/>
                    </a:lnTo>
                    <a:lnTo>
                      <a:pt x="375" y="1075"/>
                    </a:lnTo>
                    <a:lnTo>
                      <a:pt x="367" y="1049"/>
                    </a:lnTo>
                    <a:lnTo>
                      <a:pt x="360" y="1016"/>
                    </a:lnTo>
                    <a:lnTo>
                      <a:pt x="351" y="977"/>
                    </a:lnTo>
                    <a:lnTo>
                      <a:pt x="343" y="932"/>
                    </a:lnTo>
                    <a:lnTo>
                      <a:pt x="334" y="881"/>
                    </a:lnTo>
                    <a:lnTo>
                      <a:pt x="328" y="823"/>
                    </a:lnTo>
                    <a:lnTo>
                      <a:pt x="322" y="758"/>
                    </a:lnTo>
                    <a:lnTo>
                      <a:pt x="317" y="723"/>
                    </a:lnTo>
                    <a:lnTo>
                      <a:pt x="308" y="691"/>
                    </a:lnTo>
                    <a:lnTo>
                      <a:pt x="296" y="662"/>
                    </a:lnTo>
                    <a:lnTo>
                      <a:pt x="283" y="637"/>
                    </a:lnTo>
                    <a:lnTo>
                      <a:pt x="266" y="615"/>
                    </a:lnTo>
                    <a:lnTo>
                      <a:pt x="248" y="596"/>
                    </a:lnTo>
                    <a:lnTo>
                      <a:pt x="229" y="579"/>
                    </a:lnTo>
                    <a:lnTo>
                      <a:pt x="209" y="563"/>
                    </a:lnTo>
                    <a:lnTo>
                      <a:pt x="189" y="550"/>
                    </a:lnTo>
                    <a:lnTo>
                      <a:pt x="168" y="540"/>
                    </a:lnTo>
                    <a:lnTo>
                      <a:pt x="149" y="529"/>
                    </a:lnTo>
                    <a:lnTo>
                      <a:pt x="130" y="521"/>
                    </a:lnTo>
                    <a:lnTo>
                      <a:pt x="112" y="513"/>
                    </a:lnTo>
                    <a:lnTo>
                      <a:pt x="96" y="507"/>
                    </a:lnTo>
                    <a:lnTo>
                      <a:pt x="86" y="504"/>
                    </a:lnTo>
                    <a:lnTo>
                      <a:pt x="75" y="498"/>
                    </a:lnTo>
                    <a:lnTo>
                      <a:pt x="61" y="493"/>
                    </a:lnTo>
                    <a:lnTo>
                      <a:pt x="46" y="487"/>
                    </a:lnTo>
                    <a:lnTo>
                      <a:pt x="32" y="482"/>
                    </a:lnTo>
                    <a:lnTo>
                      <a:pt x="20" y="476"/>
                    </a:lnTo>
                    <a:lnTo>
                      <a:pt x="9" y="472"/>
                    </a:lnTo>
                    <a:lnTo>
                      <a:pt x="2" y="469"/>
                    </a:lnTo>
                    <a:lnTo>
                      <a:pt x="0" y="469"/>
                    </a:lnTo>
                    <a:lnTo>
                      <a:pt x="6" y="446"/>
                    </a:lnTo>
                    <a:lnTo>
                      <a:pt x="14" y="428"/>
                    </a:lnTo>
                    <a:lnTo>
                      <a:pt x="25" y="413"/>
                    </a:lnTo>
                    <a:lnTo>
                      <a:pt x="39" y="400"/>
                    </a:lnTo>
                    <a:lnTo>
                      <a:pt x="52" y="392"/>
                    </a:lnTo>
                    <a:lnTo>
                      <a:pt x="67" y="385"/>
                    </a:lnTo>
                    <a:lnTo>
                      <a:pt x="83" y="381"/>
                    </a:lnTo>
                    <a:lnTo>
                      <a:pt x="99" y="379"/>
                    </a:lnTo>
                    <a:close/>
                    <a:moveTo>
                      <a:pt x="308" y="0"/>
                    </a:moveTo>
                    <a:lnTo>
                      <a:pt x="339" y="3"/>
                    </a:lnTo>
                    <a:lnTo>
                      <a:pt x="368" y="11"/>
                    </a:lnTo>
                    <a:lnTo>
                      <a:pt x="396" y="24"/>
                    </a:lnTo>
                    <a:lnTo>
                      <a:pt x="421" y="42"/>
                    </a:lnTo>
                    <a:lnTo>
                      <a:pt x="442" y="63"/>
                    </a:lnTo>
                    <a:lnTo>
                      <a:pt x="459" y="88"/>
                    </a:lnTo>
                    <a:lnTo>
                      <a:pt x="472" y="115"/>
                    </a:lnTo>
                    <a:lnTo>
                      <a:pt x="480" y="145"/>
                    </a:lnTo>
                    <a:lnTo>
                      <a:pt x="483" y="176"/>
                    </a:lnTo>
                    <a:lnTo>
                      <a:pt x="481" y="208"/>
                    </a:lnTo>
                    <a:lnTo>
                      <a:pt x="473" y="239"/>
                    </a:lnTo>
                    <a:lnTo>
                      <a:pt x="460" y="266"/>
                    </a:lnTo>
                    <a:lnTo>
                      <a:pt x="443" y="290"/>
                    </a:lnTo>
                    <a:lnTo>
                      <a:pt x="422" y="313"/>
                    </a:lnTo>
                    <a:lnTo>
                      <a:pt x="397" y="330"/>
                    </a:lnTo>
                    <a:lnTo>
                      <a:pt x="369" y="343"/>
                    </a:lnTo>
                    <a:lnTo>
                      <a:pt x="340" y="352"/>
                    </a:lnTo>
                    <a:lnTo>
                      <a:pt x="308" y="355"/>
                    </a:lnTo>
                    <a:lnTo>
                      <a:pt x="275" y="352"/>
                    </a:lnTo>
                    <a:lnTo>
                      <a:pt x="246" y="343"/>
                    </a:lnTo>
                    <a:lnTo>
                      <a:pt x="218" y="330"/>
                    </a:lnTo>
                    <a:lnTo>
                      <a:pt x="194" y="313"/>
                    </a:lnTo>
                    <a:lnTo>
                      <a:pt x="173" y="290"/>
                    </a:lnTo>
                    <a:lnTo>
                      <a:pt x="155" y="266"/>
                    </a:lnTo>
                    <a:lnTo>
                      <a:pt x="142" y="239"/>
                    </a:lnTo>
                    <a:lnTo>
                      <a:pt x="134" y="208"/>
                    </a:lnTo>
                    <a:lnTo>
                      <a:pt x="132" y="176"/>
                    </a:lnTo>
                    <a:lnTo>
                      <a:pt x="135" y="145"/>
                    </a:lnTo>
                    <a:lnTo>
                      <a:pt x="143" y="115"/>
                    </a:lnTo>
                    <a:lnTo>
                      <a:pt x="156" y="88"/>
                    </a:lnTo>
                    <a:lnTo>
                      <a:pt x="174" y="63"/>
                    </a:lnTo>
                    <a:lnTo>
                      <a:pt x="195" y="42"/>
                    </a:lnTo>
                    <a:lnTo>
                      <a:pt x="219" y="24"/>
                    </a:lnTo>
                    <a:lnTo>
                      <a:pt x="247" y="11"/>
                    </a:lnTo>
                    <a:lnTo>
                      <a:pt x="276" y="3"/>
                    </a:lnTo>
                    <a:lnTo>
                      <a:pt x="30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8">
                <a:extLst>
                  <a:ext uri="{FF2B5EF4-FFF2-40B4-BE49-F238E27FC236}">
                    <a16:creationId xmlns:a16="http://schemas.microsoft.com/office/drawing/2014/main" id="{564BA368-FD09-4D65-8666-B3E74CFE2A50}"/>
                  </a:ext>
                </a:extLst>
              </p:cNvPr>
              <p:cNvSpPr>
                <a:spLocks noEditPoints="1"/>
              </p:cNvSpPr>
              <p:nvPr/>
            </p:nvSpPr>
            <p:spPr bwMode="auto">
              <a:xfrm>
                <a:off x="1854200" y="4219575"/>
                <a:ext cx="449263" cy="377825"/>
              </a:xfrm>
              <a:custGeom>
                <a:avLst/>
                <a:gdLst>
                  <a:gd name="T0" fmla="*/ 1838 w 1975"/>
                  <a:gd name="T1" fmla="*/ 780 h 1665"/>
                  <a:gd name="T2" fmla="*/ 1859 w 1975"/>
                  <a:gd name="T3" fmla="*/ 807 h 1665"/>
                  <a:gd name="T4" fmla="*/ 1852 w 1975"/>
                  <a:gd name="T5" fmla="*/ 837 h 1665"/>
                  <a:gd name="T6" fmla="*/ 1514 w 1975"/>
                  <a:gd name="T7" fmla="*/ 978 h 1665"/>
                  <a:gd name="T8" fmla="*/ 912 w 1975"/>
                  <a:gd name="T9" fmla="*/ 690 h 1665"/>
                  <a:gd name="T10" fmla="*/ 163 w 1975"/>
                  <a:gd name="T11" fmla="*/ 615 h 1665"/>
                  <a:gd name="T12" fmla="*/ 210 w 1975"/>
                  <a:gd name="T13" fmla="*/ 626 h 1665"/>
                  <a:gd name="T14" fmla="*/ 321 w 1975"/>
                  <a:gd name="T15" fmla="*/ 672 h 1665"/>
                  <a:gd name="T16" fmla="*/ 399 w 1975"/>
                  <a:gd name="T17" fmla="*/ 715 h 1665"/>
                  <a:gd name="T18" fmla="*/ 444 w 1975"/>
                  <a:gd name="T19" fmla="*/ 772 h 1665"/>
                  <a:gd name="T20" fmla="*/ 460 w 1975"/>
                  <a:gd name="T21" fmla="*/ 860 h 1665"/>
                  <a:gd name="T22" fmla="*/ 473 w 1975"/>
                  <a:gd name="T23" fmla="*/ 975 h 1665"/>
                  <a:gd name="T24" fmla="*/ 495 w 1975"/>
                  <a:gd name="T25" fmla="*/ 1095 h 1665"/>
                  <a:gd name="T26" fmla="*/ 529 w 1975"/>
                  <a:gd name="T27" fmla="*/ 1211 h 1665"/>
                  <a:gd name="T28" fmla="*/ 577 w 1975"/>
                  <a:gd name="T29" fmla="*/ 1309 h 1665"/>
                  <a:gd name="T30" fmla="*/ 642 w 1975"/>
                  <a:gd name="T31" fmla="*/ 1383 h 1665"/>
                  <a:gd name="T32" fmla="*/ 728 w 1975"/>
                  <a:gd name="T33" fmla="*/ 1420 h 1665"/>
                  <a:gd name="T34" fmla="*/ 881 w 1975"/>
                  <a:gd name="T35" fmla="*/ 1414 h 1665"/>
                  <a:gd name="T36" fmla="*/ 990 w 1975"/>
                  <a:gd name="T37" fmla="*/ 1395 h 1665"/>
                  <a:gd name="T38" fmla="*/ 996 w 1975"/>
                  <a:gd name="T39" fmla="*/ 1401 h 1665"/>
                  <a:gd name="T40" fmla="*/ 974 w 1975"/>
                  <a:gd name="T41" fmla="*/ 1444 h 1665"/>
                  <a:gd name="T42" fmla="*/ 882 w 1975"/>
                  <a:gd name="T43" fmla="*/ 1541 h 1665"/>
                  <a:gd name="T44" fmla="*/ 753 w 1975"/>
                  <a:gd name="T45" fmla="*/ 1614 h 1665"/>
                  <a:gd name="T46" fmla="*/ 599 w 1975"/>
                  <a:gd name="T47" fmla="*/ 1656 h 1665"/>
                  <a:gd name="T48" fmla="*/ 428 w 1975"/>
                  <a:gd name="T49" fmla="*/ 1662 h 1665"/>
                  <a:gd name="T50" fmla="*/ 271 w 1975"/>
                  <a:gd name="T51" fmla="*/ 1615 h 1665"/>
                  <a:gd name="T52" fmla="*/ 142 w 1975"/>
                  <a:gd name="T53" fmla="*/ 1523 h 1665"/>
                  <a:gd name="T54" fmla="*/ 50 w 1975"/>
                  <a:gd name="T55" fmla="*/ 1393 h 1665"/>
                  <a:gd name="T56" fmla="*/ 3 w 1975"/>
                  <a:gd name="T57" fmla="*/ 1237 h 1665"/>
                  <a:gd name="T58" fmla="*/ 7 w 1975"/>
                  <a:gd name="T59" fmla="*/ 1035 h 1665"/>
                  <a:gd name="T60" fmla="*/ 39 w 1975"/>
                  <a:gd name="T61" fmla="*/ 833 h 1665"/>
                  <a:gd name="T62" fmla="*/ 73 w 1975"/>
                  <a:gd name="T63" fmla="*/ 692 h 1665"/>
                  <a:gd name="T64" fmla="*/ 106 w 1975"/>
                  <a:gd name="T65" fmla="*/ 635 h 1665"/>
                  <a:gd name="T66" fmla="*/ 148 w 1975"/>
                  <a:gd name="T67" fmla="*/ 616 h 1665"/>
                  <a:gd name="T68" fmla="*/ 1242 w 1975"/>
                  <a:gd name="T69" fmla="*/ 467 h 1665"/>
                  <a:gd name="T70" fmla="*/ 1317 w 1975"/>
                  <a:gd name="T71" fmla="*/ 88 h 1665"/>
                  <a:gd name="T72" fmla="*/ 1963 w 1975"/>
                  <a:gd name="T73" fmla="*/ 136 h 1665"/>
                  <a:gd name="T74" fmla="*/ 1975 w 1975"/>
                  <a:gd name="T75" fmla="*/ 166 h 1665"/>
                  <a:gd name="T76" fmla="*/ 1868 w 1975"/>
                  <a:gd name="T77" fmla="*/ 682 h 1665"/>
                  <a:gd name="T78" fmla="*/ 1182 w 1975"/>
                  <a:gd name="T79" fmla="*/ 540 h 1665"/>
                  <a:gd name="T80" fmla="*/ 1160 w 1975"/>
                  <a:gd name="T81" fmla="*/ 518 h 1665"/>
                  <a:gd name="T82" fmla="*/ 1260 w 1975"/>
                  <a:gd name="T83" fmla="*/ 13 h 1665"/>
                  <a:gd name="T84" fmla="*/ 1289 w 1975"/>
                  <a:gd name="T85"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5" h="1665">
                    <a:moveTo>
                      <a:pt x="1123" y="619"/>
                    </a:moveTo>
                    <a:lnTo>
                      <a:pt x="1126" y="619"/>
                    </a:lnTo>
                    <a:lnTo>
                      <a:pt x="1838" y="780"/>
                    </a:lnTo>
                    <a:lnTo>
                      <a:pt x="1850" y="785"/>
                    </a:lnTo>
                    <a:lnTo>
                      <a:pt x="1857" y="794"/>
                    </a:lnTo>
                    <a:lnTo>
                      <a:pt x="1859" y="807"/>
                    </a:lnTo>
                    <a:lnTo>
                      <a:pt x="1859" y="816"/>
                    </a:lnTo>
                    <a:lnTo>
                      <a:pt x="1857" y="828"/>
                    </a:lnTo>
                    <a:lnTo>
                      <a:pt x="1852" y="837"/>
                    </a:lnTo>
                    <a:lnTo>
                      <a:pt x="1842" y="843"/>
                    </a:lnTo>
                    <a:lnTo>
                      <a:pt x="1531" y="974"/>
                    </a:lnTo>
                    <a:lnTo>
                      <a:pt x="1514" y="978"/>
                    </a:lnTo>
                    <a:lnTo>
                      <a:pt x="1497" y="976"/>
                    </a:lnTo>
                    <a:lnTo>
                      <a:pt x="923" y="816"/>
                    </a:lnTo>
                    <a:lnTo>
                      <a:pt x="912" y="690"/>
                    </a:lnTo>
                    <a:lnTo>
                      <a:pt x="1119" y="619"/>
                    </a:lnTo>
                    <a:lnTo>
                      <a:pt x="1123" y="619"/>
                    </a:lnTo>
                    <a:close/>
                    <a:moveTo>
                      <a:pt x="163" y="615"/>
                    </a:moveTo>
                    <a:lnTo>
                      <a:pt x="179" y="617"/>
                    </a:lnTo>
                    <a:lnTo>
                      <a:pt x="194" y="621"/>
                    </a:lnTo>
                    <a:lnTo>
                      <a:pt x="210" y="626"/>
                    </a:lnTo>
                    <a:lnTo>
                      <a:pt x="251" y="642"/>
                    </a:lnTo>
                    <a:lnTo>
                      <a:pt x="288" y="657"/>
                    </a:lnTo>
                    <a:lnTo>
                      <a:pt x="321" y="672"/>
                    </a:lnTo>
                    <a:lnTo>
                      <a:pt x="351" y="686"/>
                    </a:lnTo>
                    <a:lnTo>
                      <a:pt x="377" y="699"/>
                    </a:lnTo>
                    <a:lnTo>
                      <a:pt x="399" y="715"/>
                    </a:lnTo>
                    <a:lnTo>
                      <a:pt x="417" y="732"/>
                    </a:lnTo>
                    <a:lnTo>
                      <a:pt x="433" y="751"/>
                    </a:lnTo>
                    <a:lnTo>
                      <a:pt x="444" y="772"/>
                    </a:lnTo>
                    <a:lnTo>
                      <a:pt x="452" y="796"/>
                    </a:lnTo>
                    <a:lnTo>
                      <a:pt x="456" y="825"/>
                    </a:lnTo>
                    <a:lnTo>
                      <a:pt x="460" y="860"/>
                    </a:lnTo>
                    <a:lnTo>
                      <a:pt x="463" y="897"/>
                    </a:lnTo>
                    <a:lnTo>
                      <a:pt x="468" y="936"/>
                    </a:lnTo>
                    <a:lnTo>
                      <a:pt x="473" y="975"/>
                    </a:lnTo>
                    <a:lnTo>
                      <a:pt x="480" y="1015"/>
                    </a:lnTo>
                    <a:lnTo>
                      <a:pt x="487" y="1055"/>
                    </a:lnTo>
                    <a:lnTo>
                      <a:pt x="495" y="1095"/>
                    </a:lnTo>
                    <a:lnTo>
                      <a:pt x="505" y="1134"/>
                    </a:lnTo>
                    <a:lnTo>
                      <a:pt x="517" y="1172"/>
                    </a:lnTo>
                    <a:lnTo>
                      <a:pt x="529" y="1211"/>
                    </a:lnTo>
                    <a:lnTo>
                      <a:pt x="543" y="1245"/>
                    </a:lnTo>
                    <a:lnTo>
                      <a:pt x="559" y="1278"/>
                    </a:lnTo>
                    <a:lnTo>
                      <a:pt x="577" y="1309"/>
                    </a:lnTo>
                    <a:lnTo>
                      <a:pt x="597" y="1337"/>
                    </a:lnTo>
                    <a:lnTo>
                      <a:pt x="619" y="1362"/>
                    </a:lnTo>
                    <a:lnTo>
                      <a:pt x="642" y="1383"/>
                    </a:lnTo>
                    <a:lnTo>
                      <a:pt x="669" y="1400"/>
                    </a:lnTo>
                    <a:lnTo>
                      <a:pt x="697" y="1412"/>
                    </a:lnTo>
                    <a:lnTo>
                      <a:pt x="728" y="1420"/>
                    </a:lnTo>
                    <a:lnTo>
                      <a:pt x="761" y="1423"/>
                    </a:lnTo>
                    <a:lnTo>
                      <a:pt x="823" y="1421"/>
                    </a:lnTo>
                    <a:lnTo>
                      <a:pt x="881" y="1414"/>
                    </a:lnTo>
                    <a:lnTo>
                      <a:pt x="937" y="1406"/>
                    </a:lnTo>
                    <a:lnTo>
                      <a:pt x="988" y="1395"/>
                    </a:lnTo>
                    <a:lnTo>
                      <a:pt x="990" y="1395"/>
                    </a:lnTo>
                    <a:lnTo>
                      <a:pt x="993" y="1396"/>
                    </a:lnTo>
                    <a:lnTo>
                      <a:pt x="995" y="1399"/>
                    </a:lnTo>
                    <a:lnTo>
                      <a:pt x="996" y="1401"/>
                    </a:lnTo>
                    <a:lnTo>
                      <a:pt x="997" y="1404"/>
                    </a:lnTo>
                    <a:lnTo>
                      <a:pt x="996" y="1407"/>
                    </a:lnTo>
                    <a:lnTo>
                      <a:pt x="974" y="1444"/>
                    </a:lnTo>
                    <a:lnTo>
                      <a:pt x="948" y="1479"/>
                    </a:lnTo>
                    <a:lnTo>
                      <a:pt x="917" y="1512"/>
                    </a:lnTo>
                    <a:lnTo>
                      <a:pt x="882" y="1541"/>
                    </a:lnTo>
                    <a:lnTo>
                      <a:pt x="842" y="1569"/>
                    </a:lnTo>
                    <a:lnTo>
                      <a:pt x="800" y="1593"/>
                    </a:lnTo>
                    <a:lnTo>
                      <a:pt x="753" y="1614"/>
                    </a:lnTo>
                    <a:lnTo>
                      <a:pt x="705" y="1632"/>
                    </a:lnTo>
                    <a:lnTo>
                      <a:pt x="653" y="1646"/>
                    </a:lnTo>
                    <a:lnTo>
                      <a:pt x="599" y="1656"/>
                    </a:lnTo>
                    <a:lnTo>
                      <a:pt x="542" y="1663"/>
                    </a:lnTo>
                    <a:lnTo>
                      <a:pt x="485" y="1665"/>
                    </a:lnTo>
                    <a:lnTo>
                      <a:pt x="428" y="1662"/>
                    </a:lnTo>
                    <a:lnTo>
                      <a:pt x="373" y="1652"/>
                    </a:lnTo>
                    <a:lnTo>
                      <a:pt x="321" y="1636"/>
                    </a:lnTo>
                    <a:lnTo>
                      <a:pt x="271" y="1615"/>
                    </a:lnTo>
                    <a:lnTo>
                      <a:pt x="225" y="1590"/>
                    </a:lnTo>
                    <a:lnTo>
                      <a:pt x="182" y="1558"/>
                    </a:lnTo>
                    <a:lnTo>
                      <a:pt x="142" y="1523"/>
                    </a:lnTo>
                    <a:lnTo>
                      <a:pt x="107" y="1483"/>
                    </a:lnTo>
                    <a:lnTo>
                      <a:pt x="76" y="1440"/>
                    </a:lnTo>
                    <a:lnTo>
                      <a:pt x="50" y="1393"/>
                    </a:lnTo>
                    <a:lnTo>
                      <a:pt x="29" y="1344"/>
                    </a:lnTo>
                    <a:lnTo>
                      <a:pt x="13" y="1292"/>
                    </a:lnTo>
                    <a:lnTo>
                      <a:pt x="3" y="1237"/>
                    </a:lnTo>
                    <a:lnTo>
                      <a:pt x="0" y="1181"/>
                    </a:lnTo>
                    <a:lnTo>
                      <a:pt x="2" y="1107"/>
                    </a:lnTo>
                    <a:lnTo>
                      <a:pt x="7" y="1035"/>
                    </a:lnTo>
                    <a:lnTo>
                      <a:pt x="17" y="964"/>
                    </a:lnTo>
                    <a:lnTo>
                      <a:pt x="27" y="897"/>
                    </a:lnTo>
                    <a:lnTo>
                      <a:pt x="39" y="833"/>
                    </a:lnTo>
                    <a:lnTo>
                      <a:pt x="52" y="774"/>
                    </a:lnTo>
                    <a:lnTo>
                      <a:pt x="64" y="720"/>
                    </a:lnTo>
                    <a:lnTo>
                      <a:pt x="73" y="692"/>
                    </a:lnTo>
                    <a:lnTo>
                      <a:pt x="82" y="668"/>
                    </a:lnTo>
                    <a:lnTo>
                      <a:pt x="94" y="650"/>
                    </a:lnTo>
                    <a:lnTo>
                      <a:pt x="106" y="635"/>
                    </a:lnTo>
                    <a:lnTo>
                      <a:pt x="119" y="625"/>
                    </a:lnTo>
                    <a:lnTo>
                      <a:pt x="133" y="619"/>
                    </a:lnTo>
                    <a:lnTo>
                      <a:pt x="148" y="616"/>
                    </a:lnTo>
                    <a:lnTo>
                      <a:pt x="163" y="615"/>
                    </a:lnTo>
                    <a:close/>
                    <a:moveTo>
                      <a:pt x="1317" y="88"/>
                    </a:moveTo>
                    <a:lnTo>
                      <a:pt x="1242" y="467"/>
                    </a:lnTo>
                    <a:lnTo>
                      <a:pt x="1806" y="591"/>
                    </a:lnTo>
                    <a:lnTo>
                      <a:pt x="1881" y="201"/>
                    </a:lnTo>
                    <a:lnTo>
                      <a:pt x="1317" y="88"/>
                    </a:lnTo>
                    <a:close/>
                    <a:moveTo>
                      <a:pt x="1289" y="0"/>
                    </a:moveTo>
                    <a:lnTo>
                      <a:pt x="1953" y="132"/>
                    </a:lnTo>
                    <a:lnTo>
                      <a:pt x="1963" y="136"/>
                    </a:lnTo>
                    <a:lnTo>
                      <a:pt x="1971" y="145"/>
                    </a:lnTo>
                    <a:lnTo>
                      <a:pt x="1975" y="154"/>
                    </a:lnTo>
                    <a:lnTo>
                      <a:pt x="1975" y="166"/>
                    </a:lnTo>
                    <a:lnTo>
                      <a:pt x="1879" y="664"/>
                    </a:lnTo>
                    <a:lnTo>
                      <a:pt x="1875" y="675"/>
                    </a:lnTo>
                    <a:lnTo>
                      <a:pt x="1868" y="682"/>
                    </a:lnTo>
                    <a:lnTo>
                      <a:pt x="1857" y="687"/>
                    </a:lnTo>
                    <a:lnTo>
                      <a:pt x="1847" y="687"/>
                    </a:lnTo>
                    <a:lnTo>
                      <a:pt x="1182" y="540"/>
                    </a:lnTo>
                    <a:lnTo>
                      <a:pt x="1171" y="535"/>
                    </a:lnTo>
                    <a:lnTo>
                      <a:pt x="1164" y="528"/>
                    </a:lnTo>
                    <a:lnTo>
                      <a:pt x="1160" y="518"/>
                    </a:lnTo>
                    <a:lnTo>
                      <a:pt x="1160" y="507"/>
                    </a:lnTo>
                    <a:lnTo>
                      <a:pt x="1256" y="22"/>
                    </a:lnTo>
                    <a:lnTo>
                      <a:pt x="1260" y="13"/>
                    </a:lnTo>
                    <a:lnTo>
                      <a:pt x="1268" y="4"/>
                    </a:lnTo>
                    <a:lnTo>
                      <a:pt x="1278" y="0"/>
                    </a:lnTo>
                    <a:lnTo>
                      <a:pt x="1289"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18" name="Rectangle 61">
              <a:extLst>
                <a:ext uri="{FF2B5EF4-FFF2-40B4-BE49-F238E27FC236}">
                  <a16:creationId xmlns:a16="http://schemas.microsoft.com/office/drawing/2014/main" id="{E5C3FB06-164F-4B50-BB49-0E0B0CF6E346}"/>
                </a:ext>
              </a:extLst>
            </p:cNvPr>
            <p:cNvSpPr>
              <a:spLocks/>
            </p:cNvSpPr>
            <p:nvPr/>
          </p:nvSpPr>
          <p:spPr bwMode="auto">
            <a:xfrm rot="19230150" flipV="1">
              <a:off x="8671320" y="3925672"/>
              <a:ext cx="882950" cy="44147"/>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117" name="Rectangle 116">
              <a:extLst>
                <a:ext uri="{FF2B5EF4-FFF2-40B4-BE49-F238E27FC236}">
                  <a16:creationId xmlns:a16="http://schemas.microsoft.com/office/drawing/2014/main" id="{7B0E162F-877B-4A4A-AA90-F1F1C3A77ED5}"/>
                </a:ext>
              </a:extLst>
            </p:cNvPr>
            <p:cNvSpPr>
              <a:spLocks noChangeArrowheads="1"/>
            </p:cNvSpPr>
            <p:nvPr/>
          </p:nvSpPr>
          <p:spPr bwMode="auto">
            <a:xfrm>
              <a:off x="8323053" y="4210562"/>
              <a:ext cx="924637" cy="283464"/>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0">
              <a:noFill/>
              <a:prstDash val="solid"/>
              <a:miter lim="800000"/>
              <a:headEnd/>
              <a:tailEnd/>
            </a:ln>
          </p:spPr>
          <p:txBody>
            <a:bodyPr vert="horz" wrap="square" lIns="91440" tIns="82296" rIns="54864" bIns="100584" numCol="1" anchor="ctr" anchorCtr="0" compatLnSpc="1">
              <a:prstTxWarp prst="textNoShape">
                <a:avLst/>
              </a:prstTxWarp>
            </a:bodyPr>
            <a:lstStyle/>
            <a:p>
              <a:r>
                <a:rPr lang="en-US" sz="1300">
                  <a:solidFill>
                    <a:prstClr val="white"/>
                  </a:solidFill>
                  <a:ea typeface="ＭＳ Ｐゴシック"/>
                  <a:cs typeface="ＭＳ Ｐゴシック"/>
                </a:rPr>
                <a:t>Version A</a:t>
              </a:r>
            </a:p>
          </p:txBody>
        </p:sp>
        <p:sp>
          <p:nvSpPr>
            <p:cNvPr id="119" name="Rectangle 61">
              <a:extLst>
                <a:ext uri="{FF2B5EF4-FFF2-40B4-BE49-F238E27FC236}">
                  <a16:creationId xmlns:a16="http://schemas.microsoft.com/office/drawing/2014/main" id="{7D9EB61D-1530-4E47-AEA3-47B212A9E010}"/>
                </a:ext>
              </a:extLst>
            </p:cNvPr>
            <p:cNvSpPr>
              <a:spLocks/>
            </p:cNvSpPr>
            <p:nvPr/>
          </p:nvSpPr>
          <p:spPr bwMode="auto">
            <a:xfrm rot="13352029" flipV="1">
              <a:off x="10480984" y="3898299"/>
              <a:ext cx="882950" cy="44147"/>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69" name="Group 68">
              <a:extLst>
                <a:ext uri="{FF2B5EF4-FFF2-40B4-BE49-F238E27FC236}">
                  <a16:creationId xmlns:a16="http://schemas.microsoft.com/office/drawing/2014/main" id="{C5EBEF4C-92A4-4ADE-B767-CC159BF8DA7B}"/>
                </a:ext>
              </a:extLst>
            </p:cNvPr>
            <p:cNvGrpSpPr/>
            <p:nvPr/>
          </p:nvGrpSpPr>
          <p:grpSpPr>
            <a:xfrm>
              <a:off x="8968736" y="1891014"/>
              <a:ext cx="2398929" cy="2123990"/>
              <a:chOff x="1614856" y="1565881"/>
              <a:chExt cx="2981252" cy="2639574"/>
            </a:xfrm>
          </p:grpSpPr>
          <p:sp>
            <p:nvSpPr>
              <p:cNvPr id="70" name="Rectangle 61">
                <a:extLst>
                  <a:ext uri="{FF2B5EF4-FFF2-40B4-BE49-F238E27FC236}">
                    <a16:creationId xmlns:a16="http://schemas.microsoft.com/office/drawing/2014/main" id="{2E590F57-B4E3-4ADA-90BC-A9B96DE03A32}"/>
                  </a:ext>
                </a:extLst>
              </p:cNvPr>
              <p:cNvSpPr>
                <a:spLocks/>
              </p:cNvSpPr>
              <p:nvPr/>
            </p:nvSpPr>
            <p:spPr bwMode="auto">
              <a:xfrm rot="18000000" flipV="1">
                <a:off x="3132778" y="2696716"/>
                <a:ext cx="723374"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71" name="Rectangle 61">
                <a:extLst>
                  <a:ext uri="{FF2B5EF4-FFF2-40B4-BE49-F238E27FC236}">
                    <a16:creationId xmlns:a16="http://schemas.microsoft.com/office/drawing/2014/main" id="{5CAF5F7A-0B3F-4589-BDE7-07EB4287C839}"/>
                  </a:ext>
                </a:extLst>
              </p:cNvPr>
              <p:cNvSpPr>
                <a:spLocks/>
              </p:cNvSpPr>
              <p:nvPr/>
            </p:nvSpPr>
            <p:spPr bwMode="auto">
              <a:xfrm rot="5400000" flipH="1" flipV="1">
                <a:off x="2622046" y="2477560"/>
                <a:ext cx="657863" cy="54864"/>
              </a:xfrm>
              <a:custGeom>
                <a:avLst/>
                <a:gdLst>
                  <a:gd name="T0" fmla="*/ 457200 w 3745311"/>
                  <a:gd name="T1" fmla="*/ 0 h 91440"/>
                  <a:gd name="T2" fmla="*/ 0 w 3745311"/>
                  <a:gd name="T3" fmla="*/ 0 h 91440"/>
                  <a:gd name="T4" fmla="*/ 0 w 3745311"/>
                  <a:gd name="T5" fmla="*/ 91440 h 91440"/>
                  <a:gd name="T6" fmla="*/ 457200 w 3745311"/>
                  <a:gd name="T7" fmla="*/ 91440 h 91440"/>
                  <a:gd name="T8" fmla="*/ 45720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72" name="Group 116">
                <a:extLst>
                  <a:ext uri="{FF2B5EF4-FFF2-40B4-BE49-F238E27FC236}">
                    <a16:creationId xmlns:a16="http://schemas.microsoft.com/office/drawing/2014/main" id="{85185686-07E3-4D59-BABA-1DF7DCAC6ABC}"/>
                  </a:ext>
                </a:extLst>
              </p:cNvPr>
              <p:cNvGrpSpPr>
                <a:grpSpLocks/>
              </p:cNvGrpSpPr>
              <p:nvPr/>
            </p:nvGrpSpPr>
            <p:grpSpPr bwMode="auto">
              <a:xfrm>
                <a:off x="3553844" y="1833027"/>
                <a:ext cx="413065" cy="650948"/>
                <a:chOff x="1307548" y="5067851"/>
                <a:chExt cx="357084" cy="571802"/>
              </a:xfrm>
            </p:grpSpPr>
            <p:sp useBgFill="1">
              <p:nvSpPr>
                <p:cNvPr id="114" name="Freeform 214">
                  <a:extLst>
                    <a:ext uri="{FF2B5EF4-FFF2-40B4-BE49-F238E27FC236}">
                      <a16:creationId xmlns:a16="http://schemas.microsoft.com/office/drawing/2014/main" id="{A97C8345-F947-4F56-9D1B-14C18DB85575}"/>
                    </a:ext>
                  </a:extLst>
                </p:cNvPr>
                <p:cNvSpPr>
                  <a:spLocks/>
                </p:cNvSpPr>
                <p:nvPr/>
              </p:nvSpPr>
              <p:spPr bwMode="auto">
                <a:xfrm>
                  <a:off x="1307548" y="5067851"/>
                  <a:ext cx="357084" cy="571802"/>
                </a:xfrm>
                <a:custGeom>
                  <a:avLst/>
                  <a:gdLst>
                    <a:gd name="T0" fmla="*/ 14236560 w 1526"/>
                    <a:gd name="T1" fmla="*/ 0 h 2450"/>
                    <a:gd name="T2" fmla="*/ 69321096 w 1526"/>
                    <a:gd name="T3" fmla="*/ 0 h 2450"/>
                    <a:gd name="T4" fmla="*/ 71620848 w 1526"/>
                    <a:gd name="T5" fmla="*/ 217985 h 2450"/>
                    <a:gd name="T6" fmla="*/ 73811088 w 1526"/>
                    <a:gd name="T7" fmla="*/ 708101 h 2450"/>
                    <a:gd name="T8" fmla="*/ 75891816 w 1526"/>
                    <a:gd name="T9" fmla="*/ 1634187 h 2450"/>
                    <a:gd name="T10" fmla="*/ 77753520 w 1526"/>
                    <a:gd name="T11" fmla="*/ 2778024 h 2450"/>
                    <a:gd name="T12" fmla="*/ 79396200 w 1526"/>
                    <a:gd name="T13" fmla="*/ 4248606 h 2450"/>
                    <a:gd name="T14" fmla="*/ 80819856 w 1526"/>
                    <a:gd name="T15" fmla="*/ 5937172 h 2450"/>
                    <a:gd name="T16" fmla="*/ 81969732 w 1526"/>
                    <a:gd name="T17" fmla="*/ 7843723 h 2450"/>
                    <a:gd name="T18" fmla="*/ 82845828 w 1526"/>
                    <a:gd name="T19" fmla="*/ 9913646 h 2450"/>
                    <a:gd name="T20" fmla="*/ 83338632 w 1526"/>
                    <a:gd name="T21" fmla="*/ 12146942 h 2450"/>
                    <a:gd name="T22" fmla="*/ 83557656 w 1526"/>
                    <a:gd name="T23" fmla="*/ 14488996 h 2450"/>
                    <a:gd name="T24" fmla="*/ 83557656 w 1526"/>
                    <a:gd name="T25" fmla="*/ 119017436 h 2450"/>
                    <a:gd name="T26" fmla="*/ 83338632 w 1526"/>
                    <a:gd name="T27" fmla="*/ 121305110 h 2450"/>
                    <a:gd name="T28" fmla="*/ 82845828 w 1526"/>
                    <a:gd name="T29" fmla="*/ 123538406 h 2450"/>
                    <a:gd name="T30" fmla="*/ 81969732 w 1526"/>
                    <a:gd name="T31" fmla="*/ 125608329 h 2450"/>
                    <a:gd name="T32" fmla="*/ 80819856 w 1526"/>
                    <a:gd name="T33" fmla="*/ 127514880 h 2450"/>
                    <a:gd name="T34" fmla="*/ 79396200 w 1526"/>
                    <a:gd name="T35" fmla="*/ 129203446 h 2450"/>
                    <a:gd name="T36" fmla="*/ 77753520 w 1526"/>
                    <a:gd name="T37" fmla="*/ 130674028 h 2450"/>
                    <a:gd name="T38" fmla="*/ 75891816 w 1526"/>
                    <a:gd name="T39" fmla="*/ 131817865 h 2450"/>
                    <a:gd name="T40" fmla="*/ 73811088 w 1526"/>
                    <a:gd name="T41" fmla="*/ 132743951 h 2450"/>
                    <a:gd name="T42" fmla="*/ 71620848 w 1526"/>
                    <a:gd name="T43" fmla="*/ 133234067 h 2450"/>
                    <a:gd name="T44" fmla="*/ 69321096 w 1526"/>
                    <a:gd name="T45" fmla="*/ 133452052 h 2450"/>
                    <a:gd name="T46" fmla="*/ 14236560 w 1526"/>
                    <a:gd name="T47" fmla="*/ 133452052 h 2450"/>
                    <a:gd name="T48" fmla="*/ 11936808 w 1526"/>
                    <a:gd name="T49" fmla="*/ 133234067 h 2450"/>
                    <a:gd name="T50" fmla="*/ 9746568 w 1526"/>
                    <a:gd name="T51" fmla="*/ 132743951 h 2450"/>
                    <a:gd name="T52" fmla="*/ 7665840 w 1526"/>
                    <a:gd name="T53" fmla="*/ 131817865 h 2450"/>
                    <a:gd name="T54" fmla="*/ 5804136 w 1526"/>
                    <a:gd name="T55" fmla="*/ 130674028 h 2450"/>
                    <a:gd name="T56" fmla="*/ 4161456 w 1526"/>
                    <a:gd name="T57" fmla="*/ 129203446 h 2450"/>
                    <a:gd name="T58" fmla="*/ 2737800 w 1526"/>
                    <a:gd name="T59" fmla="*/ 127514880 h 2450"/>
                    <a:gd name="T60" fmla="*/ 1587924 w 1526"/>
                    <a:gd name="T61" fmla="*/ 125608329 h 2450"/>
                    <a:gd name="T62" fmla="*/ 711828 w 1526"/>
                    <a:gd name="T63" fmla="*/ 123538406 h 2450"/>
                    <a:gd name="T64" fmla="*/ 219024 w 1526"/>
                    <a:gd name="T65" fmla="*/ 121305110 h 2450"/>
                    <a:gd name="T66" fmla="*/ 0 w 1526"/>
                    <a:gd name="T67" fmla="*/ 119017436 h 2450"/>
                    <a:gd name="T68" fmla="*/ 0 w 1526"/>
                    <a:gd name="T69" fmla="*/ 14488996 h 2450"/>
                    <a:gd name="T70" fmla="*/ 219024 w 1526"/>
                    <a:gd name="T71" fmla="*/ 12146942 h 2450"/>
                    <a:gd name="T72" fmla="*/ 711828 w 1526"/>
                    <a:gd name="T73" fmla="*/ 9913646 h 2450"/>
                    <a:gd name="T74" fmla="*/ 1587924 w 1526"/>
                    <a:gd name="T75" fmla="*/ 7843723 h 2450"/>
                    <a:gd name="T76" fmla="*/ 2737800 w 1526"/>
                    <a:gd name="T77" fmla="*/ 5937172 h 2450"/>
                    <a:gd name="T78" fmla="*/ 4161456 w 1526"/>
                    <a:gd name="T79" fmla="*/ 4248606 h 2450"/>
                    <a:gd name="T80" fmla="*/ 5804136 w 1526"/>
                    <a:gd name="T81" fmla="*/ 2778024 h 2450"/>
                    <a:gd name="T82" fmla="*/ 7665840 w 1526"/>
                    <a:gd name="T83" fmla="*/ 1634187 h 2450"/>
                    <a:gd name="T84" fmla="*/ 9746568 w 1526"/>
                    <a:gd name="T85" fmla="*/ 708101 h 2450"/>
                    <a:gd name="T86" fmla="*/ 11936808 w 1526"/>
                    <a:gd name="T87" fmla="*/ 217985 h 2450"/>
                    <a:gd name="T88" fmla="*/ 14236560 w 1526"/>
                    <a:gd name="T89" fmla="*/ 0 h 24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115" name="Freeform 215">
                  <a:extLst>
                    <a:ext uri="{FF2B5EF4-FFF2-40B4-BE49-F238E27FC236}">
                      <a16:creationId xmlns:a16="http://schemas.microsoft.com/office/drawing/2014/main" id="{8EE74952-E51E-4E64-9C62-46DDDA4222C1}"/>
                    </a:ext>
                  </a:extLst>
                </p:cNvPr>
                <p:cNvSpPr>
                  <a:spLocks noEditPoints="1"/>
                </p:cNvSpPr>
                <p:nvPr/>
              </p:nvSpPr>
              <p:spPr bwMode="auto">
                <a:xfrm>
                  <a:off x="1335554" y="5095858"/>
                  <a:ext cx="301071" cy="515789"/>
                </a:xfrm>
                <a:custGeom>
                  <a:avLst/>
                  <a:gdLst>
                    <a:gd name="T0" fmla="*/ 34036709 w 1286"/>
                    <a:gd name="T1" fmla="*/ 103602405 h 2210"/>
                    <a:gd name="T2" fmla="*/ 31460749 w 1286"/>
                    <a:gd name="T3" fmla="*/ 104855236 h 2210"/>
                    <a:gd name="T4" fmla="*/ 29761547 w 1286"/>
                    <a:gd name="T5" fmla="*/ 106925160 h 2210"/>
                    <a:gd name="T6" fmla="*/ 29103920 w 1286"/>
                    <a:gd name="T7" fmla="*/ 109757565 h 2210"/>
                    <a:gd name="T8" fmla="*/ 29761547 w 1286"/>
                    <a:gd name="T9" fmla="*/ 112589970 h 2210"/>
                    <a:gd name="T10" fmla="*/ 31460749 w 1286"/>
                    <a:gd name="T11" fmla="*/ 114768887 h 2210"/>
                    <a:gd name="T12" fmla="*/ 34036709 w 1286"/>
                    <a:gd name="T13" fmla="*/ 115967338 h 2210"/>
                    <a:gd name="T14" fmla="*/ 36941599 w 1286"/>
                    <a:gd name="T15" fmla="*/ 115967338 h 2210"/>
                    <a:gd name="T16" fmla="*/ 39462776 w 1286"/>
                    <a:gd name="T17" fmla="*/ 114768887 h 2210"/>
                    <a:gd name="T18" fmla="*/ 41271543 w 1286"/>
                    <a:gd name="T19" fmla="*/ 112589970 h 2210"/>
                    <a:gd name="T20" fmla="*/ 41929170 w 1286"/>
                    <a:gd name="T21" fmla="*/ 109757565 h 2210"/>
                    <a:gd name="T22" fmla="*/ 41271543 w 1286"/>
                    <a:gd name="T23" fmla="*/ 106925160 h 2210"/>
                    <a:gd name="T24" fmla="*/ 39462776 w 1286"/>
                    <a:gd name="T25" fmla="*/ 104855236 h 2210"/>
                    <a:gd name="T26" fmla="*/ 36941599 w 1286"/>
                    <a:gd name="T27" fmla="*/ 103602405 h 2210"/>
                    <a:gd name="T28" fmla="*/ 6522425 w 1286"/>
                    <a:gd name="T29" fmla="*/ 12964041 h 2210"/>
                    <a:gd name="T30" fmla="*/ 64346318 w 1286"/>
                    <a:gd name="T31" fmla="*/ 98700076 h 2210"/>
                    <a:gd name="T32" fmla="*/ 6522425 w 1286"/>
                    <a:gd name="T33" fmla="*/ 12964041 h 2210"/>
                    <a:gd name="T34" fmla="*/ 62811698 w 1286"/>
                    <a:gd name="T35" fmla="*/ 0 h 2210"/>
                    <a:gd name="T36" fmla="*/ 65771371 w 1286"/>
                    <a:gd name="T37" fmla="*/ 599109 h 2210"/>
                    <a:gd name="T38" fmla="*/ 68237766 w 1286"/>
                    <a:gd name="T39" fmla="*/ 2287676 h 2210"/>
                    <a:gd name="T40" fmla="*/ 69882184 w 1286"/>
                    <a:gd name="T41" fmla="*/ 4847950 h 2210"/>
                    <a:gd name="T42" fmla="*/ 70485029 w 1286"/>
                    <a:gd name="T43" fmla="*/ 7952720 h 2210"/>
                    <a:gd name="T44" fmla="*/ 70375463 w 1286"/>
                    <a:gd name="T45" fmla="*/ 114060786 h 2210"/>
                    <a:gd name="T46" fmla="*/ 69169541 w 1286"/>
                    <a:gd name="T47" fmla="*/ 116893191 h 2210"/>
                    <a:gd name="T48" fmla="*/ 67141642 w 1286"/>
                    <a:gd name="T49" fmla="*/ 119017495 h 2210"/>
                    <a:gd name="T50" fmla="*/ 64401100 w 1286"/>
                    <a:gd name="T51" fmla="*/ 120270325 h 2210"/>
                    <a:gd name="T52" fmla="*/ 7673331 w 1286"/>
                    <a:gd name="T53" fmla="*/ 120379318 h 2210"/>
                    <a:gd name="T54" fmla="*/ 4713657 w 1286"/>
                    <a:gd name="T55" fmla="*/ 119780209 h 2210"/>
                    <a:gd name="T56" fmla="*/ 2247263 w 1286"/>
                    <a:gd name="T57" fmla="*/ 118091642 h 2210"/>
                    <a:gd name="T58" fmla="*/ 602844 w 1286"/>
                    <a:gd name="T59" fmla="*/ 115531368 h 2210"/>
                    <a:gd name="T60" fmla="*/ 0 w 1286"/>
                    <a:gd name="T61" fmla="*/ 112481211 h 2210"/>
                    <a:gd name="T62" fmla="*/ 109565 w 1286"/>
                    <a:gd name="T63" fmla="*/ 6318532 h 2210"/>
                    <a:gd name="T64" fmla="*/ 1315488 w 1286"/>
                    <a:gd name="T65" fmla="*/ 3486127 h 2210"/>
                    <a:gd name="T66" fmla="*/ 3343386 w 1286"/>
                    <a:gd name="T67" fmla="*/ 1361823 h 2210"/>
                    <a:gd name="T68" fmla="*/ 6083929 w 1286"/>
                    <a:gd name="T69" fmla="*/ 108993 h 22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73" name="Rectangle 61">
                <a:extLst>
                  <a:ext uri="{FF2B5EF4-FFF2-40B4-BE49-F238E27FC236}">
                    <a16:creationId xmlns:a16="http://schemas.microsoft.com/office/drawing/2014/main" id="{C7C265DD-6137-4972-BD31-AB51922BC903}"/>
                  </a:ext>
                </a:extLst>
              </p:cNvPr>
              <p:cNvSpPr>
                <a:spLocks/>
              </p:cNvSpPr>
              <p:nvPr/>
            </p:nvSpPr>
            <p:spPr bwMode="auto">
              <a:xfrm rot="19960064" flipV="1">
                <a:off x="3270421" y="2878465"/>
                <a:ext cx="1097280"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74" name="Freeform 29">
                <a:extLst>
                  <a:ext uri="{FF2B5EF4-FFF2-40B4-BE49-F238E27FC236}">
                    <a16:creationId xmlns:a16="http://schemas.microsoft.com/office/drawing/2014/main" id="{237DD00D-2117-435B-9969-E682A7F14E88}"/>
                  </a:ext>
                </a:extLst>
              </p:cNvPr>
              <p:cNvSpPr>
                <a:spLocks/>
              </p:cNvSpPr>
              <p:nvPr/>
            </p:nvSpPr>
            <p:spPr bwMode="auto">
              <a:xfrm>
                <a:off x="1769212" y="2518323"/>
                <a:ext cx="2280481" cy="1450065"/>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nvGrpSpPr>
              <p:cNvPr id="75" name="Group 15">
                <a:extLst>
                  <a:ext uri="{FF2B5EF4-FFF2-40B4-BE49-F238E27FC236}">
                    <a16:creationId xmlns:a16="http://schemas.microsoft.com/office/drawing/2014/main" id="{73731943-E5A0-4912-B5AE-78BDEDE0AC39}"/>
                  </a:ext>
                </a:extLst>
              </p:cNvPr>
              <p:cNvGrpSpPr>
                <a:grpSpLocks noChangeAspect="1"/>
              </p:cNvGrpSpPr>
              <p:nvPr/>
            </p:nvGrpSpPr>
            <p:grpSpPr bwMode="auto">
              <a:xfrm>
                <a:off x="4230889" y="2492975"/>
                <a:ext cx="365219" cy="282750"/>
                <a:chOff x="5614" y="1635"/>
                <a:chExt cx="1488" cy="1152"/>
              </a:xfrm>
            </p:grpSpPr>
            <p:sp useBgFill="1">
              <p:nvSpPr>
                <p:cNvPr id="112" name="Freeform 16">
                  <a:extLst>
                    <a:ext uri="{FF2B5EF4-FFF2-40B4-BE49-F238E27FC236}">
                      <a16:creationId xmlns:a16="http://schemas.microsoft.com/office/drawing/2014/main" id="{24058EC8-4C79-4307-8ACA-FCDAC21E70EA}"/>
                    </a:ext>
                  </a:extLst>
                </p:cNvPr>
                <p:cNvSpPr>
                  <a:spLocks/>
                </p:cNvSpPr>
                <p:nvPr/>
              </p:nvSpPr>
              <p:spPr bwMode="auto">
                <a:xfrm>
                  <a:off x="5614" y="1635"/>
                  <a:ext cx="1488" cy="1152"/>
                </a:xfrm>
                <a:custGeom>
                  <a:avLst/>
                  <a:gdLst>
                    <a:gd name="T0" fmla="*/ 2322 w 5685"/>
                    <a:gd name="T1" fmla="*/ 4401 h 4401"/>
                    <a:gd name="T2" fmla="*/ 1856 w 5685"/>
                    <a:gd name="T3" fmla="*/ 3933 h 4401"/>
                    <a:gd name="T4" fmla="*/ 1875 w 5685"/>
                    <a:gd name="T5" fmla="*/ 3800 h 4401"/>
                    <a:gd name="T6" fmla="*/ 1923 w 5685"/>
                    <a:gd name="T7" fmla="*/ 3640 h 4401"/>
                    <a:gd name="T8" fmla="*/ 1312 w 5685"/>
                    <a:gd name="T9" fmla="*/ 3597 h 4401"/>
                    <a:gd name="T10" fmla="*/ 104 w 5685"/>
                    <a:gd name="T11" fmla="*/ 2389 h 4401"/>
                    <a:gd name="T12" fmla="*/ 104 w 5685"/>
                    <a:gd name="T13" fmla="*/ 2012 h 4401"/>
                    <a:gd name="T14" fmla="*/ 104 w 5685"/>
                    <a:gd name="T15" fmla="*/ 2012 h 4401"/>
                    <a:gd name="T16" fmla="*/ 1312 w 5685"/>
                    <a:gd name="T17" fmla="*/ 804 h 4401"/>
                    <a:gd name="T18" fmla="*/ 1972 w 5685"/>
                    <a:gd name="T19" fmla="*/ 804 h 4401"/>
                    <a:gd name="T20" fmla="*/ 1972 w 5685"/>
                    <a:gd name="T21" fmla="*/ 1464 h 4401"/>
                    <a:gd name="T22" fmla="*/ 1236 w 5685"/>
                    <a:gd name="T23" fmla="*/ 2201 h 4401"/>
                    <a:gd name="T24" fmla="*/ 1972 w 5685"/>
                    <a:gd name="T25" fmla="*/ 2937 h 4401"/>
                    <a:gd name="T26" fmla="*/ 2082 w 5685"/>
                    <a:gd name="T27" fmla="*/ 3110 h 4401"/>
                    <a:gd name="T28" fmla="*/ 2915 w 5685"/>
                    <a:gd name="T29" fmla="*/ 333 h 4401"/>
                    <a:gd name="T30" fmla="*/ 3362 w 5685"/>
                    <a:gd name="T31" fmla="*/ 1 h 4401"/>
                    <a:gd name="T32" fmla="*/ 3829 w 5685"/>
                    <a:gd name="T33" fmla="*/ 467 h 4401"/>
                    <a:gd name="T34" fmla="*/ 3810 w 5685"/>
                    <a:gd name="T35" fmla="*/ 601 h 4401"/>
                    <a:gd name="T36" fmla="*/ 3762 w 5685"/>
                    <a:gd name="T37" fmla="*/ 761 h 4401"/>
                    <a:gd name="T38" fmla="*/ 4372 w 5685"/>
                    <a:gd name="T39" fmla="*/ 804 h 4401"/>
                    <a:gd name="T40" fmla="*/ 5580 w 5685"/>
                    <a:gd name="T41" fmla="*/ 2012 h 4401"/>
                    <a:gd name="T42" fmla="*/ 5580 w 5685"/>
                    <a:gd name="T43" fmla="*/ 2389 h 4401"/>
                    <a:gd name="T44" fmla="*/ 5580 w 5685"/>
                    <a:gd name="T45" fmla="*/ 2389 h 4401"/>
                    <a:gd name="T46" fmla="*/ 4372 w 5685"/>
                    <a:gd name="T47" fmla="*/ 3597 h 4401"/>
                    <a:gd name="T48" fmla="*/ 3712 w 5685"/>
                    <a:gd name="T49" fmla="*/ 3597 h 4401"/>
                    <a:gd name="T50" fmla="*/ 3712 w 5685"/>
                    <a:gd name="T51" fmla="*/ 2937 h 4401"/>
                    <a:gd name="T52" fmla="*/ 4449 w 5685"/>
                    <a:gd name="T53" fmla="*/ 2201 h 4401"/>
                    <a:gd name="T54" fmla="*/ 3712 w 5685"/>
                    <a:gd name="T55" fmla="*/ 1464 h 4401"/>
                    <a:gd name="T56" fmla="*/ 3603 w 5685"/>
                    <a:gd name="T57" fmla="*/ 1291 h 4401"/>
                    <a:gd name="T58" fmla="*/ 2769 w 5685"/>
                    <a:gd name="T59" fmla="*/ 4068 h 4401"/>
                    <a:gd name="T60" fmla="*/ 2322 w 5685"/>
                    <a:gd name="T61" fmla="*/ 4401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85" h="4401">
                      <a:moveTo>
                        <a:pt x="2322" y="4401"/>
                      </a:moveTo>
                      <a:cubicBezTo>
                        <a:pt x="2064" y="4401"/>
                        <a:pt x="1855" y="4191"/>
                        <a:pt x="1856" y="3933"/>
                      </a:cubicBezTo>
                      <a:cubicBezTo>
                        <a:pt x="1856" y="3888"/>
                        <a:pt x="1862" y="3843"/>
                        <a:pt x="1875" y="3800"/>
                      </a:cubicBezTo>
                      <a:cubicBezTo>
                        <a:pt x="1923" y="3640"/>
                        <a:pt x="1923" y="3640"/>
                        <a:pt x="1923" y="3640"/>
                      </a:cubicBezTo>
                      <a:cubicBezTo>
                        <a:pt x="1737" y="3780"/>
                        <a:pt x="1477" y="3762"/>
                        <a:pt x="1312" y="3597"/>
                      </a:cubicBezTo>
                      <a:cubicBezTo>
                        <a:pt x="104" y="2389"/>
                        <a:pt x="104" y="2389"/>
                        <a:pt x="104" y="2389"/>
                      </a:cubicBezTo>
                      <a:cubicBezTo>
                        <a:pt x="0" y="2285"/>
                        <a:pt x="0" y="2116"/>
                        <a:pt x="104" y="2012"/>
                      </a:cubicBezTo>
                      <a:cubicBezTo>
                        <a:pt x="104" y="2012"/>
                        <a:pt x="104" y="2012"/>
                        <a:pt x="104" y="2012"/>
                      </a:cubicBezTo>
                      <a:cubicBezTo>
                        <a:pt x="1312" y="804"/>
                        <a:pt x="1312" y="804"/>
                        <a:pt x="1312" y="804"/>
                      </a:cubicBezTo>
                      <a:cubicBezTo>
                        <a:pt x="1495" y="622"/>
                        <a:pt x="1790" y="622"/>
                        <a:pt x="1972" y="804"/>
                      </a:cubicBezTo>
                      <a:cubicBezTo>
                        <a:pt x="2155" y="986"/>
                        <a:pt x="2155" y="1282"/>
                        <a:pt x="1972" y="1464"/>
                      </a:cubicBezTo>
                      <a:cubicBezTo>
                        <a:pt x="1236" y="2201"/>
                        <a:pt x="1236" y="2201"/>
                        <a:pt x="1236" y="2201"/>
                      </a:cubicBezTo>
                      <a:cubicBezTo>
                        <a:pt x="1972" y="2937"/>
                        <a:pt x="1972" y="2937"/>
                        <a:pt x="1972" y="2937"/>
                      </a:cubicBezTo>
                      <a:cubicBezTo>
                        <a:pt x="2021" y="2986"/>
                        <a:pt x="2059" y="3045"/>
                        <a:pt x="2082" y="3110"/>
                      </a:cubicBezTo>
                      <a:cubicBezTo>
                        <a:pt x="2915" y="333"/>
                        <a:pt x="2915" y="333"/>
                        <a:pt x="2915" y="333"/>
                      </a:cubicBezTo>
                      <a:cubicBezTo>
                        <a:pt x="2974" y="135"/>
                        <a:pt x="3156" y="0"/>
                        <a:pt x="3362" y="1"/>
                      </a:cubicBezTo>
                      <a:cubicBezTo>
                        <a:pt x="3620" y="1"/>
                        <a:pt x="3829" y="210"/>
                        <a:pt x="3829" y="467"/>
                      </a:cubicBezTo>
                      <a:cubicBezTo>
                        <a:pt x="3829" y="513"/>
                        <a:pt x="3823" y="558"/>
                        <a:pt x="3810" y="601"/>
                      </a:cubicBezTo>
                      <a:cubicBezTo>
                        <a:pt x="3762" y="761"/>
                        <a:pt x="3762" y="761"/>
                        <a:pt x="3762" y="761"/>
                      </a:cubicBezTo>
                      <a:cubicBezTo>
                        <a:pt x="3947" y="621"/>
                        <a:pt x="4208" y="640"/>
                        <a:pt x="4372" y="804"/>
                      </a:cubicBezTo>
                      <a:cubicBezTo>
                        <a:pt x="5580" y="2012"/>
                        <a:pt x="5580" y="2012"/>
                        <a:pt x="5580" y="2012"/>
                      </a:cubicBezTo>
                      <a:cubicBezTo>
                        <a:pt x="5684" y="2116"/>
                        <a:pt x="5685" y="2285"/>
                        <a:pt x="5580" y="2389"/>
                      </a:cubicBezTo>
                      <a:cubicBezTo>
                        <a:pt x="5580" y="2389"/>
                        <a:pt x="5580" y="2389"/>
                        <a:pt x="5580" y="2389"/>
                      </a:cubicBezTo>
                      <a:cubicBezTo>
                        <a:pt x="4372" y="3597"/>
                        <a:pt x="4372" y="3597"/>
                        <a:pt x="4372" y="3597"/>
                      </a:cubicBezTo>
                      <a:cubicBezTo>
                        <a:pt x="4190" y="3779"/>
                        <a:pt x="3895" y="3779"/>
                        <a:pt x="3712" y="3597"/>
                      </a:cubicBezTo>
                      <a:cubicBezTo>
                        <a:pt x="3530" y="3415"/>
                        <a:pt x="3530" y="3120"/>
                        <a:pt x="3712" y="2937"/>
                      </a:cubicBezTo>
                      <a:cubicBezTo>
                        <a:pt x="4449" y="2201"/>
                        <a:pt x="4449" y="2201"/>
                        <a:pt x="4449" y="2201"/>
                      </a:cubicBezTo>
                      <a:cubicBezTo>
                        <a:pt x="3712" y="1464"/>
                        <a:pt x="3712" y="1464"/>
                        <a:pt x="3712" y="1464"/>
                      </a:cubicBezTo>
                      <a:cubicBezTo>
                        <a:pt x="3663" y="1415"/>
                        <a:pt x="3626" y="1356"/>
                        <a:pt x="3603" y="1291"/>
                      </a:cubicBezTo>
                      <a:cubicBezTo>
                        <a:pt x="2769" y="4068"/>
                        <a:pt x="2769" y="4068"/>
                        <a:pt x="2769" y="4068"/>
                      </a:cubicBezTo>
                      <a:cubicBezTo>
                        <a:pt x="2709" y="4265"/>
                        <a:pt x="2528" y="4400"/>
                        <a:pt x="2322" y="4401"/>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7">
                  <a:extLst>
                    <a:ext uri="{FF2B5EF4-FFF2-40B4-BE49-F238E27FC236}">
                      <a16:creationId xmlns:a16="http://schemas.microsoft.com/office/drawing/2014/main" id="{32313D52-D398-4532-A507-8AB51EDCFD48}"/>
                    </a:ext>
                  </a:extLst>
                </p:cNvPr>
                <p:cNvSpPr>
                  <a:spLocks noEditPoints="1"/>
                </p:cNvSpPr>
                <p:nvPr/>
              </p:nvSpPr>
              <p:spPr bwMode="auto">
                <a:xfrm>
                  <a:off x="5691" y="1705"/>
                  <a:ext cx="1334" cy="1012"/>
                </a:xfrm>
                <a:custGeom>
                  <a:avLst/>
                  <a:gdLst>
                    <a:gd name="T0" fmla="*/ 2029 w 5099"/>
                    <a:gd name="T1" fmla="*/ 3867 h 3867"/>
                    <a:gd name="T2" fmla="*/ 1829 w 5099"/>
                    <a:gd name="T3" fmla="*/ 3667 h 3867"/>
                    <a:gd name="T4" fmla="*/ 1838 w 5099"/>
                    <a:gd name="T5" fmla="*/ 3609 h 3867"/>
                    <a:gd name="T6" fmla="*/ 2878 w 5099"/>
                    <a:gd name="T7" fmla="*/ 143 h 3867"/>
                    <a:gd name="T8" fmla="*/ 3069 w 5099"/>
                    <a:gd name="T9" fmla="*/ 0 h 3867"/>
                    <a:gd name="T10" fmla="*/ 3127 w 5099"/>
                    <a:gd name="T11" fmla="*/ 9 h 3867"/>
                    <a:gd name="T12" fmla="*/ 3261 w 5099"/>
                    <a:gd name="T13" fmla="*/ 258 h 3867"/>
                    <a:gd name="T14" fmla="*/ 2221 w 5099"/>
                    <a:gd name="T15" fmla="*/ 3724 h 3867"/>
                    <a:gd name="T16" fmla="*/ 2029 w 5099"/>
                    <a:gd name="T17" fmla="*/ 3867 h 3867"/>
                    <a:gd name="T18" fmla="*/ 3891 w 5099"/>
                    <a:gd name="T19" fmla="*/ 3142 h 3867"/>
                    <a:gd name="T20" fmla="*/ 5099 w 5099"/>
                    <a:gd name="T21" fmla="*/ 1934 h 3867"/>
                    <a:gd name="T22" fmla="*/ 3891 w 5099"/>
                    <a:gd name="T23" fmla="*/ 726 h 3867"/>
                    <a:gd name="T24" fmla="*/ 3608 w 5099"/>
                    <a:gd name="T25" fmla="*/ 726 h 3867"/>
                    <a:gd name="T26" fmla="*/ 3608 w 5099"/>
                    <a:gd name="T27" fmla="*/ 1008 h 3867"/>
                    <a:gd name="T28" fmla="*/ 4533 w 5099"/>
                    <a:gd name="T29" fmla="*/ 1934 h 3867"/>
                    <a:gd name="T30" fmla="*/ 3608 w 5099"/>
                    <a:gd name="T31" fmla="*/ 2859 h 3867"/>
                    <a:gd name="T32" fmla="*/ 3607 w 5099"/>
                    <a:gd name="T33" fmla="*/ 3142 h 3867"/>
                    <a:gd name="T34" fmla="*/ 3890 w 5099"/>
                    <a:gd name="T35" fmla="*/ 3142 h 3867"/>
                    <a:gd name="T36" fmla="*/ 3891 w 5099"/>
                    <a:gd name="T37" fmla="*/ 3142 h 3867"/>
                    <a:gd name="T38" fmla="*/ 1491 w 5099"/>
                    <a:gd name="T39" fmla="*/ 3142 h 3867"/>
                    <a:gd name="T40" fmla="*/ 1491 w 5099"/>
                    <a:gd name="T41" fmla="*/ 2859 h 3867"/>
                    <a:gd name="T42" fmla="*/ 1491 w 5099"/>
                    <a:gd name="T43" fmla="*/ 2859 h 3867"/>
                    <a:gd name="T44" fmla="*/ 565 w 5099"/>
                    <a:gd name="T45" fmla="*/ 1934 h 3867"/>
                    <a:gd name="T46" fmla="*/ 1491 w 5099"/>
                    <a:gd name="T47" fmla="*/ 1008 h 3867"/>
                    <a:gd name="T48" fmla="*/ 1490 w 5099"/>
                    <a:gd name="T49" fmla="*/ 726 h 3867"/>
                    <a:gd name="T50" fmla="*/ 1208 w 5099"/>
                    <a:gd name="T51" fmla="*/ 726 h 3867"/>
                    <a:gd name="T52" fmla="*/ 0 w 5099"/>
                    <a:gd name="T53" fmla="*/ 1934 h 3867"/>
                    <a:gd name="T54" fmla="*/ 1208 w 5099"/>
                    <a:gd name="T55" fmla="*/ 3142 h 3867"/>
                    <a:gd name="T56" fmla="*/ 1491 w 5099"/>
                    <a:gd name="T57" fmla="*/ 3142 h 3867"/>
                    <a:gd name="T58" fmla="*/ 1491 w 5099"/>
                    <a:gd name="T59" fmla="*/ 3142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9" h="3867">
                      <a:moveTo>
                        <a:pt x="2029" y="3867"/>
                      </a:moveTo>
                      <a:cubicBezTo>
                        <a:pt x="1919" y="3867"/>
                        <a:pt x="1829" y="3777"/>
                        <a:pt x="1829" y="3667"/>
                      </a:cubicBezTo>
                      <a:cubicBezTo>
                        <a:pt x="1829" y="3647"/>
                        <a:pt x="1832" y="3628"/>
                        <a:pt x="1838" y="3609"/>
                      </a:cubicBezTo>
                      <a:cubicBezTo>
                        <a:pt x="2878" y="143"/>
                        <a:pt x="2878" y="143"/>
                        <a:pt x="2878" y="143"/>
                      </a:cubicBezTo>
                      <a:cubicBezTo>
                        <a:pt x="2903" y="58"/>
                        <a:pt x="2981" y="0"/>
                        <a:pt x="3069" y="0"/>
                      </a:cubicBezTo>
                      <a:cubicBezTo>
                        <a:pt x="3089" y="0"/>
                        <a:pt x="3108" y="3"/>
                        <a:pt x="3127" y="9"/>
                      </a:cubicBezTo>
                      <a:cubicBezTo>
                        <a:pt x="3233" y="41"/>
                        <a:pt x="3293" y="152"/>
                        <a:pt x="3261" y="258"/>
                      </a:cubicBezTo>
                      <a:cubicBezTo>
                        <a:pt x="2221" y="3724"/>
                        <a:pt x="2221" y="3724"/>
                        <a:pt x="2221" y="3724"/>
                      </a:cubicBezTo>
                      <a:cubicBezTo>
                        <a:pt x="2195" y="3809"/>
                        <a:pt x="2118" y="3867"/>
                        <a:pt x="2029" y="3867"/>
                      </a:cubicBezTo>
                      <a:close/>
                      <a:moveTo>
                        <a:pt x="3891" y="3142"/>
                      </a:moveTo>
                      <a:cubicBezTo>
                        <a:pt x="5099" y="1934"/>
                        <a:pt x="5099" y="1934"/>
                        <a:pt x="5099" y="1934"/>
                      </a:cubicBezTo>
                      <a:cubicBezTo>
                        <a:pt x="3891" y="726"/>
                        <a:pt x="3891" y="726"/>
                        <a:pt x="3891" y="726"/>
                      </a:cubicBezTo>
                      <a:cubicBezTo>
                        <a:pt x="3812" y="648"/>
                        <a:pt x="3686" y="648"/>
                        <a:pt x="3608" y="726"/>
                      </a:cubicBezTo>
                      <a:cubicBezTo>
                        <a:pt x="3530" y="804"/>
                        <a:pt x="3530" y="930"/>
                        <a:pt x="3608" y="1008"/>
                      </a:cubicBezTo>
                      <a:cubicBezTo>
                        <a:pt x="4533" y="1934"/>
                        <a:pt x="4533" y="1934"/>
                        <a:pt x="4533" y="1934"/>
                      </a:cubicBezTo>
                      <a:cubicBezTo>
                        <a:pt x="3608" y="2859"/>
                        <a:pt x="3608" y="2859"/>
                        <a:pt x="3608" y="2859"/>
                      </a:cubicBezTo>
                      <a:cubicBezTo>
                        <a:pt x="3530" y="2937"/>
                        <a:pt x="3529" y="3063"/>
                        <a:pt x="3607" y="3142"/>
                      </a:cubicBezTo>
                      <a:cubicBezTo>
                        <a:pt x="3685" y="3220"/>
                        <a:pt x="3812" y="3220"/>
                        <a:pt x="3890" y="3142"/>
                      </a:cubicBezTo>
                      <a:cubicBezTo>
                        <a:pt x="3890" y="3142"/>
                        <a:pt x="3891" y="3142"/>
                        <a:pt x="3891" y="3142"/>
                      </a:cubicBezTo>
                      <a:close/>
                      <a:moveTo>
                        <a:pt x="1491" y="3142"/>
                      </a:moveTo>
                      <a:cubicBezTo>
                        <a:pt x="1569" y="3064"/>
                        <a:pt x="1569" y="2937"/>
                        <a:pt x="1491" y="2859"/>
                      </a:cubicBezTo>
                      <a:cubicBezTo>
                        <a:pt x="1491" y="2859"/>
                        <a:pt x="1491" y="2859"/>
                        <a:pt x="1491" y="2859"/>
                      </a:cubicBezTo>
                      <a:cubicBezTo>
                        <a:pt x="565" y="1934"/>
                        <a:pt x="565" y="1934"/>
                        <a:pt x="565" y="1934"/>
                      </a:cubicBezTo>
                      <a:cubicBezTo>
                        <a:pt x="1491" y="1008"/>
                        <a:pt x="1491" y="1008"/>
                        <a:pt x="1491" y="1008"/>
                      </a:cubicBezTo>
                      <a:cubicBezTo>
                        <a:pt x="1569" y="930"/>
                        <a:pt x="1568" y="804"/>
                        <a:pt x="1490" y="726"/>
                      </a:cubicBezTo>
                      <a:cubicBezTo>
                        <a:pt x="1412" y="648"/>
                        <a:pt x="1286" y="648"/>
                        <a:pt x="1208" y="726"/>
                      </a:cubicBezTo>
                      <a:cubicBezTo>
                        <a:pt x="0" y="1934"/>
                        <a:pt x="0" y="1934"/>
                        <a:pt x="0" y="1934"/>
                      </a:cubicBezTo>
                      <a:cubicBezTo>
                        <a:pt x="1208" y="3142"/>
                        <a:pt x="1208" y="3142"/>
                        <a:pt x="1208" y="3142"/>
                      </a:cubicBezTo>
                      <a:cubicBezTo>
                        <a:pt x="1286" y="3220"/>
                        <a:pt x="1413" y="3220"/>
                        <a:pt x="1491" y="3142"/>
                      </a:cubicBezTo>
                      <a:cubicBezTo>
                        <a:pt x="1491" y="3142"/>
                        <a:pt x="1491" y="3142"/>
                        <a:pt x="1491" y="3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6" name="Group 75">
                <a:extLst>
                  <a:ext uri="{FF2B5EF4-FFF2-40B4-BE49-F238E27FC236}">
                    <a16:creationId xmlns:a16="http://schemas.microsoft.com/office/drawing/2014/main" id="{87A66007-B93B-4251-AC1D-51D771CB0967}"/>
                  </a:ext>
                </a:extLst>
              </p:cNvPr>
              <p:cNvGrpSpPr/>
              <p:nvPr/>
            </p:nvGrpSpPr>
            <p:grpSpPr>
              <a:xfrm>
                <a:off x="1614856" y="2335050"/>
                <a:ext cx="1181092" cy="918199"/>
                <a:chOff x="1682518" y="2172664"/>
                <a:chExt cx="1181092" cy="918199"/>
              </a:xfrm>
            </p:grpSpPr>
            <p:sp>
              <p:nvSpPr>
                <p:cNvPr id="106" name="Oval 105">
                  <a:extLst>
                    <a:ext uri="{FF2B5EF4-FFF2-40B4-BE49-F238E27FC236}">
                      <a16:creationId xmlns:a16="http://schemas.microsoft.com/office/drawing/2014/main" id="{D540237C-7E04-46C5-86BD-05B1A29FDE75}"/>
                    </a:ext>
                  </a:extLst>
                </p:cNvPr>
                <p:cNvSpPr/>
                <p:nvPr/>
              </p:nvSpPr>
              <p:spPr bwMode="auto">
                <a:xfrm>
                  <a:off x="1755344" y="2502684"/>
                  <a:ext cx="1108266" cy="588179"/>
                </a:xfrm>
                <a:prstGeom prst="ellipse">
                  <a:avLst/>
                </a:prstGeom>
                <a:gradFill flip="none" rotWithShape="1">
                  <a:gsLst>
                    <a:gs pos="0">
                      <a:schemeClr val="bg2">
                        <a:lumMod val="75000"/>
                        <a:alpha val="37000"/>
                      </a:schemeClr>
                    </a:gs>
                    <a:gs pos="47000">
                      <a:srgbClr val="1E5991">
                        <a:alpha val="0"/>
                      </a:srgbClr>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useBgFill="1">
              <p:nvSpPr>
                <p:cNvPr id="107" name="Rectangle 106">
                  <a:extLst>
                    <a:ext uri="{FF2B5EF4-FFF2-40B4-BE49-F238E27FC236}">
                      <a16:creationId xmlns:a16="http://schemas.microsoft.com/office/drawing/2014/main" id="{056CDB71-169A-4E8A-AB90-285185D91784}"/>
                    </a:ext>
                  </a:extLst>
                </p:cNvPr>
                <p:cNvSpPr/>
                <p:nvPr/>
              </p:nvSpPr>
              <p:spPr bwMode="auto">
                <a:xfrm>
                  <a:off x="1778604" y="2267924"/>
                  <a:ext cx="865528" cy="550070"/>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a:ln w="0"/>
                    <a:solidFill>
                      <a:schemeClr val="accent1"/>
                    </a:solidFill>
                    <a:effectLst>
                      <a:outerShdw blurRad="38100" dist="25400" dir="5400000" algn="ctr" rotWithShape="0">
                        <a:srgbClr val="6E747A">
                          <a:alpha val="43000"/>
                        </a:srgbClr>
                      </a:outerShdw>
                    </a:effectLst>
                    <a:latin typeface="Arial" charset="0"/>
                    <a:ea typeface="ＭＳ Ｐゴシック" pitchFamily="16" charset="-128"/>
                    <a:cs typeface="ＭＳ Ｐゴシック" pitchFamily="-97" charset="-128"/>
                  </a:endParaRPr>
                </a:p>
              </p:txBody>
            </p:sp>
            <p:grpSp>
              <p:nvGrpSpPr>
                <p:cNvPr id="108" name="Group 10">
                  <a:extLst>
                    <a:ext uri="{FF2B5EF4-FFF2-40B4-BE49-F238E27FC236}">
                      <a16:creationId xmlns:a16="http://schemas.microsoft.com/office/drawing/2014/main" id="{B4A12007-C594-4A97-856F-F67A135C2048}"/>
                    </a:ext>
                  </a:extLst>
                </p:cNvPr>
                <p:cNvGrpSpPr>
                  <a:grpSpLocks noChangeAspect="1"/>
                </p:cNvGrpSpPr>
                <p:nvPr/>
              </p:nvGrpSpPr>
              <p:grpSpPr bwMode="auto">
                <a:xfrm>
                  <a:off x="1682518" y="2172664"/>
                  <a:ext cx="1043670" cy="865602"/>
                  <a:chOff x="697" y="1635"/>
                  <a:chExt cx="1389" cy="1152"/>
                </a:xfrm>
              </p:grpSpPr>
              <p:sp>
                <p:nvSpPr>
                  <p:cNvPr id="109" name="AutoShape 9">
                    <a:extLst>
                      <a:ext uri="{FF2B5EF4-FFF2-40B4-BE49-F238E27FC236}">
                        <a16:creationId xmlns:a16="http://schemas.microsoft.com/office/drawing/2014/main" id="{540489F2-FB69-4A7C-A937-EBE3FF68082C}"/>
                      </a:ext>
                    </a:extLst>
                  </p:cNvPr>
                  <p:cNvSpPr>
                    <a:spLocks noChangeAspect="1" noChangeArrowheads="1" noTextEdit="1"/>
                  </p:cNvSpPr>
                  <p:nvPr/>
                </p:nvSpPr>
                <p:spPr bwMode="auto">
                  <a:xfrm>
                    <a:off x="704" y="1635"/>
                    <a:ext cx="138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
                    <a:extLst>
                      <a:ext uri="{FF2B5EF4-FFF2-40B4-BE49-F238E27FC236}">
                        <a16:creationId xmlns:a16="http://schemas.microsoft.com/office/drawing/2014/main" id="{388D95D3-B427-48B7-AA28-11ACF6EBF661}"/>
                      </a:ext>
                    </a:extLst>
                  </p:cNvPr>
                  <p:cNvSpPr>
                    <a:spLocks/>
                  </p:cNvSpPr>
                  <p:nvPr/>
                </p:nvSpPr>
                <p:spPr bwMode="auto">
                  <a:xfrm>
                    <a:off x="697" y="1635"/>
                    <a:ext cx="1382" cy="1152"/>
                  </a:xfrm>
                  <a:custGeom>
                    <a:avLst/>
                    <a:gdLst>
                      <a:gd name="T0" fmla="*/ 2000 w 5600"/>
                      <a:gd name="T1" fmla="*/ 4667 h 4667"/>
                      <a:gd name="T2" fmla="*/ 1734 w 5600"/>
                      <a:gd name="T3" fmla="*/ 4400 h 4667"/>
                      <a:gd name="T4" fmla="*/ 1805 w 5600"/>
                      <a:gd name="T5" fmla="*/ 4134 h 4667"/>
                      <a:gd name="T6" fmla="*/ 667 w 5600"/>
                      <a:gd name="T7" fmla="*/ 4134 h 4667"/>
                      <a:gd name="T8" fmla="*/ 0 w 5600"/>
                      <a:gd name="T9" fmla="*/ 3467 h 4667"/>
                      <a:gd name="T10" fmla="*/ 0 w 5600"/>
                      <a:gd name="T11" fmla="*/ 667 h 4667"/>
                      <a:gd name="T12" fmla="*/ 667 w 5600"/>
                      <a:gd name="T13" fmla="*/ 0 h 4667"/>
                      <a:gd name="T14" fmla="*/ 4934 w 5600"/>
                      <a:gd name="T15" fmla="*/ 0 h 4667"/>
                      <a:gd name="T16" fmla="*/ 5600 w 5600"/>
                      <a:gd name="T17" fmla="*/ 667 h 4667"/>
                      <a:gd name="T18" fmla="*/ 5600 w 5600"/>
                      <a:gd name="T19" fmla="*/ 3467 h 4667"/>
                      <a:gd name="T20" fmla="*/ 4934 w 5600"/>
                      <a:gd name="T21" fmla="*/ 4134 h 4667"/>
                      <a:gd name="T22" fmla="*/ 3795 w 5600"/>
                      <a:gd name="T23" fmla="*/ 4134 h 4667"/>
                      <a:gd name="T24" fmla="*/ 3867 w 5600"/>
                      <a:gd name="T25" fmla="*/ 4400 h 4667"/>
                      <a:gd name="T26" fmla="*/ 3600 w 5600"/>
                      <a:gd name="T27" fmla="*/ 4667 h 4667"/>
                      <a:gd name="T28" fmla="*/ 2000 w 5600"/>
                      <a:gd name="T29" fmla="*/ 4667 h 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00" h="4667">
                        <a:moveTo>
                          <a:pt x="2000" y="4667"/>
                        </a:moveTo>
                        <a:cubicBezTo>
                          <a:pt x="1853" y="4667"/>
                          <a:pt x="1734" y="4548"/>
                          <a:pt x="1734" y="4400"/>
                        </a:cubicBezTo>
                        <a:cubicBezTo>
                          <a:pt x="1734" y="4307"/>
                          <a:pt x="1758" y="4215"/>
                          <a:pt x="1805" y="4134"/>
                        </a:cubicBezTo>
                        <a:cubicBezTo>
                          <a:pt x="667" y="4134"/>
                          <a:pt x="667" y="4134"/>
                          <a:pt x="667" y="4134"/>
                        </a:cubicBezTo>
                        <a:cubicBezTo>
                          <a:pt x="299" y="4133"/>
                          <a:pt x="1" y="3835"/>
                          <a:pt x="0" y="3467"/>
                        </a:cubicBezTo>
                        <a:cubicBezTo>
                          <a:pt x="0" y="667"/>
                          <a:pt x="0" y="667"/>
                          <a:pt x="0" y="667"/>
                        </a:cubicBezTo>
                        <a:cubicBezTo>
                          <a:pt x="1" y="299"/>
                          <a:pt x="299" y="1"/>
                          <a:pt x="667" y="0"/>
                        </a:cubicBezTo>
                        <a:cubicBezTo>
                          <a:pt x="4934" y="0"/>
                          <a:pt x="4934" y="0"/>
                          <a:pt x="4934" y="0"/>
                        </a:cubicBezTo>
                        <a:cubicBezTo>
                          <a:pt x="5302" y="1"/>
                          <a:pt x="5600" y="299"/>
                          <a:pt x="5600" y="667"/>
                        </a:cubicBezTo>
                        <a:cubicBezTo>
                          <a:pt x="5600" y="3467"/>
                          <a:pt x="5600" y="3467"/>
                          <a:pt x="5600" y="3467"/>
                        </a:cubicBezTo>
                        <a:cubicBezTo>
                          <a:pt x="5600" y="3835"/>
                          <a:pt x="5302" y="4133"/>
                          <a:pt x="4934" y="4134"/>
                        </a:cubicBezTo>
                        <a:cubicBezTo>
                          <a:pt x="3795" y="4134"/>
                          <a:pt x="3795" y="4134"/>
                          <a:pt x="3795" y="4134"/>
                        </a:cubicBezTo>
                        <a:cubicBezTo>
                          <a:pt x="3842" y="4215"/>
                          <a:pt x="3867" y="4307"/>
                          <a:pt x="3867" y="4400"/>
                        </a:cubicBezTo>
                        <a:cubicBezTo>
                          <a:pt x="3867" y="4548"/>
                          <a:pt x="3748" y="4667"/>
                          <a:pt x="3600" y="4667"/>
                        </a:cubicBezTo>
                        <a:lnTo>
                          <a:pt x="2000" y="4667"/>
                        </a:lnTo>
                        <a:close/>
                      </a:path>
                    </a:pathLst>
                  </a:custGeom>
                  <a:solidFill>
                    <a:srgbClr val="184A75">
                      <a:alpha val="2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
                    <a:extLst>
                      <a:ext uri="{FF2B5EF4-FFF2-40B4-BE49-F238E27FC236}">
                        <a16:creationId xmlns:a16="http://schemas.microsoft.com/office/drawing/2014/main" id="{9B4D43B9-2D11-42E8-B7B1-FE0F3BB91D95}"/>
                      </a:ext>
                    </a:extLst>
                  </p:cNvPr>
                  <p:cNvSpPr>
                    <a:spLocks noEditPoints="1"/>
                  </p:cNvSpPr>
                  <p:nvPr/>
                </p:nvSpPr>
                <p:spPr bwMode="auto">
                  <a:xfrm>
                    <a:off x="770" y="1701"/>
                    <a:ext cx="1250" cy="1020"/>
                  </a:xfrm>
                  <a:custGeom>
                    <a:avLst/>
                    <a:gdLst>
                      <a:gd name="T0" fmla="*/ 4667 w 5067"/>
                      <a:gd name="T1" fmla="*/ 0 h 4133"/>
                      <a:gd name="T2" fmla="*/ 400 w 5067"/>
                      <a:gd name="T3" fmla="*/ 0 h 4133"/>
                      <a:gd name="T4" fmla="*/ 0 w 5067"/>
                      <a:gd name="T5" fmla="*/ 400 h 4133"/>
                      <a:gd name="T6" fmla="*/ 0 w 5067"/>
                      <a:gd name="T7" fmla="*/ 3200 h 4133"/>
                      <a:gd name="T8" fmla="*/ 400 w 5067"/>
                      <a:gd name="T9" fmla="*/ 3600 h 4133"/>
                      <a:gd name="T10" fmla="*/ 400 w 5067"/>
                      <a:gd name="T11" fmla="*/ 3600 h 4133"/>
                      <a:gd name="T12" fmla="*/ 2267 w 5067"/>
                      <a:gd name="T13" fmla="*/ 3600 h 4133"/>
                      <a:gd name="T14" fmla="*/ 2267 w 5067"/>
                      <a:gd name="T15" fmla="*/ 3867 h 4133"/>
                      <a:gd name="T16" fmla="*/ 2000 w 5067"/>
                      <a:gd name="T17" fmla="*/ 3867 h 4133"/>
                      <a:gd name="T18" fmla="*/ 1733 w 5067"/>
                      <a:gd name="T19" fmla="*/ 4133 h 4133"/>
                      <a:gd name="T20" fmla="*/ 3333 w 5067"/>
                      <a:gd name="T21" fmla="*/ 4133 h 4133"/>
                      <a:gd name="T22" fmla="*/ 3067 w 5067"/>
                      <a:gd name="T23" fmla="*/ 3867 h 4133"/>
                      <a:gd name="T24" fmla="*/ 2800 w 5067"/>
                      <a:gd name="T25" fmla="*/ 3867 h 4133"/>
                      <a:gd name="T26" fmla="*/ 2800 w 5067"/>
                      <a:gd name="T27" fmla="*/ 3600 h 4133"/>
                      <a:gd name="T28" fmla="*/ 4667 w 5067"/>
                      <a:gd name="T29" fmla="*/ 3600 h 4133"/>
                      <a:gd name="T30" fmla="*/ 5067 w 5067"/>
                      <a:gd name="T31" fmla="*/ 3200 h 4133"/>
                      <a:gd name="T32" fmla="*/ 5067 w 5067"/>
                      <a:gd name="T33" fmla="*/ 3200 h 4133"/>
                      <a:gd name="T34" fmla="*/ 5067 w 5067"/>
                      <a:gd name="T35" fmla="*/ 400 h 4133"/>
                      <a:gd name="T36" fmla="*/ 4667 w 5067"/>
                      <a:gd name="T37" fmla="*/ 0 h 4133"/>
                      <a:gd name="T38" fmla="*/ 4800 w 5067"/>
                      <a:gd name="T39" fmla="*/ 3200 h 4133"/>
                      <a:gd name="T40" fmla="*/ 267 w 5067"/>
                      <a:gd name="T41" fmla="*/ 3200 h 4133"/>
                      <a:gd name="T42" fmla="*/ 267 w 5067"/>
                      <a:gd name="T43" fmla="*/ 400 h 4133"/>
                      <a:gd name="T44" fmla="*/ 4800 w 5067"/>
                      <a:gd name="T45" fmla="*/ 400 h 4133"/>
                      <a:gd name="T46" fmla="*/ 4800 w 5067"/>
                      <a:gd name="T47" fmla="*/ 320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67" h="4133">
                        <a:moveTo>
                          <a:pt x="4667" y="0"/>
                        </a:moveTo>
                        <a:cubicBezTo>
                          <a:pt x="400" y="0"/>
                          <a:pt x="400" y="0"/>
                          <a:pt x="400" y="0"/>
                        </a:cubicBezTo>
                        <a:cubicBezTo>
                          <a:pt x="179" y="0"/>
                          <a:pt x="0" y="179"/>
                          <a:pt x="0" y="400"/>
                        </a:cubicBezTo>
                        <a:cubicBezTo>
                          <a:pt x="0" y="3200"/>
                          <a:pt x="0" y="3200"/>
                          <a:pt x="0" y="3200"/>
                        </a:cubicBezTo>
                        <a:cubicBezTo>
                          <a:pt x="0" y="3421"/>
                          <a:pt x="179" y="3600"/>
                          <a:pt x="400" y="3600"/>
                        </a:cubicBezTo>
                        <a:cubicBezTo>
                          <a:pt x="400" y="3600"/>
                          <a:pt x="400" y="3600"/>
                          <a:pt x="400" y="3600"/>
                        </a:cubicBezTo>
                        <a:cubicBezTo>
                          <a:pt x="2267" y="3600"/>
                          <a:pt x="2267" y="3600"/>
                          <a:pt x="2267" y="3600"/>
                        </a:cubicBezTo>
                        <a:cubicBezTo>
                          <a:pt x="2267" y="3867"/>
                          <a:pt x="2267" y="3867"/>
                          <a:pt x="2267" y="3867"/>
                        </a:cubicBezTo>
                        <a:cubicBezTo>
                          <a:pt x="2000" y="3867"/>
                          <a:pt x="2000" y="3867"/>
                          <a:pt x="2000" y="3867"/>
                        </a:cubicBezTo>
                        <a:cubicBezTo>
                          <a:pt x="1853" y="3867"/>
                          <a:pt x="1733" y="3986"/>
                          <a:pt x="1733" y="4133"/>
                        </a:cubicBezTo>
                        <a:cubicBezTo>
                          <a:pt x="3333" y="4133"/>
                          <a:pt x="3333" y="4133"/>
                          <a:pt x="3333" y="4133"/>
                        </a:cubicBezTo>
                        <a:cubicBezTo>
                          <a:pt x="3333" y="3986"/>
                          <a:pt x="3214" y="3867"/>
                          <a:pt x="3067" y="3867"/>
                        </a:cubicBezTo>
                        <a:cubicBezTo>
                          <a:pt x="2800" y="3867"/>
                          <a:pt x="2800" y="3867"/>
                          <a:pt x="2800" y="3867"/>
                        </a:cubicBezTo>
                        <a:cubicBezTo>
                          <a:pt x="2800" y="3600"/>
                          <a:pt x="2800" y="3600"/>
                          <a:pt x="2800" y="3600"/>
                        </a:cubicBezTo>
                        <a:cubicBezTo>
                          <a:pt x="4667" y="3600"/>
                          <a:pt x="4667" y="3600"/>
                          <a:pt x="4667" y="3600"/>
                        </a:cubicBezTo>
                        <a:cubicBezTo>
                          <a:pt x="4888" y="3600"/>
                          <a:pt x="5067" y="3421"/>
                          <a:pt x="5067" y="3200"/>
                        </a:cubicBezTo>
                        <a:cubicBezTo>
                          <a:pt x="5067" y="3200"/>
                          <a:pt x="5067" y="3200"/>
                          <a:pt x="5067" y="3200"/>
                        </a:cubicBezTo>
                        <a:cubicBezTo>
                          <a:pt x="5067" y="400"/>
                          <a:pt x="5067" y="400"/>
                          <a:pt x="5067" y="400"/>
                        </a:cubicBezTo>
                        <a:cubicBezTo>
                          <a:pt x="5067" y="179"/>
                          <a:pt x="4888" y="0"/>
                          <a:pt x="4667" y="0"/>
                        </a:cubicBezTo>
                        <a:close/>
                        <a:moveTo>
                          <a:pt x="4800" y="3200"/>
                        </a:moveTo>
                        <a:cubicBezTo>
                          <a:pt x="267" y="3200"/>
                          <a:pt x="267" y="3200"/>
                          <a:pt x="267" y="3200"/>
                        </a:cubicBezTo>
                        <a:cubicBezTo>
                          <a:pt x="267" y="400"/>
                          <a:pt x="267" y="400"/>
                          <a:pt x="267" y="400"/>
                        </a:cubicBezTo>
                        <a:cubicBezTo>
                          <a:pt x="4800" y="400"/>
                          <a:pt x="4800" y="400"/>
                          <a:pt x="4800" y="400"/>
                        </a:cubicBezTo>
                        <a:lnTo>
                          <a:pt x="4800" y="3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0" name="Group 4">
                <a:extLst>
                  <a:ext uri="{FF2B5EF4-FFF2-40B4-BE49-F238E27FC236}">
                    <a16:creationId xmlns:a16="http://schemas.microsoft.com/office/drawing/2014/main" id="{E4C95C36-E6D4-4648-A5B8-DA3E582986A6}"/>
                  </a:ext>
                </a:extLst>
              </p:cNvPr>
              <p:cNvGrpSpPr>
                <a:grpSpLocks noChangeAspect="1"/>
              </p:cNvGrpSpPr>
              <p:nvPr/>
            </p:nvGrpSpPr>
            <p:grpSpPr bwMode="auto">
              <a:xfrm>
                <a:off x="2506601" y="1565881"/>
                <a:ext cx="883637" cy="684567"/>
                <a:chOff x="3134" y="1635"/>
                <a:chExt cx="1487" cy="1152"/>
              </a:xfrm>
            </p:grpSpPr>
            <p:sp>
              <p:nvSpPr>
                <p:cNvPr id="102" name="AutoShape 3">
                  <a:extLst>
                    <a:ext uri="{FF2B5EF4-FFF2-40B4-BE49-F238E27FC236}">
                      <a16:creationId xmlns:a16="http://schemas.microsoft.com/office/drawing/2014/main" id="{3969BEA1-0205-4240-92C1-F85E4B44C886}"/>
                    </a:ext>
                  </a:extLst>
                </p:cNvPr>
                <p:cNvSpPr>
                  <a:spLocks noChangeAspect="1" noChangeArrowheads="1" noTextEdit="1"/>
                </p:cNvSpPr>
                <p:nvPr/>
              </p:nvSpPr>
              <p:spPr bwMode="auto">
                <a:xfrm>
                  <a:off x="3134" y="1635"/>
                  <a:ext cx="1487"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103" name="Freeform 118">
                  <a:extLst>
                    <a:ext uri="{FF2B5EF4-FFF2-40B4-BE49-F238E27FC236}">
                      <a16:creationId xmlns:a16="http://schemas.microsoft.com/office/drawing/2014/main" id="{6F2289B6-8B6F-41BB-A7BB-C8512BB6B443}"/>
                    </a:ext>
                  </a:extLst>
                </p:cNvPr>
                <p:cNvSpPr>
                  <a:spLocks/>
                </p:cNvSpPr>
                <p:nvPr/>
              </p:nvSpPr>
              <p:spPr bwMode="auto">
                <a:xfrm>
                  <a:off x="3134" y="1635"/>
                  <a:ext cx="1487" cy="1152"/>
                </a:xfrm>
                <a:custGeom>
                  <a:avLst/>
                  <a:gdLst>
                    <a:gd name="T0" fmla="*/ 5066 w 5333"/>
                    <a:gd name="T1" fmla="*/ 0 h 4133"/>
                    <a:gd name="T2" fmla="*/ 1200 w 5333"/>
                    <a:gd name="T3" fmla="*/ 0 h 4133"/>
                    <a:gd name="T4" fmla="*/ 933 w 5333"/>
                    <a:gd name="T5" fmla="*/ 266 h 4133"/>
                    <a:gd name="T6" fmla="*/ 933 w 5333"/>
                    <a:gd name="T7" fmla="*/ 800 h 4133"/>
                    <a:gd name="T8" fmla="*/ 266 w 5333"/>
                    <a:gd name="T9" fmla="*/ 800 h 4133"/>
                    <a:gd name="T10" fmla="*/ 0 w 5333"/>
                    <a:gd name="T11" fmla="*/ 1066 h 4133"/>
                    <a:gd name="T12" fmla="*/ 0 w 5333"/>
                    <a:gd name="T13" fmla="*/ 3866 h 4133"/>
                    <a:gd name="T14" fmla="*/ 266 w 5333"/>
                    <a:gd name="T15" fmla="*/ 4133 h 4133"/>
                    <a:gd name="T16" fmla="*/ 4133 w 5333"/>
                    <a:gd name="T17" fmla="*/ 4133 h 4133"/>
                    <a:gd name="T18" fmla="*/ 4400 w 5333"/>
                    <a:gd name="T19" fmla="*/ 3866 h 4133"/>
                    <a:gd name="T20" fmla="*/ 4400 w 5333"/>
                    <a:gd name="T21" fmla="*/ 3333 h 4133"/>
                    <a:gd name="T22" fmla="*/ 5066 w 5333"/>
                    <a:gd name="T23" fmla="*/ 3333 h 4133"/>
                    <a:gd name="T24" fmla="*/ 5333 w 5333"/>
                    <a:gd name="T25" fmla="*/ 3066 h 4133"/>
                    <a:gd name="T26" fmla="*/ 5333 w 5333"/>
                    <a:gd name="T27" fmla="*/ 266 h 4133"/>
                    <a:gd name="T28" fmla="*/ 5066 w 5333"/>
                    <a:gd name="T2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33" h="4133">
                      <a:moveTo>
                        <a:pt x="5066" y="0"/>
                      </a:moveTo>
                      <a:cubicBezTo>
                        <a:pt x="1200" y="0"/>
                        <a:pt x="1200" y="0"/>
                        <a:pt x="1200" y="0"/>
                      </a:cubicBezTo>
                      <a:cubicBezTo>
                        <a:pt x="1052" y="0"/>
                        <a:pt x="933" y="119"/>
                        <a:pt x="933" y="266"/>
                      </a:cubicBezTo>
                      <a:cubicBezTo>
                        <a:pt x="933" y="800"/>
                        <a:pt x="933" y="800"/>
                        <a:pt x="933" y="800"/>
                      </a:cubicBezTo>
                      <a:cubicBezTo>
                        <a:pt x="266" y="800"/>
                        <a:pt x="266" y="800"/>
                        <a:pt x="266" y="800"/>
                      </a:cubicBezTo>
                      <a:cubicBezTo>
                        <a:pt x="119" y="800"/>
                        <a:pt x="0" y="919"/>
                        <a:pt x="0" y="1066"/>
                      </a:cubicBezTo>
                      <a:cubicBezTo>
                        <a:pt x="0" y="3866"/>
                        <a:pt x="0" y="3866"/>
                        <a:pt x="0" y="3866"/>
                      </a:cubicBezTo>
                      <a:cubicBezTo>
                        <a:pt x="0" y="4014"/>
                        <a:pt x="119" y="4133"/>
                        <a:pt x="266" y="4133"/>
                      </a:cubicBezTo>
                      <a:cubicBezTo>
                        <a:pt x="4133" y="4133"/>
                        <a:pt x="4133" y="4133"/>
                        <a:pt x="4133" y="4133"/>
                      </a:cubicBezTo>
                      <a:cubicBezTo>
                        <a:pt x="4280" y="4133"/>
                        <a:pt x="4400" y="4014"/>
                        <a:pt x="4400" y="3866"/>
                      </a:cubicBezTo>
                      <a:cubicBezTo>
                        <a:pt x="4400" y="3333"/>
                        <a:pt x="4400" y="3333"/>
                        <a:pt x="4400" y="3333"/>
                      </a:cubicBezTo>
                      <a:cubicBezTo>
                        <a:pt x="5066" y="3333"/>
                        <a:pt x="5066" y="3333"/>
                        <a:pt x="5066" y="3333"/>
                      </a:cubicBezTo>
                      <a:cubicBezTo>
                        <a:pt x="5214" y="3333"/>
                        <a:pt x="5333" y="3214"/>
                        <a:pt x="5333" y="3066"/>
                      </a:cubicBezTo>
                      <a:cubicBezTo>
                        <a:pt x="5333" y="266"/>
                        <a:pt x="5333" y="266"/>
                        <a:pt x="5333" y="266"/>
                      </a:cubicBezTo>
                      <a:cubicBezTo>
                        <a:pt x="5333" y="119"/>
                        <a:pt x="5214" y="0"/>
                        <a:pt x="506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19">
                  <a:extLst>
                    <a:ext uri="{FF2B5EF4-FFF2-40B4-BE49-F238E27FC236}">
                      <a16:creationId xmlns:a16="http://schemas.microsoft.com/office/drawing/2014/main" id="{F92017A6-19FE-411D-B059-5F5AB5793A82}"/>
                    </a:ext>
                  </a:extLst>
                </p:cNvPr>
                <p:cNvSpPr>
                  <a:spLocks/>
                </p:cNvSpPr>
                <p:nvPr/>
              </p:nvSpPr>
              <p:spPr bwMode="auto">
                <a:xfrm>
                  <a:off x="3469" y="1709"/>
                  <a:ext cx="1078" cy="781"/>
                </a:xfrm>
                <a:custGeom>
                  <a:avLst/>
                  <a:gdLst>
                    <a:gd name="T0" fmla="*/ 0 w 1078"/>
                    <a:gd name="T1" fmla="*/ 0 h 781"/>
                    <a:gd name="T2" fmla="*/ 0 w 1078"/>
                    <a:gd name="T3" fmla="*/ 149 h 781"/>
                    <a:gd name="T4" fmla="*/ 74 w 1078"/>
                    <a:gd name="T5" fmla="*/ 149 h 781"/>
                    <a:gd name="T6" fmla="*/ 74 w 1078"/>
                    <a:gd name="T7" fmla="*/ 75 h 781"/>
                    <a:gd name="T8" fmla="*/ 371 w 1078"/>
                    <a:gd name="T9" fmla="*/ 75 h 781"/>
                    <a:gd name="T10" fmla="*/ 371 w 1078"/>
                    <a:gd name="T11" fmla="*/ 149 h 781"/>
                    <a:gd name="T12" fmla="*/ 446 w 1078"/>
                    <a:gd name="T13" fmla="*/ 149 h 781"/>
                    <a:gd name="T14" fmla="*/ 446 w 1078"/>
                    <a:gd name="T15" fmla="*/ 75 h 781"/>
                    <a:gd name="T16" fmla="*/ 1003 w 1078"/>
                    <a:gd name="T17" fmla="*/ 75 h 781"/>
                    <a:gd name="T18" fmla="*/ 1003 w 1078"/>
                    <a:gd name="T19" fmla="*/ 706 h 781"/>
                    <a:gd name="T20" fmla="*/ 892 w 1078"/>
                    <a:gd name="T21" fmla="*/ 706 h 781"/>
                    <a:gd name="T22" fmla="*/ 892 w 1078"/>
                    <a:gd name="T23" fmla="*/ 781 h 781"/>
                    <a:gd name="T24" fmla="*/ 1078 w 1078"/>
                    <a:gd name="T25" fmla="*/ 781 h 781"/>
                    <a:gd name="T26" fmla="*/ 1078 w 1078"/>
                    <a:gd name="T27" fmla="*/ 0 h 781"/>
                    <a:gd name="T28" fmla="*/ 0 w 1078"/>
                    <a:gd name="T29"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8" h="781">
                      <a:moveTo>
                        <a:pt x="0" y="0"/>
                      </a:moveTo>
                      <a:lnTo>
                        <a:pt x="0" y="149"/>
                      </a:lnTo>
                      <a:lnTo>
                        <a:pt x="74" y="149"/>
                      </a:lnTo>
                      <a:lnTo>
                        <a:pt x="74" y="75"/>
                      </a:lnTo>
                      <a:lnTo>
                        <a:pt x="371" y="75"/>
                      </a:lnTo>
                      <a:lnTo>
                        <a:pt x="371" y="149"/>
                      </a:lnTo>
                      <a:lnTo>
                        <a:pt x="446" y="149"/>
                      </a:lnTo>
                      <a:lnTo>
                        <a:pt x="446" y="75"/>
                      </a:lnTo>
                      <a:lnTo>
                        <a:pt x="1003" y="75"/>
                      </a:lnTo>
                      <a:lnTo>
                        <a:pt x="1003" y="706"/>
                      </a:lnTo>
                      <a:lnTo>
                        <a:pt x="892" y="706"/>
                      </a:lnTo>
                      <a:lnTo>
                        <a:pt x="892" y="781"/>
                      </a:lnTo>
                      <a:lnTo>
                        <a:pt x="1078" y="781"/>
                      </a:lnTo>
                      <a:lnTo>
                        <a:pt x="107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0">
                  <a:extLst>
                    <a:ext uri="{FF2B5EF4-FFF2-40B4-BE49-F238E27FC236}">
                      <a16:creationId xmlns:a16="http://schemas.microsoft.com/office/drawing/2014/main" id="{26A58B54-CC73-4B94-9D1B-13EC6DCF4F94}"/>
                    </a:ext>
                  </a:extLst>
                </p:cNvPr>
                <p:cNvSpPr>
                  <a:spLocks noEditPoints="1"/>
                </p:cNvSpPr>
                <p:nvPr/>
              </p:nvSpPr>
              <p:spPr bwMode="auto">
                <a:xfrm>
                  <a:off x="3208" y="1932"/>
                  <a:ext cx="1078" cy="781"/>
                </a:xfrm>
                <a:custGeom>
                  <a:avLst/>
                  <a:gdLst>
                    <a:gd name="T0" fmla="*/ 298 w 1078"/>
                    <a:gd name="T1" fmla="*/ 261 h 781"/>
                    <a:gd name="T2" fmla="*/ 149 w 1078"/>
                    <a:gd name="T3" fmla="*/ 261 h 781"/>
                    <a:gd name="T4" fmla="*/ 149 w 1078"/>
                    <a:gd name="T5" fmla="*/ 186 h 781"/>
                    <a:gd name="T6" fmla="*/ 298 w 1078"/>
                    <a:gd name="T7" fmla="*/ 186 h 781"/>
                    <a:gd name="T8" fmla="*/ 298 w 1078"/>
                    <a:gd name="T9" fmla="*/ 261 h 781"/>
                    <a:gd name="T10" fmla="*/ 298 w 1078"/>
                    <a:gd name="T11" fmla="*/ 335 h 781"/>
                    <a:gd name="T12" fmla="*/ 149 w 1078"/>
                    <a:gd name="T13" fmla="*/ 335 h 781"/>
                    <a:gd name="T14" fmla="*/ 149 w 1078"/>
                    <a:gd name="T15" fmla="*/ 409 h 781"/>
                    <a:gd name="T16" fmla="*/ 298 w 1078"/>
                    <a:gd name="T17" fmla="*/ 409 h 781"/>
                    <a:gd name="T18" fmla="*/ 298 w 1078"/>
                    <a:gd name="T19" fmla="*/ 335 h 781"/>
                    <a:gd name="T20" fmla="*/ 1078 w 1078"/>
                    <a:gd name="T21" fmla="*/ 0 h 781"/>
                    <a:gd name="T22" fmla="*/ 1078 w 1078"/>
                    <a:gd name="T23" fmla="*/ 781 h 781"/>
                    <a:gd name="T24" fmla="*/ 0 w 1078"/>
                    <a:gd name="T25" fmla="*/ 781 h 781"/>
                    <a:gd name="T26" fmla="*/ 0 w 1078"/>
                    <a:gd name="T27" fmla="*/ 0 h 781"/>
                    <a:gd name="T28" fmla="*/ 1078 w 1078"/>
                    <a:gd name="T29" fmla="*/ 0 h 781"/>
                    <a:gd name="T30" fmla="*/ 372 w 1078"/>
                    <a:gd name="T31" fmla="*/ 75 h 781"/>
                    <a:gd name="T32" fmla="*/ 75 w 1078"/>
                    <a:gd name="T33" fmla="*/ 75 h 781"/>
                    <a:gd name="T34" fmla="*/ 75 w 1078"/>
                    <a:gd name="T35" fmla="*/ 706 h 781"/>
                    <a:gd name="T36" fmla="*/ 372 w 1078"/>
                    <a:gd name="T37" fmla="*/ 706 h 781"/>
                    <a:gd name="T38" fmla="*/ 372 w 1078"/>
                    <a:gd name="T39" fmla="*/ 75 h 781"/>
                    <a:gd name="T40" fmla="*/ 1004 w 1078"/>
                    <a:gd name="T41" fmla="*/ 75 h 781"/>
                    <a:gd name="T42" fmla="*/ 446 w 1078"/>
                    <a:gd name="T43" fmla="*/ 75 h 781"/>
                    <a:gd name="T44" fmla="*/ 446 w 1078"/>
                    <a:gd name="T45" fmla="*/ 706 h 781"/>
                    <a:gd name="T46" fmla="*/ 1004 w 1078"/>
                    <a:gd name="T47" fmla="*/ 706 h 781"/>
                    <a:gd name="T48" fmla="*/ 1004 w 1078"/>
                    <a:gd name="T49" fmla="*/ 75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8" h="781">
                      <a:moveTo>
                        <a:pt x="298" y="261"/>
                      </a:moveTo>
                      <a:lnTo>
                        <a:pt x="149" y="261"/>
                      </a:lnTo>
                      <a:lnTo>
                        <a:pt x="149" y="186"/>
                      </a:lnTo>
                      <a:lnTo>
                        <a:pt x="298" y="186"/>
                      </a:lnTo>
                      <a:lnTo>
                        <a:pt x="298" y="261"/>
                      </a:lnTo>
                      <a:close/>
                      <a:moveTo>
                        <a:pt x="298" y="335"/>
                      </a:moveTo>
                      <a:lnTo>
                        <a:pt x="149" y="335"/>
                      </a:lnTo>
                      <a:lnTo>
                        <a:pt x="149" y="409"/>
                      </a:lnTo>
                      <a:lnTo>
                        <a:pt x="298" y="409"/>
                      </a:lnTo>
                      <a:lnTo>
                        <a:pt x="298" y="335"/>
                      </a:lnTo>
                      <a:close/>
                      <a:moveTo>
                        <a:pt x="1078" y="0"/>
                      </a:moveTo>
                      <a:lnTo>
                        <a:pt x="1078" y="781"/>
                      </a:lnTo>
                      <a:lnTo>
                        <a:pt x="0" y="781"/>
                      </a:lnTo>
                      <a:lnTo>
                        <a:pt x="0" y="0"/>
                      </a:lnTo>
                      <a:lnTo>
                        <a:pt x="1078" y="0"/>
                      </a:lnTo>
                      <a:close/>
                      <a:moveTo>
                        <a:pt x="372" y="75"/>
                      </a:moveTo>
                      <a:lnTo>
                        <a:pt x="75" y="75"/>
                      </a:lnTo>
                      <a:lnTo>
                        <a:pt x="75" y="706"/>
                      </a:lnTo>
                      <a:lnTo>
                        <a:pt x="372" y="706"/>
                      </a:lnTo>
                      <a:lnTo>
                        <a:pt x="372" y="75"/>
                      </a:lnTo>
                      <a:close/>
                      <a:moveTo>
                        <a:pt x="1004" y="75"/>
                      </a:moveTo>
                      <a:lnTo>
                        <a:pt x="446" y="75"/>
                      </a:lnTo>
                      <a:lnTo>
                        <a:pt x="446" y="706"/>
                      </a:lnTo>
                      <a:lnTo>
                        <a:pt x="1004" y="706"/>
                      </a:lnTo>
                      <a:lnTo>
                        <a:pt x="100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1" name="Rectangle 87">
                <a:extLst>
                  <a:ext uri="{FF2B5EF4-FFF2-40B4-BE49-F238E27FC236}">
                    <a16:creationId xmlns:a16="http://schemas.microsoft.com/office/drawing/2014/main" id="{81530EA6-B21B-412F-BE62-CC662E3CAFB8}"/>
                  </a:ext>
                </a:extLst>
              </p:cNvPr>
              <p:cNvSpPr/>
              <p:nvPr/>
            </p:nvSpPr>
            <p:spPr bwMode="auto">
              <a:xfrm>
                <a:off x="3453359" y="3170705"/>
                <a:ext cx="528789" cy="297624"/>
              </a:xfrm>
              <a:custGeom>
                <a:avLst/>
                <a:gdLst>
                  <a:gd name="connsiteX0" fmla="*/ 0 w 9552305"/>
                  <a:gd name="connsiteY0" fmla="*/ 0 h 5033952"/>
                  <a:gd name="connsiteX1" fmla="*/ 9552305 w 9552305"/>
                  <a:gd name="connsiteY1" fmla="*/ 0 h 5033952"/>
                  <a:gd name="connsiteX2" fmla="*/ 9552305 w 9552305"/>
                  <a:gd name="connsiteY2" fmla="*/ 5033952 h 5033952"/>
                  <a:gd name="connsiteX3" fmla="*/ 0 w 9552305"/>
                  <a:gd name="connsiteY3" fmla="*/ 5033952 h 5033952"/>
                  <a:gd name="connsiteX4" fmla="*/ 0 w 9552305"/>
                  <a:gd name="connsiteY4" fmla="*/ 0 h 5033952"/>
                  <a:gd name="connsiteX0" fmla="*/ 0 w 9552305"/>
                  <a:gd name="connsiteY0" fmla="*/ 0 h 5057357"/>
                  <a:gd name="connsiteX1" fmla="*/ 9552305 w 9552305"/>
                  <a:gd name="connsiteY1" fmla="*/ 0 h 5057357"/>
                  <a:gd name="connsiteX2" fmla="*/ 9552305 w 9552305"/>
                  <a:gd name="connsiteY2" fmla="*/ 5033952 h 5057357"/>
                  <a:gd name="connsiteX3" fmla="*/ 4921933 w 9552305"/>
                  <a:gd name="connsiteY3" fmla="*/ 5057357 h 5057357"/>
                  <a:gd name="connsiteX4" fmla="*/ 0 w 9552305"/>
                  <a:gd name="connsiteY4" fmla="*/ 5033952 h 5057357"/>
                  <a:gd name="connsiteX5" fmla="*/ 0 w 9552305"/>
                  <a:gd name="connsiteY5" fmla="*/ 0 h 5057357"/>
                  <a:gd name="connsiteX0" fmla="*/ 0 w 9552305"/>
                  <a:gd name="connsiteY0" fmla="*/ 0 h 5430582"/>
                  <a:gd name="connsiteX1" fmla="*/ 9552305 w 9552305"/>
                  <a:gd name="connsiteY1" fmla="*/ 0 h 5430582"/>
                  <a:gd name="connsiteX2" fmla="*/ 9552305 w 9552305"/>
                  <a:gd name="connsiteY2" fmla="*/ 5033952 h 5430582"/>
                  <a:gd name="connsiteX3" fmla="*/ 4921933 w 9552305"/>
                  <a:gd name="connsiteY3" fmla="*/ 5430582 h 5430582"/>
                  <a:gd name="connsiteX4" fmla="*/ 0 w 9552305"/>
                  <a:gd name="connsiteY4" fmla="*/ 5033952 h 5430582"/>
                  <a:gd name="connsiteX5" fmla="*/ 0 w 9552305"/>
                  <a:gd name="connsiteY5" fmla="*/ 0 h 5430582"/>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2305" h="6158369">
                    <a:moveTo>
                      <a:pt x="0" y="0"/>
                    </a:moveTo>
                    <a:lnTo>
                      <a:pt x="9552305" y="0"/>
                    </a:lnTo>
                    <a:lnTo>
                      <a:pt x="9552305" y="5033952"/>
                    </a:lnTo>
                    <a:cubicBezTo>
                      <a:pt x="7946644" y="5800643"/>
                      <a:pt x="7423333" y="6119465"/>
                      <a:pt x="4847288" y="6158369"/>
                    </a:cubicBezTo>
                    <a:cubicBezTo>
                      <a:pt x="2149174" y="6138126"/>
                      <a:pt x="1503796" y="5763322"/>
                      <a:pt x="0" y="5033952"/>
                    </a:cubicBezTo>
                    <a:lnTo>
                      <a:pt x="0" y="0"/>
                    </a:lnTo>
                    <a:close/>
                  </a:path>
                </a:pathLst>
              </a:custGeom>
              <a:gradFill>
                <a:gsLst>
                  <a:gs pos="100000">
                    <a:srgbClr val="3FAFFA"/>
                  </a:gs>
                  <a:gs pos="0">
                    <a:srgbClr val="1A85DA"/>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2" name="Freeform 6">
                <a:extLst>
                  <a:ext uri="{FF2B5EF4-FFF2-40B4-BE49-F238E27FC236}">
                    <a16:creationId xmlns:a16="http://schemas.microsoft.com/office/drawing/2014/main" id="{D5849B00-C992-4F63-B8E3-3B6F10008898}"/>
                  </a:ext>
                </a:extLst>
              </p:cNvPr>
              <p:cNvSpPr>
                <a:spLocks/>
              </p:cNvSpPr>
              <p:nvPr/>
            </p:nvSpPr>
            <p:spPr bwMode="auto">
              <a:xfrm>
                <a:off x="3453401" y="3090618"/>
                <a:ext cx="528704" cy="159179"/>
              </a:xfrm>
              <a:custGeom>
                <a:avLst/>
                <a:gdLst>
                  <a:gd name="T0" fmla="*/ 1595 w 2977"/>
                  <a:gd name="T1" fmla="*/ 1 h 906"/>
                  <a:gd name="T2" fmla="*/ 1801 w 2977"/>
                  <a:gd name="T3" fmla="*/ 11 h 906"/>
                  <a:gd name="T4" fmla="*/ 1997 w 2977"/>
                  <a:gd name="T5" fmla="*/ 28 h 906"/>
                  <a:gd name="T6" fmla="*/ 2181 w 2977"/>
                  <a:gd name="T7" fmla="*/ 52 h 906"/>
                  <a:gd name="T8" fmla="*/ 2351 w 2977"/>
                  <a:gd name="T9" fmla="*/ 85 h 906"/>
                  <a:gd name="T10" fmla="*/ 2505 w 2977"/>
                  <a:gd name="T11" fmla="*/ 123 h 906"/>
                  <a:gd name="T12" fmla="*/ 2641 w 2977"/>
                  <a:gd name="T13" fmla="*/ 166 h 906"/>
                  <a:gd name="T14" fmla="*/ 2757 w 2977"/>
                  <a:gd name="T15" fmla="*/ 216 h 906"/>
                  <a:gd name="T16" fmla="*/ 2850 w 2977"/>
                  <a:gd name="T17" fmla="*/ 270 h 906"/>
                  <a:gd name="T18" fmla="*/ 2919 w 2977"/>
                  <a:gd name="T19" fmla="*/ 328 h 906"/>
                  <a:gd name="T20" fmla="*/ 2962 w 2977"/>
                  <a:gd name="T21" fmla="*/ 389 h 906"/>
                  <a:gd name="T22" fmla="*/ 2977 w 2977"/>
                  <a:gd name="T23" fmla="*/ 454 h 906"/>
                  <a:gd name="T24" fmla="*/ 2962 w 2977"/>
                  <a:gd name="T25" fmla="*/ 517 h 906"/>
                  <a:gd name="T26" fmla="*/ 2919 w 2977"/>
                  <a:gd name="T27" fmla="*/ 579 h 906"/>
                  <a:gd name="T28" fmla="*/ 2850 w 2977"/>
                  <a:gd name="T29" fmla="*/ 636 h 906"/>
                  <a:gd name="T30" fmla="*/ 2757 w 2977"/>
                  <a:gd name="T31" fmla="*/ 690 h 906"/>
                  <a:gd name="T32" fmla="*/ 2641 w 2977"/>
                  <a:gd name="T33" fmla="*/ 740 h 906"/>
                  <a:gd name="T34" fmla="*/ 2505 w 2977"/>
                  <a:gd name="T35" fmla="*/ 783 h 906"/>
                  <a:gd name="T36" fmla="*/ 2351 w 2977"/>
                  <a:gd name="T37" fmla="*/ 822 h 906"/>
                  <a:gd name="T38" fmla="*/ 2181 w 2977"/>
                  <a:gd name="T39" fmla="*/ 854 h 906"/>
                  <a:gd name="T40" fmla="*/ 1997 w 2977"/>
                  <a:gd name="T41" fmla="*/ 878 h 906"/>
                  <a:gd name="T42" fmla="*/ 1801 w 2977"/>
                  <a:gd name="T43" fmla="*/ 895 h 906"/>
                  <a:gd name="T44" fmla="*/ 1595 w 2977"/>
                  <a:gd name="T45" fmla="*/ 905 h 906"/>
                  <a:gd name="T46" fmla="*/ 1382 w 2977"/>
                  <a:gd name="T47" fmla="*/ 905 h 906"/>
                  <a:gd name="T48" fmla="*/ 1175 w 2977"/>
                  <a:gd name="T49" fmla="*/ 895 h 906"/>
                  <a:gd name="T50" fmla="*/ 980 w 2977"/>
                  <a:gd name="T51" fmla="*/ 878 h 906"/>
                  <a:gd name="T52" fmla="*/ 796 w 2977"/>
                  <a:gd name="T53" fmla="*/ 854 h 906"/>
                  <a:gd name="T54" fmla="*/ 626 w 2977"/>
                  <a:gd name="T55" fmla="*/ 822 h 906"/>
                  <a:gd name="T56" fmla="*/ 472 w 2977"/>
                  <a:gd name="T57" fmla="*/ 783 h 906"/>
                  <a:gd name="T58" fmla="*/ 336 w 2977"/>
                  <a:gd name="T59" fmla="*/ 740 h 906"/>
                  <a:gd name="T60" fmla="*/ 220 w 2977"/>
                  <a:gd name="T61" fmla="*/ 690 h 906"/>
                  <a:gd name="T62" fmla="*/ 127 w 2977"/>
                  <a:gd name="T63" fmla="*/ 636 h 906"/>
                  <a:gd name="T64" fmla="*/ 58 w 2977"/>
                  <a:gd name="T65" fmla="*/ 579 h 906"/>
                  <a:gd name="T66" fmla="*/ 15 w 2977"/>
                  <a:gd name="T67" fmla="*/ 517 h 906"/>
                  <a:gd name="T68" fmla="*/ 0 w 2977"/>
                  <a:gd name="T69" fmla="*/ 454 h 906"/>
                  <a:gd name="T70" fmla="*/ 15 w 2977"/>
                  <a:gd name="T71" fmla="*/ 389 h 906"/>
                  <a:gd name="T72" fmla="*/ 58 w 2977"/>
                  <a:gd name="T73" fmla="*/ 328 h 906"/>
                  <a:gd name="T74" fmla="*/ 127 w 2977"/>
                  <a:gd name="T75" fmla="*/ 270 h 906"/>
                  <a:gd name="T76" fmla="*/ 220 w 2977"/>
                  <a:gd name="T77" fmla="*/ 216 h 906"/>
                  <a:gd name="T78" fmla="*/ 336 w 2977"/>
                  <a:gd name="T79" fmla="*/ 166 h 906"/>
                  <a:gd name="T80" fmla="*/ 472 w 2977"/>
                  <a:gd name="T81" fmla="*/ 123 h 906"/>
                  <a:gd name="T82" fmla="*/ 626 w 2977"/>
                  <a:gd name="T83" fmla="*/ 85 h 906"/>
                  <a:gd name="T84" fmla="*/ 796 w 2977"/>
                  <a:gd name="T85" fmla="*/ 52 h 906"/>
                  <a:gd name="T86" fmla="*/ 980 w 2977"/>
                  <a:gd name="T87" fmla="*/ 28 h 906"/>
                  <a:gd name="T88" fmla="*/ 1175 w 2977"/>
                  <a:gd name="T89" fmla="*/ 11 h 906"/>
                  <a:gd name="T90" fmla="*/ 1382 w 2977"/>
                  <a:gd name="T91" fmla="*/ 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7" h="906">
                    <a:moveTo>
                      <a:pt x="1488" y="0"/>
                    </a:moveTo>
                    <a:lnTo>
                      <a:pt x="1595" y="1"/>
                    </a:lnTo>
                    <a:lnTo>
                      <a:pt x="1700" y="6"/>
                    </a:lnTo>
                    <a:lnTo>
                      <a:pt x="1801" y="11"/>
                    </a:lnTo>
                    <a:lnTo>
                      <a:pt x="1900" y="19"/>
                    </a:lnTo>
                    <a:lnTo>
                      <a:pt x="1997" y="28"/>
                    </a:lnTo>
                    <a:lnTo>
                      <a:pt x="2091" y="39"/>
                    </a:lnTo>
                    <a:lnTo>
                      <a:pt x="2181" y="52"/>
                    </a:lnTo>
                    <a:lnTo>
                      <a:pt x="2268" y="68"/>
                    </a:lnTo>
                    <a:lnTo>
                      <a:pt x="2351" y="85"/>
                    </a:lnTo>
                    <a:lnTo>
                      <a:pt x="2431" y="103"/>
                    </a:lnTo>
                    <a:lnTo>
                      <a:pt x="2505" y="123"/>
                    </a:lnTo>
                    <a:lnTo>
                      <a:pt x="2575" y="144"/>
                    </a:lnTo>
                    <a:lnTo>
                      <a:pt x="2641" y="166"/>
                    </a:lnTo>
                    <a:lnTo>
                      <a:pt x="2701" y="191"/>
                    </a:lnTo>
                    <a:lnTo>
                      <a:pt x="2757" y="216"/>
                    </a:lnTo>
                    <a:lnTo>
                      <a:pt x="2806" y="243"/>
                    </a:lnTo>
                    <a:lnTo>
                      <a:pt x="2850" y="270"/>
                    </a:lnTo>
                    <a:lnTo>
                      <a:pt x="2887" y="299"/>
                    </a:lnTo>
                    <a:lnTo>
                      <a:pt x="2919" y="328"/>
                    </a:lnTo>
                    <a:lnTo>
                      <a:pt x="2943" y="358"/>
                    </a:lnTo>
                    <a:lnTo>
                      <a:pt x="2962" y="389"/>
                    </a:lnTo>
                    <a:lnTo>
                      <a:pt x="2973" y="421"/>
                    </a:lnTo>
                    <a:lnTo>
                      <a:pt x="2977" y="454"/>
                    </a:lnTo>
                    <a:lnTo>
                      <a:pt x="2973" y="485"/>
                    </a:lnTo>
                    <a:lnTo>
                      <a:pt x="2962" y="517"/>
                    </a:lnTo>
                    <a:lnTo>
                      <a:pt x="2943" y="548"/>
                    </a:lnTo>
                    <a:lnTo>
                      <a:pt x="2919" y="579"/>
                    </a:lnTo>
                    <a:lnTo>
                      <a:pt x="2887" y="607"/>
                    </a:lnTo>
                    <a:lnTo>
                      <a:pt x="2850" y="636"/>
                    </a:lnTo>
                    <a:lnTo>
                      <a:pt x="2806" y="663"/>
                    </a:lnTo>
                    <a:lnTo>
                      <a:pt x="2757" y="690"/>
                    </a:lnTo>
                    <a:lnTo>
                      <a:pt x="2701" y="715"/>
                    </a:lnTo>
                    <a:lnTo>
                      <a:pt x="2641" y="740"/>
                    </a:lnTo>
                    <a:lnTo>
                      <a:pt x="2575" y="762"/>
                    </a:lnTo>
                    <a:lnTo>
                      <a:pt x="2505" y="783"/>
                    </a:lnTo>
                    <a:lnTo>
                      <a:pt x="2431" y="804"/>
                    </a:lnTo>
                    <a:lnTo>
                      <a:pt x="2351" y="822"/>
                    </a:lnTo>
                    <a:lnTo>
                      <a:pt x="2268" y="838"/>
                    </a:lnTo>
                    <a:lnTo>
                      <a:pt x="2181" y="854"/>
                    </a:lnTo>
                    <a:lnTo>
                      <a:pt x="2091" y="867"/>
                    </a:lnTo>
                    <a:lnTo>
                      <a:pt x="1997" y="878"/>
                    </a:lnTo>
                    <a:lnTo>
                      <a:pt x="1900" y="888"/>
                    </a:lnTo>
                    <a:lnTo>
                      <a:pt x="1801" y="895"/>
                    </a:lnTo>
                    <a:lnTo>
                      <a:pt x="1700" y="901"/>
                    </a:lnTo>
                    <a:lnTo>
                      <a:pt x="1595" y="905"/>
                    </a:lnTo>
                    <a:lnTo>
                      <a:pt x="1488" y="906"/>
                    </a:lnTo>
                    <a:lnTo>
                      <a:pt x="1382" y="905"/>
                    </a:lnTo>
                    <a:lnTo>
                      <a:pt x="1277" y="901"/>
                    </a:lnTo>
                    <a:lnTo>
                      <a:pt x="1175" y="895"/>
                    </a:lnTo>
                    <a:lnTo>
                      <a:pt x="1077" y="888"/>
                    </a:lnTo>
                    <a:lnTo>
                      <a:pt x="980" y="878"/>
                    </a:lnTo>
                    <a:lnTo>
                      <a:pt x="886" y="867"/>
                    </a:lnTo>
                    <a:lnTo>
                      <a:pt x="796" y="854"/>
                    </a:lnTo>
                    <a:lnTo>
                      <a:pt x="709" y="838"/>
                    </a:lnTo>
                    <a:lnTo>
                      <a:pt x="626" y="822"/>
                    </a:lnTo>
                    <a:lnTo>
                      <a:pt x="546" y="804"/>
                    </a:lnTo>
                    <a:lnTo>
                      <a:pt x="472" y="783"/>
                    </a:lnTo>
                    <a:lnTo>
                      <a:pt x="402" y="762"/>
                    </a:lnTo>
                    <a:lnTo>
                      <a:pt x="336" y="740"/>
                    </a:lnTo>
                    <a:lnTo>
                      <a:pt x="276" y="715"/>
                    </a:lnTo>
                    <a:lnTo>
                      <a:pt x="220" y="690"/>
                    </a:lnTo>
                    <a:lnTo>
                      <a:pt x="171" y="663"/>
                    </a:lnTo>
                    <a:lnTo>
                      <a:pt x="127" y="636"/>
                    </a:lnTo>
                    <a:lnTo>
                      <a:pt x="90" y="607"/>
                    </a:lnTo>
                    <a:lnTo>
                      <a:pt x="58" y="579"/>
                    </a:lnTo>
                    <a:lnTo>
                      <a:pt x="34" y="548"/>
                    </a:lnTo>
                    <a:lnTo>
                      <a:pt x="15" y="517"/>
                    </a:lnTo>
                    <a:lnTo>
                      <a:pt x="4" y="485"/>
                    </a:lnTo>
                    <a:lnTo>
                      <a:pt x="0" y="454"/>
                    </a:lnTo>
                    <a:lnTo>
                      <a:pt x="4" y="421"/>
                    </a:lnTo>
                    <a:lnTo>
                      <a:pt x="15" y="389"/>
                    </a:lnTo>
                    <a:lnTo>
                      <a:pt x="34" y="358"/>
                    </a:lnTo>
                    <a:lnTo>
                      <a:pt x="58" y="328"/>
                    </a:lnTo>
                    <a:lnTo>
                      <a:pt x="90" y="299"/>
                    </a:lnTo>
                    <a:lnTo>
                      <a:pt x="127" y="270"/>
                    </a:lnTo>
                    <a:lnTo>
                      <a:pt x="171" y="243"/>
                    </a:lnTo>
                    <a:lnTo>
                      <a:pt x="220" y="216"/>
                    </a:lnTo>
                    <a:lnTo>
                      <a:pt x="276" y="191"/>
                    </a:lnTo>
                    <a:lnTo>
                      <a:pt x="336" y="166"/>
                    </a:lnTo>
                    <a:lnTo>
                      <a:pt x="402" y="144"/>
                    </a:lnTo>
                    <a:lnTo>
                      <a:pt x="472" y="123"/>
                    </a:lnTo>
                    <a:lnTo>
                      <a:pt x="546" y="103"/>
                    </a:lnTo>
                    <a:lnTo>
                      <a:pt x="626" y="85"/>
                    </a:lnTo>
                    <a:lnTo>
                      <a:pt x="709" y="68"/>
                    </a:lnTo>
                    <a:lnTo>
                      <a:pt x="796" y="52"/>
                    </a:lnTo>
                    <a:lnTo>
                      <a:pt x="886" y="39"/>
                    </a:lnTo>
                    <a:lnTo>
                      <a:pt x="980" y="28"/>
                    </a:lnTo>
                    <a:lnTo>
                      <a:pt x="1077" y="19"/>
                    </a:lnTo>
                    <a:lnTo>
                      <a:pt x="1175" y="11"/>
                    </a:lnTo>
                    <a:lnTo>
                      <a:pt x="1277" y="6"/>
                    </a:lnTo>
                    <a:lnTo>
                      <a:pt x="1382" y="1"/>
                    </a:lnTo>
                    <a:lnTo>
                      <a:pt x="148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ACA3219D-A5EF-4AB2-A277-FD02C2C8214A}"/>
                  </a:ext>
                </a:extLst>
              </p:cNvPr>
              <p:cNvSpPr>
                <a:spLocks/>
              </p:cNvSpPr>
              <p:nvPr/>
            </p:nvSpPr>
            <p:spPr bwMode="auto">
              <a:xfrm>
                <a:off x="3453401" y="3403292"/>
                <a:ext cx="528704" cy="278564"/>
              </a:xfrm>
              <a:custGeom>
                <a:avLst/>
                <a:gdLst>
                  <a:gd name="T0" fmla="*/ 59 w 2977"/>
                  <a:gd name="T1" fmla="*/ 35 h 1570"/>
                  <a:gd name="T2" fmla="*/ 190 w 2977"/>
                  <a:gd name="T3" fmla="*/ 98 h 1570"/>
                  <a:gd name="T4" fmla="*/ 335 w 2977"/>
                  <a:gd name="T5" fmla="*/ 152 h 1570"/>
                  <a:gd name="T6" fmla="*/ 495 w 2977"/>
                  <a:gd name="T7" fmla="*/ 196 h 1570"/>
                  <a:gd name="T8" fmla="*/ 666 w 2977"/>
                  <a:gd name="T9" fmla="*/ 233 h 1570"/>
                  <a:gd name="T10" fmla="*/ 843 w 2977"/>
                  <a:gd name="T11" fmla="*/ 262 h 1570"/>
                  <a:gd name="T12" fmla="*/ 1027 w 2977"/>
                  <a:gd name="T13" fmla="*/ 283 h 1570"/>
                  <a:gd name="T14" fmla="*/ 1212 w 2977"/>
                  <a:gd name="T15" fmla="*/ 296 h 1570"/>
                  <a:gd name="T16" fmla="*/ 1397 w 2977"/>
                  <a:gd name="T17" fmla="*/ 302 h 1570"/>
                  <a:gd name="T18" fmla="*/ 1580 w 2977"/>
                  <a:gd name="T19" fmla="*/ 302 h 1570"/>
                  <a:gd name="T20" fmla="*/ 1765 w 2977"/>
                  <a:gd name="T21" fmla="*/ 296 h 1570"/>
                  <a:gd name="T22" fmla="*/ 1950 w 2977"/>
                  <a:gd name="T23" fmla="*/ 283 h 1570"/>
                  <a:gd name="T24" fmla="*/ 2134 w 2977"/>
                  <a:gd name="T25" fmla="*/ 262 h 1570"/>
                  <a:gd name="T26" fmla="*/ 2311 w 2977"/>
                  <a:gd name="T27" fmla="*/ 233 h 1570"/>
                  <a:gd name="T28" fmla="*/ 2482 w 2977"/>
                  <a:gd name="T29" fmla="*/ 196 h 1570"/>
                  <a:gd name="T30" fmla="*/ 2642 w 2977"/>
                  <a:gd name="T31" fmla="*/ 152 h 1570"/>
                  <a:gd name="T32" fmla="*/ 2787 w 2977"/>
                  <a:gd name="T33" fmla="*/ 98 h 1570"/>
                  <a:gd name="T34" fmla="*/ 2918 w 2977"/>
                  <a:gd name="T35" fmla="*/ 35 h 1570"/>
                  <a:gd name="T36" fmla="*/ 2977 w 2977"/>
                  <a:gd name="T37" fmla="*/ 1014 h 1570"/>
                  <a:gd name="T38" fmla="*/ 2963 w 2977"/>
                  <a:gd name="T39" fmla="*/ 1078 h 1570"/>
                  <a:gd name="T40" fmla="*/ 2923 w 2977"/>
                  <a:gd name="T41" fmla="*/ 1142 h 1570"/>
                  <a:gd name="T42" fmla="*/ 2860 w 2977"/>
                  <a:gd name="T43" fmla="*/ 1207 h 1570"/>
                  <a:gd name="T44" fmla="*/ 2773 w 2977"/>
                  <a:gd name="T45" fmla="*/ 1270 h 1570"/>
                  <a:gd name="T46" fmla="*/ 2666 w 2977"/>
                  <a:gd name="T47" fmla="*/ 1330 h 1570"/>
                  <a:gd name="T48" fmla="*/ 2541 w 2977"/>
                  <a:gd name="T49" fmla="*/ 1386 h 1570"/>
                  <a:gd name="T50" fmla="*/ 2398 w 2977"/>
                  <a:gd name="T51" fmla="*/ 1437 h 1570"/>
                  <a:gd name="T52" fmla="*/ 2240 w 2977"/>
                  <a:gd name="T53" fmla="*/ 1481 h 1570"/>
                  <a:gd name="T54" fmla="*/ 2068 w 2977"/>
                  <a:gd name="T55" fmla="*/ 1518 h 1570"/>
                  <a:gd name="T56" fmla="*/ 1884 w 2977"/>
                  <a:gd name="T57" fmla="*/ 1547 h 1570"/>
                  <a:gd name="T58" fmla="*/ 1690 w 2977"/>
                  <a:gd name="T59" fmla="*/ 1564 h 1570"/>
                  <a:gd name="T60" fmla="*/ 1488 w 2977"/>
                  <a:gd name="T61" fmla="*/ 1570 h 1570"/>
                  <a:gd name="T62" fmla="*/ 1287 w 2977"/>
                  <a:gd name="T63" fmla="*/ 1564 h 1570"/>
                  <a:gd name="T64" fmla="*/ 1093 w 2977"/>
                  <a:gd name="T65" fmla="*/ 1547 h 1570"/>
                  <a:gd name="T66" fmla="*/ 909 w 2977"/>
                  <a:gd name="T67" fmla="*/ 1518 h 1570"/>
                  <a:gd name="T68" fmla="*/ 737 w 2977"/>
                  <a:gd name="T69" fmla="*/ 1481 h 1570"/>
                  <a:gd name="T70" fmla="*/ 579 w 2977"/>
                  <a:gd name="T71" fmla="*/ 1437 h 1570"/>
                  <a:gd name="T72" fmla="*/ 436 w 2977"/>
                  <a:gd name="T73" fmla="*/ 1386 h 1570"/>
                  <a:gd name="T74" fmla="*/ 311 w 2977"/>
                  <a:gd name="T75" fmla="*/ 1330 h 1570"/>
                  <a:gd name="T76" fmla="*/ 204 w 2977"/>
                  <a:gd name="T77" fmla="*/ 1270 h 1570"/>
                  <a:gd name="T78" fmla="*/ 117 w 2977"/>
                  <a:gd name="T79" fmla="*/ 1207 h 1570"/>
                  <a:gd name="T80" fmla="*/ 54 w 2977"/>
                  <a:gd name="T81" fmla="*/ 1142 h 1570"/>
                  <a:gd name="T82" fmla="*/ 14 w 2977"/>
                  <a:gd name="T83" fmla="*/ 1078 h 1570"/>
                  <a:gd name="T84" fmla="*/ 0 w 2977"/>
                  <a:gd name="T85" fmla="*/ 1014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7" h="1570">
                    <a:moveTo>
                      <a:pt x="0" y="0"/>
                    </a:moveTo>
                    <a:lnTo>
                      <a:pt x="59" y="35"/>
                    </a:lnTo>
                    <a:lnTo>
                      <a:pt x="121" y="67"/>
                    </a:lnTo>
                    <a:lnTo>
                      <a:pt x="190" y="98"/>
                    </a:lnTo>
                    <a:lnTo>
                      <a:pt x="261" y="126"/>
                    </a:lnTo>
                    <a:lnTo>
                      <a:pt x="335" y="152"/>
                    </a:lnTo>
                    <a:lnTo>
                      <a:pt x="414" y="175"/>
                    </a:lnTo>
                    <a:lnTo>
                      <a:pt x="495" y="196"/>
                    </a:lnTo>
                    <a:lnTo>
                      <a:pt x="579" y="216"/>
                    </a:lnTo>
                    <a:lnTo>
                      <a:pt x="666" y="233"/>
                    </a:lnTo>
                    <a:lnTo>
                      <a:pt x="753" y="248"/>
                    </a:lnTo>
                    <a:lnTo>
                      <a:pt x="843" y="262"/>
                    </a:lnTo>
                    <a:lnTo>
                      <a:pt x="935" y="273"/>
                    </a:lnTo>
                    <a:lnTo>
                      <a:pt x="1027" y="283"/>
                    </a:lnTo>
                    <a:lnTo>
                      <a:pt x="1119" y="290"/>
                    </a:lnTo>
                    <a:lnTo>
                      <a:pt x="1212" y="296"/>
                    </a:lnTo>
                    <a:lnTo>
                      <a:pt x="1305" y="300"/>
                    </a:lnTo>
                    <a:lnTo>
                      <a:pt x="1397" y="302"/>
                    </a:lnTo>
                    <a:lnTo>
                      <a:pt x="1488" y="303"/>
                    </a:lnTo>
                    <a:lnTo>
                      <a:pt x="1580" y="302"/>
                    </a:lnTo>
                    <a:lnTo>
                      <a:pt x="1672" y="300"/>
                    </a:lnTo>
                    <a:lnTo>
                      <a:pt x="1765" y="296"/>
                    </a:lnTo>
                    <a:lnTo>
                      <a:pt x="1858" y="290"/>
                    </a:lnTo>
                    <a:lnTo>
                      <a:pt x="1950" y="283"/>
                    </a:lnTo>
                    <a:lnTo>
                      <a:pt x="2042" y="273"/>
                    </a:lnTo>
                    <a:lnTo>
                      <a:pt x="2134" y="262"/>
                    </a:lnTo>
                    <a:lnTo>
                      <a:pt x="2224" y="248"/>
                    </a:lnTo>
                    <a:lnTo>
                      <a:pt x="2311" y="233"/>
                    </a:lnTo>
                    <a:lnTo>
                      <a:pt x="2398" y="216"/>
                    </a:lnTo>
                    <a:lnTo>
                      <a:pt x="2482" y="196"/>
                    </a:lnTo>
                    <a:lnTo>
                      <a:pt x="2563" y="175"/>
                    </a:lnTo>
                    <a:lnTo>
                      <a:pt x="2642" y="152"/>
                    </a:lnTo>
                    <a:lnTo>
                      <a:pt x="2716" y="126"/>
                    </a:lnTo>
                    <a:lnTo>
                      <a:pt x="2787" y="98"/>
                    </a:lnTo>
                    <a:lnTo>
                      <a:pt x="2856" y="67"/>
                    </a:lnTo>
                    <a:lnTo>
                      <a:pt x="2918" y="35"/>
                    </a:lnTo>
                    <a:lnTo>
                      <a:pt x="2977" y="0"/>
                    </a:lnTo>
                    <a:lnTo>
                      <a:pt x="2977" y="1014"/>
                    </a:lnTo>
                    <a:lnTo>
                      <a:pt x="2973" y="1046"/>
                    </a:lnTo>
                    <a:lnTo>
                      <a:pt x="2963" y="1078"/>
                    </a:lnTo>
                    <a:lnTo>
                      <a:pt x="2946" y="1110"/>
                    </a:lnTo>
                    <a:lnTo>
                      <a:pt x="2923" y="1142"/>
                    </a:lnTo>
                    <a:lnTo>
                      <a:pt x="2894" y="1175"/>
                    </a:lnTo>
                    <a:lnTo>
                      <a:pt x="2860" y="1207"/>
                    </a:lnTo>
                    <a:lnTo>
                      <a:pt x="2819" y="1238"/>
                    </a:lnTo>
                    <a:lnTo>
                      <a:pt x="2773" y="1270"/>
                    </a:lnTo>
                    <a:lnTo>
                      <a:pt x="2722" y="1300"/>
                    </a:lnTo>
                    <a:lnTo>
                      <a:pt x="2666" y="1330"/>
                    </a:lnTo>
                    <a:lnTo>
                      <a:pt x="2606" y="1358"/>
                    </a:lnTo>
                    <a:lnTo>
                      <a:pt x="2541" y="1386"/>
                    </a:lnTo>
                    <a:lnTo>
                      <a:pt x="2471" y="1412"/>
                    </a:lnTo>
                    <a:lnTo>
                      <a:pt x="2398" y="1437"/>
                    </a:lnTo>
                    <a:lnTo>
                      <a:pt x="2320" y="1460"/>
                    </a:lnTo>
                    <a:lnTo>
                      <a:pt x="2240" y="1481"/>
                    </a:lnTo>
                    <a:lnTo>
                      <a:pt x="2155" y="1501"/>
                    </a:lnTo>
                    <a:lnTo>
                      <a:pt x="2068" y="1518"/>
                    </a:lnTo>
                    <a:lnTo>
                      <a:pt x="1977" y="1533"/>
                    </a:lnTo>
                    <a:lnTo>
                      <a:pt x="1884" y="1547"/>
                    </a:lnTo>
                    <a:lnTo>
                      <a:pt x="1788" y="1557"/>
                    </a:lnTo>
                    <a:lnTo>
                      <a:pt x="1690" y="1564"/>
                    </a:lnTo>
                    <a:lnTo>
                      <a:pt x="1590" y="1568"/>
                    </a:lnTo>
                    <a:lnTo>
                      <a:pt x="1488" y="1570"/>
                    </a:lnTo>
                    <a:lnTo>
                      <a:pt x="1387" y="1568"/>
                    </a:lnTo>
                    <a:lnTo>
                      <a:pt x="1287" y="1564"/>
                    </a:lnTo>
                    <a:lnTo>
                      <a:pt x="1189" y="1557"/>
                    </a:lnTo>
                    <a:lnTo>
                      <a:pt x="1093" y="1547"/>
                    </a:lnTo>
                    <a:lnTo>
                      <a:pt x="1000" y="1533"/>
                    </a:lnTo>
                    <a:lnTo>
                      <a:pt x="909" y="1518"/>
                    </a:lnTo>
                    <a:lnTo>
                      <a:pt x="822" y="1501"/>
                    </a:lnTo>
                    <a:lnTo>
                      <a:pt x="737" y="1481"/>
                    </a:lnTo>
                    <a:lnTo>
                      <a:pt x="657" y="1460"/>
                    </a:lnTo>
                    <a:lnTo>
                      <a:pt x="579" y="1437"/>
                    </a:lnTo>
                    <a:lnTo>
                      <a:pt x="506" y="1412"/>
                    </a:lnTo>
                    <a:lnTo>
                      <a:pt x="436" y="1386"/>
                    </a:lnTo>
                    <a:lnTo>
                      <a:pt x="371" y="1358"/>
                    </a:lnTo>
                    <a:lnTo>
                      <a:pt x="311" y="1330"/>
                    </a:lnTo>
                    <a:lnTo>
                      <a:pt x="255" y="1300"/>
                    </a:lnTo>
                    <a:lnTo>
                      <a:pt x="204" y="1270"/>
                    </a:lnTo>
                    <a:lnTo>
                      <a:pt x="158" y="1238"/>
                    </a:lnTo>
                    <a:lnTo>
                      <a:pt x="117" y="1207"/>
                    </a:lnTo>
                    <a:lnTo>
                      <a:pt x="83" y="1175"/>
                    </a:lnTo>
                    <a:lnTo>
                      <a:pt x="54" y="1142"/>
                    </a:lnTo>
                    <a:lnTo>
                      <a:pt x="31" y="1110"/>
                    </a:lnTo>
                    <a:lnTo>
                      <a:pt x="14" y="1078"/>
                    </a:lnTo>
                    <a:lnTo>
                      <a:pt x="4" y="1046"/>
                    </a:lnTo>
                    <a:lnTo>
                      <a:pt x="0" y="101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8">
                <a:extLst>
                  <a:ext uri="{FF2B5EF4-FFF2-40B4-BE49-F238E27FC236}">
                    <a16:creationId xmlns:a16="http://schemas.microsoft.com/office/drawing/2014/main" id="{E5A01CAB-FA83-46FF-B135-8564E83FEBE9}"/>
                  </a:ext>
                </a:extLst>
              </p:cNvPr>
              <p:cNvSpPr>
                <a:spLocks/>
              </p:cNvSpPr>
              <p:nvPr/>
            </p:nvSpPr>
            <p:spPr bwMode="auto">
              <a:xfrm>
                <a:off x="3453401" y="3241270"/>
                <a:ext cx="528704" cy="170550"/>
              </a:xfrm>
              <a:custGeom>
                <a:avLst/>
                <a:gdLst>
                  <a:gd name="T0" fmla="*/ 59 w 2977"/>
                  <a:gd name="T1" fmla="*/ 35 h 951"/>
                  <a:gd name="T2" fmla="*/ 189 w 2977"/>
                  <a:gd name="T3" fmla="*/ 99 h 951"/>
                  <a:gd name="T4" fmla="*/ 335 w 2977"/>
                  <a:gd name="T5" fmla="*/ 153 h 951"/>
                  <a:gd name="T6" fmla="*/ 495 w 2977"/>
                  <a:gd name="T7" fmla="*/ 197 h 951"/>
                  <a:gd name="T8" fmla="*/ 666 w 2977"/>
                  <a:gd name="T9" fmla="*/ 235 h 951"/>
                  <a:gd name="T10" fmla="*/ 843 w 2977"/>
                  <a:gd name="T11" fmla="*/ 263 h 951"/>
                  <a:gd name="T12" fmla="*/ 1027 w 2977"/>
                  <a:gd name="T13" fmla="*/ 284 h 951"/>
                  <a:gd name="T14" fmla="*/ 1212 w 2977"/>
                  <a:gd name="T15" fmla="*/ 297 h 951"/>
                  <a:gd name="T16" fmla="*/ 1397 w 2977"/>
                  <a:gd name="T17" fmla="*/ 304 h 951"/>
                  <a:gd name="T18" fmla="*/ 1580 w 2977"/>
                  <a:gd name="T19" fmla="*/ 304 h 951"/>
                  <a:gd name="T20" fmla="*/ 1765 w 2977"/>
                  <a:gd name="T21" fmla="*/ 297 h 951"/>
                  <a:gd name="T22" fmla="*/ 1950 w 2977"/>
                  <a:gd name="T23" fmla="*/ 284 h 951"/>
                  <a:gd name="T24" fmla="*/ 2134 w 2977"/>
                  <a:gd name="T25" fmla="*/ 263 h 951"/>
                  <a:gd name="T26" fmla="*/ 2311 w 2977"/>
                  <a:gd name="T27" fmla="*/ 235 h 951"/>
                  <a:gd name="T28" fmla="*/ 2482 w 2977"/>
                  <a:gd name="T29" fmla="*/ 197 h 951"/>
                  <a:gd name="T30" fmla="*/ 2642 w 2977"/>
                  <a:gd name="T31" fmla="*/ 153 h 951"/>
                  <a:gd name="T32" fmla="*/ 2788 w 2977"/>
                  <a:gd name="T33" fmla="*/ 99 h 951"/>
                  <a:gd name="T34" fmla="*/ 2918 w 2977"/>
                  <a:gd name="T35" fmla="*/ 35 h 951"/>
                  <a:gd name="T36" fmla="*/ 2977 w 2977"/>
                  <a:gd name="T37" fmla="*/ 647 h 951"/>
                  <a:gd name="T38" fmla="*/ 2856 w 2977"/>
                  <a:gd name="T39" fmla="*/ 715 h 951"/>
                  <a:gd name="T40" fmla="*/ 2716 w 2977"/>
                  <a:gd name="T41" fmla="*/ 774 h 951"/>
                  <a:gd name="T42" fmla="*/ 2563 w 2977"/>
                  <a:gd name="T43" fmla="*/ 822 h 951"/>
                  <a:gd name="T44" fmla="*/ 2398 w 2977"/>
                  <a:gd name="T45" fmla="*/ 863 h 951"/>
                  <a:gd name="T46" fmla="*/ 2224 w 2977"/>
                  <a:gd name="T47" fmla="*/ 896 h 951"/>
                  <a:gd name="T48" fmla="*/ 2042 w 2977"/>
                  <a:gd name="T49" fmla="*/ 921 h 951"/>
                  <a:gd name="T50" fmla="*/ 1858 w 2977"/>
                  <a:gd name="T51" fmla="*/ 938 h 951"/>
                  <a:gd name="T52" fmla="*/ 1672 w 2977"/>
                  <a:gd name="T53" fmla="*/ 948 h 951"/>
                  <a:gd name="T54" fmla="*/ 1488 w 2977"/>
                  <a:gd name="T55" fmla="*/ 951 h 951"/>
                  <a:gd name="T56" fmla="*/ 1305 w 2977"/>
                  <a:gd name="T57" fmla="*/ 948 h 951"/>
                  <a:gd name="T58" fmla="*/ 1119 w 2977"/>
                  <a:gd name="T59" fmla="*/ 938 h 951"/>
                  <a:gd name="T60" fmla="*/ 935 w 2977"/>
                  <a:gd name="T61" fmla="*/ 921 h 951"/>
                  <a:gd name="T62" fmla="*/ 753 w 2977"/>
                  <a:gd name="T63" fmla="*/ 896 h 951"/>
                  <a:gd name="T64" fmla="*/ 579 w 2977"/>
                  <a:gd name="T65" fmla="*/ 863 h 951"/>
                  <a:gd name="T66" fmla="*/ 414 w 2977"/>
                  <a:gd name="T67" fmla="*/ 822 h 951"/>
                  <a:gd name="T68" fmla="*/ 261 w 2977"/>
                  <a:gd name="T69" fmla="*/ 774 h 951"/>
                  <a:gd name="T70" fmla="*/ 121 w 2977"/>
                  <a:gd name="T71" fmla="*/ 715 h 951"/>
                  <a:gd name="T72" fmla="*/ 0 w 2977"/>
                  <a:gd name="T73" fmla="*/ 64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7" h="951">
                    <a:moveTo>
                      <a:pt x="0" y="0"/>
                    </a:moveTo>
                    <a:lnTo>
                      <a:pt x="59" y="35"/>
                    </a:lnTo>
                    <a:lnTo>
                      <a:pt x="121" y="68"/>
                    </a:lnTo>
                    <a:lnTo>
                      <a:pt x="189" y="99"/>
                    </a:lnTo>
                    <a:lnTo>
                      <a:pt x="260" y="127"/>
                    </a:lnTo>
                    <a:lnTo>
                      <a:pt x="335" y="153"/>
                    </a:lnTo>
                    <a:lnTo>
                      <a:pt x="414" y="176"/>
                    </a:lnTo>
                    <a:lnTo>
                      <a:pt x="495" y="197"/>
                    </a:lnTo>
                    <a:lnTo>
                      <a:pt x="579" y="218"/>
                    </a:lnTo>
                    <a:lnTo>
                      <a:pt x="666" y="235"/>
                    </a:lnTo>
                    <a:lnTo>
                      <a:pt x="753" y="250"/>
                    </a:lnTo>
                    <a:lnTo>
                      <a:pt x="843" y="263"/>
                    </a:lnTo>
                    <a:lnTo>
                      <a:pt x="935" y="275"/>
                    </a:lnTo>
                    <a:lnTo>
                      <a:pt x="1027" y="284"/>
                    </a:lnTo>
                    <a:lnTo>
                      <a:pt x="1119" y="292"/>
                    </a:lnTo>
                    <a:lnTo>
                      <a:pt x="1212" y="297"/>
                    </a:lnTo>
                    <a:lnTo>
                      <a:pt x="1305" y="301"/>
                    </a:lnTo>
                    <a:lnTo>
                      <a:pt x="1397" y="304"/>
                    </a:lnTo>
                    <a:lnTo>
                      <a:pt x="1488" y="305"/>
                    </a:lnTo>
                    <a:lnTo>
                      <a:pt x="1580" y="304"/>
                    </a:lnTo>
                    <a:lnTo>
                      <a:pt x="1672" y="301"/>
                    </a:lnTo>
                    <a:lnTo>
                      <a:pt x="1765" y="297"/>
                    </a:lnTo>
                    <a:lnTo>
                      <a:pt x="1858" y="292"/>
                    </a:lnTo>
                    <a:lnTo>
                      <a:pt x="1950" y="284"/>
                    </a:lnTo>
                    <a:lnTo>
                      <a:pt x="2042" y="275"/>
                    </a:lnTo>
                    <a:lnTo>
                      <a:pt x="2134" y="263"/>
                    </a:lnTo>
                    <a:lnTo>
                      <a:pt x="2224" y="250"/>
                    </a:lnTo>
                    <a:lnTo>
                      <a:pt x="2311" y="235"/>
                    </a:lnTo>
                    <a:lnTo>
                      <a:pt x="2398" y="218"/>
                    </a:lnTo>
                    <a:lnTo>
                      <a:pt x="2482" y="197"/>
                    </a:lnTo>
                    <a:lnTo>
                      <a:pt x="2563" y="176"/>
                    </a:lnTo>
                    <a:lnTo>
                      <a:pt x="2642" y="153"/>
                    </a:lnTo>
                    <a:lnTo>
                      <a:pt x="2717" y="127"/>
                    </a:lnTo>
                    <a:lnTo>
                      <a:pt x="2788" y="99"/>
                    </a:lnTo>
                    <a:lnTo>
                      <a:pt x="2856" y="68"/>
                    </a:lnTo>
                    <a:lnTo>
                      <a:pt x="2918" y="35"/>
                    </a:lnTo>
                    <a:lnTo>
                      <a:pt x="2977" y="0"/>
                    </a:lnTo>
                    <a:lnTo>
                      <a:pt x="2977" y="647"/>
                    </a:lnTo>
                    <a:lnTo>
                      <a:pt x="2918" y="682"/>
                    </a:lnTo>
                    <a:lnTo>
                      <a:pt x="2856" y="715"/>
                    </a:lnTo>
                    <a:lnTo>
                      <a:pt x="2787" y="745"/>
                    </a:lnTo>
                    <a:lnTo>
                      <a:pt x="2716" y="774"/>
                    </a:lnTo>
                    <a:lnTo>
                      <a:pt x="2642" y="799"/>
                    </a:lnTo>
                    <a:lnTo>
                      <a:pt x="2563" y="822"/>
                    </a:lnTo>
                    <a:lnTo>
                      <a:pt x="2482" y="844"/>
                    </a:lnTo>
                    <a:lnTo>
                      <a:pt x="2398" y="863"/>
                    </a:lnTo>
                    <a:lnTo>
                      <a:pt x="2311" y="881"/>
                    </a:lnTo>
                    <a:lnTo>
                      <a:pt x="2224" y="896"/>
                    </a:lnTo>
                    <a:lnTo>
                      <a:pt x="2134" y="909"/>
                    </a:lnTo>
                    <a:lnTo>
                      <a:pt x="2042" y="921"/>
                    </a:lnTo>
                    <a:lnTo>
                      <a:pt x="1950" y="930"/>
                    </a:lnTo>
                    <a:lnTo>
                      <a:pt x="1858" y="938"/>
                    </a:lnTo>
                    <a:lnTo>
                      <a:pt x="1765" y="944"/>
                    </a:lnTo>
                    <a:lnTo>
                      <a:pt x="1672" y="948"/>
                    </a:lnTo>
                    <a:lnTo>
                      <a:pt x="1580" y="951"/>
                    </a:lnTo>
                    <a:lnTo>
                      <a:pt x="1488" y="951"/>
                    </a:lnTo>
                    <a:lnTo>
                      <a:pt x="1397" y="951"/>
                    </a:lnTo>
                    <a:lnTo>
                      <a:pt x="1305" y="948"/>
                    </a:lnTo>
                    <a:lnTo>
                      <a:pt x="1212" y="944"/>
                    </a:lnTo>
                    <a:lnTo>
                      <a:pt x="1119" y="938"/>
                    </a:lnTo>
                    <a:lnTo>
                      <a:pt x="1027" y="930"/>
                    </a:lnTo>
                    <a:lnTo>
                      <a:pt x="935" y="921"/>
                    </a:lnTo>
                    <a:lnTo>
                      <a:pt x="843" y="909"/>
                    </a:lnTo>
                    <a:lnTo>
                      <a:pt x="753" y="896"/>
                    </a:lnTo>
                    <a:lnTo>
                      <a:pt x="666" y="881"/>
                    </a:lnTo>
                    <a:lnTo>
                      <a:pt x="579" y="863"/>
                    </a:lnTo>
                    <a:lnTo>
                      <a:pt x="495" y="844"/>
                    </a:lnTo>
                    <a:lnTo>
                      <a:pt x="414" y="822"/>
                    </a:lnTo>
                    <a:lnTo>
                      <a:pt x="335" y="799"/>
                    </a:lnTo>
                    <a:lnTo>
                      <a:pt x="261" y="774"/>
                    </a:lnTo>
                    <a:lnTo>
                      <a:pt x="190" y="745"/>
                    </a:lnTo>
                    <a:lnTo>
                      <a:pt x="121" y="715"/>
                    </a:lnTo>
                    <a:lnTo>
                      <a:pt x="59" y="682"/>
                    </a:lnTo>
                    <a:lnTo>
                      <a:pt x="0" y="647"/>
                    </a:lnTo>
                    <a:lnTo>
                      <a:pt x="0" y="0"/>
                    </a:lnTo>
                    <a:close/>
                  </a:path>
                </a:pathLst>
              </a:custGeom>
              <a:gradFill>
                <a:gsLst>
                  <a:gs pos="100000">
                    <a:srgbClr val="FFC000"/>
                  </a:gs>
                  <a:gs pos="0">
                    <a:srgbClr val="EFAD00"/>
                  </a:gs>
                </a:gsLst>
                <a:lin ang="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5" name="Group 84">
                <a:extLst>
                  <a:ext uri="{FF2B5EF4-FFF2-40B4-BE49-F238E27FC236}">
                    <a16:creationId xmlns:a16="http://schemas.microsoft.com/office/drawing/2014/main" id="{6ACF380C-8EC4-42BD-9244-126BE0FCE13F}"/>
                  </a:ext>
                </a:extLst>
              </p:cNvPr>
              <p:cNvGrpSpPr/>
              <p:nvPr/>
            </p:nvGrpSpPr>
            <p:grpSpPr>
              <a:xfrm>
                <a:off x="2614465" y="3079905"/>
                <a:ext cx="1031605" cy="1125550"/>
                <a:chOff x="749839" y="3008091"/>
                <a:chExt cx="1033728" cy="1127867"/>
              </a:xfrm>
            </p:grpSpPr>
            <p:sp>
              <p:nvSpPr>
                <p:cNvPr id="86" name="Freeform 101">
                  <a:extLst>
                    <a:ext uri="{FF2B5EF4-FFF2-40B4-BE49-F238E27FC236}">
                      <a16:creationId xmlns:a16="http://schemas.microsoft.com/office/drawing/2014/main" id="{5C29B37B-00D2-48C2-BB16-F20B8AC15330}"/>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87" name="Freeform 8">
                  <a:extLst>
                    <a:ext uri="{FF2B5EF4-FFF2-40B4-BE49-F238E27FC236}">
                      <a16:creationId xmlns:a16="http://schemas.microsoft.com/office/drawing/2014/main" id="{25DC590A-C71D-4FEB-A70A-0B01EE661EE2}"/>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88" name="Freeform 9">
                  <a:extLst>
                    <a:ext uri="{FF2B5EF4-FFF2-40B4-BE49-F238E27FC236}">
                      <a16:creationId xmlns:a16="http://schemas.microsoft.com/office/drawing/2014/main" id="{7CDBC51B-F84B-4079-8E11-F905768DEFB5}"/>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89" name="Freeform 10">
                  <a:extLst>
                    <a:ext uri="{FF2B5EF4-FFF2-40B4-BE49-F238E27FC236}">
                      <a16:creationId xmlns:a16="http://schemas.microsoft.com/office/drawing/2014/main" id="{A7B3C7FA-CD62-4C78-B2C5-C3947F82DF1C}"/>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0" name="Freeform 11">
                  <a:extLst>
                    <a:ext uri="{FF2B5EF4-FFF2-40B4-BE49-F238E27FC236}">
                      <a16:creationId xmlns:a16="http://schemas.microsoft.com/office/drawing/2014/main" id="{0C2975CC-15E2-4782-B57A-05DDCCA70B64}"/>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1" name="Freeform 12">
                  <a:extLst>
                    <a:ext uri="{FF2B5EF4-FFF2-40B4-BE49-F238E27FC236}">
                      <a16:creationId xmlns:a16="http://schemas.microsoft.com/office/drawing/2014/main" id="{1B59B5F8-080A-42BD-A4D4-FFA9541D771E}"/>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2" name="Freeform 13">
                  <a:extLst>
                    <a:ext uri="{FF2B5EF4-FFF2-40B4-BE49-F238E27FC236}">
                      <a16:creationId xmlns:a16="http://schemas.microsoft.com/office/drawing/2014/main" id="{3715A2E5-25EF-4A3F-88BC-33875A09FA47}"/>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3" name="Freeform 14">
                  <a:extLst>
                    <a:ext uri="{FF2B5EF4-FFF2-40B4-BE49-F238E27FC236}">
                      <a16:creationId xmlns:a16="http://schemas.microsoft.com/office/drawing/2014/main" id="{29792308-FF6F-46C6-B3B1-17ABC033C2F4}"/>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4" name="Freeform 15">
                  <a:extLst>
                    <a:ext uri="{FF2B5EF4-FFF2-40B4-BE49-F238E27FC236}">
                      <a16:creationId xmlns:a16="http://schemas.microsoft.com/office/drawing/2014/main" id="{CFEFC071-73E1-43AC-B3A3-279015E9EB18}"/>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5" name="Freeform 16">
                  <a:extLst>
                    <a:ext uri="{FF2B5EF4-FFF2-40B4-BE49-F238E27FC236}">
                      <a16:creationId xmlns:a16="http://schemas.microsoft.com/office/drawing/2014/main" id="{AA677CBD-09C3-43ED-89F3-441E2ED91BE1}"/>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6" name="Freeform 17">
                  <a:extLst>
                    <a:ext uri="{FF2B5EF4-FFF2-40B4-BE49-F238E27FC236}">
                      <a16:creationId xmlns:a16="http://schemas.microsoft.com/office/drawing/2014/main" id="{561F5082-A958-4519-84EE-E97E2ACC2086}"/>
                    </a:ext>
                  </a:extLst>
                </p:cNvPr>
                <p:cNvSpPr>
                  <a:spLocks/>
                </p:cNvSpPr>
                <p:nvPr/>
              </p:nvSpPr>
              <p:spPr bwMode="auto">
                <a:xfrm>
                  <a:off x="822254" y="3053350"/>
                  <a:ext cx="888897" cy="534062"/>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7" name="Freeform 18">
                  <a:extLst>
                    <a:ext uri="{FF2B5EF4-FFF2-40B4-BE49-F238E27FC236}">
                      <a16:creationId xmlns:a16="http://schemas.microsoft.com/office/drawing/2014/main" id="{EB3B209C-2D8B-43C4-A1EE-A9537040C3A8}"/>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8" name="Freeform 19">
                  <a:extLst>
                    <a:ext uri="{FF2B5EF4-FFF2-40B4-BE49-F238E27FC236}">
                      <a16:creationId xmlns:a16="http://schemas.microsoft.com/office/drawing/2014/main" id="{F05A659C-745C-4E13-A782-6C83F708FDBA}"/>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99" name="Freeform 20">
                  <a:extLst>
                    <a:ext uri="{FF2B5EF4-FFF2-40B4-BE49-F238E27FC236}">
                      <a16:creationId xmlns:a16="http://schemas.microsoft.com/office/drawing/2014/main" id="{FE51BD86-F570-4A4B-B646-8704D62C0F21}"/>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100" name="Freeform 21">
                  <a:extLst>
                    <a:ext uri="{FF2B5EF4-FFF2-40B4-BE49-F238E27FC236}">
                      <a16:creationId xmlns:a16="http://schemas.microsoft.com/office/drawing/2014/main" id="{EC628BCD-CBF3-4A56-B59D-2F17ACE65C5F}"/>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101" name="Freeform 22">
                  <a:extLst>
                    <a:ext uri="{FF2B5EF4-FFF2-40B4-BE49-F238E27FC236}">
                      <a16:creationId xmlns:a16="http://schemas.microsoft.com/office/drawing/2014/main" id="{9581FFAC-9893-481B-AE5E-D52CD04DFD1E}"/>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grpSp>
        <p:sp>
          <p:nvSpPr>
            <p:cNvPr id="116" name="Rectangle 115">
              <a:extLst>
                <a:ext uri="{FF2B5EF4-FFF2-40B4-BE49-F238E27FC236}">
                  <a16:creationId xmlns:a16="http://schemas.microsoft.com/office/drawing/2014/main" id="{8DC992BD-2785-4BCB-8B17-0EBD41686386}"/>
                </a:ext>
              </a:extLst>
            </p:cNvPr>
            <p:cNvSpPr>
              <a:spLocks noChangeArrowheads="1"/>
            </p:cNvSpPr>
            <p:nvPr/>
          </p:nvSpPr>
          <p:spPr bwMode="auto">
            <a:xfrm>
              <a:off x="10856550" y="4204853"/>
              <a:ext cx="924637" cy="283464"/>
            </a:xfrm>
            <a:prstGeom prst="rect">
              <a:avLst/>
            </a:prstGeom>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w="0">
              <a:noFill/>
              <a:prstDash val="solid"/>
              <a:miter lim="800000"/>
              <a:headEnd/>
              <a:tailEnd/>
            </a:ln>
          </p:spPr>
          <p:txBody>
            <a:bodyPr vert="horz" wrap="square" lIns="91440" tIns="82296" rIns="54864" bIns="100584" numCol="1" anchor="ctr" anchorCtr="0" compatLnSpc="1">
              <a:prstTxWarp prst="textNoShape">
                <a:avLst/>
              </a:prstTxWarp>
            </a:bodyPr>
            <a:lstStyle/>
            <a:p>
              <a:r>
                <a:rPr lang="en-US" sz="1300">
                  <a:solidFill>
                    <a:prstClr val="white"/>
                  </a:solidFill>
                  <a:ea typeface="ＭＳ Ｐゴシック"/>
                  <a:cs typeface="ＭＳ Ｐゴシック"/>
                </a:rPr>
                <a:t>Version B</a:t>
              </a:r>
            </a:p>
          </p:txBody>
        </p:sp>
      </p:grpSp>
    </p:spTree>
    <p:extLst>
      <p:ext uri="{BB962C8B-B14F-4D97-AF65-F5344CB8AC3E}">
        <p14:creationId xmlns:p14="http://schemas.microsoft.com/office/powerpoint/2010/main" val="162651135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2">
            <a:extLst>
              <a:ext uri="{FF2B5EF4-FFF2-40B4-BE49-F238E27FC236}">
                <a16:creationId xmlns:a16="http://schemas.microsoft.com/office/drawing/2014/main" id="{DB8804EE-5D29-41FC-802A-1878AC74FB1D}"/>
              </a:ext>
            </a:extLst>
          </p:cNvPr>
          <p:cNvGrpSpPr/>
          <p:nvPr/>
        </p:nvGrpSpPr>
        <p:grpSpPr>
          <a:xfrm>
            <a:off x="-16394" y="-8965"/>
            <a:ext cx="12223812" cy="6885432"/>
            <a:chOff x="-7429" y="0"/>
            <a:chExt cx="12223812" cy="6885432"/>
          </a:xfrm>
        </p:grpSpPr>
        <p:sp>
          <p:nvSpPr>
            <p:cNvPr id="94" name="shading (lower right)">
              <a:extLst>
                <a:ext uri="{FF2B5EF4-FFF2-40B4-BE49-F238E27FC236}">
                  <a16:creationId xmlns:a16="http://schemas.microsoft.com/office/drawing/2014/main" id="{DB0466AF-62EE-4D0D-9B1B-168FFACE038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95" name="Group 94">
              <a:extLst>
                <a:ext uri="{FF2B5EF4-FFF2-40B4-BE49-F238E27FC236}">
                  <a16:creationId xmlns:a16="http://schemas.microsoft.com/office/drawing/2014/main" id="{AA926682-A222-4B0D-8CA6-0A42AFF9A2B2}"/>
                </a:ext>
              </a:extLst>
            </p:cNvPr>
            <p:cNvGrpSpPr/>
            <p:nvPr/>
          </p:nvGrpSpPr>
          <p:grpSpPr>
            <a:xfrm>
              <a:off x="0" y="0"/>
              <a:ext cx="12192000" cy="6858000"/>
              <a:chOff x="0" y="0"/>
              <a:chExt cx="12192000" cy="6858000"/>
            </a:xfrm>
          </p:grpSpPr>
          <p:grpSp>
            <p:nvGrpSpPr>
              <p:cNvPr id="97" name="Group 96" hidden="1">
                <a:extLst>
                  <a:ext uri="{FF2B5EF4-FFF2-40B4-BE49-F238E27FC236}">
                    <a16:creationId xmlns:a16="http://schemas.microsoft.com/office/drawing/2014/main" id="{C3ADDC8E-0C3D-47F1-A447-80BC41AF3097}"/>
                  </a:ext>
                </a:extLst>
              </p:cNvPr>
              <p:cNvGrpSpPr/>
              <p:nvPr/>
            </p:nvGrpSpPr>
            <p:grpSpPr>
              <a:xfrm>
                <a:off x="0" y="0"/>
                <a:ext cx="12192000" cy="6858000"/>
                <a:chOff x="0" y="0"/>
                <a:chExt cx="12192000" cy="6858000"/>
              </a:xfrm>
            </p:grpSpPr>
            <p:sp>
              <p:nvSpPr>
                <p:cNvPr id="115" name="Rectangle 114">
                  <a:extLst>
                    <a:ext uri="{FF2B5EF4-FFF2-40B4-BE49-F238E27FC236}">
                      <a16:creationId xmlns:a16="http://schemas.microsoft.com/office/drawing/2014/main" id="{265B1D2A-B3CC-4D64-98AA-DA9782C27842}"/>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6" name="Picture 115">
                  <a:extLst>
                    <a:ext uri="{FF2B5EF4-FFF2-40B4-BE49-F238E27FC236}">
                      <a16:creationId xmlns:a16="http://schemas.microsoft.com/office/drawing/2014/main" id="{1617C85A-8214-47DA-93CA-667AD552E9F1}"/>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98" name="Group 97">
                <a:extLst>
                  <a:ext uri="{FF2B5EF4-FFF2-40B4-BE49-F238E27FC236}">
                    <a16:creationId xmlns:a16="http://schemas.microsoft.com/office/drawing/2014/main" id="{9632203C-2DBA-48AD-B321-1F9072B6CD94}"/>
                  </a:ext>
                </a:extLst>
              </p:cNvPr>
              <p:cNvGrpSpPr/>
              <p:nvPr/>
            </p:nvGrpSpPr>
            <p:grpSpPr>
              <a:xfrm>
                <a:off x="208303" y="146055"/>
                <a:ext cx="11731071" cy="6595922"/>
                <a:chOff x="208303" y="146055"/>
                <a:chExt cx="11731071" cy="6595922"/>
              </a:xfrm>
            </p:grpSpPr>
            <p:grpSp>
              <p:nvGrpSpPr>
                <p:cNvPr id="99" name="Group 98">
                  <a:extLst>
                    <a:ext uri="{FF2B5EF4-FFF2-40B4-BE49-F238E27FC236}">
                      <a16:creationId xmlns:a16="http://schemas.microsoft.com/office/drawing/2014/main" id="{05519BBB-3405-4CC3-AC6D-B4CE0C60F025}"/>
                    </a:ext>
                  </a:extLst>
                </p:cNvPr>
                <p:cNvGrpSpPr/>
                <p:nvPr/>
              </p:nvGrpSpPr>
              <p:grpSpPr>
                <a:xfrm>
                  <a:off x="11604987" y="146055"/>
                  <a:ext cx="334387" cy="435843"/>
                  <a:chOff x="11604987" y="146055"/>
                  <a:chExt cx="334387" cy="435843"/>
                </a:xfrm>
              </p:grpSpPr>
              <p:grpSp>
                <p:nvGrpSpPr>
                  <p:cNvPr id="107" name="Group 106">
                    <a:extLst>
                      <a:ext uri="{FF2B5EF4-FFF2-40B4-BE49-F238E27FC236}">
                        <a16:creationId xmlns:a16="http://schemas.microsoft.com/office/drawing/2014/main" id="{0280A47A-FED6-4E74-8301-769241BDB824}"/>
                      </a:ext>
                    </a:extLst>
                  </p:cNvPr>
                  <p:cNvGrpSpPr>
                    <a:grpSpLocks noChangeAspect="1"/>
                  </p:cNvGrpSpPr>
                  <p:nvPr/>
                </p:nvGrpSpPr>
                <p:grpSpPr>
                  <a:xfrm>
                    <a:off x="11770125" y="399018"/>
                    <a:ext cx="169249" cy="182880"/>
                    <a:chOff x="7310041" y="760941"/>
                    <a:chExt cx="1043386" cy="1127422"/>
                  </a:xfrm>
                </p:grpSpPr>
                <p:sp>
                  <p:nvSpPr>
                    <p:cNvPr id="112" name="Freeform 72">
                      <a:extLst>
                        <a:ext uri="{FF2B5EF4-FFF2-40B4-BE49-F238E27FC236}">
                          <a16:creationId xmlns:a16="http://schemas.microsoft.com/office/drawing/2014/main" id="{12D9CFAA-9992-4984-B2A8-B04DFE9E1E7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3" name="Rectangle 112">
                      <a:extLst>
                        <a:ext uri="{FF2B5EF4-FFF2-40B4-BE49-F238E27FC236}">
                          <a16:creationId xmlns:a16="http://schemas.microsoft.com/office/drawing/2014/main" id="{2DC540B6-8755-4E61-9892-F21730DF2DE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4" name="Rectangle 113">
                      <a:extLst>
                        <a:ext uri="{FF2B5EF4-FFF2-40B4-BE49-F238E27FC236}">
                          <a16:creationId xmlns:a16="http://schemas.microsoft.com/office/drawing/2014/main" id="{4B2EB4E6-CE5A-4251-AEDB-C4C83B475861}"/>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108" name="Group 107">
                    <a:extLst>
                      <a:ext uri="{FF2B5EF4-FFF2-40B4-BE49-F238E27FC236}">
                        <a16:creationId xmlns:a16="http://schemas.microsoft.com/office/drawing/2014/main" id="{C55CB587-72E6-420C-9C3E-FC8F67CE9EFB}"/>
                      </a:ext>
                    </a:extLst>
                  </p:cNvPr>
                  <p:cNvGrpSpPr>
                    <a:grpSpLocks noChangeAspect="1"/>
                  </p:cNvGrpSpPr>
                  <p:nvPr/>
                </p:nvGrpSpPr>
                <p:grpSpPr>
                  <a:xfrm>
                    <a:off x="11604987" y="146055"/>
                    <a:ext cx="73152" cy="73152"/>
                    <a:chOff x="7310041" y="760941"/>
                    <a:chExt cx="1043386" cy="1127422"/>
                  </a:xfrm>
                </p:grpSpPr>
                <p:sp>
                  <p:nvSpPr>
                    <p:cNvPr id="109" name="Freeform 69">
                      <a:extLst>
                        <a:ext uri="{FF2B5EF4-FFF2-40B4-BE49-F238E27FC236}">
                          <a16:creationId xmlns:a16="http://schemas.microsoft.com/office/drawing/2014/main" id="{CD1E2E36-E915-4EB1-9F8F-D227E0E4939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0" name="Rectangle 109">
                      <a:extLst>
                        <a:ext uri="{FF2B5EF4-FFF2-40B4-BE49-F238E27FC236}">
                          <a16:creationId xmlns:a16="http://schemas.microsoft.com/office/drawing/2014/main" id="{20D6C1C1-8ABC-4119-A075-BF4CDDDD177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1" name="Rectangle 110">
                      <a:extLst>
                        <a:ext uri="{FF2B5EF4-FFF2-40B4-BE49-F238E27FC236}">
                          <a16:creationId xmlns:a16="http://schemas.microsoft.com/office/drawing/2014/main" id="{3515B0E6-F398-445F-9AC9-11781E43E8F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100" name="Group 99">
                  <a:extLst>
                    <a:ext uri="{FF2B5EF4-FFF2-40B4-BE49-F238E27FC236}">
                      <a16:creationId xmlns:a16="http://schemas.microsoft.com/office/drawing/2014/main" id="{6234B514-0AA3-4364-8B40-F8595764CA49}"/>
                    </a:ext>
                  </a:extLst>
                </p:cNvPr>
                <p:cNvGrpSpPr/>
                <p:nvPr/>
              </p:nvGrpSpPr>
              <p:grpSpPr>
                <a:xfrm>
                  <a:off x="208303" y="5787704"/>
                  <a:ext cx="437544" cy="389381"/>
                  <a:chOff x="9178262" y="1315181"/>
                  <a:chExt cx="437544" cy="389381"/>
                </a:xfrm>
              </p:grpSpPr>
              <p:pic>
                <p:nvPicPr>
                  <p:cNvPr id="105" name="Picture 104">
                    <a:extLst>
                      <a:ext uri="{FF2B5EF4-FFF2-40B4-BE49-F238E27FC236}">
                        <a16:creationId xmlns:a16="http://schemas.microsoft.com/office/drawing/2014/main" id="{CA82F38B-442F-4191-AC74-0F805EAAE5B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06" name="Picture 105">
                    <a:extLst>
                      <a:ext uri="{FF2B5EF4-FFF2-40B4-BE49-F238E27FC236}">
                        <a16:creationId xmlns:a16="http://schemas.microsoft.com/office/drawing/2014/main" id="{758660E8-0477-4BD9-9EF5-B9B76EF209C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101" name="Group 100">
                  <a:extLst>
                    <a:ext uri="{FF2B5EF4-FFF2-40B4-BE49-F238E27FC236}">
                      <a16:creationId xmlns:a16="http://schemas.microsoft.com/office/drawing/2014/main" id="{4050206C-2983-439B-B087-145DAF720A89}"/>
                    </a:ext>
                  </a:extLst>
                </p:cNvPr>
                <p:cNvGrpSpPr/>
                <p:nvPr/>
              </p:nvGrpSpPr>
              <p:grpSpPr>
                <a:xfrm>
                  <a:off x="250899" y="6421937"/>
                  <a:ext cx="669934" cy="274320"/>
                  <a:chOff x="9445759" y="1430242"/>
                  <a:chExt cx="669934" cy="274320"/>
                </a:xfrm>
              </p:grpSpPr>
              <p:pic>
                <p:nvPicPr>
                  <p:cNvPr id="103" name="Picture 102">
                    <a:extLst>
                      <a:ext uri="{FF2B5EF4-FFF2-40B4-BE49-F238E27FC236}">
                        <a16:creationId xmlns:a16="http://schemas.microsoft.com/office/drawing/2014/main" id="{A99CBD42-7E8E-467C-8CFC-67B329CB721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04" name="Picture 103">
                    <a:extLst>
                      <a:ext uri="{FF2B5EF4-FFF2-40B4-BE49-F238E27FC236}">
                        <a16:creationId xmlns:a16="http://schemas.microsoft.com/office/drawing/2014/main" id="{9E695473-43F1-4885-9C66-4EE6029F074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102" name="Picture 101">
                  <a:extLst>
                    <a:ext uri="{FF2B5EF4-FFF2-40B4-BE49-F238E27FC236}">
                      <a16:creationId xmlns:a16="http://schemas.microsoft.com/office/drawing/2014/main" id="{87DA1DF3-B3EF-46CA-8C97-3D97F6DF59F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96" name="Picture 95">
              <a:extLst>
                <a:ext uri="{FF2B5EF4-FFF2-40B4-BE49-F238E27FC236}">
                  <a16:creationId xmlns:a16="http://schemas.microsoft.com/office/drawing/2014/main" id="{86506CEF-3901-46B2-8036-560343836255}"/>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Branch versioning – special considerations</a:t>
            </a:r>
          </a:p>
        </p:txBody>
      </p:sp>
      <p:sp>
        <p:nvSpPr>
          <p:cNvPr id="19" name="Content Placeholder 18"/>
          <p:cNvSpPr>
            <a:spLocks noGrp="1"/>
          </p:cNvSpPr>
          <p:nvPr>
            <p:ph sz="quarter" idx="10"/>
          </p:nvPr>
        </p:nvSpPr>
        <p:spPr>
          <a:xfrm>
            <a:off x="914400" y="1828799"/>
            <a:ext cx="10369296" cy="4346575"/>
          </a:xfrm>
        </p:spPr>
        <p:txBody>
          <a:bodyPr/>
          <a:lstStyle/>
          <a:p>
            <a:r>
              <a:rPr lang="en-US"/>
              <a:t>Only versioning model for newer datasets</a:t>
            </a:r>
          </a:p>
          <a:p>
            <a:pPr lvl="1"/>
            <a:r>
              <a:rPr lang="en-US"/>
              <a:t>Parcel fabric</a:t>
            </a:r>
          </a:p>
          <a:p>
            <a:pPr lvl="1"/>
            <a:r>
              <a:rPr lang="en-US"/>
              <a:t>Utility network</a:t>
            </a:r>
          </a:p>
          <a:p>
            <a:r>
              <a:rPr lang="en-US"/>
              <a:t>Only for by reference services not available for hosted services</a:t>
            </a:r>
          </a:p>
          <a:p>
            <a:r>
              <a:rPr lang="en-US"/>
              <a:t>Only editable via feature service</a:t>
            </a:r>
          </a:p>
          <a:p>
            <a:r>
              <a:rPr lang="en-US"/>
              <a:t>Single level of versions </a:t>
            </a:r>
          </a:p>
          <a:p>
            <a:pPr lvl="1"/>
            <a:r>
              <a:rPr lang="en-US"/>
              <a:t>Ability to change ownership</a:t>
            </a:r>
          </a:p>
        </p:txBody>
      </p:sp>
      <p:grpSp>
        <p:nvGrpSpPr>
          <p:cNvPr id="10" name="Group 9">
            <a:extLst>
              <a:ext uri="{FF2B5EF4-FFF2-40B4-BE49-F238E27FC236}">
                <a16:creationId xmlns:a16="http://schemas.microsoft.com/office/drawing/2014/main" id="{A5A2EFEB-C1C6-4933-942B-2A0A68F38E20}"/>
              </a:ext>
            </a:extLst>
          </p:cNvPr>
          <p:cNvGrpSpPr/>
          <p:nvPr/>
        </p:nvGrpSpPr>
        <p:grpSpPr>
          <a:xfrm>
            <a:off x="8218087" y="1891014"/>
            <a:ext cx="3563100" cy="3735857"/>
            <a:chOff x="8218087" y="1891014"/>
            <a:chExt cx="3563100" cy="3735857"/>
          </a:xfrm>
        </p:grpSpPr>
        <p:grpSp>
          <p:nvGrpSpPr>
            <p:cNvPr id="11" name="Group 10">
              <a:extLst>
                <a:ext uri="{FF2B5EF4-FFF2-40B4-BE49-F238E27FC236}">
                  <a16:creationId xmlns:a16="http://schemas.microsoft.com/office/drawing/2014/main" id="{3CACDCC2-BFDB-4BC7-AE1A-15028CB56470}"/>
                </a:ext>
              </a:extLst>
            </p:cNvPr>
            <p:cNvGrpSpPr>
              <a:grpSpLocks noChangeAspect="1"/>
            </p:cNvGrpSpPr>
            <p:nvPr/>
          </p:nvGrpSpPr>
          <p:grpSpPr>
            <a:xfrm>
              <a:off x="8218087" y="4574997"/>
              <a:ext cx="1111082" cy="1051118"/>
              <a:chOff x="1828800" y="2182495"/>
              <a:chExt cx="500063" cy="473075"/>
            </a:xfrm>
          </p:grpSpPr>
          <p:sp useBgFill="1">
            <p:nvSpPr>
              <p:cNvPr id="66" name="Freeform 6">
                <a:extLst>
                  <a:ext uri="{FF2B5EF4-FFF2-40B4-BE49-F238E27FC236}">
                    <a16:creationId xmlns:a16="http://schemas.microsoft.com/office/drawing/2014/main" id="{DE50DECB-D772-4C7E-B532-6E6ED05EFFF4}"/>
                  </a:ext>
                </a:extLst>
              </p:cNvPr>
              <p:cNvSpPr>
                <a:spLocks/>
              </p:cNvSpPr>
              <p:nvPr/>
            </p:nvSpPr>
            <p:spPr bwMode="auto">
              <a:xfrm>
                <a:off x="1828800" y="2182495"/>
                <a:ext cx="500063" cy="473075"/>
              </a:xfrm>
              <a:custGeom>
                <a:avLst/>
                <a:gdLst>
                  <a:gd name="T0" fmla="*/ 1414 w 2200"/>
                  <a:gd name="T1" fmla="*/ 2 h 2083"/>
                  <a:gd name="T2" fmla="*/ 2114 w 2200"/>
                  <a:gd name="T3" fmla="*/ 144 h 2083"/>
                  <a:gd name="T4" fmla="*/ 2176 w 2200"/>
                  <a:gd name="T5" fmla="*/ 194 h 2083"/>
                  <a:gd name="T6" fmla="*/ 2200 w 2200"/>
                  <a:gd name="T7" fmla="*/ 271 h 2083"/>
                  <a:gd name="T8" fmla="*/ 2096 w 2200"/>
                  <a:gd name="T9" fmla="*/ 822 h 2083"/>
                  <a:gd name="T10" fmla="*/ 2078 w 2200"/>
                  <a:gd name="T11" fmla="*/ 880 h 2083"/>
                  <a:gd name="T12" fmla="*/ 2084 w 2200"/>
                  <a:gd name="T13" fmla="*/ 928 h 2083"/>
                  <a:gd name="T14" fmla="*/ 2061 w 2200"/>
                  <a:gd name="T15" fmla="*/ 1008 h 2083"/>
                  <a:gd name="T16" fmla="*/ 1999 w 2200"/>
                  <a:gd name="T17" fmla="*/ 1059 h 2083"/>
                  <a:gd name="T18" fmla="*/ 1623 w 2200"/>
                  <a:gd name="T19" fmla="*/ 1204 h 2083"/>
                  <a:gd name="T20" fmla="*/ 1522 w 2200"/>
                  <a:gd name="T21" fmla="*/ 1182 h 2083"/>
                  <a:gd name="T22" fmla="*/ 1537 w 2200"/>
                  <a:gd name="T23" fmla="*/ 1249 h 2083"/>
                  <a:gd name="T24" fmla="*/ 1536 w 2200"/>
                  <a:gd name="T25" fmla="*/ 1879 h 2083"/>
                  <a:gd name="T26" fmla="*/ 1512 w 2200"/>
                  <a:gd name="T27" fmla="*/ 1962 h 2083"/>
                  <a:gd name="T28" fmla="*/ 1476 w 2200"/>
                  <a:gd name="T29" fmla="*/ 2015 h 2083"/>
                  <a:gd name="T30" fmla="*/ 1389 w 2200"/>
                  <a:gd name="T31" fmla="*/ 2071 h 2083"/>
                  <a:gd name="T32" fmla="*/ 1322 w 2200"/>
                  <a:gd name="T33" fmla="*/ 2083 h 2083"/>
                  <a:gd name="T34" fmla="*/ 1243 w 2200"/>
                  <a:gd name="T35" fmla="*/ 2067 h 2083"/>
                  <a:gd name="T36" fmla="*/ 1175 w 2200"/>
                  <a:gd name="T37" fmla="*/ 2022 h 2083"/>
                  <a:gd name="T38" fmla="*/ 1124 w 2200"/>
                  <a:gd name="T39" fmla="*/ 1947 h 2083"/>
                  <a:gd name="T40" fmla="*/ 1105 w 2200"/>
                  <a:gd name="T41" fmla="*/ 1844 h 2083"/>
                  <a:gd name="T42" fmla="*/ 1015 w 2200"/>
                  <a:gd name="T43" fmla="*/ 1776 h 2083"/>
                  <a:gd name="T44" fmla="*/ 853 w 2200"/>
                  <a:gd name="T45" fmla="*/ 1852 h 2083"/>
                  <a:gd name="T46" fmla="*/ 663 w 2200"/>
                  <a:gd name="T47" fmla="*/ 1888 h 2083"/>
                  <a:gd name="T48" fmla="*/ 476 w 2200"/>
                  <a:gd name="T49" fmla="*/ 1878 h 2083"/>
                  <a:gd name="T50" fmla="*/ 313 w 2200"/>
                  <a:gd name="T51" fmla="*/ 1818 h 2083"/>
                  <a:gd name="T52" fmla="*/ 174 w 2200"/>
                  <a:gd name="T53" fmla="*/ 1715 h 2083"/>
                  <a:gd name="T54" fmla="*/ 72 w 2200"/>
                  <a:gd name="T55" fmla="*/ 1578 h 2083"/>
                  <a:gd name="T56" fmla="*/ 12 w 2200"/>
                  <a:gd name="T57" fmla="*/ 1413 h 2083"/>
                  <a:gd name="T58" fmla="*/ 1 w 2200"/>
                  <a:gd name="T59" fmla="*/ 1224 h 2083"/>
                  <a:gd name="T60" fmla="*/ 22 w 2200"/>
                  <a:gd name="T61" fmla="*/ 1026 h 2083"/>
                  <a:gd name="T62" fmla="*/ 56 w 2200"/>
                  <a:gd name="T63" fmla="*/ 854 h 2083"/>
                  <a:gd name="T64" fmla="*/ 90 w 2200"/>
                  <a:gd name="T65" fmla="*/ 740 h 2083"/>
                  <a:gd name="T66" fmla="*/ 135 w 2200"/>
                  <a:gd name="T67" fmla="*/ 672 h 2083"/>
                  <a:gd name="T68" fmla="*/ 187 w 2200"/>
                  <a:gd name="T69" fmla="*/ 634 h 2083"/>
                  <a:gd name="T70" fmla="*/ 238 w 2200"/>
                  <a:gd name="T71" fmla="*/ 618 h 2083"/>
                  <a:gd name="T72" fmla="*/ 261 w 2200"/>
                  <a:gd name="T73" fmla="*/ 548 h 2083"/>
                  <a:gd name="T74" fmla="*/ 325 w 2200"/>
                  <a:gd name="T75" fmla="*/ 474 h 2083"/>
                  <a:gd name="T76" fmla="*/ 376 w 2200"/>
                  <a:gd name="T77" fmla="*/ 412 h 2083"/>
                  <a:gd name="T78" fmla="*/ 372 w 2200"/>
                  <a:gd name="T79" fmla="*/ 301 h 2083"/>
                  <a:gd name="T80" fmla="*/ 415 w 2200"/>
                  <a:gd name="T81" fmla="*/ 188 h 2083"/>
                  <a:gd name="T82" fmla="*/ 500 w 2200"/>
                  <a:gd name="T83" fmla="*/ 102 h 2083"/>
                  <a:gd name="T84" fmla="*/ 614 w 2200"/>
                  <a:gd name="T85" fmla="*/ 59 h 2083"/>
                  <a:gd name="T86" fmla="*/ 738 w 2200"/>
                  <a:gd name="T87" fmla="*/ 69 h 2083"/>
                  <a:gd name="T88" fmla="*/ 845 w 2200"/>
                  <a:gd name="T89" fmla="*/ 127 h 2083"/>
                  <a:gd name="T90" fmla="*/ 918 w 2200"/>
                  <a:gd name="T91" fmla="*/ 223 h 2083"/>
                  <a:gd name="T92" fmla="*/ 945 w 2200"/>
                  <a:gd name="T93" fmla="*/ 343 h 2083"/>
                  <a:gd name="T94" fmla="*/ 925 w 2200"/>
                  <a:gd name="T95" fmla="*/ 451 h 2083"/>
                  <a:gd name="T96" fmla="*/ 867 w 2200"/>
                  <a:gd name="T97" fmla="*/ 544 h 2083"/>
                  <a:gd name="T98" fmla="*/ 940 w 2200"/>
                  <a:gd name="T99" fmla="*/ 604 h 2083"/>
                  <a:gd name="T100" fmla="*/ 997 w 2200"/>
                  <a:gd name="T101" fmla="*/ 693 h 2083"/>
                  <a:gd name="T102" fmla="*/ 1162 w 2200"/>
                  <a:gd name="T103" fmla="*/ 598 h 2083"/>
                  <a:gd name="T104" fmla="*/ 1278 w 2200"/>
                  <a:gd name="T105" fmla="*/ 63 h 2083"/>
                  <a:gd name="T106" fmla="*/ 1342 w 2200"/>
                  <a:gd name="T107" fmla="*/ 1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0" h="2083">
                    <a:moveTo>
                      <a:pt x="1395" y="0"/>
                    </a:moveTo>
                    <a:lnTo>
                      <a:pt x="1404" y="1"/>
                    </a:lnTo>
                    <a:lnTo>
                      <a:pt x="1414" y="2"/>
                    </a:lnTo>
                    <a:lnTo>
                      <a:pt x="1423" y="3"/>
                    </a:lnTo>
                    <a:lnTo>
                      <a:pt x="2087" y="135"/>
                    </a:lnTo>
                    <a:lnTo>
                      <a:pt x="2114" y="144"/>
                    </a:lnTo>
                    <a:lnTo>
                      <a:pt x="2138" y="156"/>
                    </a:lnTo>
                    <a:lnTo>
                      <a:pt x="2159" y="174"/>
                    </a:lnTo>
                    <a:lnTo>
                      <a:pt x="2176" y="194"/>
                    </a:lnTo>
                    <a:lnTo>
                      <a:pt x="2189" y="219"/>
                    </a:lnTo>
                    <a:lnTo>
                      <a:pt x="2197" y="244"/>
                    </a:lnTo>
                    <a:lnTo>
                      <a:pt x="2200" y="271"/>
                    </a:lnTo>
                    <a:lnTo>
                      <a:pt x="2197" y="300"/>
                    </a:lnTo>
                    <a:lnTo>
                      <a:pt x="2102" y="799"/>
                    </a:lnTo>
                    <a:lnTo>
                      <a:pt x="2096" y="822"/>
                    </a:lnTo>
                    <a:lnTo>
                      <a:pt x="2085" y="843"/>
                    </a:lnTo>
                    <a:lnTo>
                      <a:pt x="2072" y="862"/>
                    </a:lnTo>
                    <a:lnTo>
                      <a:pt x="2078" y="880"/>
                    </a:lnTo>
                    <a:lnTo>
                      <a:pt x="2082" y="899"/>
                    </a:lnTo>
                    <a:lnTo>
                      <a:pt x="2084" y="918"/>
                    </a:lnTo>
                    <a:lnTo>
                      <a:pt x="2084" y="928"/>
                    </a:lnTo>
                    <a:lnTo>
                      <a:pt x="2081" y="957"/>
                    </a:lnTo>
                    <a:lnTo>
                      <a:pt x="2074" y="983"/>
                    </a:lnTo>
                    <a:lnTo>
                      <a:pt x="2061" y="1008"/>
                    </a:lnTo>
                    <a:lnTo>
                      <a:pt x="2044" y="1029"/>
                    </a:lnTo>
                    <a:lnTo>
                      <a:pt x="2023" y="1046"/>
                    </a:lnTo>
                    <a:lnTo>
                      <a:pt x="1999" y="1059"/>
                    </a:lnTo>
                    <a:lnTo>
                      <a:pt x="1686" y="1190"/>
                    </a:lnTo>
                    <a:lnTo>
                      <a:pt x="1655" y="1201"/>
                    </a:lnTo>
                    <a:lnTo>
                      <a:pt x="1623" y="1204"/>
                    </a:lnTo>
                    <a:lnTo>
                      <a:pt x="1600" y="1202"/>
                    </a:lnTo>
                    <a:lnTo>
                      <a:pt x="1579" y="1198"/>
                    </a:lnTo>
                    <a:lnTo>
                      <a:pt x="1522" y="1182"/>
                    </a:lnTo>
                    <a:lnTo>
                      <a:pt x="1529" y="1203"/>
                    </a:lnTo>
                    <a:lnTo>
                      <a:pt x="1534" y="1224"/>
                    </a:lnTo>
                    <a:lnTo>
                      <a:pt x="1537" y="1249"/>
                    </a:lnTo>
                    <a:lnTo>
                      <a:pt x="1538" y="1258"/>
                    </a:lnTo>
                    <a:lnTo>
                      <a:pt x="1538" y="1844"/>
                    </a:lnTo>
                    <a:lnTo>
                      <a:pt x="1536" y="1879"/>
                    </a:lnTo>
                    <a:lnTo>
                      <a:pt x="1531" y="1910"/>
                    </a:lnTo>
                    <a:lnTo>
                      <a:pt x="1522" y="1938"/>
                    </a:lnTo>
                    <a:lnTo>
                      <a:pt x="1512" y="1962"/>
                    </a:lnTo>
                    <a:lnTo>
                      <a:pt x="1500" y="1983"/>
                    </a:lnTo>
                    <a:lnTo>
                      <a:pt x="1488" y="2001"/>
                    </a:lnTo>
                    <a:lnTo>
                      <a:pt x="1476" y="2015"/>
                    </a:lnTo>
                    <a:lnTo>
                      <a:pt x="1450" y="2039"/>
                    </a:lnTo>
                    <a:lnTo>
                      <a:pt x="1421" y="2058"/>
                    </a:lnTo>
                    <a:lnTo>
                      <a:pt x="1389" y="2071"/>
                    </a:lnTo>
                    <a:lnTo>
                      <a:pt x="1356" y="2080"/>
                    </a:lnTo>
                    <a:lnTo>
                      <a:pt x="1322" y="2083"/>
                    </a:lnTo>
                    <a:lnTo>
                      <a:pt x="1322" y="2083"/>
                    </a:lnTo>
                    <a:lnTo>
                      <a:pt x="1295" y="2081"/>
                    </a:lnTo>
                    <a:lnTo>
                      <a:pt x="1270" y="2076"/>
                    </a:lnTo>
                    <a:lnTo>
                      <a:pt x="1243" y="2067"/>
                    </a:lnTo>
                    <a:lnTo>
                      <a:pt x="1219" y="2056"/>
                    </a:lnTo>
                    <a:lnTo>
                      <a:pt x="1196" y="2041"/>
                    </a:lnTo>
                    <a:lnTo>
                      <a:pt x="1175" y="2022"/>
                    </a:lnTo>
                    <a:lnTo>
                      <a:pt x="1155" y="2000"/>
                    </a:lnTo>
                    <a:lnTo>
                      <a:pt x="1138" y="1975"/>
                    </a:lnTo>
                    <a:lnTo>
                      <a:pt x="1124" y="1947"/>
                    </a:lnTo>
                    <a:lnTo>
                      <a:pt x="1114" y="1916"/>
                    </a:lnTo>
                    <a:lnTo>
                      <a:pt x="1108" y="1881"/>
                    </a:lnTo>
                    <a:lnTo>
                      <a:pt x="1105" y="1844"/>
                    </a:lnTo>
                    <a:lnTo>
                      <a:pt x="1105" y="1707"/>
                    </a:lnTo>
                    <a:lnTo>
                      <a:pt x="1063" y="1743"/>
                    </a:lnTo>
                    <a:lnTo>
                      <a:pt x="1015" y="1776"/>
                    </a:lnTo>
                    <a:lnTo>
                      <a:pt x="964" y="1805"/>
                    </a:lnTo>
                    <a:lnTo>
                      <a:pt x="910" y="1831"/>
                    </a:lnTo>
                    <a:lnTo>
                      <a:pt x="853" y="1852"/>
                    </a:lnTo>
                    <a:lnTo>
                      <a:pt x="791" y="1869"/>
                    </a:lnTo>
                    <a:lnTo>
                      <a:pt x="729" y="1880"/>
                    </a:lnTo>
                    <a:lnTo>
                      <a:pt x="663" y="1888"/>
                    </a:lnTo>
                    <a:lnTo>
                      <a:pt x="597" y="1891"/>
                    </a:lnTo>
                    <a:lnTo>
                      <a:pt x="536" y="1888"/>
                    </a:lnTo>
                    <a:lnTo>
                      <a:pt x="476" y="1878"/>
                    </a:lnTo>
                    <a:lnTo>
                      <a:pt x="419" y="1863"/>
                    </a:lnTo>
                    <a:lnTo>
                      <a:pt x="364" y="1843"/>
                    </a:lnTo>
                    <a:lnTo>
                      <a:pt x="313" y="1818"/>
                    </a:lnTo>
                    <a:lnTo>
                      <a:pt x="263" y="1788"/>
                    </a:lnTo>
                    <a:lnTo>
                      <a:pt x="217" y="1753"/>
                    </a:lnTo>
                    <a:lnTo>
                      <a:pt x="174" y="1715"/>
                    </a:lnTo>
                    <a:lnTo>
                      <a:pt x="136" y="1673"/>
                    </a:lnTo>
                    <a:lnTo>
                      <a:pt x="101" y="1627"/>
                    </a:lnTo>
                    <a:lnTo>
                      <a:pt x="72" y="1578"/>
                    </a:lnTo>
                    <a:lnTo>
                      <a:pt x="46" y="1525"/>
                    </a:lnTo>
                    <a:lnTo>
                      <a:pt x="26" y="1470"/>
                    </a:lnTo>
                    <a:lnTo>
                      <a:pt x="12" y="1413"/>
                    </a:lnTo>
                    <a:lnTo>
                      <a:pt x="3" y="1354"/>
                    </a:lnTo>
                    <a:lnTo>
                      <a:pt x="0" y="1294"/>
                    </a:lnTo>
                    <a:lnTo>
                      <a:pt x="1" y="1224"/>
                    </a:lnTo>
                    <a:lnTo>
                      <a:pt x="6" y="1157"/>
                    </a:lnTo>
                    <a:lnTo>
                      <a:pt x="14" y="1090"/>
                    </a:lnTo>
                    <a:lnTo>
                      <a:pt x="22" y="1026"/>
                    </a:lnTo>
                    <a:lnTo>
                      <a:pt x="33" y="964"/>
                    </a:lnTo>
                    <a:lnTo>
                      <a:pt x="44" y="907"/>
                    </a:lnTo>
                    <a:lnTo>
                      <a:pt x="56" y="854"/>
                    </a:lnTo>
                    <a:lnTo>
                      <a:pt x="67" y="807"/>
                    </a:lnTo>
                    <a:lnTo>
                      <a:pt x="77" y="771"/>
                    </a:lnTo>
                    <a:lnTo>
                      <a:pt x="90" y="740"/>
                    </a:lnTo>
                    <a:lnTo>
                      <a:pt x="104" y="714"/>
                    </a:lnTo>
                    <a:lnTo>
                      <a:pt x="119" y="691"/>
                    </a:lnTo>
                    <a:lnTo>
                      <a:pt x="135" y="672"/>
                    </a:lnTo>
                    <a:lnTo>
                      <a:pt x="152" y="656"/>
                    </a:lnTo>
                    <a:lnTo>
                      <a:pt x="170" y="643"/>
                    </a:lnTo>
                    <a:lnTo>
                      <a:pt x="187" y="634"/>
                    </a:lnTo>
                    <a:lnTo>
                      <a:pt x="205" y="626"/>
                    </a:lnTo>
                    <a:lnTo>
                      <a:pt x="222" y="621"/>
                    </a:lnTo>
                    <a:lnTo>
                      <a:pt x="238" y="618"/>
                    </a:lnTo>
                    <a:lnTo>
                      <a:pt x="238" y="616"/>
                    </a:lnTo>
                    <a:lnTo>
                      <a:pt x="247" y="580"/>
                    </a:lnTo>
                    <a:lnTo>
                      <a:pt x="261" y="548"/>
                    </a:lnTo>
                    <a:lnTo>
                      <a:pt x="279" y="520"/>
                    </a:lnTo>
                    <a:lnTo>
                      <a:pt x="301" y="495"/>
                    </a:lnTo>
                    <a:lnTo>
                      <a:pt x="325" y="474"/>
                    </a:lnTo>
                    <a:lnTo>
                      <a:pt x="354" y="457"/>
                    </a:lnTo>
                    <a:lnTo>
                      <a:pt x="386" y="445"/>
                    </a:lnTo>
                    <a:lnTo>
                      <a:pt x="376" y="412"/>
                    </a:lnTo>
                    <a:lnTo>
                      <a:pt x="370" y="378"/>
                    </a:lnTo>
                    <a:lnTo>
                      <a:pt x="369" y="343"/>
                    </a:lnTo>
                    <a:lnTo>
                      <a:pt x="372" y="301"/>
                    </a:lnTo>
                    <a:lnTo>
                      <a:pt x="381" y="261"/>
                    </a:lnTo>
                    <a:lnTo>
                      <a:pt x="396" y="223"/>
                    </a:lnTo>
                    <a:lnTo>
                      <a:pt x="415" y="188"/>
                    </a:lnTo>
                    <a:lnTo>
                      <a:pt x="439" y="155"/>
                    </a:lnTo>
                    <a:lnTo>
                      <a:pt x="468" y="127"/>
                    </a:lnTo>
                    <a:lnTo>
                      <a:pt x="500" y="102"/>
                    </a:lnTo>
                    <a:lnTo>
                      <a:pt x="536" y="83"/>
                    </a:lnTo>
                    <a:lnTo>
                      <a:pt x="574" y="69"/>
                    </a:lnTo>
                    <a:lnTo>
                      <a:pt x="614" y="59"/>
                    </a:lnTo>
                    <a:lnTo>
                      <a:pt x="656" y="56"/>
                    </a:lnTo>
                    <a:lnTo>
                      <a:pt x="698" y="59"/>
                    </a:lnTo>
                    <a:lnTo>
                      <a:pt x="738" y="69"/>
                    </a:lnTo>
                    <a:lnTo>
                      <a:pt x="778" y="83"/>
                    </a:lnTo>
                    <a:lnTo>
                      <a:pt x="812" y="102"/>
                    </a:lnTo>
                    <a:lnTo>
                      <a:pt x="845" y="127"/>
                    </a:lnTo>
                    <a:lnTo>
                      <a:pt x="874" y="155"/>
                    </a:lnTo>
                    <a:lnTo>
                      <a:pt x="898" y="188"/>
                    </a:lnTo>
                    <a:lnTo>
                      <a:pt x="918" y="223"/>
                    </a:lnTo>
                    <a:lnTo>
                      <a:pt x="933" y="261"/>
                    </a:lnTo>
                    <a:lnTo>
                      <a:pt x="941" y="301"/>
                    </a:lnTo>
                    <a:lnTo>
                      <a:pt x="945" y="343"/>
                    </a:lnTo>
                    <a:lnTo>
                      <a:pt x="943" y="380"/>
                    </a:lnTo>
                    <a:lnTo>
                      <a:pt x="937" y="416"/>
                    </a:lnTo>
                    <a:lnTo>
                      <a:pt x="925" y="451"/>
                    </a:lnTo>
                    <a:lnTo>
                      <a:pt x="911" y="484"/>
                    </a:lnTo>
                    <a:lnTo>
                      <a:pt x="891" y="515"/>
                    </a:lnTo>
                    <a:lnTo>
                      <a:pt x="867" y="544"/>
                    </a:lnTo>
                    <a:lnTo>
                      <a:pt x="893" y="561"/>
                    </a:lnTo>
                    <a:lnTo>
                      <a:pt x="917" y="581"/>
                    </a:lnTo>
                    <a:lnTo>
                      <a:pt x="940" y="604"/>
                    </a:lnTo>
                    <a:lnTo>
                      <a:pt x="962" y="631"/>
                    </a:lnTo>
                    <a:lnTo>
                      <a:pt x="981" y="660"/>
                    </a:lnTo>
                    <a:lnTo>
                      <a:pt x="997" y="693"/>
                    </a:lnTo>
                    <a:lnTo>
                      <a:pt x="1160" y="638"/>
                    </a:lnTo>
                    <a:lnTo>
                      <a:pt x="1160" y="618"/>
                    </a:lnTo>
                    <a:lnTo>
                      <a:pt x="1162" y="598"/>
                    </a:lnTo>
                    <a:lnTo>
                      <a:pt x="1258" y="114"/>
                    </a:lnTo>
                    <a:lnTo>
                      <a:pt x="1266" y="87"/>
                    </a:lnTo>
                    <a:lnTo>
                      <a:pt x="1278" y="63"/>
                    </a:lnTo>
                    <a:lnTo>
                      <a:pt x="1296" y="42"/>
                    </a:lnTo>
                    <a:lnTo>
                      <a:pt x="1317" y="24"/>
                    </a:lnTo>
                    <a:lnTo>
                      <a:pt x="1342" y="10"/>
                    </a:lnTo>
                    <a:lnTo>
                      <a:pt x="1368" y="3"/>
                    </a:lnTo>
                    <a:lnTo>
                      <a:pt x="1395"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7">
                <a:extLst>
                  <a:ext uri="{FF2B5EF4-FFF2-40B4-BE49-F238E27FC236}">
                    <a16:creationId xmlns:a16="http://schemas.microsoft.com/office/drawing/2014/main" id="{C3C80380-F874-421D-A7C0-4429036A2899}"/>
                  </a:ext>
                </a:extLst>
              </p:cNvPr>
              <p:cNvSpPr>
                <a:spLocks noEditPoints="1"/>
              </p:cNvSpPr>
              <p:nvPr/>
            </p:nvSpPr>
            <p:spPr bwMode="auto">
              <a:xfrm>
                <a:off x="1908175" y="2220595"/>
                <a:ext cx="244475" cy="409575"/>
              </a:xfrm>
              <a:custGeom>
                <a:avLst/>
                <a:gdLst>
                  <a:gd name="T0" fmla="*/ 137 w 1076"/>
                  <a:gd name="T1" fmla="*/ 382 h 1802"/>
                  <a:gd name="T2" fmla="*/ 227 w 1076"/>
                  <a:gd name="T3" fmla="*/ 398 h 1802"/>
                  <a:gd name="T4" fmla="*/ 329 w 1076"/>
                  <a:gd name="T5" fmla="*/ 425 h 1802"/>
                  <a:gd name="T6" fmla="*/ 419 w 1076"/>
                  <a:gd name="T7" fmla="*/ 453 h 1802"/>
                  <a:gd name="T8" fmla="*/ 475 w 1076"/>
                  <a:gd name="T9" fmla="*/ 482 h 1802"/>
                  <a:gd name="T10" fmla="*/ 523 w 1076"/>
                  <a:gd name="T11" fmla="*/ 528 h 1802"/>
                  <a:gd name="T12" fmla="*/ 554 w 1076"/>
                  <a:gd name="T13" fmla="*/ 599 h 1802"/>
                  <a:gd name="T14" fmla="*/ 959 w 1076"/>
                  <a:gd name="T15" fmla="*/ 984 h 1802"/>
                  <a:gd name="T16" fmla="*/ 1004 w 1076"/>
                  <a:gd name="T17" fmla="*/ 990 h 1802"/>
                  <a:gd name="T18" fmla="*/ 1045 w 1076"/>
                  <a:gd name="T19" fmla="*/ 1015 h 1802"/>
                  <a:gd name="T20" fmla="*/ 1073 w 1076"/>
                  <a:gd name="T21" fmla="*/ 1066 h 1802"/>
                  <a:gd name="T22" fmla="*/ 1074 w 1076"/>
                  <a:gd name="T23" fmla="*/ 1704 h 1802"/>
                  <a:gd name="T24" fmla="*/ 1048 w 1076"/>
                  <a:gd name="T25" fmla="*/ 1767 h 1802"/>
                  <a:gd name="T26" fmla="*/ 1000 w 1076"/>
                  <a:gd name="T27" fmla="*/ 1799 h 1802"/>
                  <a:gd name="T28" fmla="*/ 945 w 1076"/>
                  <a:gd name="T29" fmla="*/ 1799 h 1802"/>
                  <a:gd name="T30" fmla="*/ 898 w 1076"/>
                  <a:gd name="T31" fmla="*/ 1767 h 1802"/>
                  <a:gd name="T32" fmla="*/ 871 w 1076"/>
                  <a:gd name="T33" fmla="*/ 1704 h 1802"/>
                  <a:gd name="T34" fmla="*/ 868 w 1076"/>
                  <a:gd name="T35" fmla="*/ 1201 h 1802"/>
                  <a:gd name="T36" fmla="*/ 862 w 1076"/>
                  <a:gd name="T37" fmla="*/ 1196 h 1802"/>
                  <a:gd name="T38" fmla="*/ 824 w 1076"/>
                  <a:gd name="T39" fmla="*/ 1209 h 1802"/>
                  <a:gd name="T40" fmla="*/ 735 w 1076"/>
                  <a:gd name="T41" fmla="*/ 1235 h 1802"/>
                  <a:gd name="T42" fmla="*/ 614 w 1076"/>
                  <a:gd name="T43" fmla="*/ 1256 h 1802"/>
                  <a:gd name="T44" fmla="*/ 501 w 1076"/>
                  <a:gd name="T45" fmla="*/ 1259 h 1802"/>
                  <a:gd name="T46" fmla="*/ 448 w 1076"/>
                  <a:gd name="T47" fmla="*/ 1224 h 1802"/>
                  <a:gd name="T48" fmla="*/ 408 w 1076"/>
                  <a:gd name="T49" fmla="*/ 1165 h 1802"/>
                  <a:gd name="T50" fmla="*/ 389 w 1076"/>
                  <a:gd name="T51" fmla="*/ 1120 h 1802"/>
                  <a:gd name="T52" fmla="*/ 375 w 1076"/>
                  <a:gd name="T53" fmla="*/ 1075 h 1802"/>
                  <a:gd name="T54" fmla="*/ 351 w 1076"/>
                  <a:gd name="T55" fmla="*/ 977 h 1802"/>
                  <a:gd name="T56" fmla="*/ 328 w 1076"/>
                  <a:gd name="T57" fmla="*/ 823 h 1802"/>
                  <a:gd name="T58" fmla="*/ 308 w 1076"/>
                  <a:gd name="T59" fmla="*/ 691 h 1802"/>
                  <a:gd name="T60" fmla="*/ 266 w 1076"/>
                  <a:gd name="T61" fmla="*/ 615 h 1802"/>
                  <a:gd name="T62" fmla="*/ 209 w 1076"/>
                  <a:gd name="T63" fmla="*/ 563 h 1802"/>
                  <a:gd name="T64" fmla="*/ 149 w 1076"/>
                  <a:gd name="T65" fmla="*/ 529 h 1802"/>
                  <a:gd name="T66" fmla="*/ 96 w 1076"/>
                  <a:gd name="T67" fmla="*/ 507 h 1802"/>
                  <a:gd name="T68" fmla="*/ 61 w 1076"/>
                  <a:gd name="T69" fmla="*/ 493 h 1802"/>
                  <a:gd name="T70" fmla="*/ 20 w 1076"/>
                  <a:gd name="T71" fmla="*/ 476 h 1802"/>
                  <a:gd name="T72" fmla="*/ 0 w 1076"/>
                  <a:gd name="T73" fmla="*/ 469 h 1802"/>
                  <a:gd name="T74" fmla="*/ 25 w 1076"/>
                  <a:gd name="T75" fmla="*/ 413 h 1802"/>
                  <a:gd name="T76" fmla="*/ 67 w 1076"/>
                  <a:gd name="T77" fmla="*/ 385 h 1802"/>
                  <a:gd name="T78" fmla="*/ 308 w 1076"/>
                  <a:gd name="T79" fmla="*/ 0 h 1802"/>
                  <a:gd name="T80" fmla="*/ 396 w 1076"/>
                  <a:gd name="T81" fmla="*/ 24 h 1802"/>
                  <a:gd name="T82" fmla="*/ 459 w 1076"/>
                  <a:gd name="T83" fmla="*/ 88 h 1802"/>
                  <a:gd name="T84" fmla="*/ 483 w 1076"/>
                  <a:gd name="T85" fmla="*/ 176 h 1802"/>
                  <a:gd name="T86" fmla="*/ 460 w 1076"/>
                  <a:gd name="T87" fmla="*/ 266 h 1802"/>
                  <a:gd name="T88" fmla="*/ 397 w 1076"/>
                  <a:gd name="T89" fmla="*/ 330 h 1802"/>
                  <a:gd name="T90" fmla="*/ 308 w 1076"/>
                  <a:gd name="T91" fmla="*/ 355 h 1802"/>
                  <a:gd name="T92" fmla="*/ 218 w 1076"/>
                  <a:gd name="T93" fmla="*/ 330 h 1802"/>
                  <a:gd name="T94" fmla="*/ 155 w 1076"/>
                  <a:gd name="T95" fmla="*/ 266 h 1802"/>
                  <a:gd name="T96" fmla="*/ 132 w 1076"/>
                  <a:gd name="T97" fmla="*/ 176 h 1802"/>
                  <a:gd name="T98" fmla="*/ 156 w 1076"/>
                  <a:gd name="T99" fmla="*/ 88 h 1802"/>
                  <a:gd name="T100" fmla="*/ 219 w 1076"/>
                  <a:gd name="T101" fmla="*/ 24 h 1802"/>
                  <a:gd name="T102" fmla="*/ 308 w 1076"/>
                  <a:gd name="T103" fmla="*/ 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802">
                    <a:moveTo>
                      <a:pt x="99" y="379"/>
                    </a:moveTo>
                    <a:lnTo>
                      <a:pt x="115" y="380"/>
                    </a:lnTo>
                    <a:lnTo>
                      <a:pt x="137" y="382"/>
                    </a:lnTo>
                    <a:lnTo>
                      <a:pt x="164" y="386"/>
                    </a:lnTo>
                    <a:lnTo>
                      <a:pt x="194" y="392"/>
                    </a:lnTo>
                    <a:lnTo>
                      <a:pt x="227" y="398"/>
                    </a:lnTo>
                    <a:lnTo>
                      <a:pt x="261" y="407"/>
                    </a:lnTo>
                    <a:lnTo>
                      <a:pt x="295" y="415"/>
                    </a:lnTo>
                    <a:lnTo>
                      <a:pt x="329" y="425"/>
                    </a:lnTo>
                    <a:lnTo>
                      <a:pt x="362" y="434"/>
                    </a:lnTo>
                    <a:lnTo>
                      <a:pt x="392" y="444"/>
                    </a:lnTo>
                    <a:lnTo>
                      <a:pt x="419" y="453"/>
                    </a:lnTo>
                    <a:lnTo>
                      <a:pt x="441" y="463"/>
                    </a:lnTo>
                    <a:lnTo>
                      <a:pt x="458" y="471"/>
                    </a:lnTo>
                    <a:lnTo>
                      <a:pt x="475" y="482"/>
                    </a:lnTo>
                    <a:lnTo>
                      <a:pt x="492" y="494"/>
                    </a:lnTo>
                    <a:lnTo>
                      <a:pt x="508" y="510"/>
                    </a:lnTo>
                    <a:lnTo>
                      <a:pt x="523" y="528"/>
                    </a:lnTo>
                    <a:lnTo>
                      <a:pt x="535" y="549"/>
                    </a:lnTo>
                    <a:lnTo>
                      <a:pt x="547" y="572"/>
                    </a:lnTo>
                    <a:lnTo>
                      <a:pt x="554" y="599"/>
                    </a:lnTo>
                    <a:lnTo>
                      <a:pt x="558" y="627"/>
                    </a:lnTo>
                    <a:lnTo>
                      <a:pt x="592" y="984"/>
                    </a:lnTo>
                    <a:lnTo>
                      <a:pt x="959" y="984"/>
                    </a:lnTo>
                    <a:lnTo>
                      <a:pt x="974" y="984"/>
                    </a:lnTo>
                    <a:lnTo>
                      <a:pt x="988" y="986"/>
                    </a:lnTo>
                    <a:lnTo>
                      <a:pt x="1004" y="990"/>
                    </a:lnTo>
                    <a:lnTo>
                      <a:pt x="1019" y="995"/>
                    </a:lnTo>
                    <a:lnTo>
                      <a:pt x="1033" y="1003"/>
                    </a:lnTo>
                    <a:lnTo>
                      <a:pt x="1045" y="1015"/>
                    </a:lnTo>
                    <a:lnTo>
                      <a:pt x="1057" y="1029"/>
                    </a:lnTo>
                    <a:lnTo>
                      <a:pt x="1065" y="1046"/>
                    </a:lnTo>
                    <a:lnTo>
                      <a:pt x="1073" y="1066"/>
                    </a:lnTo>
                    <a:lnTo>
                      <a:pt x="1076" y="1090"/>
                    </a:lnTo>
                    <a:lnTo>
                      <a:pt x="1076" y="1676"/>
                    </a:lnTo>
                    <a:lnTo>
                      <a:pt x="1074" y="1704"/>
                    </a:lnTo>
                    <a:lnTo>
                      <a:pt x="1069" y="1729"/>
                    </a:lnTo>
                    <a:lnTo>
                      <a:pt x="1059" y="1749"/>
                    </a:lnTo>
                    <a:lnTo>
                      <a:pt x="1048" y="1767"/>
                    </a:lnTo>
                    <a:lnTo>
                      <a:pt x="1033" y="1781"/>
                    </a:lnTo>
                    <a:lnTo>
                      <a:pt x="1017" y="1791"/>
                    </a:lnTo>
                    <a:lnTo>
                      <a:pt x="1000" y="1799"/>
                    </a:lnTo>
                    <a:lnTo>
                      <a:pt x="982" y="1802"/>
                    </a:lnTo>
                    <a:lnTo>
                      <a:pt x="963" y="1802"/>
                    </a:lnTo>
                    <a:lnTo>
                      <a:pt x="945" y="1799"/>
                    </a:lnTo>
                    <a:lnTo>
                      <a:pt x="928" y="1791"/>
                    </a:lnTo>
                    <a:lnTo>
                      <a:pt x="912" y="1781"/>
                    </a:lnTo>
                    <a:lnTo>
                      <a:pt x="898" y="1767"/>
                    </a:lnTo>
                    <a:lnTo>
                      <a:pt x="886" y="1750"/>
                    </a:lnTo>
                    <a:lnTo>
                      <a:pt x="876" y="1729"/>
                    </a:lnTo>
                    <a:lnTo>
                      <a:pt x="871" y="1704"/>
                    </a:lnTo>
                    <a:lnTo>
                      <a:pt x="869" y="1676"/>
                    </a:lnTo>
                    <a:lnTo>
                      <a:pt x="869" y="1204"/>
                    </a:lnTo>
                    <a:lnTo>
                      <a:pt x="868" y="1201"/>
                    </a:lnTo>
                    <a:lnTo>
                      <a:pt x="867" y="1198"/>
                    </a:lnTo>
                    <a:lnTo>
                      <a:pt x="864" y="1197"/>
                    </a:lnTo>
                    <a:lnTo>
                      <a:pt x="862" y="1196"/>
                    </a:lnTo>
                    <a:lnTo>
                      <a:pt x="858" y="1197"/>
                    </a:lnTo>
                    <a:lnTo>
                      <a:pt x="844" y="1202"/>
                    </a:lnTo>
                    <a:lnTo>
                      <a:pt x="824" y="1209"/>
                    </a:lnTo>
                    <a:lnTo>
                      <a:pt x="798" y="1217"/>
                    </a:lnTo>
                    <a:lnTo>
                      <a:pt x="769" y="1226"/>
                    </a:lnTo>
                    <a:lnTo>
                      <a:pt x="735" y="1235"/>
                    </a:lnTo>
                    <a:lnTo>
                      <a:pt x="698" y="1243"/>
                    </a:lnTo>
                    <a:lnTo>
                      <a:pt x="658" y="1251"/>
                    </a:lnTo>
                    <a:lnTo>
                      <a:pt x="614" y="1256"/>
                    </a:lnTo>
                    <a:lnTo>
                      <a:pt x="570" y="1260"/>
                    </a:lnTo>
                    <a:lnTo>
                      <a:pt x="523" y="1261"/>
                    </a:lnTo>
                    <a:lnTo>
                      <a:pt x="501" y="1259"/>
                    </a:lnTo>
                    <a:lnTo>
                      <a:pt x="482" y="1251"/>
                    </a:lnTo>
                    <a:lnTo>
                      <a:pt x="464" y="1239"/>
                    </a:lnTo>
                    <a:lnTo>
                      <a:pt x="448" y="1224"/>
                    </a:lnTo>
                    <a:lnTo>
                      <a:pt x="434" y="1206"/>
                    </a:lnTo>
                    <a:lnTo>
                      <a:pt x="420" y="1186"/>
                    </a:lnTo>
                    <a:lnTo>
                      <a:pt x="408" y="1165"/>
                    </a:lnTo>
                    <a:lnTo>
                      <a:pt x="399" y="1144"/>
                    </a:lnTo>
                    <a:lnTo>
                      <a:pt x="390" y="1123"/>
                    </a:lnTo>
                    <a:lnTo>
                      <a:pt x="389" y="1120"/>
                    </a:lnTo>
                    <a:lnTo>
                      <a:pt x="386" y="1111"/>
                    </a:lnTo>
                    <a:lnTo>
                      <a:pt x="381" y="1096"/>
                    </a:lnTo>
                    <a:lnTo>
                      <a:pt x="375" y="1075"/>
                    </a:lnTo>
                    <a:lnTo>
                      <a:pt x="367" y="1049"/>
                    </a:lnTo>
                    <a:lnTo>
                      <a:pt x="360" y="1016"/>
                    </a:lnTo>
                    <a:lnTo>
                      <a:pt x="351" y="977"/>
                    </a:lnTo>
                    <a:lnTo>
                      <a:pt x="343" y="932"/>
                    </a:lnTo>
                    <a:lnTo>
                      <a:pt x="334" y="881"/>
                    </a:lnTo>
                    <a:lnTo>
                      <a:pt x="328" y="823"/>
                    </a:lnTo>
                    <a:lnTo>
                      <a:pt x="322" y="758"/>
                    </a:lnTo>
                    <a:lnTo>
                      <a:pt x="317" y="723"/>
                    </a:lnTo>
                    <a:lnTo>
                      <a:pt x="308" y="691"/>
                    </a:lnTo>
                    <a:lnTo>
                      <a:pt x="296" y="662"/>
                    </a:lnTo>
                    <a:lnTo>
                      <a:pt x="283" y="637"/>
                    </a:lnTo>
                    <a:lnTo>
                      <a:pt x="266" y="615"/>
                    </a:lnTo>
                    <a:lnTo>
                      <a:pt x="248" y="596"/>
                    </a:lnTo>
                    <a:lnTo>
                      <a:pt x="229" y="579"/>
                    </a:lnTo>
                    <a:lnTo>
                      <a:pt x="209" y="563"/>
                    </a:lnTo>
                    <a:lnTo>
                      <a:pt x="189" y="550"/>
                    </a:lnTo>
                    <a:lnTo>
                      <a:pt x="168" y="540"/>
                    </a:lnTo>
                    <a:lnTo>
                      <a:pt x="149" y="529"/>
                    </a:lnTo>
                    <a:lnTo>
                      <a:pt x="130" y="521"/>
                    </a:lnTo>
                    <a:lnTo>
                      <a:pt x="112" y="513"/>
                    </a:lnTo>
                    <a:lnTo>
                      <a:pt x="96" y="507"/>
                    </a:lnTo>
                    <a:lnTo>
                      <a:pt x="86" y="504"/>
                    </a:lnTo>
                    <a:lnTo>
                      <a:pt x="75" y="498"/>
                    </a:lnTo>
                    <a:lnTo>
                      <a:pt x="61" y="493"/>
                    </a:lnTo>
                    <a:lnTo>
                      <a:pt x="46" y="487"/>
                    </a:lnTo>
                    <a:lnTo>
                      <a:pt x="32" y="482"/>
                    </a:lnTo>
                    <a:lnTo>
                      <a:pt x="20" y="476"/>
                    </a:lnTo>
                    <a:lnTo>
                      <a:pt x="9" y="472"/>
                    </a:lnTo>
                    <a:lnTo>
                      <a:pt x="2" y="469"/>
                    </a:lnTo>
                    <a:lnTo>
                      <a:pt x="0" y="469"/>
                    </a:lnTo>
                    <a:lnTo>
                      <a:pt x="6" y="446"/>
                    </a:lnTo>
                    <a:lnTo>
                      <a:pt x="14" y="428"/>
                    </a:lnTo>
                    <a:lnTo>
                      <a:pt x="25" y="413"/>
                    </a:lnTo>
                    <a:lnTo>
                      <a:pt x="39" y="400"/>
                    </a:lnTo>
                    <a:lnTo>
                      <a:pt x="52" y="392"/>
                    </a:lnTo>
                    <a:lnTo>
                      <a:pt x="67" y="385"/>
                    </a:lnTo>
                    <a:lnTo>
                      <a:pt x="83" y="381"/>
                    </a:lnTo>
                    <a:lnTo>
                      <a:pt x="99" y="379"/>
                    </a:lnTo>
                    <a:close/>
                    <a:moveTo>
                      <a:pt x="308" y="0"/>
                    </a:moveTo>
                    <a:lnTo>
                      <a:pt x="339" y="3"/>
                    </a:lnTo>
                    <a:lnTo>
                      <a:pt x="368" y="11"/>
                    </a:lnTo>
                    <a:lnTo>
                      <a:pt x="396" y="24"/>
                    </a:lnTo>
                    <a:lnTo>
                      <a:pt x="421" y="42"/>
                    </a:lnTo>
                    <a:lnTo>
                      <a:pt x="442" y="63"/>
                    </a:lnTo>
                    <a:lnTo>
                      <a:pt x="459" y="88"/>
                    </a:lnTo>
                    <a:lnTo>
                      <a:pt x="472" y="115"/>
                    </a:lnTo>
                    <a:lnTo>
                      <a:pt x="480" y="145"/>
                    </a:lnTo>
                    <a:lnTo>
                      <a:pt x="483" y="176"/>
                    </a:lnTo>
                    <a:lnTo>
                      <a:pt x="481" y="208"/>
                    </a:lnTo>
                    <a:lnTo>
                      <a:pt x="473" y="239"/>
                    </a:lnTo>
                    <a:lnTo>
                      <a:pt x="460" y="266"/>
                    </a:lnTo>
                    <a:lnTo>
                      <a:pt x="443" y="290"/>
                    </a:lnTo>
                    <a:lnTo>
                      <a:pt x="422" y="313"/>
                    </a:lnTo>
                    <a:lnTo>
                      <a:pt x="397" y="330"/>
                    </a:lnTo>
                    <a:lnTo>
                      <a:pt x="369" y="343"/>
                    </a:lnTo>
                    <a:lnTo>
                      <a:pt x="340" y="352"/>
                    </a:lnTo>
                    <a:lnTo>
                      <a:pt x="308" y="355"/>
                    </a:lnTo>
                    <a:lnTo>
                      <a:pt x="275" y="352"/>
                    </a:lnTo>
                    <a:lnTo>
                      <a:pt x="246" y="343"/>
                    </a:lnTo>
                    <a:lnTo>
                      <a:pt x="218" y="330"/>
                    </a:lnTo>
                    <a:lnTo>
                      <a:pt x="194" y="313"/>
                    </a:lnTo>
                    <a:lnTo>
                      <a:pt x="173" y="290"/>
                    </a:lnTo>
                    <a:lnTo>
                      <a:pt x="155" y="266"/>
                    </a:lnTo>
                    <a:lnTo>
                      <a:pt x="142" y="239"/>
                    </a:lnTo>
                    <a:lnTo>
                      <a:pt x="134" y="208"/>
                    </a:lnTo>
                    <a:lnTo>
                      <a:pt x="132" y="176"/>
                    </a:lnTo>
                    <a:lnTo>
                      <a:pt x="135" y="145"/>
                    </a:lnTo>
                    <a:lnTo>
                      <a:pt x="143" y="115"/>
                    </a:lnTo>
                    <a:lnTo>
                      <a:pt x="156" y="88"/>
                    </a:lnTo>
                    <a:lnTo>
                      <a:pt x="174" y="63"/>
                    </a:lnTo>
                    <a:lnTo>
                      <a:pt x="195" y="42"/>
                    </a:lnTo>
                    <a:lnTo>
                      <a:pt x="219" y="24"/>
                    </a:lnTo>
                    <a:lnTo>
                      <a:pt x="247" y="11"/>
                    </a:lnTo>
                    <a:lnTo>
                      <a:pt x="276" y="3"/>
                    </a:lnTo>
                    <a:lnTo>
                      <a:pt x="30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8">
                <a:extLst>
                  <a:ext uri="{FF2B5EF4-FFF2-40B4-BE49-F238E27FC236}">
                    <a16:creationId xmlns:a16="http://schemas.microsoft.com/office/drawing/2014/main" id="{145C6CCA-801F-4079-B854-C7D337BE0B92}"/>
                  </a:ext>
                </a:extLst>
              </p:cNvPr>
              <p:cNvSpPr>
                <a:spLocks noEditPoints="1"/>
              </p:cNvSpPr>
              <p:nvPr/>
            </p:nvSpPr>
            <p:spPr bwMode="auto">
              <a:xfrm>
                <a:off x="1854200" y="2207895"/>
                <a:ext cx="449263" cy="377825"/>
              </a:xfrm>
              <a:custGeom>
                <a:avLst/>
                <a:gdLst>
                  <a:gd name="T0" fmla="*/ 1838 w 1975"/>
                  <a:gd name="T1" fmla="*/ 780 h 1665"/>
                  <a:gd name="T2" fmla="*/ 1859 w 1975"/>
                  <a:gd name="T3" fmla="*/ 807 h 1665"/>
                  <a:gd name="T4" fmla="*/ 1852 w 1975"/>
                  <a:gd name="T5" fmla="*/ 837 h 1665"/>
                  <a:gd name="T6" fmla="*/ 1514 w 1975"/>
                  <a:gd name="T7" fmla="*/ 978 h 1665"/>
                  <a:gd name="T8" fmla="*/ 912 w 1975"/>
                  <a:gd name="T9" fmla="*/ 690 h 1665"/>
                  <a:gd name="T10" fmla="*/ 163 w 1975"/>
                  <a:gd name="T11" fmla="*/ 615 h 1665"/>
                  <a:gd name="T12" fmla="*/ 210 w 1975"/>
                  <a:gd name="T13" fmla="*/ 626 h 1665"/>
                  <a:gd name="T14" fmla="*/ 321 w 1975"/>
                  <a:gd name="T15" fmla="*/ 672 h 1665"/>
                  <a:gd name="T16" fmla="*/ 399 w 1975"/>
                  <a:gd name="T17" fmla="*/ 715 h 1665"/>
                  <a:gd name="T18" fmla="*/ 444 w 1975"/>
                  <a:gd name="T19" fmla="*/ 772 h 1665"/>
                  <a:gd name="T20" fmla="*/ 460 w 1975"/>
                  <a:gd name="T21" fmla="*/ 860 h 1665"/>
                  <a:gd name="T22" fmla="*/ 473 w 1975"/>
                  <a:gd name="T23" fmla="*/ 975 h 1665"/>
                  <a:gd name="T24" fmla="*/ 495 w 1975"/>
                  <a:gd name="T25" fmla="*/ 1095 h 1665"/>
                  <a:gd name="T26" fmla="*/ 529 w 1975"/>
                  <a:gd name="T27" fmla="*/ 1211 h 1665"/>
                  <a:gd name="T28" fmla="*/ 577 w 1975"/>
                  <a:gd name="T29" fmla="*/ 1309 h 1665"/>
                  <a:gd name="T30" fmla="*/ 642 w 1975"/>
                  <a:gd name="T31" fmla="*/ 1383 h 1665"/>
                  <a:gd name="T32" fmla="*/ 728 w 1975"/>
                  <a:gd name="T33" fmla="*/ 1420 h 1665"/>
                  <a:gd name="T34" fmla="*/ 881 w 1975"/>
                  <a:gd name="T35" fmla="*/ 1414 h 1665"/>
                  <a:gd name="T36" fmla="*/ 990 w 1975"/>
                  <a:gd name="T37" fmla="*/ 1395 h 1665"/>
                  <a:gd name="T38" fmla="*/ 996 w 1975"/>
                  <a:gd name="T39" fmla="*/ 1401 h 1665"/>
                  <a:gd name="T40" fmla="*/ 974 w 1975"/>
                  <a:gd name="T41" fmla="*/ 1444 h 1665"/>
                  <a:gd name="T42" fmla="*/ 882 w 1975"/>
                  <a:gd name="T43" fmla="*/ 1541 h 1665"/>
                  <a:gd name="T44" fmla="*/ 753 w 1975"/>
                  <a:gd name="T45" fmla="*/ 1614 h 1665"/>
                  <a:gd name="T46" fmla="*/ 599 w 1975"/>
                  <a:gd name="T47" fmla="*/ 1656 h 1665"/>
                  <a:gd name="T48" fmla="*/ 428 w 1975"/>
                  <a:gd name="T49" fmla="*/ 1662 h 1665"/>
                  <a:gd name="T50" fmla="*/ 271 w 1975"/>
                  <a:gd name="T51" fmla="*/ 1615 h 1665"/>
                  <a:gd name="T52" fmla="*/ 142 w 1975"/>
                  <a:gd name="T53" fmla="*/ 1523 h 1665"/>
                  <a:gd name="T54" fmla="*/ 50 w 1975"/>
                  <a:gd name="T55" fmla="*/ 1393 h 1665"/>
                  <a:gd name="T56" fmla="*/ 3 w 1975"/>
                  <a:gd name="T57" fmla="*/ 1237 h 1665"/>
                  <a:gd name="T58" fmla="*/ 7 w 1975"/>
                  <a:gd name="T59" fmla="*/ 1035 h 1665"/>
                  <a:gd name="T60" fmla="*/ 39 w 1975"/>
                  <a:gd name="T61" fmla="*/ 833 h 1665"/>
                  <a:gd name="T62" fmla="*/ 73 w 1975"/>
                  <a:gd name="T63" fmla="*/ 692 h 1665"/>
                  <a:gd name="T64" fmla="*/ 106 w 1975"/>
                  <a:gd name="T65" fmla="*/ 635 h 1665"/>
                  <a:gd name="T66" fmla="*/ 148 w 1975"/>
                  <a:gd name="T67" fmla="*/ 616 h 1665"/>
                  <a:gd name="T68" fmla="*/ 1242 w 1975"/>
                  <a:gd name="T69" fmla="*/ 467 h 1665"/>
                  <a:gd name="T70" fmla="*/ 1317 w 1975"/>
                  <a:gd name="T71" fmla="*/ 88 h 1665"/>
                  <a:gd name="T72" fmla="*/ 1963 w 1975"/>
                  <a:gd name="T73" fmla="*/ 136 h 1665"/>
                  <a:gd name="T74" fmla="*/ 1975 w 1975"/>
                  <a:gd name="T75" fmla="*/ 166 h 1665"/>
                  <a:gd name="T76" fmla="*/ 1868 w 1975"/>
                  <a:gd name="T77" fmla="*/ 682 h 1665"/>
                  <a:gd name="T78" fmla="*/ 1182 w 1975"/>
                  <a:gd name="T79" fmla="*/ 540 h 1665"/>
                  <a:gd name="T80" fmla="*/ 1160 w 1975"/>
                  <a:gd name="T81" fmla="*/ 518 h 1665"/>
                  <a:gd name="T82" fmla="*/ 1260 w 1975"/>
                  <a:gd name="T83" fmla="*/ 13 h 1665"/>
                  <a:gd name="T84" fmla="*/ 1289 w 1975"/>
                  <a:gd name="T85"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5" h="1665">
                    <a:moveTo>
                      <a:pt x="1123" y="619"/>
                    </a:moveTo>
                    <a:lnTo>
                      <a:pt x="1126" y="619"/>
                    </a:lnTo>
                    <a:lnTo>
                      <a:pt x="1838" y="780"/>
                    </a:lnTo>
                    <a:lnTo>
                      <a:pt x="1850" y="785"/>
                    </a:lnTo>
                    <a:lnTo>
                      <a:pt x="1857" y="794"/>
                    </a:lnTo>
                    <a:lnTo>
                      <a:pt x="1859" y="807"/>
                    </a:lnTo>
                    <a:lnTo>
                      <a:pt x="1859" y="816"/>
                    </a:lnTo>
                    <a:lnTo>
                      <a:pt x="1857" y="828"/>
                    </a:lnTo>
                    <a:lnTo>
                      <a:pt x="1852" y="837"/>
                    </a:lnTo>
                    <a:lnTo>
                      <a:pt x="1842" y="843"/>
                    </a:lnTo>
                    <a:lnTo>
                      <a:pt x="1531" y="974"/>
                    </a:lnTo>
                    <a:lnTo>
                      <a:pt x="1514" y="978"/>
                    </a:lnTo>
                    <a:lnTo>
                      <a:pt x="1497" y="976"/>
                    </a:lnTo>
                    <a:lnTo>
                      <a:pt x="923" y="816"/>
                    </a:lnTo>
                    <a:lnTo>
                      <a:pt x="912" y="690"/>
                    </a:lnTo>
                    <a:lnTo>
                      <a:pt x="1119" y="619"/>
                    </a:lnTo>
                    <a:lnTo>
                      <a:pt x="1123" y="619"/>
                    </a:lnTo>
                    <a:close/>
                    <a:moveTo>
                      <a:pt x="163" y="615"/>
                    </a:moveTo>
                    <a:lnTo>
                      <a:pt x="179" y="617"/>
                    </a:lnTo>
                    <a:lnTo>
                      <a:pt x="194" y="621"/>
                    </a:lnTo>
                    <a:lnTo>
                      <a:pt x="210" y="626"/>
                    </a:lnTo>
                    <a:lnTo>
                      <a:pt x="251" y="642"/>
                    </a:lnTo>
                    <a:lnTo>
                      <a:pt x="288" y="657"/>
                    </a:lnTo>
                    <a:lnTo>
                      <a:pt x="321" y="672"/>
                    </a:lnTo>
                    <a:lnTo>
                      <a:pt x="351" y="686"/>
                    </a:lnTo>
                    <a:lnTo>
                      <a:pt x="377" y="699"/>
                    </a:lnTo>
                    <a:lnTo>
                      <a:pt x="399" y="715"/>
                    </a:lnTo>
                    <a:lnTo>
                      <a:pt x="417" y="732"/>
                    </a:lnTo>
                    <a:lnTo>
                      <a:pt x="433" y="751"/>
                    </a:lnTo>
                    <a:lnTo>
                      <a:pt x="444" y="772"/>
                    </a:lnTo>
                    <a:lnTo>
                      <a:pt x="452" y="796"/>
                    </a:lnTo>
                    <a:lnTo>
                      <a:pt x="456" y="825"/>
                    </a:lnTo>
                    <a:lnTo>
                      <a:pt x="460" y="860"/>
                    </a:lnTo>
                    <a:lnTo>
                      <a:pt x="463" y="897"/>
                    </a:lnTo>
                    <a:lnTo>
                      <a:pt x="468" y="936"/>
                    </a:lnTo>
                    <a:lnTo>
                      <a:pt x="473" y="975"/>
                    </a:lnTo>
                    <a:lnTo>
                      <a:pt x="480" y="1015"/>
                    </a:lnTo>
                    <a:lnTo>
                      <a:pt x="487" y="1055"/>
                    </a:lnTo>
                    <a:lnTo>
                      <a:pt x="495" y="1095"/>
                    </a:lnTo>
                    <a:lnTo>
                      <a:pt x="505" y="1134"/>
                    </a:lnTo>
                    <a:lnTo>
                      <a:pt x="517" y="1172"/>
                    </a:lnTo>
                    <a:lnTo>
                      <a:pt x="529" y="1211"/>
                    </a:lnTo>
                    <a:lnTo>
                      <a:pt x="543" y="1245"/>
                    </a:lnTo>
                    <a:lnTo>
                      <a:pt x="559" y="1278"/>
                    </a:lnTo>
                    <a:lnTo>
                      <a:pt x="577" y="1309"/>
                    </a:lnTo>
                    <a:lnTo>
                      <a:pt x="597" y="1337"/>
                    </a:lnTo>
                    <a:lnTo>
                      <a:pt x="619" y="1362"/>
                    </a:lnTo>
                    <a:lnTo>
                      <a:pt x="642" y="1383"/>
                    </a:lnTo>
                    <a:lnTo>
                      <a:pt x="669" y="1400"/>
                    </a:lnTo>
                    <a:lnTo>
                      <a:pt x="697" y="1412"/>
                    </a:lnTo>
                    <a:lnTo>
                      <a:pt x="728" y="1420"/>
                    </a:lnTo>
                    <a:lnTo>
                      <a:pt x="761" y="1423"/>
                    </a:lnTo>
                    <a:lnTo>
                      <a:pt x="823" y="1421"/>
                    </a:lnTo>
                    <a:lnTo>
                      <a:pt x="881" y="1414"/>
                    </a:lnTo>
                    <a:lnTo>
                      <a:pt x="937" y="1406"/>
                    </a:lnTo>
                    <a:lnTo>
                      <a:pt x="988" y="1395"/>
                    </a:lnTo>
                    <a:lnTo>
                      <a:pt x="990" y="1395"/>
                    </a:lnTo>
                    <a:lnTo>
                      <a:pt x="993" y="1396"/>
                    </a:lnTo>
                    <a:lnTo>
                      <a:pt x="995" y="1399"/>
                    </a:lnTo>
                    <a:lnTo>
                      <a:pt x="996" y="1401"/>
                    </a:lnTo>
                    <a:lnTo>
                      <a:pt x="997" y="1404"/>
                    </a:lnTo>
                    <a:lnTo>
                      <a:pt x="996" y="1407"/>
                    </a:lnTo>
                    <a:lnTo>
                      <a:pt x="974" y="1444"/>
                    </a:lnTo>
                    <a:lnTo>
                      <a:pt x="948" y="1479"/>
                    </a:lnTo>
                    <a:lnTo>
                      <a:pt x="917" y="1512"/>
                    </a:lnTo>
                    <a:lnTo>
                      <a:pt x="882" y="1541"/>
                    </a:lnTo>
                    <a:lnTo>
                      <a:pt x="842" y="1569"/>
                    </a:lnTo>
                    <a:lnTo>
                      <a:pt x="800" y="1593"/>
                    </a:lnTo>
                    <a:lnTo>
                      <a:pt x="753" y="1614"/>
                    </a:lnTo>
                    <a:lnTo>
                      <a:pt x="705" y="1632"/>
                    </a:lnTo>
                    <a:lnTo>
                      <a:pt x="653" y="1646"/>
                    </a:lnTo>
                    <a:lnTo>
                      <a:pt x="599" y="1656"/>
                    </a:lnTo>
                    <a:lnTo>
                      <a:pt x="542" y="1663"/>
                    </a:lnTo>
                    <a:lnTo>
                      <a:pt x="485" y="1665"/>
                    </a:lnTo>
                    <a:lnTo>
                      <a:pt x="428" y="1662"/>
                    </a:lnTo>
                    <a:lnTo>
                      <a:pt x="373" y="1652"/>
                    </a:lnTo>
                    <a:lnTo>
                      <a:pt x="321" y="1636"/>
                    </a:lnTo>
                    <a:lnTo>
                      <a:pt x="271" y="1615"/>
                    </a:lnTo>
                    <a:lnTo>
                      <a:pt x="225" y="1590"/>
                    </a:lnTo>
                    <a:lnTo>
                      <a:pt x="182" y="1558"/>
                    </a:lnTo>
                    <a:lnTo>
                      <a:pt x="142" y="1523"/>
                    </a:lnTo>
                    <a:lnTo>
                      <a:pt x="107" y="1483"/>
                    </a:lnTo>
                    <a:lnTo>
                      <a:pt x="76" y="1440"/>
                    </a:lnTo>
                    <a:lnTo>
                      <a:pt x="50" y="1393"/>
                    </a:lnTo>
                    <a:lnTo>
                      <a:pt x="29" y="1344"/>
                    </a:lnTo>
                    <a:lnTo>
                      <a:pt x="13" y="1292"/>
                    </a:lnTo>
                    <a:lnTo>
                      <a:pt x="3" y="1237"/>
                    </a:lnTo>
                    <a:lnTo>
                      <a:pt x="0" y="1181"/>
                    </a:lnTo>
                    <a:lnTo>
                      <a:pt x="2" y="1107"/>
                    </a:lnTo>
                    <a:lnTo>
                      <a:pt x="7" y="1035"/>
                    </a:lnTo>
                    <a:lnTo>
                      <a:pt x="17" y="964"/>
                    </a:lnTo>
                    <a:lnTo>
                      <a:pt x="27" y="897"/>
                    </a:lnTo>
                    <a:lnTo>
                      <a:pt x="39" y="833"/>
                    </a:lnTo>
                    <a:lnTo>
                      <a:pt x="52" y="774"/>
                    </a:lnTo>
                    <a:lnTo>
                      <a:pt x="64" y="720"/>
                    </a:lnTo>
                    <a:lnTo>
                      <a:pt x="73" y="692"/>
                    </a:lnTo>
                    <a:lnTo>
                      <a:pt x="82" y="668"/>
                    </a:lnTo>
                    <a:lnTo>
                      <a:pt x="94" y="650"/>
                    </a:lnTo>
                    <a:lnTo>
                      <a:pt x="106" y="635"/>
                    </a:lnTo>
                    <a:lnTo>
                      <a:pt x="119" y="625"/>
                    </a:lnTo>
                    <a:lnTo>
                      <a:pt x="133" y="619"/>
                    </a:lnTo>
                    <a:lnTo>
                      <a:pt x="148" y="616"/>
                    </a:lnTo>
                    <a:lnTo>
                      <a:pt x="163" y="615"/>
                    </a:lnTo>
                    <a:close/>
                    <a:moveTo>
                      <a:pt x="1317" y="88"/>
                    </a:moveTo>
                    <a:lnTo>
                      <a:pt x="1242" y="467"/>
                    </a:lnTo>
                    <a:lnTo>
                      <a:pt x="1806" y="591"/>
                    </a:lnTo>
                    <a:lnTo>
                      <a:pt x="1881" y="201"/>
                    </a:lnTo>
                    <a:lnTo>
                      <a:pt x="1317" y="88"/>
                    </a:lnTo>
                    <a:close/>
                    <a:moveTo>
                      <a:pt x="1289" y="0"/>
                    </a:moveTo>
                    <a:lnTo>
                      <a:pt x="1953" y="132"/>
                    </a:lnTo>
                    <a:lnTo>
                      <a:pt x="1963" y="136"/>
                    </a:lnTo>
                    <a:lnTo>
                      <a:pt x="1971" y="145"/>
                    </a:lnTo>
                    <a:lnTo>
                      <a:pt x="1975" y="154"/>
                    </a:lnTo>
                    <a:lnTo>
                      <a:pt x="1975" y="166"/>
                    </a:lnTo>
                    <a:lnTo>
                      <a:pt x="1879" y="664"/>
                    </a:lnTo>
                    <a:lnTo>
                      <a:pt x="1875" y="675"/>
                    </a:lnTo>
                    <a:lnTo>
                      <a:pt x="1868" y="682"/>
                    </a:lnTo>
                    <a:lnTo>
                      <a:pt x="1857" y="687"/>
                    </a:lnTo>
                    <a:lnTo>
                      <a:pt x="1847" y="687"/>
                    </a:lnTo>
                    <a:lnTo>
                      <a:pt x="1182" y="540"/>
                    </a:lnTo>
                    <a:lnTo>
                      <a:pt x="1171" y="535"/>
                    </a:lnTo>
                    <a:lnTo>
                      <a:pt x="1164" y="528"/>
                    </a:lnTo>
                    <a:lnTo>
                      <a:pt x="1160" y="518"/>
                    </a:lnTo>
                    <a:lnTo>
                      <a:pt x="1160" y="507"/>
                    </a:lnTo>
                    <a:lnTo>
                      <a:pt x="1256" y="22"/>
                    </a:lnTo>
                    <a:lnTo>
                      <a:pt x="1260" y="13"/>
                    </a:lnTo>
                    <a:lnTo>
                      <a:pt x="1268" y="4"/>
                    </a:lnTo>
                    <a:lnTo>
                      <a:pt x="1278" y="0"/>
                    </a:lnTo>
                    <a:lnTo>
                      <a:pt x="1289"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11">
              <a:extLst>
                <a:ext uri="{FF2B5EF4-FFF2-40B4-BE49-F238E27FC236}">
                  <a16:creationId xmlns:a16="http://schemas.microsoft.com/office/drawing/2014/main" id="{04E0DD54-35D1-41D3-A8CD-78CC81A5E471}"/>
                </a:ext>
              </a:extLst>
            </p:cNvPr>
            <p:cNvGrpSpPr>
              <a:grpSpLocks noChangeAspect="1"/>
            </p:cNvGrpSpPr>
            <p:nvPr/>
          </p:nvGrpSpPr>
          <p:grpSpPr>
            <a:xfrm>
              <a:off x="10659468" y="4575753"/>
              <a:ext cx="1111082" cy="1051118"/>
              <a:chOff x="1828800" y="4194175"/>
              <a:chExt cx="500063" cy="473075"/>
            </a:xfrm>
          </p:grpSpPr>
          <p:sp useBgFill="1">
            <p:nvSpPr>
              <p:cNvPr id="63" name="Freeform 6">
                <a:extLst>
                  <a:ext uri="{FF2B5EF4-FFF2-40B4-BE49-F238E27FC236}">
                    <a16:creationId xmlns:a16="http://schemas.microsoft.com/office/drawing/2014/main" id="{2D8006BC-A453-4B35-B993-BBCD0D5041C9}"/>
                  </a:ext>
                </a:extLst>
              </p:cNvPr>
              <p:cNvSpPr>
                <a:spLocks/>
              </p:cNvSpPr>
              <p:nvPr/>
            </p:nvSpPr>
            <p:spPr bwMode="auto">
              <a:xfrm>
                <a:off x="1828800" y="4194175"/>
                <a:ext cx="500063" cy="473075"/>
              </a:xfrm>
              <a:custGeom>
                <a:avLst/>
                <a:gdLst>
                  <a:gd name="T0" fmla="*/ 1414 w 2200"/>
                  <a:gd name="T1" fmla="*/ 2 h 2083"/>
                  <a:gd name="T2" fmla="*/ 2114 w 2200"/>
                  <a:gd name="T3" fmla="*/ 144 h 2083"/>
                  <a:gd name="T4" fmla="*/ 2176 w 2200"/>
                  <a:gd name="T5" fmla="*/ 194 h 2083"/>
                  <a:gd name="T6" fmla="*/ 2200 w 2200"/>
                  <a:gd name="T7" fmla="*/ 271 h 2083"/>
                  <a:gd name="T8" fmla="*/ 2096 w 2200"/>
                  <a:gd name="T9" fmla="*/ 822 h 2083"/>
                  <a:gd name="T10" fmla="*/ 2078 w 2200"/>
                  <a:gd name="T11" fmla="*/ 880 h 2083"/>
                  <a:gd name="T12" fmla="*/ 2084 w 2200"/>
                  <a:gd name="T13" fmla="*/ 928 h 2083"/>
                  <a:gd name="T14" fmla="*/ 2061 w 2200"/>
                  <a:gd name="T15" fmla="*/ 1008 h 2083"/>
                  <a:gd name="T16" fmla="*/ 1999 w 2200"/>
                  <a:gd name="T17" fmla="*/ 1059 h 2083"/>
                  <a:gd name="T18" fmla="*/ 1623 w 2200"/>
                  <a:gd name="T19" fmla="*/ 1204 h 2083"/>
                  <a:gd name="T20" fmla="*/ 1522 w 2200"/>
                  <a:gd name="T21" fmla="*/ 1182 h 2083"/>
                  <a:gd name="T22" fmla="*/ 1537 w 2200"/>
                  <a:gd name="T23" fmla="*/ 1249 h 2083"/>
                  <a:gd name="T24" fmla="*/ 1536 w 2200"/>
                  <a:gd name="T25" fmla="*/ 1879 h 2083"/>
                  <a:gd name="T26" fmla="*/ 1512 w 2200"/>
                  <a:gd name="T27" fmla="*/ 1962 h 2083"/>
                  <a:gd name="T28" fmla="*/ 1476 w 2200"/>
                  <a:gd name="T29" fmla="*/ 2015 h 2083"/>
                  <a:gd name="T30" fmla="*/ 1389 w 2200"/>
                  <a:gd name="T31" fmla="*/ 2071 h 2083"/>
                  <a:gd name="T32" fmla="*/ 1322 w 2200"/>
                  <a:gd name="T33" fmla="*/ 2083 h 2083"/>
                  <a:gd name="T34" fmla="*/ 1243 w 2200"/>
                  <a:gd name="T35" fmla="*/ 2067 h 2083"/>
                  <a:gd name="T36" fmla="*/ 1175 w 2200"/>
                  <a:gd name="T37" fmla="*/ 2022 h 2083"/>
                  <a:gd name="T38" fmla="*/ 1124 w 2200"/>
                  <a:gd name="T39" fmla="*/ 1947 h 2083"/>
                  <a:gd name="T40" fmla="*/ 1105 w 2200"/>
                  <a:gd name="T41" fmla="*/ 1844 h 2083"/>
                  <a:gd name="T42" fmla="*/ 1015 w 2200"/>
                  <a:gd name="T43" fmla="*/ 1776 h 2083"/>
                  <a:gd name="T44" fmla="*/ 853 w 2200"/>
                  <a:gd name="T45" fmla="*/ 1852 h 2083"/>
                  <a:gd name="T46" fmla="*/ 663 w 2200"/>
                  <a:gd name="T47" fmla="*/ 1888 h 2083"/>
                  <a:gd name="T48" fmla="*/ 476 w 2200"/>
                  <a:gd name="T49" fmla="*/ 1878 h 2083"/>
                  <a:gd name="T50" fmla="*/ 313 w 2200"/>
                  <a:gd name="T51" fmla="*/ 1818 h 2083"/>
                  <a:gd name="T52" fmla="*/ 174 w 2200"/>
                  <a:gd name="T53" fmla="*/ 1715 h 2083"/>
                  <a:gd name="T54" fmla="*/ 72 w 2200"/>
                  <a:gd name="T55" fmla="*/ 1578 h 2083"/>
                  <a:gd name="T56" fmla="*/ 12 w 2200"/>
                  <a:gd name="T57" fmla="*/ 1413 h 2083"/>
                  <a:gd name="T58" fmla="*/ 1 w 2200"/>
                  <a:gd name="T59" fmla="*/ 1224 h 2083"/>
                  <a:gd name="T60" fmla="*/ 22 w 2200"/>
                  <a:gd name="T61" fmla="*/ 1026 h 2083"/>
                  <a:gd name="T62" fmla="*/ 56 w 2200"/>
                  <a:gd name="T63" fmla="*/ 854 h 2083"/>
                  <a:gd name="T64" fmla="*/ 90 w 2200"/>
                  <a:gd name="T65" fmla="*/ 740 h 2083"/>
                  <a:gd name="T66" fmla="*/ 135 w 2200"/>
                  <a:gd name="T67" fmla="*/ 672 h 2083"/>
                  <a:gd name="T68" fmla="*/ 187 w 2200"/>
                  <a:gd name="T69" fmla="*/ 634 h 2083"/>
                  <a:gd name="T70" fmla="*/ 238 w 2200"/>
                  <a:gd name="T71" fmla="*/ 618 h 2083"/>
                  <a:gd name="T72" fmla="*/ 261 w 2200"/>
                  <a:gd name="T73" fmla="*/ 548 h 2083"/>
                  <a:gd name="T74" fmla="*/ 325 w 2200"/>
                  <a:gd name="T75" fmla="*/ 474 h 2083"/>
                  <a:gd name="T76" fmla="*/ 376 w 2200"/>
                  <a:gd name="T77" fmla="*/ 412 h 2083"/>
                  <a:gd name="T78" fmla="*/ 372 w 2200"/>
                  <a:gd name="T79" fmla="*/ 301 h 2083"/>
                  <a:gd name="T80" fmla="*/ 415 w 2200"/>
                  <a:gd name="T81" fmla="*/ 188 h 2083"/>
                  <a:gd name="T82" fmla="*/ 500 w 2200"/>
                  <a:gd name="T83" fmla="*/ 102 h 2083"/>
                  <a:gd name="T84" fmla="*/ 614 w 2200"/>
                  <a:gd name="T85" fmla="*/ 59 h 2083"/>
                  <a:gd name="T86" fmla="*/ 738 w 2200"/>
                  <a:gd name="T87" fmla="*/ 69 h 2083"/>
                  <a:gd name="T88" fmla="*/ 845 w 2200"/>
                  <a:gd name="T89" fmla="*/ 127 h 2083"/>
                  <a:gd name="T90" fmla="*/ 918 w 2200"/>
                  <a:gd name="T91" fmla="*/ 223 h 2083"/>
                  <a:gd name="T92" fmla="*/ 945 w 2200"/>
                  <a:gd name="T93" fmla="*/ 343 h 2083"/>
                  <a:gd name="T94" fmla="*/ 925 w 2200"/>
                  <a:gd name="T95" fmla="*/ 451 h 2083"/>
                  <a:gd name="T96" fmla="*/ 867 w 2200"/>
                  <a:gd name="T97" fmla="*/ 544 h 2083"/>
                  <a:gd name="T98" fmla="*/ 940 w 2200"/>
                  <a:gd name="T99" fmla="*/ 604 h 2083"/>
                  <a:gd name="T100" fmla="*/ 997 w 2200"/>
                  <a:gd name="T101" fmla="*/ 693 h 2083"/>
                  <a:gd name="T102" fmla="*/ 1162 w 2200"/>
                  <a:gd name="T103" fmla="*/ 598 h 2083"/>
                  <a:gd name="T104" fmla="*/ 1278 w 2200"/>
                  <a:gd name="T105" fmla="*/ 63 h 2083"/>
                  <a:gd name="T106" fmla="*/ 1342 w 2200"/>
                  <a:gd name="T107" fmla="*/ 1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0" h="2083">
                    <a:moveTo>
                      <a:pt x="1395" y="0"/>
                    </a:moveTo>
                    <a:lnTo>
                      <a:pt x="1404" y="1"/>
                    </a:lnTo>
                    <a:lnTo>
                      <a:pt x="1414" y="2"/>
                    </a:lnTo>
                    <a:lnTo>
                      <a:pt x="1423" y="3"/>
                    </a:lnTo>
                    <a:lnTo>
                      <a:pt x="2087" y="135"/>
                    </a:lnTo>
                    <a:lnTo>
                      <a:pt x="2114" y="144"/>
                    </a:lnTo>
                    <a:lnTo>
                      <a:pt x="2138" y="156"/>
                    </a:lnTo>
                    <a:lnTo>
                      <a:pt x="2159" y="174"/>
                    </a:lnTo>
                    <a:lnTo>
                      <a:pt x="2176" y="194"/>
                    </a:lnTo>
                    <a:lnTo>
                      <a:pt x="2189" y="219"/>
                    </a:lnTo>
                    <a:lnTo>
                      <a:pt x="2197" y="244"/>
                    </a:lnTo>
                    <a:lnTo>
                      <a:pt x="2200" y="271"/>
                    </a:lnTo>
                    <a:lnTo>
                      <a:pt x="2197" y="300"/>
                    </a:lnTo>
                    <a:lnTo>
                      <a:pt x="2102" y="799"/>
                    </a:lnTo>
                    <a:lnTo>
                      <a:pt x="2096" y="822"/>
                    </a:lnTo>
                    <a:lnTo>
                      <a:pt x="2085" y="843"/>
                    </a:lnTo>
                    <a:lnTo>
                      <a:pt x="2072" y="862"/>
                    </a:lnTo>
                    <a:lnTo>
                      <a:pt x="2078" y="880"/>
                    </a:lnTo>
                    <a:lnTo>
                      <a:pt x="2082" y="899"/>
                    </a:lnTo>
                    <a:lnTo>
                      <a:pt x="2084" y="918"/>
                    </a:lnTo>
                    <a:lnTo>
                      <a:pt x="2084" y="928"/>
                    </a:lnTo>
                    <a:lnTo>
                      <a:pt x="2081" y="957"/>
                    </a:lnTo>
                    <a:lnTo>
                      <a:pt x="2074" y="983"/>
                    </a:lnTo>
                    <a:lnTo>
                      <a:pt x="2061" y="1008"/>
                    </a:lnTo>
                    <a:lnTo>
                      <a:pt x="2044" y="1029"/>
                    </a:lnTo>
                    <a:lnTo>
                      <a:pt x="2023" y="1046"/>
                    </a:lnTo>
                    <a:lnTo>
                      <a:pt x="1999" y="1059"/>
                    </a:lnTo>
                    <a:lnTo>
                      <a:pt x="1686" y="1190"/>
                    </a:lnTo>
                    <a:lnTo>
                      <a:pt x="1655" y="1201"/>
                    </a:lnTo>
                    <a:lnTo>
                      <a:pt x="1623" y="1204"/>
                    </a:lnTo>
                    <a:lnTo>
                      <a:pt x="1600" y="1202"/>
                    </a:lnTo>
                    <a:lnTo>
                      <a:pt x="1579" y="1198"/>
                    </a:lnTo>
                    <a:lnTo>
                      <a:pt x="1522" y="1182"/>
                    </a:lnTo>
                    <a:lnTo>
                      <a:pt x="1529" y="1203"/>
                    </a:lnTo>
                    <a:lnTo>
                      <a:pt x="1534" y="1224"/>
                    </a:lnTo>
                    <a:lnTo>
                      <a:pt x="1537" y="1249"/>
                    </a:lnTo>
                    <a:lnTo>
                      <a:pt x="1538" y="1258"/>
                    </a:lnTo>
                    <a:lnTo>
                      <a:pt x="1538" y="1844"/>
                    </a:lnTo>
                    <a:lnTo>
                      <a:pt x="1536" y="1879"/>
                    </a:lnTo>
                    <a:lnTo>
                      <a:pt x="1531" y="1910"/>
                    </a:lnTo>
                    <a:lnTo>
                      <a:pt x="1522" y="1938"/>
                    </a:lnTo>
                    <a:lnTo>
                      <a:pt x="1512" y="1962"/>
                    </a:lnTo>
                    <a:lnTo>
                      <a:pt x="1500" y="1983"/>
                    </a:lnTo>
                    <a:lnTo>
                      <a:pt x="1488" y="2001"/>
                    </a:lnTo>
                    <a:lnTo>
                      <a:pt x="1476" y="2015"/>
                    </a:lnTo>
                    <a:lnTo>
                      <a:pt x="1450" y="2039"/>
                    </a:lnTo>
                    <a:lnTo>
                      <a:pt x="1421" y="2058"/>
                    </a:lnTo>
                    <a:lnTo>
                      <a:pt x="1389" y="2071"/>
                    </a:lnTo>
                    <a:lnTo>
                      <a:pt x="1356" y="2080"/>
                    </a:lnTo>
                    <a:lnTo>
                      <a:pt x="1322" y="2083"/>
                    </a:lnTo>
                    <a:lnTo>
                      <a:pt x="1322" y="2083"/>
                    </a:lnTo>
                    <a:lnTo>
                      <a:pt x="1295" y="2081"/>
                    </a:lnTo>
                    <a:lnTo>
                      <a:pt x="1270" y="2076"/>
                    </a:lnTo>
                    <a:lnTo>
                      <a:pt x="1243" y="2067"/>
                    </a:lnTo>
                    <a:lnTo>
                      <a:pt x="1219" y="2056"/>
                    </a:lnTo>
                    <a:lnTo>
                      <a:pt x="1196" y="2041"/>
                    </a:lnTo>
                    <a:lnTo>
                      <a:pt x="1175" y="2022"/>
                    </a:lnTo>
                    <a:lnTo>
                      <a:pt x="1155" y="2000"/>
                    </a:lnTo>
                    <a:lnTo>
                      <a:pt x="1138" y="1975"/>
                    </a:lnTo>
                    <a:lnTo>
                      <a:pt x="1124" y="1947"/>
                    </a:lnTo>
                    <a:lnTo>
                      <a:pt x="1114" y="1916"/>
                    </a:lnTo>
                    <a:lnTo>
                      <a:pt x="1108" y="1881"/>
                    </a:lnTo>
                    <a:lnTo>
                      <a:pt x="1105" y="1844"/>
                    </a:lnTo>
                    <a:lnTo>
                      <a:pt x="1105" y="1707"/>
                    </a:lnTo>
                    <a:lnTo>
                      <a:pt x="1063" y="1743"/>
                    </a:lnTo>
                    <a:lnTo>
                      <a:pt x="1015" y="1776"/>
                    </a:lnTo>
                    <a:lnTo>
                      <a:pt x="964" y="1805"/>
                    </a:lnTo>
                    <a:lnTo>
                      <a:pt x="910" y="1831"/>
                    </a:lnTo>
                    <a:lnTo>
                      <a:pt x="853" y="1852"/>
                    </a:lnTo>
                    <a:lnTo>
                      <a:pt x="791" y="1869"/>
                    </a:lnTo>
                    <a:lnTo>
                      <a:pt x="729" y="1880"/>
                    </a:lnTo>
                    <a:lnTo>
                      <a:pt x="663" y="1888"/>
                    </a:lnTo>
                    <a:lnTo>
                      <a:pt x="597" y="1891"/>
                    </a:lnTo>
                    <a:lnTo>
                      <a:pt x="536" y="1888"/>
                    </a:lnTo>
                    <a:lnTo>
                      <a:pt x="476" y="1878"/>
                    </a:lnTo>
                    <a:lnTo>
                      <a:pt x="419" y="1863"/>
                    </a:lnTo>
                    <a:lnTo>
                      <a:pt x="364" y="1843"/>
                    </a:lnTo>
                    <a:lnTo>
                      <a:pt x="313" y="1818"/>
                    </a:lnTo>
                    <a:lnTo>
                      <a:pt x="263" y="1788"/>
                    </a:lnTo>
                    <a:lnTo>
                      <a:pt x="217" y="1753"/>
                    </a:lnTo>
                    <a:lnTo>
                      <a:pt x="174" y="1715"/>
                    </a:lnTo>
                    <a:lnTo>
                      <a:pt x="136" y="1673"/>
                    </a:lnTo>
                    <a:lnTo>
                      <a:pt x="101" y="1627"/>
                    </a:lnTo>
                    <a:lnTo>
                      <a:pt x="72" y="1578"/>
                    </a:lnTo>
                    <a:lnTo>
                      <a:pt x="46" y="1525"/>
                    </a:lnTo>
                    <a:lnTo>
                      <a:pt x="26" y="1470"/>
                    </a:lnTo>
                    <a:lnTo>
                      <a:pt x="12" y="1413"/>
                    </a:lnTo>
                    <a:lnTo>
                      <a:pt x="3" y="1354"/>
                    </a:lnTo>
                    <a:lnTo>
                      <a:pt x="0" y="1294"/>
                    </a:lnTo>
                    <a:lnTo>
                      <a:pt x="1" y="1224"/>
                    </a:lnTo>
                    <a:lnTo>
                      <a:pt x="6" y="1157"/>
                    </a:lnTo>
                    <a:lnTo>
                      <a:pt x="14" y="1090"/>
                    </a:lnTo>
                    <a:lnTo>
                      <a:pt x="22" y="1026"/>
                    </a:lnTo>
                    <a:lnTo>
                      <a:pt x="33" y="964"/>
                    </a:lnTo>
                    <a:lnTo>
                      <a:pt x="44" y="907"/>
                    </a:lnTo>
                    <a:lnTo>
                      <a:pt x="56" y="854"/>
                    </a:lnTo>
                    <a:lnTo>
                      <a:pt x="67" y="807"/>
                    </a:lnTo>
                    <a:lnTo>
                      <a:pt x="77" y="771"/>
                    </a:lnTo>
                    <a:lnTo>
                      <a:pt x="90" y="740"/>
                    </a:lnTo>
                    <a:lnTo>
                      <a:pt x="104" y="714"/>
                    </a:lnTo>
                    <a:lnTo>
                      <a:pt x="119" y="691"/>
                    </a:lnTo>
                    <a:lnTo>
                      <a:pt x="135" y="672"/>
                    </a:lnTo>
                    <a:lnTo>
                      <a:pt x="152" y="656"/>
                    </a:lnTo>
                    <a:lnTo>
                      <a:pt x="170" y="643"/>
                    </a:lnTo>
                    <a:lnTo>
                      <a:pt x="187" y="634"/>
                    </a:lnTo>
                    <a:lnTo>
                      <a:pt x="205" y="626"/>
                    </a:lnTo>
                    <a:lnTo>
                      <a:pt x="222" y="621"/>
                    </a:lnTo>
                    <a:lnTo>
                      <a:pt x="238" y="618"/>
                    </a:lnTo>
                    <a:lnTo>
                      <a:pt x="238" y="616"/>
                    </a:lnTo>
                    <a:lnTo>
                      <a:pt x="247" y="580"/>
                    </a:lnTo>
                    <a:lnTo>
                      <a:pt x="261" y="548"/>
                    </a:lnTo>
                    <a:lnTo>
                      <a:pt x="279" y="520"/>
                    </a:lnTo>
                    <a:lnTo>
                      <a:pt x="301" y="495"/>
                    </a:lnTo>
                    <a:lnTo>
                      <a:pt x="325" y="474"/>
                    </a:lnTo>
                    <a:lnTo>
                      <a:pt x="354" y="457"/>
                    </a:lnTo>
                    <a:lnTo>
                      <a:pt x="386" y="445"/>
                    </a:lnTo>
                    <a:lnTo>
                      <a:pt x="376" y="412"/>
                    </a:lnTo>
                    <a:lnTo>
                      <a:pt x="370" y="378"/>
                    </a:lnTo>
                    <a:lnTo>
                      <a:pt x="369" y="343"/>
                    </a:lnTo>
                    <a:lnTo>
                      <a:pt x="372" y="301"/>
                    </a:lnTo>
                    <a:lnTo>
                      <a:pt x="381" y="261"/>
                    </a:lnTo>
                    <a:lnTo>
                      <a:pt x="396" y="223"/>
                    </a:lnTo>
                    <a:lnTo>
                      <a:pt x="415" y="188"/>
                    </a:lnTo>
                    <a:lnTo>
                      <a:pt x="439" y="155"/>
                    </a:lnTo>
                    <a:lnTo>
                      <a:pt x="468" y="127"/>
                    </a:lnTo>
                    <a:lnTo>
                      <a:pt x="500" y="102"/>
                    </a:lnTo>
                    <a:lnTo>
                      <a:pt x="536" y="83"/>
                    </a:lnTo>
                    <a:lnTo>
                      <a:pt x="574" y="69"/>
                    </a:lnTo>
                    <a:lnTo>
                      <a:pt x="614" y="59"/>
                    </a:lnTo>
                    <a:lnTo>
                      <a:pt x="656" y="56"/>
                    </a:lnTo>
                    <a:lnTo>
                      <a:pt x="698" y="59"/>
                    </a:lnTo>
                    <a:lnTo>
                      <a:pt x="738" y="69"/>
                    </a:lnTo>
                    <a:lnTo>
                      <a:pt x="778" y="83"/>
                    </a:lnTo>
                    <a:lnTo>
                      <a:pt x="812" y="102"/>
                    </a:lnTo>
                    <a:lnTo>
                      <a:pt x="845" y="127"/>
                    </a:lnTo>
                    <a:lnTo>
                      <a:pt x="874" y="155"/>
                    </a:lnTo>
                    <a:lnTo>
                      <a:pt x="898" y="188"/>
                    </a:lnTo>
                    <a:lnTo>
                      <a:pt x="918" y="223"/>
                    </a:lnTo>
                    <a:lnTo>
                      <a:pt x="933" y="261"/>
                    </a:lnTo>
                    <a:lnTo>
                      <a:pt x="941" y="301"/>
                    </a:lnTo>
                    <a:lnTo>
                      <a:pt x="945" y="343"/>
                    </a:lnTo>
                    <a:lnTo>
                      <a:pt x="943" y="380"/>
                    </a:lnTo>
                    <a:lnTo>
                      <a:pt x="937" y="416"/>
                    </a:lnTo>
                    <a:lnTo>
                      <a:pt x="925" y="451"/>
                    </a:lnTo>
                    <a:lnTo>
                      <a:pt x="911" y="484"/>
                    </a:lnTo>
                    <a:lnTo>
                      <a:pt x="891" y="515"/>
                    </a:lnTo>
                    <a:lnTo>
                      <a:pt x="867" y="544"/>
                    </a:lnTo>
                    <a:lnTo>
                      <a:pt x="893" y="561"/>
                    </a:lnTo>
                    <a:lnTo>
                      <a:pt x="917" y="581"/>
                    </a:lnTo>
                    <a:lnTo>
                      <a:pt x="940" y="604"/>
                    </a:lnTo>
                    <a:lnTo>
                      <a:pt x="962" y="631"/>
                    </a:lnTo>
                    <a:lnTo>
                      <a:pt x="981" y="660"/>
                    </a:lnTo>
                    <a:lnTo>
                      <a:pt x="997" y="693"/>
                    </a:lnTo>
                    <a:lnTo>
                      <a:pt x="1160" y="638"/>
                    </a:lnTo>
                    <a:lnTo>
                      <a:pt x="1160" y="618"/>
                    </a:lnTo>
                    <a:lnTo>
                      <a:pt x="1162" y="598"/>
                    </a:lnTo>
                    <a:lnTo>
                      <a:pt x="1258" y="114"/>
                    </a:lnTo>
                    <a:lnTo>
                      <a:pt x="1266" y="87"/>
                    </a:lnTo>
                    <a:lnTo>
                      <a:pt x="1278" y="63"/>
                    </a:lnTo>
                    <a:lnTo>
                      <a:pt x="1296" y="42"/>
                    </a:lnTo>
                    <a:lnTo>
                      <a:pt x="1317" y="24"/>
                    </a:lnTo>
                    <a:lnTo>
                      <a:pt x="1342" y="10"/>
                    </a:lnTo>
                    <a:lnTo>
                      <a:pt x="1368" y="3"/>
                    </a:lnTo>
                    <a:lnTo>
                      <a:pt x="1395"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7">
                <a:extLst>
                  <a:ext uri="{FF2B5EF4-FFF2-40B4-BE49-F238E27FC236}">
                    <a16:creationId xmlns:a16="http://schemas.microsoft.com/office/drawing/2014/main" id="{CC8C0851-E652-4FC3-8295-3ED8426150A9}"/>
                  </a:ext>
                </a:extLst>
              </p:cNvPr>
              <p:cNvSpPr>
                <a:spLocks noEditPoints="1"/>
              </p:cNvSpPr>
              <p:nvPr/>
            </p:nvSpPr>
            <p:spPr bwMode="auto">
              <a:xfrm>
                <a:off x="1908175" y="4232275"/>
                <a:ext cx="244475" cy="409575"/>
              </a:xfrm>
              <a:custGeom>
                <a:avLst/>
                <a:gdLst>
                  <a:gd name="T0" fmla="*/ 137 w 1076"/>
                  <a:gd name="T1" fmla="*/ 382 h 1802"/>
                  <a:gd name="T2" fmla="*/ 227 w 1076"/>
                  <a:gd name="T3" fmla="*/ 398 h 1802"/>
                  <a:gd name="T4" fmla="*/ 329 w 1076"/>
                  <a:gd name="T5" fmla="*/ 425 h 1802"/>
                  <a:gd name="T6" fmla="*/ 419 w 1076"/>
                  <a:gd name="T7" fmla="*/ 453 h 1802"/>
                  <a:gd name="T8" fmla="*/ 475 w 1076"/>
                  <a:gd name="T9" fmla="*/ 482 h 1802"/>
                  <a:gd name="T10" fmla="*/ 523 w 1076"/>
                  <a:gd name="T11" fmla="*/ 528 h 1802"/>
                  <a:gd name="T12" fmla="*/ 554 w 1076"/>
                  <a:gd name="T13" fmla="*/ 599 h 1802"/>
                  <a:gd name="T14" fmla="*/ 959 w 1076"/>
                  <a:gd name="T15" fmla="*/ 984 h 1802"/>
                  <a:gd name="T16" fmla="*/ 1004 w 1076"/>
                  <a:gd name="T17" fmla="*/ 990 h 1802"/>
                  <a:gd name="T18" fmla="*/ 1045 w 1076"/>
                  <a:gd name="T19" fmla="*/ 1015 h 1802"/>
                  <a:gd name="T20" fmla="*/ 1073 w 1076"/>
                  <a:gd name="T21" fmla="*/ 1066 h 1802"/>
                  <a:gd name="T22" fmla="*/ 1074 w 1076"/>
                  <a:gd name="T23" fmla="*/ 1704 h 1802"/>
                  <a:gd name="T24" fmla="*/ 1048 w 1076"/>
                  <a:gd name="T25" fmla="*/ 1767 h 1802"/>
                  <a:gd name="T26" fmla="*/ 1000 w 1076"/>
                  <a:gd name="T27" fmla="*/ 1799 h 1802"/>
                  <a:gd name="T28" fmla="*/ 945 w 1076"/>
                  <a:gd name="T29" fmla="*/ 1799 h 1802"/>
                  <a:gd name="T30" fmla="*/ 898 w 1076"/>
                  <a:gd name="T31" fmla="*/ 1767 h 1802"/>
                  <a:gd name="T32" fmla="*/ 871 w 1076"/>
                  <a:gd name="T33" fmla="*/ 1704 h 1802"/>
                  <a:gd name="T34" fmla="*/ 868 w 1076"/>
                  <a:gd name="T35" fmla="*/ 1201 h 1802"/>
                  <a:gd name="T36" fmla="*/ 862 w 1076"/>
                  <a:gd name="T37" fmla="*/ 1196 h 1802"/>
                  <a:gd name="T38" fmla="*/ 824 w 1076"/>
                  <a:gd name="T39" fmla="*/ 1209 h 1802"/>
                  <a:gd name="T40" fmla="*/ 735 w 1076"/>
                  <a:gd name="T41" fmla="*/ 1235 h 1802"/>
                  <a:gd name="T42" fmla="*/ 614 w 1076"/>
                  <a:gd name="T43" fmla="*/ 1256 h 1802"/>
                  <a:gd name="T44" fmla="*/ 501 w 1076"/>
                  <a:gd name="T45" fmla="*/ 1259 h 1802"/>
                  <a:gd name="T46" fmla="*/ 448 w 1076"/>
                  <a:gd name="T47" fmla="*/ 1224 h 1802"/>
                  <a:gd name="T48" fmla="*/ 408 w 1076"/>
                  <a:gd name="T49" fmla="*/ 1165 h 1802"/>
                  <a:gd name="T50" fmla="*/ 389 w 1076"/>
                  <a:gd name="T51" fmla="*/ 1120 h 1802"/>
                  <a:gd name="T52" fmla="*/ 375 w 1076"/>
                  <a:gd name="T53" fmla="*/ 1075 h 1802"/>
                  <a:gd name="T54" fmla="*/ 351 w 1076"/>
                  <a:gd name="T55" fmla="*/ 977 h 1802"/>
                  <a:gd name="T56" fmla="*/ 328 w 1076"/>
                  <a:gd name="T57" fmla="*/ 823 h 1802"/>
                  <a:gd name="T58" fmla="*/ 308 w 1076"/>
                  <a:gd name="T59" fmla="*/ 691 h 1802"/>
                  <a:gd name="T60" fmla="*/ 266 w 1076"/>
                  <a:gd name="T61" fmla="*/ 615 h 1802"/>
                  <a:gd name="T62" fmla="*/ 209 w 1076"/>
                  <a:gd name="T63" fmla="*/ 563 h 1802"/>
                  <a:gd name="T64" fmla="*/ 149 w 1076"/>
                  <a:gd name="T65" fmla="*/ 529 h 1802"/>
                  <a:gd name="T66" fmla="*/ 96 w 1076"/>
                  <a:gd name="T67" fmla="*/ 507 h 1802"/>
                  <a:gd name="T68" fmla="*/ 61 w 1076"/>
                  <a:gd name="T69" fmla="*/ 493 h 1802"/>
                  <a:gd name="T70" fmla="*/ 20 w 1076"/>
                  <a:gd name="T71" fmla="*/ 476 h 1802"/>
                  <a:gd name="T72" fmla="*/ 0 w 1076"/>
                  <a:gd name="T73" fmla="*/ 469 h 1802"/>
                  <a:gd name="T74" fmla="*/ 25 w 1076"/>
                  <a:gd name="T75" fmla="*/ 413 h 1802"/>
                  <a:gd name="T76" fmla="*/ 67 w 1076"/>
                  <a:gd name="T77" fmla="*/ 385 h 1802"/>
                  <a:gd name="T78" fmla="*/ 308 w 1076"/>
                  <a:gd name="T79" fmla="*/ 0 h 1802"/>
                  <a:gd name="T80" fmla="*/ 396 w 1076"/>
                  <a:gd name="T81" fmla="*/ 24 h 1802"/>
                  <a:gd name="T82" fmla="*/ 459 w 1076"/>
                  <a:gd name="T83" fmla="*/ 88 h 1802"/>
                  <a:gd name="T84" fmla="*/ 483 w 1076"/>
                  <a:gd name="T85" fmla="*/ 176 h 1802"/>
                  <a:gd name="T86" fmla="*/ 460 w 1076"/>
                  <a:gd name="T87" fmla="*/ 266 h 1802"/>
                  <a:gd name="T88" fmla="*/ 397 w 1076"/>
                  <a:gd name="T89" fmla="*/ 330 h 1802"/>
                  <a:gd name="T90" fmla="*/ 308 w 1076"/>
                  <a:gd name="T91" fmla="*/ 355 h 1802"/>
                  <a:gd name="T92" fmla="*/ 218 w 1076"/>
                  <a:gd name="T93" fmla="*/ 330 h 1802"/>
                  <a:gd name="T94" fmla="*/ 155 w 1076"/>
                  <a:gd name="T95" fmla="*/ 266 h 1802"/>
                  <a:gd name="T96" fmla="*/ 132 w 1076"/>
                  <a:gd name="T97" fmla="*/ 176 h 1802"/>
                  <a:gd name="T98" fmla="*/ 156 w 1076"/>
                  <a:gd name="T99" fmla="*/ 88 h 1802"/>
                  <a:gd name="T100" fmla="*/ 219 w 1076"/>
                  <a:gd name="T101" fmla="*/ 24 h 1802"/>
                  <a:gd name="T102" fmla="*/ 308 w 1076"/>
                  <a:gd name="T103" fmla="*/ 0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6" h="1802">
                    <a:moveTo>
                      <a:pt x="99" y="379"/>
                    </a:moveTo>
                    <a:lnTo>
                      <a:pt x="115" y="380"/>
                    </a:lnTo>
                    <a:lnTo>
                      <a:pt x="137" y="382"/>
                    </a:lnTo>
                    <a:lnTo>
                      <a:pt x="164" y="386"/>
                    </a:lnTo>
                    <a:lnTo>
                      <a:pt x="194" y="392"/>
                    </a:lnTo>
                    <a:lnTo>
                      <a:pt x="227" y="398"/>
                    </a:lnTo>
                    <a:lnTo>
                      <a:pt x="261" y="407"/>
                    </a:lnTo>
                    <a:lnTo>
                      <a:pt x="295" y="415"/>
                    </a:lnTo>
                    <a:lnTo>
                      <a:pt x="329" y="425"/>
                    </a:lnTo>
                    <a:lnTo>
                      <a:pt x="362" y="434"/>
                    </a:lnTo>
                    <a:lnTo>
                      <a:pt x="392" y="444"/>
                    </a:lnTo>
                    <a:lnTo>
                      <a:pt x="419" y="453"/>
                    </a:lnTo>
                    <a:lnTo>
                      <a:pt x="441" y="463"/>
                    </a:lnTo>
                    <a:lnTo>
                      <a:pt x="458" y="471"/>
                    </a:lnTo>
                    <a:lnTo>
                      <a:pt x="475" y="482"/>
                    </a:lnTo>
                    <a:lnTo>
                      <a:pt x="492" y="494"/>
                    </a:lnTo>
                    <a:lnTo>
                      <a:pt x="508" y="510"/>
                    </a:lnTo>
                    <a:lnTo>
                      <a:pt x="523" y="528"/>
                    </a:lnTo>
                    <a:lnTo>
                      <a:pt x="535" y="549"/>
                    </a:lnTo>
                    <a:lnTo>
                      <a:pt x="547" y="572"/>
                    </a:lnTo>
                    <a:lnTo>
                      <a:pt x="554" y="599"/>
                    </a:lnTo>
                    <a:lnTo>
                      <a:pt x="558" y="627"/>
                    </a:lnTo>
                    <a:lnTo>
                      <a:pt x="592" y="984"/>
                    </a:lnTo>
                    <a:lnTo>
                      <a:pt x="959" y="984"/>
                    </a:lnTo>
                    <a:lnTo>
                      <a:pt x="974" y="984"/>
                    </a:lnTo>
                    <a:lnTo>
                      <a:pt x="988" y="986"/>
                    </a:lnTo>
                    <a:lnTo>
                      <a:pt x="1004" y="990"/>
                    </a:lnTo>
                    <a:lnTo>
                      <a:pt x="1019" y="995"/>
                    </a:lnTo>
                    <a:lnTo>
                      <a:pt x="1033" y="1003"/>
                    </a:lnTo>
                    <a:lnTo>
                      <a:pt x="1045" y="1015"/>
                    </a:lnTo>
                    <a:lnTo>
                      <a:pt x="1057" y="1029"/>
                    </a:lnTo>
                    <a:lnTo>
                      <a:pt x="1065" y="1046"/>
                    </a:lnTo>
                    <a:lnTo>
                      <a:pt x="1073" y="1066"/>
                    </a:lnTo>
                    <a:lnTo>
                      <a:pt x="1076" y="1090"/>
                    </a:lnTo>
                    <a:lnTo>
                      <a:pt x="1076" y="1676"/>
                    </a:lnTo>
                    <a:lnTo>
                      <a:pt x="1074" y="1704"/>
                    </a:lnTo>
                    <a:lnTo>
                      <a:pt x="1069" y="1729"/>
                    </a:lnTo>
                    <a:lnTo>
                      <a:pt x="1059" y="1749"/>
                    </a:lnTo>
                    <a:lnTo>
                      <a:pt x="1048" y="1767"/>
                    </a:lnTo>
                    <a:lnTo>
                      <a:pt x="1033" y="1781"/>
                    </a:lnTo>
                    <a:lnTo>
                      <a:pt x="1017" y="1791"/>
                    </a:lnTo>
                    <a:lnTo>
                      <a:pt x="1000" y="1799"/>
                    </a:lnTo>
                    <a:lnTo>
                      <a:pt x="982" y="1802"/>
                    </a:lnTo>
                    <a:lnTo>
                      <a:pt x="963" y="1802"/>
                    </a:lnTo>
                    <a:lnTo>
                      <a:pt x="945" y="1799"/>
                    </a:lnTo>
                    <a:lnTo>
                      <a:pt x="928" y="1791"/>
                    </a:lnTo>
                    <a:lnTo>
                      <a:pt x="912" y="1781"/>
                    </a:lnTo>
                    <a:lnTo>
                      <a:pt x="898" y="1767"/>
                    </a:lnTo>
                    <a:lnTo>
                      <a:pt x="886" y="1750"/>
                    </a:lnTo>
                    <a:lnTo>
                      <a:pt x="876" y="1729"/>
                    </a:lnTo>
                    <a:lnTo>
                      <a:pt x="871" y="1704"/>
                    </a:lnTo>
                    <a:lnTo>
                      <a:pt x="869" y="1676"/>
                    </a:lnTo>
                    <a:lnTo>
                      <a:pt x="869" y="1204"/>
                    </a:lnTo>
                    <a:lnTo>
                      <a:pt x="868" y="1201"/>
                    </a:lnTo>
                    <a:lnTo>
                      <a:pt x="867" y="1198"/>
                    </a:lnTo>
                    <a:lnTo>
                      <a:pt x="864" y="1197"/>
                    </a:lnTo>
                    <a:lnTo>
                      <a:pt x="862" y="1196"/>
                    </a:lnTo>
                    <a:lnTo>
                      <a:pt x="858" y="1197"/>
                    </a:lnTo>
                    <a:lnTo>
                      <a:pt x="844" y="1202"/>
                    </a:lnTo>
                    <a:lnTo>
                      <a:pt x="824" y="1209"/>
                    </a:lnTo>
                    <a:lnTo>
                      <a:pt x="798" y="1217"/>
                    </a:lnTo>
                    <a:lnTo>
                      <a:pt x="769" y="1226"/>
                    </a:lnTo>
                    <a:lnTo>
                      <a:pt x="735" y="1235"/>
                    </a:lnTo>
                    <a:lnTo>
                      <a:pt x="698" y="1243"/>
                    </a:lnTo>
                    <a:lnTo>
                      <a:pt x="658" y="1251"/>
                    </a:lnTo>
                    <a:lnTo>
                      <a:pt x="614" y="1256"/>
                    </a:lnTo>
                    <a:lnTo>
                      <a:pt x="570" y="1260"/>
                    </a:lnTo>
                    <a:lnTo>
                      <a:pt x="523" y="1261"/>
                    </a:lnTo>
                    <a:lnTo>
                      <a:pt x="501" y="1259"/>
                    </a:lnTo>
                    <a:lnTo>
                      <a:pt x="482" y="1251"/>
                    </a:lnTo>
                    <a:lnTo>
                      <a:pt x="464" y="1239"/>
                    </a:lnTo>
                    <a:lnTo>
                      <a:pt x="448" y="1224"/>
                    </a:lnTo>
                    <a:lnTo>
                      <a:pt x="434" y="1206"/>
                    </a:lnTo>
                    <a:lnTo>
                      <a:pt x="420" y="1186"/>
                    </a:lnTo>
                    <a:lnTo>
                      <a:pt x="408" y="1165"/>
                    </a:lnTo>
                    <a:lnTo>
                      <a:pt x="399" y="1144"/>
                    </a:lnTo>
                    <a:lnTo>
                      <a:pt x="390" y="1123"/>
                    </a:lnTo>
                    <a:lnTo>
                      <a:pt x="389" y="1120"/>
                    </a:lnTo>
                    <a:lnTo>
                      <a:pt x="386" y="1111"/>
                    </a:lnTo>
                    <a:lnTo>
                      <a:pt x="381" y="1096"/>
                    </a:lnTo>
                    <a:lnTo>
                      <a:pt x="375" y="1075"/>
                    </a:lnTo>
                    <a:lnTo>
                      <a:pt x="367" y="1049"/>
                    </a:lnTo>
                    <a:lnTo>
                      <a:pt x="360" y="1016"/>
                    </a:lnTo>
                    <a:lnTo>
                      <a:pt x="351" y="977"/>
                    </a:lnTo>
                    <a:lnTo>
                      <a:pt x="343" y="932"/>
                    </a:lnTo>
                    <a:lnTo>
                      <a:pt x="334" y="881"/>
                    </a:lnTo>
                    <a:lnTo>
                      <a:pt x="328" y="823"/>
                    </a:lnTo>
                    <a:lnTo>
                      <a:pt x="322" y="758"/>
                    </a:lnTo>
                    <a:lnTo>
                      <a:pt x="317" y="723"/>
                    </a:lnTo>
                    <a:lnTo>
                      <a:pt x="308" y="691"/>
                    </a:lnTo>
                    <a:lnTo>
                      <a:pt x="296" y="662"/>
                    </a:lnTo>
                    <a:lnTo>
                      <a:pt x="283" y="637"/>
                    </a:lnTo>
                    <a:lnTo>
                      <a:pt x="266" y="615"/>
                    </a:lnTo>
                    <a:lnTo>
                      <a:pt x="248" y="596"/>
                    </a:lnTo>
                    <a:lnTo>
                      <a:pt x="229" y="579"/>
                    </a:lnTo>
                    <a:lnTo>
                      <a:pt x="209" y="563"/>
                    </a:lnTo>
                    <a:lnTo>
                      <a:pt x="189" y="550"/>
                    </a:lnTo>
                    <a:lnTo>
                      <a:pt x="168" y="540"/>
                    </a:lnTo>
                    <a:lnTo>
                      <a:pt x="149" y="529"/>
                    </a:lnTo>
                    <a:lnTo>
                      <a:pt x="130" y="521"/>
                    </a:lnTo>
                    <a:lnTo>
                      <a:pt x="112" y="513"/>
                    </a:lnTo>
                    <a:lnTo>
                      <a:pt x="96" y="507"/>
                    </a:lnTo>
                    <a:lnTo>
                      <a:pt x="86" y="504"/>
                    </a:lnTo>
                    <a:lnTo>
                      <a:pt x="75" y="498"/>
                    </a:lnTo>
                    <a:lnTo>
                      <a:pt x="61" y="493"/>
                    </a:lnTo>
                    <a:lnTo>
                      <a:pt x="46" y="487"/>
                    </a:lnTo>
                    <a:lnTo>
                      <a:pt x="32" y="482"/>
                    </a:lnTo>
                    <a:lnTo>
                      <a:pt x="20" y="476"/>
                    </a:lnTo>
                    <a:lnTo>
                      <a:pt x="9" y="472"/>
                    </a:lnTo>
                    <a:lnTo>
                      <a:pt x="2" y="469"/>
                    </a:lnTo>
                    <a:lnTo>
                      <a:pt x="0" y="469"/>
                    </a:lnTo>
                    <a:lnTo>
                      <a:pt x="6" y="446"/>
                    </a:lnTo>
                    <a:lnTo>
                      <a:pt x="14" y="428"/>
                    </a:lnTo>
                    <a:lnTo>
                      <a:pt x="25" y="413"/>
                    </a:lnTo>
                    <a:lnTo>
                      <a:pt x="39" y="400"/>
                    </a:lnTo>
                    <a:lnTo>
                      <a:pt x="52" y="392"/>
                    </a:lnTo>
                    <a:lnTo>
                      <a:pt x="67" y="385"/>
                    </a:lnTo>
                    <a:lnTo>
                      <a:pt x="83" y="381"/>
                    </a:lnTo>
                    <a:lnTo>
                      <a:pt x="99" y="379"/>
                    </a:lnTo>
                    <a:close/>
                    <a:moveTo>
                      <a:pt x="308" y="0"/>
                    </a:moveTo>
                    <a:lnTo>
                      <a:pt x="339" y="3"/>
                    </a:lnTo>
                    <a:lnTo>
                      <a:pt x="368" y="11"/>
                    </a:lnTo>
                    <a:lnTo>
                      <a:pt x="396" y="24"/>
                    </a:lnTo>
                    <a:lnTo>
                      <a:pt x="421" y="42"/>
                    </a:lnTo>
                    <a:lnTo>
                      <a:pt x="442" y="63"/>
                    </a:lnTo>
                    <a:lnTo>
                      <a:pt x="459" y="88"/>
                    </a:lnTo>
                    <a:lnTo>
                      <a:pt x="472" y="115"/>
                    </a:lnTo>
                    <a:lnTo>
                      <a:pt x="480" y="145"/>
                    </a:lnTo>
                    <a:lnTo>
                      <a:pt x="483" y="176"/>
                    </a:lnTo>
                    <a:lnTo>
                      <a:pt x="481" y="208"/>
                    </a:lnTo>
                    <a:lnTo>
                      <a:pt x="473" y="239"/>
                    </a:lnTo>
                    <a:lnTo>
                      <a:pt x="460" y="266"/>
                    </a:lnTo>
                    <a:lnTo>
                      <a:pt x="443" y="290"/>
                    </a:lnTo>
                    <a:lnTo>
                      <a:pt x="422" y="313"/>
                    </a:lnTo>
                    <a:lnTo>
                      <a:pt x="397" y="330"/>
                    </a:lnTo>
                    <a:lnTo>
                      <a:pt x="369" y="343"/>
                    </a:lnTo>
                    <a:lnTo>
                      <a:pt x="340" y="352"/>
                    </a:lnTo>
                    <a:lnTo>
                      <a:pt x="308" y="355"/>
                    </a:lnTo>
                    <a:lnTo>
                      <a:pt x="275" y="352"/>
                    </a:lnTo>
                    <a:lnTo>
                      <a:pt x="246" y="343"/>
                    </a:lnTo>
                    <a:lnTo>
                      <a:pt x="218" y="330"/>
                    </a:lnTo>
                    <a:lnTo>
                      <a:pt x="194" y="313"/>
                    </a:lnTo>
                    <a:lnTo>
                      <a:pt x="173" y="290"/>
                    </a:lnTo>
                    <a:lnTo>
                      <a:pt x="155" y="266"/>
                    </a:lnTo>
                    <a:lnTo>
                      <a:pt x="142" y="239"/>
                    </a:lnTo>
                    <a:lnTo>
                      <a:pt x="134" y="208"/>
                    </a:lnTo>
                    <a:lnTo>
                      <a:pt x="132" y="176"/>
                    </a:lnTo>
                    <a:lnTo>
                      <a:pt x="135" y="145"/>
                    </a:lnTo>
                    <a:lnTo>
                      <a:pt x="143" y="115"/>
                    </a:lnTo>
                    <a:lnTo>
                      <a:pt x="156" y="88"/>
                    </a:lnTo>
                    <a:lnTo>
                      <a:pt x="174" y="63"/>
                    </a:lnTo>
                    <a:lnTo>
                      <a:pt x="195" y="42"/>
                    </a:lnTo>
                    <a:lnTo>
                      <a:pt x="219" y="24"/>
                    </a:lnTo>
                    <a:lnTo>
                      <a:pt x="247" y="11"/>
                    </a:lnTo>
                    <a:lnTo>
                      <a:pt x="276" y="3"/>
                    </a:lnTo>
                    <a:lnTo>
                      <a:pt x="30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8">
                <a:extLst>
                  <a:ext uri="{FF2B5EF4-FFF2-40B4-BE49-F238E27FC236}">
                    <a16:creationId xmlns:a16="http://schemas.microsoft.com/office/drawing/2014/main" id="{12D27B3E-AAD5-4BD2-81EF-54A41F1C619F}"/>
                  </a:ext>
                </a:extLst>
              </p:cNvPr>
              <p:cNvSpPr>
                <a:spLocks noEditPoints="1"/>
              </p:cNvSpPr>
              <p:nvPr/>
            </p:nvSpPr>
            <p:spPr bwMode="auto">
              <a:xfrm>
                <a:off x="1854200" y="4219575"/>
                <a:ext cx="449263" cy="377825"/>
              </a:xfrm>
              <a:custGeom>
                <a:avLst/>
                <a:gdLst>
                  <a:gd name="T0" fmla="*/ 1838 w 1975"/>
                  <a:gd name="T1" fmla="*/ 780 h 1665"/>
                  <a:gd name="T2" fmla="*/ 1859 w 1975"/>
                  <a:gd name="T3" fmla="*/ 807 h 1665"/>
                  <a:gd name="T4" fmla="*/ 1852 w 1975"/>
                  <a:gd name="T5" fmla="*/ 837 h 1665"/>
                  <a:gd name="T6" fmla="*/ 1514 w 1975"/>
                  <a:gd name="T7" fmla="*/ 978 h 1665"/>
                  <a:gd name="T8" fmla="*/ 912 w 1975"/>
                  <a:gd name="T9" fmla="*/ 690 h 1665"/>
                  <a:gd name="T10" fmla="*/ 163 w 1975"/>
                  <a:gd name="T11" fmla="*/ 615 h 1665"/>
                  <a:gd name="T12" fmla="*/ 210 w 1975"/>
                  <a:gd name="T13" fmla="*/ 626 h 1665"/>
                  <a:gd name="T14" fmla="*/ 321 w 1975"/>
                  <a:gd name="T15" fmla="*/ 672 h 1665"/>
                  <a:gd name="T16" fmla="*/ 399 w 1975"/>
                  <a:gd name="T17" fmla="*/ 715 h 1665"/>
                  <a:gd name="T18" fmla="*/ 444 w 1975"/>
                  <a:gd name="T19" fmla="*/ 772 h 1665"/>
                  <a:gd name="T20" fmla="*/ 460 w 1975"/>
                  <a:gd name="T21" fmla="*/ 860 h 1665"/>
                  <a:gd name="T22" fmla="*/ 473 w 1975"/>
                  <a:gd name="T23" fmla="*/ 975 h 1665"/>
                  <a:gd name="T24" fmla="*/ 495 w 1975"/>
                  <a:gd name="T25" fmla="*/ 1095 h 1665"/>
                  <a:gd name="T26" fmla="*/ 529 w 1975"/>
                  <a:gd name="T27" fmla="*/ 1211 h 1665"/>
                  <a:gd name="T28" fmla="*/ 577 w 1975"/>
                  <a:gd name="T29" fmla="*/ 1309 h 1665"/>
                  <a:gd name="T30" fmla="*/ 642 w 1975"/>
                  <a:gd name="T31" fmla="*/ 1383 h 1665"/>
                  <a:gd name="T32" fmla="*/ 728 w 1975"/>
                  <a:gd name="T33" fmla="*/ 1420 h 1665"/>
                  <a:gd name="T34" fmla="*/ 881 w 1975"/>
                  <a:gd name="T35" fmla="*/ 1414 h 1665"/>
                  <a:gd name="T36" fmla="*/ 990 w 1975"/>
                  <a:gd name="T37" fmla="*/ 1395 h 1665"/>
                  <a:gd name="T38" fmla="*/ 996 w 1975"/>
                  <a:gd name="T39" fmla="*/ 1401 h 1665"/>
                  <a:gd name="T40" fmla="*/ 974 w 1975"/>
                  <a:gd name="T41" fmla="*/ 1444 h 1665"/>
                  <a:gd name="T42" fmla="*/ 882 w 1975"/>
                  <a:gd name="T43" fmla="*/ 1541 h 1665"/>
                  <a:gd name="T44" fmla="*/ 753 w 1975"/>
                  <a:gd name="T45" fmla="*/ 1614 h 1665"/>
                  <a:gd name="T46" fmla="*/ 599 w 1975"/>
                  <a:gd name="T47" fmla="*/ 1656 h 1665"/>
                  <a:gd name="T48" fmla="*/ 428 w 1975"/>
                  <a:gd name="T49" fmla="*/ 1662 h 1665"/>
                  <a:gd name="T50" fmla="*/ 271 w 1975"/>
                  <a:gd name="T51" fmla="*/ 1615 h 1665"/>
                  <a:gd name="T52" fmla="*/ 142 w 1975"/>
                  <a:gd name="T53" fmla="*/ 1523 h 1665"/>
                  <a:gd name="T54" fmla="*/ 50 w 1975"/>
                  <a:gd name="T55" fmla="*/ 1393 h 1665"/>
                  <a:gd name="T56" fmla="*/ 3 w 1975"/>
                  <a:gd name="T57" fmla="*/ 1237 h 1665"/>
                  <a:gd name="T58" fmla="*/ 7 w 1975"/>
                  <a:gd name="T59" fmla="*/ 1035 h 1665"/>
                  <a:gd name="T60" fmla="*/ 39 w 1975"/>
                  <a:gd name="T61" fmla="*/ 833 h 1665"/>
                  <a:gd name="T62" fmla="*/ 73 w 1975"/>
                  <a:gd name="T63" fmla="*/ 692 h 1665"/>
                  <a:gd name="T64" fmla="*/ 106 w 1975"/>
                  <a:gd name="T65" fmla="*/ 635 h 1665"/>
                  <a:gd name="T66" fmla="*/ 148 w 1975"/>
                  <a:gd name="T67" fmla="*/ 616 h 1665"/>
                  <a:gd name="T68" fmla="*/ 1242 w 1975"/>
                  <a:gd name="T69" fmla="*/ 467 h 1665"/>
                  <a:gd name="T70" fmla="*/ 1317 w 1975"/>
                  <a:gd name="T71" fmla="*/ 88 h 1665"/>
                  <a:gd name="T72" fmla="*/ 1963 w 1975"/>
                  <a:gd name="T73" fmla="*/ 136 h 1665"/>
                  <a:gd name="T74" fmla="*/ 1975 w 1975"/>
                  <a:gd name="T75" fmla="*/ 166 h 1665"/>
                  <a:gd name="T76" fmla="*/ 1868 w 1975"/>
                  <a:gd name="T77" fmla="*/ 682 h 1665"/>
                  <a:gd name="T78" fmla="*/ 1182 w 1975"/>
                  <a:gd name="T79" fmla="*/ 540 h 1665"/>
                  <a:gd name="T80" fmla="*/ 1160 w 1975"/>
                  <a:gd name="T81" fmla="*/ 518 h 1665"/>
                  <a:gd name="T82" fmla="*/ 1260 w 1975"/>
                  <a:gd name="T83" fmla="*/ 13 h 1665"/>
                  <a:gd name="T84" fmla="*/ 1289 w 1975"/>
                  <a:gd name="T85"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5" h="1665">
                    <a:moveTo>
                      <a:pt x="1123" y="619"/>
                    </a:moveTo>
                    <a:lnTo>
                      <a:pt x="1126" y="619"/>
                    </a:lnTo>
                    <a:lnTo>
                      <a:pt x="1838" y="780"/>
                    </a:lnTo>
                    <a:lnTo>
                      <a:pt x="1850" y="785"/>
                    </a:lnTo>
                    <a:lnTo>
                      <a:pt x="1857" y="794"/>
                    </a:lnTo>
                    <a:lnTo>
                      <a:pt x="1859" y="807"/>
                    </a:lnTo>
                    <a:lnTo>
                      <a:pt x="1859" y="816"/>
                    </a:lnTo>
                    <a:lnTo>
                      <a:pt x="1857" y="828"/>
                    </a:lnTo>
                    <a:lnTo>
                      <a:pt x="1852" y="837"/>
                    </a:lnTo>
                    <a:lnTo>
                      <a:pt x="1842" y="843"/>
                    </a:lnTo>
                    <a:lnTo>
                      <a:pt x="1531" y="974"/>
                    </a:lnTo>
                    <a:lnTo>
                      <a:pt x="1514" y="978"/>
                    </a:lnTo>
                    <a:lnTo>
                      <a:pt x="1497" y="976"/>
                    </a:lnTo>
                    <a:lnTo>
                      <a:pt x="923" y="816"/>
                    </a:lnTo>
                    <a:lnTo>
                      <a:pt x="912" y="690"/>
                    </a:lnTo>
                    <a:lnTo>
                      <a:pt x="1119" y="619"/>
                    </a:lnTo>
                    <a:lnTo>
                      <a:pt x="1123" y="619"/>
                    </a:lnTo>
                    <a:close/>
                    <a:moveTo>
                      <a:pt x="163" y="615"/>
                    </a:moveTo>
                    <a:lnTo>
                      <a:pt x="179" y="617"/>
                    </a:lnTo>
                    <a:lnTo>
                      <a:pt x="194" y="621"/>
                    </a:lnTo>
                    <a:lnTo>
                      <a:pt x="210" y="626"/>
                    </a:lnTo>
                    <a:lnTo>
                      <a:pt x="251" y="642"/>
                    </a:lnTo>
                    <a:lnTo>
                      <a:pt x="288" y="657"/>
                    </a:lnTo>
                    <a:lnTo>
                      <a:pt x="321" y="672"/>
                    </a:lnTo>
                    <a:lnTo>
                      <a:pt x="351" y="686"/>
                    </a:lnTo>
                    <a:lnTo>
                      <a:pt x="377" y="699"/>
                    </a:lnTo>
                    <a:lnTo>
                      <a:pt x="399" y="715"/>
                    </a:lnTo>
                    <a:lnTo>
                      <a:pt x="417" y="732"/>
                    </a:lnTo>
                    <a:lnTo>
                      <a:pt x="433" y="751"/>
                    </a:lnTo>
                    <a:lnTo>
                      <a:pt x="444" y="772"/>
                    </a:lnTo>
                    <a:lnTo>
                      <a:pt x="452" y="796"/>
                    </a:lnTo>
                    <a:lnTo>
                      <a:pt x="456" y="825"/>
                    </a:lnTo>
                    <a:lnTo>
                      <a:pt x="460" y="860"/>
                    </a:lnTo>
                    <a:lnTo>
                      <a:pt x="463" y="897"/>
                    </a:lnTo>
                    <a:lnTo>
                      <a:pt x="468" y="936"/>
                    </a:lnTo>
                    <a:lnTo>
                      <a:pt x="473" y="975"/>
                    </a:lnTo>
                    <a:lnTo>
                      <a:pt x="480" y="1015"/>
                    </a:lnTo>
                    <a:lnTo>
                      <a:pt x="487" y="1055"/>
                    </a:lnTo>
                    <a:lnTo>
                      <a:pt x="495" y="1095"/>
                    </a:lnTo>
                    <a:lnTo>
                      <a:pt x="505" y="1134"/>
                    </a:lnTo>
                    <a:lnTo>
                      <a:pt x="517" y="1172"/>
                    </a:lnTo>
                    <a:lnTo>
                      <a:pt x="529" y="1211"/>
                    </a:lnTo>
                    <a:lnTo>
                      <a:pt x="543" y="1245"/>
                    </a:lnTo>
                    <a:lnTo>
                      <a:pt x="559" y="1278"/>
                    </a:lnTo>
                    <a:lnTo>
                      <a:pt x="577" y="1309"/>
                    </a:lnTo>
                    <a:lnTo>
                      <a:pt x="597" y="1337"/>
                    </a:lnTo>
                    <a:lnTo>
                      <a:pt x="619" y="1362"/>
                    </a:lnTo>
                    <a:lnTo>
                      <a:pt x="642" y="1383"/>
                    </a:lnTo>
                    <a:lnTo>
                      <a:pt x="669" y="1400"/>
                    </a:lnTo>
                    <a:lnTo>
                      <a:pt x="697" y="1412"/>
                    </a:lnTo>
                    <a:lnTo>
                      <a:pt x="728" y="1420"/>
                    </a:lnTo>
                    <a:lnTo>
                      <a:pt x="761" y="1423"/>
                    </a:lnTo>
                    <a:lnTo>
                      <a:pt x="823" y="1421"/>
                    </a:lnTo>
                    <a:lnTo>
                      <a:pt x="881" y="1414"/>
                    </a:lnTo>
                    <a:lnTo>
                      <a:pt x="937" y="1406"/>
                    </a:lnTo>
                    <a:lnTo>
                      <a:pt x="988" y="1395"/>
                    </a:lnTo>
                    <a:lnTo>
                      <a:pt x="990" y="1395"/>
                    </a:lnTo>
                    <a:lnTo>
                      <a:pt x="993" y="1396"/>
                    </a:lnTo>
                    <a:lnTo>
                      <a:pt x="995" y="1399"/>
                    </a:lnTo>
                    <a:lnTo>
                      <a:pt x="996" y="1401"/>
                    </a:lnTo>
                    <a:lnTo>
                      <a:pt x="997" y="1404"/>
                    </a:lnTo>
                    <a:lnTo>
                      <a:pt x="996" y="1407"/>
                    </a:lnTo>
                    <a:lnTo>
                      <a:pt x="974" y="1444"/>
                    </a:lnTo>
                    <a:lnTo>
                      <a:pt x="948" y="1479"/>
                    </a:lnTo>
                    <a:lnTo>
                      <a:pt x="917" y="1512"/>
                    </a:lnTo>
                    <a:lnTo>
                      <a:pt x="882" y="1541"/>
                    </a:lnTo>
                    <a:lnTo>
                      <a:pt x="842" y="1569"/>
                    </a:lnTo>
                    <a:lnTo>
                      <a:pt x="800" y="1593"/>
                    </a:lnTo>
                    <a:lnTo>
                      <a:pt x="753" y="1614"/>
                    </a:lnTo>
                    <a:lnTo>
                      <a:pt x="705" y="1632"/>
                    </a:lnTo>
                    <a:lnTo>
                      <a:pt x="653" y="1646"/>
                    </a:lnTo>
                    <a:lnTo>
                      <a:pt x="599" y="1656"/>
                    </a:lnTo>
                    <a:lnTo>
                      <a:pt x="542" y="1663"/>
                    </a:lnTo>
                    <a:lnTo>
                      <a:pt x="485" y="1665"/>
                    </a:lnTo>
                    <a:lnTo>
                      <a:pt x="428" y="1662"/>
                    </a:lnTo>
                    <a:lnTo>
                      <a:pt x="373" y="1652"/>
                    </a:lnTo>
                    <a:lnTo>
                      <a:pt x="321" y="1636"/>
                    </a:lnTo>
                    <a:lnTo>
                      <a:pt x="271" y="1615"/>
                    </a:lnTo>
                    <a:lnTo>
                      <a:pt x="225" y="1590"/>
                    </a:lnTo>
                    <a:lnTo>
                      <a:pt x="182" y="1558"/>
                    </a:lnTo>
                    <a:lnTo>
                      <a:pt x="142" y="1523"/>
                    </a:lnTo>
                    <a:lnTo>
                      <a:pt x="107" y="1483"/>
                    </a:lnTo>
                    <a:lnTo>
                      <a:pt x="76" y="1440"/>
                    </a:lnTo>
                    <a:lnTo>
                      <a:pt x="50" y="1393"/>
                    </a:lnTo>
                    <a:lnTo>
                      <a:pt x="29" y="1344"/>
                    </a:lnTo>
                    <a:lnTo>
                      <a:pt x="13" y="1292"/>
                    </a:lnTo>
                    <a:lnTo>
                      <a:pt x="3" y="1237"/>
                    </a:lnTo>
                    <a:lnTo>
                      <a:pt x="0" y="1181"/>
                    </a:lnTo>
                    <a:lnTo>
                      <a:pt x="2" y="1107"/>
                    </a:lnTo>
                    <a:lnTo>
                      <a:pt x="7" y="1035"/>
                    </a:lnTo>
                    <a:lnTo>
                      <a:pt x="17" y="964"/>
                    </a:lnTo>
                    <a:lnTo>
                      <a:pt x="27" y="897"/>
                    </a:lnTo>
                    <a:lnTo>
                      <a:pt x="39" y="833"/>
                    </a:lnTo>
                    <a:lnTo>
                      <a:pt x="52" y="774"/>
                    </a:lnTo>
                    <a:lnTo>
                      <a:pt x="64" y="720"/>
                    </a:lnTo>
                    <a:lnTo>
                      <a:pt x="73" y="692"/>
                    </a:lnTo>
                    <a:lnTo>
                      <a:pt x="82" y="668"/>
                    </a:lnTo>
                    <a:lnTo>
                      <a:pt x="94" y="650"/>
                    </a:lnTo>
                    <a:lnTo>
                      <a:pt x="106" y="635"/>
                    </a:lnTo>
                    <a:lnTo>
                      <a:pt x="119" y="625"/>
                    </a:lnTo>
                    <a:lnTo>
                      <a:pt x="133" y="619"/>
                    </a:lnTo>
                    <a:lnTo>
                      <a:pt x="148" y="616"/>
                    </a:lnTo>
                    <a:lnTo>
                      <a:pt x="163" y="615"/>
                    </a:lnTo>
                    <a:close/>
                    <a:moveTo>
                      <a:pt x="1317" y="88"/>
                    </a:moveTo>
                    <a:lnTo>
                      <a:pt x="1242" y="467"/>
                    </a:lnTo>
                    <a:lnTo>
                      <a:pt x="1806" y="591"/>
                    </a:lnTo>
                    <a:lnTo>
                      <a:pt x="1881" y="201"/>
                    </a:lnTo>
                    <a:lnTo>
                      <a:pt x="1317" y="88"/>
                    </a:lnTo>
                    <a:close/>
                    <a:moveTo>
                      <a:pt x="1289" y="0"/>
                    </a:moveTo>
                    <a:lnTo>
                      <a:pt x="1953" y="132"/>
                    </a:lnTo>
                    <a:lnTo>
                      <a:pt x="1963" y="136"/>
                    </a:lnTo>
                    <a:lnTo>
                      <a:pt x="1971" y="145"/>
                    </a:lnTo>
                    <a:lnTo>
                      <a:pt x="1975" y="154"/>
                    </a:lnTo>
                    <a:lnTo>
                      <a:pt x="1975" y="166"/>
                    </a:lnTo>
                    <a:lnTo>
                      <a:pt x="1879" y="664"/>
                    </a:lnTo>
                    <a:lnTo>
                      <a:pt x="1875" y="675"/>
                    </a:lnTo>
                    <a:lnTo>
                      <a:pt x="1868" y="682"/>
                    </a:lnTo>
                    <a:lnTo>
                      <a:pt x="1857" y="687"/>
                    </a:lnTo>
                    <a:lnTo>
                      <a:pt x="1847" y="687"/>
                    </a:lnTo>
                    <a:lnTo>
                      <a:pt x="1182" y="540"/>
                    </a:lnTo>
                    <a:lnTo>
                      <a:pt x="1171" y="535"/>
                    </a:lnTo>
                    <a:lnTo>
                      <a:pt x="1164" y="528"/>
                    </a:lnTo>
                    <a:lnTo>
                      <a:pt x="1160" y="518"/>
                    </a:lnTo>
                    <a:lnTo>
                      <a:pt x="1160" y="507"/>
                    </a:lnTo>
                    <a:lnTo>
                      <a:pt x="1256" y="22"/>
                    </a:lnTo>
                    <a:lnTo>
                      <a:pt x="1260" y="13"/>
                    </a:lnTo>
                    <a:lnTo>
                      <a:pt x="1268" y="4"/>
                    </a:lnTo>
                    <a:lnTo>
                      <a:pt x="1278" y="0"/>
                    </a:lnTo>
                    <a:lnTo>
                      <a:pt x="1289"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Rectangle 61">
              <a:extLst>
                <a:ext uri="{FF2B5EF4-FFF2-40B4-BE49-F238E27FC236}">
                  <a16:creationId xmlns:a16="http://schemas.microsoft.com/office/drawing/2014/main" id="{00D8823A-4830-4996-BE0E-28CE94073892}"/>
                </a:ext>
              </a:extLst>
            </p:cNvPr>
            <p:cNvSpPr>
              <a:spLocks/>
            </p:cNvSpPr>
            <p:nvPr/>
          </p:nvSpPr>
          <p:spPr bwMode="auto">
            <a:xfrm rot="19230150" flipV="1">
              <a:off x="8671320" y="3925672"/>
              <a:ext cx="882950" cy="44147"/>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14" name="Rectangle 13">
              <a:extLst>
                <a:ext uri="{FF2B5EF4-FFF2-40B4-BE49-F238E27FC236}">
                  <a16:creationId xmlns:a16="http://schemas.microsoft.com/office/drawing/2014/main" id="{6E4DC3C6-FDE7-42FA-AFAF-0EF354A5F6A9}"/>
                </a:ext>
              </a:extLst>
            </p:cNvPr>
            <p:cNvSpPr>
              <a:spLocks noChangeArrowheads="1"/>
            </p:cNvSpPr>
            <p:nvPr/>
          </p:nvSpPr>
          <p:spPr bwMode="auto">
            <a:xfrm>
              <a:off x="8323053" y="4210562"/>
              <a:ext cx="924637" cy="283464"/>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0">
              <a:noFill/>
              <a:prstDash val="solid"/>
              <a:miter lim="800000"/>
              <a:headEnd/>
              <a:tailEnd/>
            </a:ln>
          </p:spPr>
          <p:txBody>
            <a:bodyPr vert="horz" wrap="square" lIns="91440" tIns="82296" rIns="54864" bIns="100584" numCol="1" anchor="ctr" anchorCtr="0" compatLnSpc="1">
              <a:prstTxWarp prst="textNoShape">
                <a:avLst/>
              </a:prstTxWarp>
            </a:bodyPr>
            <a:lstStyle/>
            <a:p>
              <a:r>
                <a:rPr lang="en-US" sz="1300">
                  <a:solidFill>
                    <a:prstClr val="white"/>
                  </a:solidFill>
                  <a:ea typeface="ＭＳ Ｐゴシック"/>
                  <a:cs typeface="ＭＳ Ｐゴシック"/>
                </a:rPr>
                <a:t>Version A</a:t>
              </a:r>
            </a:p>
          </p:txBody>
        </p:sp>
        <p:sp>
          <p:nvSpPr>
            <p:cNvPr id="15" name="Rectangle 61">
              <a:extLst>
                <a:ext uri="{FF2B5EF4-FFF2-40B4-BE49-F238E27FC236}">
                  <a16:creationId xmlns:a16="http://schemas.microsoft.com/office/drawing/2014/main" id="{7115E1AE-AAC7-4707-85B9-408A3C384F6C}"/>
                </a:ext>
              </a:extLst>
            </p:cNvPr>
            <p:cNvSpPr>
              <a:spLocks/>
            </p:cNvSpPr>
            <p:nvPr/>
          </p:nvSpPr>
          <p:spPr bwMode="auto">
            <a:xfrm rot="13352029" flipV="1">
              <a:off x="10480984" y="3898299"/>
              <a:ext cx="882950" cy="44147"/>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16" name="Group 15">
              <a:extLst>
                <a:ext uri="{FF2B5EF4-FFF2-40B4-BE49-F238E27FC236}">
                  <a16:creationId xmlns:a16="http://schemas.microsoft.com/office/drawing/2014/main" id="{264E25B0-5DCB-4DB4-A966-D16C35C4FC00}"/>
                </a:ext>
              </a:extLst>
            </p:cNvPr>
            <p:cNvGrpSpPr/>
            <p:nvPr/>
          </p:nvGrpSpPr>
          <p:grpSpPr>
            <a:xfrm>
              <a:off x="8968736" y="1891014"/>
              <a:ext cx="2398929" cy="2123990"/>
              <a:chOff x="1614856" y="1565881"/>
              <a:chExt cx="2981252" cy="2639574"/>
            </a:xfrm>
          </p:grpSpPr>
          <p:sp>
            <p:nvSpPr>
              <p:cNvPr id="20" name="Rectangle 61">
                <a:extLst>
                  <a:ext uri="{FF2B5EF4-FFF2-40B4-BE49-F238E27FC236}">
                    <a16:creationId xmlns:a16="http://schemas.microsoft.com/office/drawing/2014/main" id="{2F3C8868-3BDC-4618-865E-425E3A1DCD63}"/>
                  </a:ext>
                </a:extLst>
              </p:cNvPr>
              <p:cNvSpPr>
                <a:spLocks/>
              </p:cNvSpPr>
              <p:nvPr/>
            </p:nvSpPr>
            <p:spPr bwMode="auto">
              <a:xfrm rot="18000000" flipV="1">
                <a:off x="3132778" y="2696716"/>
                <a:ext cx="723374"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21" name="Rectangle 61">
                <a:extLst>
                  <a:ext uri="{FF2B5EF4-FFF2-40B4-BE49-F238E27FC236}">
                    <a16:creationId xmlns:a16="http://schemas.microsoft.com/office/drawing/2014/main" id="{9D5007ED-4999-4D5F-B63A-F8D390ACDD06}"/>
                  </a:ext>
                </a:extLst>
              </p:cNvPr>
              <p:cNvSpPr>
                <a:spLocks/>
              </p:cNvSpPr>
              <p:nvPr/>
            </p:nvSpPr>
            <p:spPr bwMode="auto">
              <a:xfrm rot="5400000" flipH="1" flipV="1">
                <a:off x="2622046" y="2477560"/>
                <a:ext cx="657863" cy="54864"/>
              </a:xfrm>
              <a:custGeom>
                <a:avLst/>
                <a:gdLst>
                  <a:gd name="T0" fmla="*/ 457200 w 3745311"/>
                  <a:gd name="T1" fmla="*/ 0 h 91440"/>
                  <a:gd name="T2" fmla="*/ 0 w 3745311"/>
                  <a:gd name="T3" fmla="*/ 0 h 91440"/>
                  <a:gd name="T4" fmla="*/ 0 w 3745311"/>
                  <a:gd name="T5" fmla="*/ 91440 h 91440"/>
                  <a:gd name="T6" fmla="*/ 457200 w 3745311"/>
                  <a:gd name="T7" fmla="*/ 91440 h 91440"/>
                  <a:gd name="T8" fmla="*/ 45720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22" name="Group 116">
                <a:extLst>
                  <a:ext uri="{FF2B5EF4-FFF2-40B4-BE49-F238E27FC236}">
                    <a16:creationId xmlns:a16="http://schemas.microsoft.com/office/drawing/2014/main" id="{375E5248-F36F-4C5C-9E88-584C787812D8}"/>
                  </a:ext>
                </a:extLst>
              </p:cNvPr>
              <p:cNvGrpSpPr>
                <a:grpSpLocks/>
              </p:cNvGrpSpPr>
              <p:nvPr/>
            </p:nvGrpSpPr>
            <p:grpSpPr bwMode="auto">
              <a:xfrm>
                <a:off x="3553844" y="1833027"/>
                <a:ext cx="413065" cy="650948"/>
                <a:chOff x="1307548" y="5067851"/>
                <a:chExt cx="357084" cy="571802"/>
              </a:xfrm>
            </p:grpSpPr>
            <p:sp useBgFill="1">
              <p:nvSpPr>
                <p:cNvPr id="61" name="Freeform 214">
                  <a:extLst>
                    <a:ext uri="{FF2B5EF4-FFF2-40B4-BE49-F238E27FC236}">
                      <a16:creationId xmlns:a16="http://schemas.microsoft.com/office/drawing/2014/main" id="{50962761-E2E1-4CDB-BEE2-915572E2EE43}"/>
                    </a:ext>
                  </a:extLst>
                </p:cNvPr>
                <p:cNvSpPr>
                  <a:spLocks/>
                </p:cNvSpPr>
                <p:nvPr/>
              </p:nvSpPr>
              <p:spPr bwMode="auto">
                <a:xfrm>
                  <a:off x="1307548" y="5067851"/>
                  <a:ext cx="357084" cy="571802"/>
                </a:xfrm>
                <a:custGeom>
                  <a:avLst/>
                  <a:gdLst>
                    <a:gd name="T0" fmla="*/ 14236560 w 1526"/>
                    <a:gd name="T1" fmla="*/ 0 h 2450"/>
                    <a:gd name="T2" fmla="*/ 69321096 w 1526"/>
                    <a:gd name="T3" fmla="*/ 0 h 2450"/>
                    <a:gd name="T4" fmla="*/ 71620848 w 1526"/>
                    <a:gd name="T5" fmla="*/ 217985 h 2450"/>
                    <a:gd name="T6" fmla="*/ 73811088 w 1526"/>
                    <a:gd name="T7" fmla="*/ 708101 h 2450"/>
                    <a:gd name="T8" fmla="*/ 75891816 w 1526"/>
                    <a:gd name="T9" fmla="*/ 1634187 h 2450"/>
                    <a:gd name="T10" fmla="*/ 77753520 w 1526"/>
                    <a:gd name="T11" fmla="*/ 2778024 h 2450"/>
                    <a:gd name="T12" fmla="*/ 79396200 w 1526"/>
                    <a:gd name="T13" fmla="*/ 4248606 h 2450"/>
                    <a:gd name="T14" fmla="*/ 80819856 w 1526"/>
                    <a:gd name="T15" fmla="*/ 5937172 h 2450"/>
                    <a:gd name="T16" fmla="*/ 81969732 w 1526"/>
                    <a:gd name="T17" fmla="*/ 7843723 h 2450"/>
                    <a:gd name="T18" fmla="*/ 82845828 w 1526"/>
                    <a:gd name="T19" fmla="*/ 9913646 h 2450"/>
                    <a:gd name="T20" fmla="*/ 83338632 w 1526"/>
                    <a:gd name="T21" fmla="*/ 12146942 h 2450"/>
                    <a:gd name="T22" fmla="*/ 83557656 w 1526"/>
                    <a:gd name="T23" fmla="*/ 14488996 h 2450"/>
                    <a:gd name="T24" fmla="*/ 83557656 w 1526"/>
                    <a:gd name="T25" fmla="*/ 119017436 h 2450"/>
                    <a:gd name="T26" fmla="*/ 83338632 w 1526"/>
                    <a:gd name="T27" fmla="*/ 121305110 h 2450"/>
                    <a:gd name="T28" fmla="*/ 82845828 w 1526"/>
                    <a:gd name="T29" fmla="*/ 123538406 h 2450"/>
                    <a:gd name="T30" fmla="*/ 81969732 w 1526"/>
                    <a:gd name="T31" fmla="*/ 125608329 h 2450"/>
                    <a:gd name="T32" fmla="*/ 80819856 w 1526"/>
                    <a:gd name="T33" fmla="*/ 127514880 h 2450"/>
                    <a:gd name="T34" fmla="*/ 79396200 w 1526"/>
                    <a:gd name="T35" fmla="*/ 129203446 h 2450"/>
                    <a:gd name="T36" fmla="*/ 77753520 w 1526"/>
                    <a:gd name="T37" fmla="*/ 130674028 h 2450"/>
                    <a:gd name="T38" fmla="*/ 75891816 w 1526"/>
                    <a:gd name="T39" fmla="*/ 131817865 h 2450"/>
                    <a:gd name="T40" fmla="*/ 73811088 w 1526"/>
                    <a:gd name="T41" fmla="*/ 132743951 h 2450"/>
                    <a:gd name="T42" fmla="*/ 71620848 w 1526"/>
                    <a:gd name="T43" fmla="*/ 133234067 h 2450"/>
                    <a:gd name="T44" fmla="*/ 69321096 w 1526"/>
                    <a:gd name="T45" fmla="*/ 133452052 h 2450"/>
                    <a:gd name="T46" fmla="*/ 14236560 w 1526"/>
                    <a:gd name="T47" fmla="*/ 133452052 h 2450"/>
                    <a:gd name="T48" fmla="*/ 11936808 w 1526"/>
                    <a:gd name="T49" fmla="*/ 133234067 h 2450"/>
                    <a:gd name="T50" fmla="*/ 9746568 w 1526"/>
                    <a:gd name="T51" fmla="*/ 132743951 h 2450"/>
                    <a:gd name="T52" fmla="*/ 7665840 w 1526"/>
                    <a:gd name="T53" fmla="*/ 131817865 h 2450"/>
                    <a:gd name="T54" fmla="*/ 5804136 w 1526"/>
                    <a:gd name="T55" fmla="*/ 130674028 h 2450"/>
                    <a:gd name="T56" fmla="*/ 4161456 w 1526"/>
                    <a:gd name="T57" fmla="*/ 129203446 h 2450"/>
                    <a:gd name="T58" fmla="*/ 2737800 w 1526"/>
                    <a:gd name="T59" fmla="*/ 127514880 h 2450"/>
                    <a:gd name="T60" fmla="*/ 1587924 w 1526"/>
                    <a:gd name="T61" fmla="*/ 125608329 h 2450"/>
                    <a:gd name="T62" fmla="*/ 711828 w 1526"/>
                    <a:gd name="T63" fmla="*/ 123538406 h 2450"/>
                    <a:gd name="T64" fmla="*/ 219024 w 1526"/>
                    <a:gd name="T65" fmla="*/ 121305110 h 2450"/>
                    <a:gd name="T66" fmla="*/ 0 w 1526"/>
                    <a:gd name="T67" fmla="*/ 119017436 h 2450"/>
                    <a:gd name="T68" fmla="*/ 0 w 1526"/>
                    <a:gd name="T69" fmla="*/ 14488996 h 2450"/>
                    <a:gd name="T70" fmla="*/ 219024 w 1526"/>
                    <a:gd name="T71" fmla="*/ 12146942 h 2450"/>
                    <a:gd name="T72" fmla="*/ 711828 w 1526"/>
                    <a:gd name="T73" fmla="*/ 9913646 h 2450"/>
                    <a:gd name="T74" fmla="*/ 1587924 w 1526"/>
                    <a:gd name="T75" fmla="*/ 7843723 h 2450"/>
                    <a:gd name="T76" fmla="*/ 2737800 w 1526"/>
                    <a:gd name="T77" fmla="*/ 5937172 h 2450"/>
                    <a:gd name="T78" fmla="*/ 4161456 w 1526"/>
                    <a:gd name="T79" fmla="*/ 4248606 h 2450"/>
                    <a:gd name="T80" fmla="*/ 5804136 w 1526"/>
                    <a:gd name="T81" fmla="*/ 2778024 h 2450"/>
                    <a:gd name="T82" fmla="*/ 7665840 w 1526"/>
                    <a:gd name="T83" fmla="*/ 1634187 h 2450"/>
                    <a:gd name="T84" fmla="*/ 9746568 w 1526"/>
                    <a:gd name="T85" fmla="*/ 708101 h 2450"/>
                    <a:gd name="T86" fmla="*/ 11936808 w 1526"/>
                    <a:gd name="T87" fmla="*/ 217985 h 2450"/>
                    <a:gd name="T88" fmla="*/ 14236560 w 1526"/>
                    <a:gd name="T89" fmla="*/ 0 h 24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2" name="Freeform 215">
                  <a:extLst>
                    <a:ext uri="{FF2B5EF4-FFF2-40B4-BE49-F238E27FC236}">
                      <a16:creationId xmlns:a16="http://schemas.microsoft.com/office/drawing/2014/main" id="{8A2C61E8-AD2E-42A3-BA33-42904F62AB37}"/>
                    </a:ext>
                  </a:extLst>
                </p:cNvPr>
                <p:cNvSpPr>
                  <a:spLocks noEditPoints="1"/>
                </p:cNvSpPr>
                <p:nvPr/>
              </p:nvSpPr>
              <p:spPr bwMode="auto">
                <a:xfrm>
                  <a:off x="1335554" y="5095858"/>
                  <a:ext cx="301071" cy="515789"/>
                </a:xfrm>
                <a:custGeom>
                  <a:avLst/>
                  <a:gdLst>
                    <a:gd name="T0" fmla="*/ 34036709 w 1286"/>
                    <a:gd name="T1" fmla="*/ 103602405 h 2210"/>
                    <a:gd name="T2" fmla="*/ 31460749 w 1286"/>
                    <a:gd name="T3" fmla="*/ 104855236 h 2210"/>
                    <a:gd name="T4" fmla="*/ 29761547 w 1286"/>
                    <a:gd name="T5" fmla="*/ 106925160 h 2210"/>
                    <a:gd name="T6" fmla="*/ 29103920 w 1286"/>
                    <a:gd name="T7" fmla="*/ 109757565 h 2210"/>
                    <a:gd name="T8" fmla="*/ 29761547 w 1286"/>
                    <a:gd name="T9" fmla="*/ 112589970 h 2210"/>
                    <a:gd name="T10" fmla="*/ 31460749 w 1286"/>
                    <a:gd name="T11" fmla="*/ 114768887 h 2210"/>
                    <a:gd name="T12" fmla="*/ 34036709 w 1286"/>
                    <a:gd name="T13" fmla="*/ 115967338 h 2210"/>
                    <a:gd name="T14" fmla="*/ 36941599 w 1286"/>
                    <a:gd name="T15" fmla="*/ 115967338 h 2210"/>
                    <a:gd name="T16" fmla="*/ 39462776 w 1286"/>
                    <a:gd name="T17" fmla="*/ 114768887 h 2210"/>
                    <a:gd name="T18" fmla="*/ 41271543 w 1286"/>
                    <a:gd name="T19" fmla="*/ 112589970 h 2210"/>
                    <a:gd name="T20" fmla="*/ 41929170 w 1286"/>
                    <a:gd name="T21" fmla="*/ 109757565 h 2210"/>
                    <a:gd name="T22" fmla="*/ 41271543 w 1286"/>
                    <a:gd name="T23" fmla="*/ 106925160 h 2210"/>
                    <a:gd name="T24" fmla="*/ 39462776 w 1286"/>
                    <a:gd name="T25" fmla="*/ 104855236 h 2210"/>
                    <a:gd name="T26" fmla="*/ 36941599 w 1286"/>
                    <a:gd name="T27" fmla="*/ 103602405 h 2210"/>
                    <a:gd name="T28" fmla="*/ 6522425 w 1286"/>
                    <a:gd name="T29" fmla="*/ 12964041 h 2210"/>
                    <a:gd name="T30" fmla="*/ 64346318 w 1286"/>
                    <a:gd name="T31" fmla="*/ 98700076 h 2210"/>
                    <a:gd name="T32" fmla="*/ 6522425 w 1286"/>
                    <a:gd name="T33" fmla="*/ 12964041 h 2210"/>
                    <a:gd name="T34" fmla="*/ 62811698 w 1286"/>
                    <a:gd name="T35" fmla="*/ 0 h 2210"/>
                    <a:gd name="T36" fmla="*/ 65771371 w 1286"/>
                    <a:gd name="T37" fmla="*/ 599109 h 2210"/>
                    <a:gd name="T38" fmla="*/ 68237766 w 1286"/>
                    <a:gd name="T39" fmla="*/ 2287676 h 2210"/>
                    <a:gd name="T40" fmla="*/ 69882184 w 1286"/>
                    <a:gd name="T41" fmla="*/ 4847950 h 2210"/>
                    <a:gd name="T42" fmla="*/ 70485029 w 1286"/>
                    <a:gd name="T43" fmla="*/ 7952720 h 2210"/>
                    <a:gd name="T44" fmla="*/ 70375463 w 1286"/>
                    <a:gd name="T45" fmla="*/ 114060786 h 2210"/>
                    <a:gd name="T46" fmla="*/ 69169541 w 1286"/>
                    <a:gd name="T47" fmla="*/ 116893191 h 2210"/>
                    <a:gd name="T48" fmla="*/ 67141642 w 1286"/>
                    <a:gd name="T49" fmla="*/ 119017495 h 2210"/>
                    <a:gd name="T50" fmla="*/ 64401100 w 1286"/>
                    <a:gd name="T51" fmla="*/ 120270325 h 2210"/>
                    <a:gd name="T52" fmla="*/ 7673331 w 1286"/>
                    <a:gd name="T53" fmla="*/ 120379318 h 2210"/>
                    <a:gd name="T54" fmla="*/ 4713657 w 1286"/>
                    <a:gd name="T55" fmla="*/ 119780209 h 2210"/>
                    <a:gd name="T56" fmla="*/ 2247263 w 1286"/>
                    <a:gd name="T57" fmla="*/ 118091642 h 2210"/>
                    <a:gd name="T58" fmla="*/ 602844 w 1286"/>
                    <a:gd name="T59" fmla="*/ 115531368 h 2210"/>
                    <a:gd name="T60" fmla="*/ 0 w 1286"/>
                    <a:gd name="T61" fmla="*/ 112481211 h 2210"/>
                    <a:gd name="T62" fmla="*/ 109565 w 1286"/>
                    <a:gd name="T63" fmla="*/ 6318532 h 2210"/>
                    <a:gd name="T64" fmla="*/ 1315488 w 1286"/>
                    <a:gd name="T65" fmla="*/ 3486127 h 2210"/>
                    <a:gd name="T66" fmla="*/ 3343386 w 1286"/>
                    <a:gd name="T67" fmla="*/ 1361823 h 2210"/>
                    <a:gd name="T68" fmla="*/ 6083929 w 1286"/>
                    <a:gd name="T69" fmla="*/ 108993 h 22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3" name="Rectangle 61">
                <a:extLst>
                  <a:ext uri="{FF2B5EF4-FFF2-40B4-BE49-F238E27FC236}">
                    <a16:creationId xmlns:a16="http://schemas.microsoft.com/office/drawing/2014/main" id="{18FB396A-0E7F-421B-ACB0-AF40CCC305A7}"/>
                  </a:ext>
                </a:extLst>
              </p:cNvPr>
              <p:cNvSpPr>
                <a:spLocks/>
              </p:cNvSpPr>
              <p:nvPr/>
            </p:nvSpPr>
            <p:spPr bwMode="auto">
              <a:xfrm rot="19960064" flipV="1">
                <a:off x="3270421" y="2878465"/>
                <a:ext cx="1097280"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24" name="Freeform 29">
                <a:extLst>
                  <a:ext uri="{FF2B5EF4-FFF2-40B4-BE49-F238E27FC236}">
                    <a16:creationId xmlns:a16="http://schemas.microsoft.com/office/drawing/2014/main" id="{81096B9C-5E41-43A5-BDC4-6F9D4EEBB7F4}"/>
                  </a:ext>
                </a:extLst>
              </p:cNvPr>
              <p:cNvSpPr>
                <a:spLocks/>
              </p:cNvSpPr>
              <p:nvPr/>
            </p:nvSpPr>
            <p:spPr bwMode="auto">
              <a:xfrm>
                <a:off x="1769212" y="2518323"/>
                <a:ext cx="2280481" cy="1450065"/>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nvGrpSpPr>
              <p:cNvPr id="25" name="Group 15">
                <a:extLst>
                  <a:ext uri="{FF2B5EF4-FFF2-40B4-BE49-F238E27FC236}">
                    <a16:creationId xmlns:a16="http://schemas.microsoft.com/office/drawing/2014/main" id="{8A701B48-02A6-447E-BDB1-E7672F00B922}"/>
                  </a:ext>
                </a:extLst>
              </p:cNvPr>
              <p:cNvGrpSpPr>
                <a:grpSpLocks noChangeAspect="1"/>
              </p:cNvGrpSpPr>
              <p:nvPr/>
            </p:nvGrpSpPr>
            <p:grpSpPr bwMode="auto">
              <a:xfrm>
                <a:off x="4230889" y="2492975"/>
                <a:ext cx="365219" cy="282750"/>
                <a:chOff x="5614" y="1635"/>
                <a:chExt cx="1488" cy="1152"/>
              </a:xfrm>
            </p:grpSpPr>
            <p:sp useBgFill="1">
              <p:nvSpPr>
                <p:cNvPr id="59" name="Freeform 16">
                  <a:extLst>
                    <a:ext uri="{FF2B5EF4-FFF2-40B4-BE49-F238E27FC236}">
                      <a16:creationId xmlns:a16="http://schemas.microsoft.com/office/drawing/2014/main" id="{B8686F6C-1A48-40B1-9C9F-FEA17851DE1D}"/>
                    </a:ext>
                  </a:extLst>
                </p:cNvPr>
                <p:cNvSpPr>
                  <a:spLocks/>
                </p:cNvSpPr>
                <p:nvPr/>
              </p:nvSpPr>
              <p:spPr bwMode="auto">
                <a:xfrm>
                  <a:off x="5614" y="1635"/>
                  <a:ext cx="1488" cy="1152"/>
                </a:xfrm>
                <a:custGeom>
                  <a:avLst/>
                  <a:gdLst>
                    <a:gd name="T0" fmla="*/ 2322 w 5685"/>
                    <a:gd name="T1" fmla="*/ 4401 h 4401"/>
                    <a:gd name="T2" fmla="*/ 1856 w 5685"/>
                    <a:gd name="T3" fmla="*/ 3933 h 4401"/>
                    <a:gd name="T4" fmla="*/ 1875 w 5685"/>
                    <a:gd name="T5" fmla="*/ 3800 h 4401"/>
                    <a:gd name="T6" fmla="*/ 1923 w 5685"/>
                    <a:gd name="T7" fmla="*/ 3640 h 4401"/>
                    <a:gd name="T8" fmla="*/ 1312 w 5685"/>
                    <a:gd name="T9" fmla="*/ 3597 h 4401"/>
                    <a:gd name="T10" fmla="*/ 104 w 5685"/>
                    <a:gd name="T11" fmla="*/ 2389 h 4401"/>
                    <a:gd name="T12" fmla="*/ 104 w 5685"/>
                    <a:gd name="T13" fmla="*/ 2012 h 4401"/>
                    <a:gd name="T14" fmla="*/ 104 w 5685"/>
                    <a:gd name="T15" fmla="*/ 2012 h 4401"/>
                    <a:gd name="T16" fmla="*/ 1312 w 5685"/>
                    <a:gd name="T17" fmla="*/ 804 h 4401"/>
                    <a:gd name="T18" fmla="*/ 1972 w 5685"/>
                    <a:gd name="T19" fmla="*/ 804 h 4401"/>
                    <a:gd name="T20" fmla="*/ 1972 w 5685"/>
                    <a:gd name="T21" fmla="*/ 1464 h 4401"/>
                    <a:gd name="T22" fmla="*/ 1236 w 5685"/>
                    <a:gd name="T23" fmla="*/ 2201 h 4401"/>
                    <a:gd name="T24" fmla="*/ 1972 w 5685"/>
                    <a:gd name="T25" fmla="*/ 2937 h 4401"/>
                    <a:gd name="T26" fmla="*/ 2082 w 5685"/>
                    <a:gd name="T27" fmla="*/ 3110 h 4401"/>
                    <a:gd name="T28" fmla="*/ 2915 w 5685"/>
                    <a:gd name="T29" fmla="*/ 333 h 4401"/>
                    <a:gd name="T30" fmla="*/ 3362 w 5685"/>
                    <a:gd name="T31" fmla="*/ 1 h 4401"/>
                    <a:gd name="T32" fmla="*/ 3829 w 5685"/>
                    <a:gd name="T33" fmla="*/ 467 h 4401"/>
                    <a:gd name="T34" fmla="*/ 3810 w 5685"/>
                    <a:gd name="T35" fmla="*/ 601 h 4401"/>
                    <a:gd name="T36" fmla="*/ 3762 w 5685"/>
                    <a:gd name="T37" fmla="*/ 761 h 4401"/>
                    <a:gd name="T38" fmla="*/ 4372 w 5685"/>
                    <a:gd name="T39" fmla="*/ 804 h 4401"/>
                    <a:gd name="T40" fmla="*/ 5580 w 5685"/>
                    <a:gd name="T41" fmla="*/ 2012 h 4401"/>
                    <a:gd name="T42" fmla="*/ 5580 w 5685"/>
                    <a:gd name="T43" fmla="*/ 2389 h 4401"/>
                    <a:gd name="T44" fmla="*/ 5580 w 5685"/>
                    <a:gd name="T45" fmla="*/ 2389 h 4401"/>
                    <a:gd name="T46" fmla="*/ 4372 w 5685"/>
                    <a:gd name="T47" fmla="*/ 3597 h 4401"/>
                    <a:gd name="T48" fmla="*/ 3712 w 5685"/>
                    <a:gd name="T49" fmla="*/ 3597 h 4401"/>
                    <a:gd name="T50" fmla="*/ 3712 w 5685"/>
                    <a:gd name="T51" fmla="*/ 2937 h 4401"/>
                    <a:gd name="T52" fmla="*/ 4449 w 5685"/>
                    <a:gd name="T53" fmla="*/ 2201 h 4401"/>
                    <a:gd name="T54" fmla="*/ 3712 w 5685"/>
                    <a:gd name="T55" fmla="*/ 1464 h 4401"/>
                    <a:gd name="T56" fmla="*/ 3603 w 5685"/>
                    <a:gd name="T57" fmla="*/ 1291 h 4401"/>
                    <a:gd name="T58" fmla="*/ 2769 w 5685"/>
                    <a:gd name="T59" fmla="*/ 4068 h 4401"/>
                    <a:gd name="T60" fmla="*/ 2322 w 5685"/>
                    <a:gd name="T61" fmla="*/ 4401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85" h="4401">
                      <a:moveTo>
                        <a:pt x="2322" y="4401"/>
                      </a:moveTo>
                      <a:cubicBezTo>
                        <a:pt x="2064" y="4401"/>
                        <a:pt x="1855" y="4191"/>
                        <a:pt x="1856" y="3933"/>
                      </a:cubicBezTo>
                      <a:cubicBezTo>
                        <a:pt x="1856" y="3888"/>
                        <a:pt x="1862" y="3843"/>
                        <a:pt x="1875" y="3800"/>
                      </a:cubicBezTo>
                      <a:cubicBezTo>
                        <a:pt x="1923" y="3640"/>
                        <a:pt x="1923" y="3640"/>
                        <a:pt x="1923" y="3640"/>
                      </a:cubicBezTo>
                      <a:cubicBezTo>
                        <a:pt x="1737" y="3780"/>
                        <a:pt x="1477" y="3762"/>
                        <a:pt x="1312" y="3597"/>
                      </a:cubicBezTo>
                      <a:cubicBezTo>
                        <a:pt x="104" y="2389"/>
                        <a:pt x="104" y="2389"/>
                        <a:pt x="104" y="2389"/>
                      </a:cubicBezTo>
                      <a:cubicBezTo>
                        <a:pt x="0" y="2285"/>
                        <a:pt x="0" y="2116"/>
                        <a:pt x="104" y="2012"/>
                      </a:cubicBezTo>
                      <a:cubicBezTo>
                        <a:pt x="104" y="2012"/>
                        <a:pt x="104" y="2012"/>
                        <a:pt x="104" y="2012"/>
                      </a:cubicBezTo>
                      <a:cubicBezTo>
                        <a:pt x="1312" y="804"/>
                        <a:pt x="1312" y="804"/>
                        <a:pt x="1312" y="804"/>
                      </a:cubicBezTo>
                      <a:cubicBezTo>
                        <a:pt x="1495" y="622"/>
                        <a:pt x="1790" y="622"/>
                        <a:pt x="1972" y="804"/>
                      </a:cubicBezTo>
                      <a:cubicBezTo>
                        <a:pt x="2155" y="986"/>
                        <a:pt x="2155" y="1282"/>
                        <a:pt x="1972" y="1464"/>
                      </a:cubicBezTo>
                      <a:cubicBezTo>
                        <a:pt x="1236" y="2201"/>
                        <a:pt x="1236" y="2201"/>
                        <a:pt x="1236" y="2201"/>
                      </a:cubicBezTo>
                      <a:cubicBezTo>
                        <a:pt x="1972" y="2937"/>
                        <a:pt x="1972" y="2937"/>
                        <a:pt x="1972" y="2937"/>
                      </a:cubicBezTo>
                      <a:cubicBezTo>
                        <a:pt x="2021" y="2986"/>
                        <a:pt x="2059" y="3045"/>
                        <a:pt x="2082" y="3110"/>
                      </a:cubicBezTo>
                      <a:cubicBezTo>
                        <a:pt x="2915" y="333"/>
                        <a:pt x="2915" y="333"/>
                        <a:pt x="2915" y="333"/>
                      </a:cubicBezTo>
                      <a:cubicBezTo>
                        <a:pt x="2974" y="135"/>
                        <a:pt x="3156" y="0"/>
                        <a:pt x="3362" y="1"/>
                      </a:cubicBezTo>
                      <a:cubicBezTo>
                        <a:pt x="3620" y="1"/>
                        <a:pt x="3829" y="210"/>
                        <a:pt x="3829" y="467"/>
                      </a:cubicBezTo>
                      <a:cubicBezTo>
                        <a:pt x="3829" y="513"/>
                        <a:pt x="3823" y="558"/>
                        <a:pt x="3810" y="601"/>
                      </a:cubicBezTo>
                      <a:cubicBezTo>
                        <a:pt x="3762" y="761"/>
                        <a:pt x="3762" y="761"/>
                        <a:pt x="3762" y="761"/>
                      </a:cubicBezTo>
                      <a:cubicBezTo>
                        <a:pt x="3947" y="621"/>
                        <a:pt x="4208" y="640"/>
                        <a:pt x="4372" y="804"/>
                      </a:cubicBezTo>
                      <a:cubicBezTo>
                        <a:pt x="5580" y="2012"/>
                        <a:pt x="5580" y="2012"/>
                        <a:pt x="5580" y="2012"/>
                      </a:cubicBezTo>
                      <a:cubicBezTo>
                        <a:pt x="5684" y="2116"/>
                        <a:pt x="5685" y="2285"/>
                        <a:pt x="5580" y="2389"/>
                      </a:cubicBezTo>
                      <a:cubicBezTo>
                        <a:pt x="5580" y="2389"/>
                        <a:pt x="5580" y="2389"/>
                        <a:pt x="5580" y="2389"/>
                      </a:cubicBezTo>
                      <a:cubicBezTo>
                        <a:pt x="4372" y="3597"/>
                        <a:pt x="4372" y="3597"/>
                        <a:pt x="4372" y="3597"/>
                      </a:cubicBezTo>
                      <a:cubicBezTo>
                        <a:pt x="4190" y="3779"/>
                        <a:pt x="3895" y="3779"/>
                        <a:pt x="3712" y="3597"/>
                      </a:cubicBezTo>
                      <a:cubicBezTo>
                        <a:pt x="3530" y="3415"/>
                        <a:pt x="3530" y="3120"/>
                        <a:pt x="3712" y="2937"/>
                      </a:cubicBezTo>
                      <a:cubicBezTo>
                        <a:pt x="4449" y="2201"/>
                        <a:pt x="4449" y="2201"/>
                        <a:pt x="4449" y="2201"/>
                      </a:cubicBezTo>
                      <a:cubicBezTo>
                        <a:pt x="3712" y="1464"/>
                        <a:pt x="3712" y="1464"/>
                        <a:pt x="3712" y="1464"/>
                      </a:cubicBezTo>
                      <a:cubicBezTo>
                        <a:pt x="3663" y="1415"/>
                        <a:pt x="3626" y="1356"/>
                        <a:pt x="3603" y="1291"/>
                      </a:cubicBezTo>
                      <a:cubicBezTo>
                        <a:pt x="2769" y="4068"/>
                        <a:pt x="2769" y="4068"/>
                        <a:pt x="2769" y="4068"/>
                      </a:cubicBezTo>
                      <a:cubicBezTo>
                        <a:pt x="2709" y="4265"/>
                        <a:pt x="2528" y="4400"/>
                        <a:pt x="2322" y="4401"/>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7">
                  <a:extLst>
                    <a:ext uri="{FF2B5EF4-FFF2-40B4-BE49-F238E27FC236}">
                      <a16:creationId xmlns:a16="http://schemas.microsoft.com/office/drawing/2014/main" id="{93C2AD3F-8920-4964-BF30-5C88702A42AD}"/>
                    </a:ext>
                  </a:extLst>
                </p:cNvPr>
                <p:cNvSpPr>
                  <a:spLocks noEditPoints="1"/>
                </p:cNvSpPr>
                <p:nvPr/>
              </p:nvSpPr>
              <p:spPr bwMode="auto">
                <a:xfrm>
                  <a:off x="5691" y="1705"/>
                  <a:ext cx="1334" cy="1012"/>
                </a:xfrm>
                <a:custGeom>
                  <a:avLst/>
                  <a:gdLst>
                    <a:gd name="T0" fmla="*/ 2029 w 5099"/>
                    <a:gd name="T1" fmla="*/ 3867 h 3867"/>
                    <a:gd name="T2" fmla="*/ 1829 w 5099"/>
                    <a:gd name="T3" fmla="*/ 3667 h 3867"/>
                    <a:gd name="T4" fmla="*/ 1838 w 5099"/>
                    <a:gd name="T5" fmla="*/ 3609 h 3867"/>
                    <a:gd name="T6" fmla="*/ 2878 w 5099"/>
                    <a:gd name="T7" fmla="*/ 143 h 3867"/>
                    <a:gd name="T8" fmla="*/ 3069 w 5099"/>
                    <a:gd name="T9" fmla="*/ 0 h 3867"/>
                    <a:gd name="T10" fmla="*/ 3127 w 5099"/>
                    <a:gd name="T11" fmla="*/ 9 h 3867"/>
                    <a:gd name="T12" fmla="*/ 3261 w 5099"/>
                    <a:gd name="T13" fmla="*/ 258 h 3867"/>
                    <a:gd name="T14" fmla="*/ 2221 w 5099"/>
                    <a:gd name="T15" fmla="*/ 3724 h 3867"/>
                    <a:gd name="T16" fmla="*/ 2029 w 5099"/>
                    <a:gd name="T17" fmla="*/ 3867 h 3867"/>
                    <a:gd name="T18" fmla="*/ 3891 w 5099"/>
                    <a:gd name="T19" fmla="*/ 3142 h 3867"/>
                    <a:gd name="T20" fmla="*/ 5099 w 5099"/>
                    <a:gd name="T21" fmla="*/ 1934 h 3867"/>
                    <a:gd name="T22" fmla="*/ 3891 w 5099"/>
                    <a:gd name="T23" fmla="*/ 726 h 3867"/>
                    <a:gd name="T24" fmla="*/ 3608 w 5099"/>
                    <a:gd name="T25" fmla="*/ 726 h 3867"/>
                    <a:gd name="T26" fmla="*/ 3608 w 5099"/>
                    <a:gd name="T27" fmla="*/ 1008 h 3867"/>
                    <a:gd name="T28" fmla="*/ 4533 w 5099"/>
                    <a:gd name="T29" fmla="*/ 1934 h 3867"/>
                    <a:gd name="T30" fmla="*/ 3608 w 5099"/>
                    <a:gd name="T31" fmla="*/ 2859 h 3867"/>
                    <a:gd name="T32" fmla="*/ 3607 w 5099"/>
                    <a:gd name="T33" fmla="*/ 3142 h 3867"/>
                    <a:gd name="T34" fmla="*/ 3890 w 5099"/>
                    <a:gd name="T35" fmla="*/ 3142 h 3867"/>
                    <a:gd name="T36" fmla="*/ 3891 w 5099"/>
                    <a:gd name="T37" fmla="*/ 3142 h 3867"/>
                    <a:gd name="T38" fmla="*/ 1491 w 5099"/>
                    <a:gd name="T39" fmla="*/ 3142 h 3867"/>
                    <a:gd name="T40" fmla="*/ 1491 w 5099"/>
                    <a:gd name="T41" fmla="*/ 2859 h 3867"/>
                    <a:gd name="T42" fmla="*/ 1491 w 5099"/>
                    <a:gd name="T43" fmla="*/ 2859 h 3867"/>
                    <a:gd name="T44" fmla="*/ 565 w 5099"/>
                    <a:gd name="T45" fmla="*/ 1934 h 3867"/>
                    <a:gd name="T46" fmla="*/ 1491 w 5099"/>
                    <a:gd name="T47" fmla="*/ 1008 h 3867"/>
                    <a:gd name="T48" fmla="*/ 1490 w 5099"/>
                    <a:gd name="T49" fmla="*/ 726 h 3867"/>
                    <a:gd name="T50" fmla="*/ 1208 w 5099"/>
                    <a:gd name="T51" fmla="*/ 726 h 3867"/>
                    <a:gd name="T52" fmla="*/ 0 w 5099"/>
                    <a:gd name="T53" fmla="*/ 1934 h 3867"/>
                    <a:gd name="T54" fmla="*/ 1208 w 5099"/>
                    <a:gd name="T55" fmla="*/ 3142 h 3867"/>
                    <a:gd name="T56" fmla="*/ 1491 w 5099"/>
                    <a:gd name="T57" fmla="*/ 3142 h 3867"/>
                    <a:gd name="T58" fmla="*/ 1491 w 5099"/>
                    <a:gd name="T59" fmla="*/ 3142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9" h="3867">
                      <a:moveTo>
                        <a:pt x="2029" y="3867"/>
                      </a:moveTo>
                      <a:cubicBezTo>
                        <a:pt x="1919" y="3867"/>
                        <a:pt x="1829" y="3777"/>
                        <a:pt x="1829" y="3667"/>
                      </a:cubicBezTo>
                      <a:cubicBezTo>
                        <a:pt x="1829" y="3647"/>
                        <a:pt x="1832" y="3628"/>
                        <a:pt x="1838" y="3609"/>
                      </a:cubicBezTo>
                      <a:cubicBezTo>
                        <a:pt x="2878" y="143"/>
                        <a:pt x="2878" y="143"/>
                        <a:pt x="2878" y="143"/>
                      </a:cubicBezTo>
                      <a:cubicBezTo>
                        <a:pt x="2903" y="58"/>
                        <a:pt x="2981" y="0"/>
                        <a:pt x="3069" y="0"/>
                      </a:cubicBezTo>
                      <a:cubicBezTo>
                        <a:pt x="3089" y="0"/>
                        <a:pt x="3108" y="3"/>
                        <a:pt x="3127" y="9"/>
                      </a:cubicBezTo>
                      <a:cubicBezTo>
                        <a:pt x="3233" y="41"/>
                        <a:pt x="3293" y="152"/>
                        <a:pt x="3261" y="258"/>
                      </a:cubicBezTo>
                      <a:cubicBezTo>
                        <a:pt x="2221" y="3724"/>
                        <a:pt x="2221" y="3724"/>
                        <a:pt x="2221" y="3724"/>
                      </a:cubicBezTo>
                      <a:cubicBezTo>
                        <a:pt x="2195" y="3809"/>
                        <a:pt x="2118" y="3867"/>
                        <a:pt x="2029" y="3867"/>
                      </a:cubicBezTo>
                      <a:close/>
                      <a:moveTo>
                        <a:pt x="3891" y="3142"/>
                      </a:moveTo>
                      <a:cubicBezTo>
                        <a:pt x="5099" y="1934"/>
                        <a:pt x="5099" y="1934"/>
                        <a:pt x="5099" y="1934"/>
                      </a:cubicBezTo>
                      <a:cubicBezTo>
                        <a:pt x="3891" y="726"/>
                        <a:pt x="3891" y="726"/>
                        <a:pt x="3891" y="726"/>
                      </a:cubicBezTo>
                      <a:cubicBezTo>
                        <a:pt x="3812" y="648"/>
                        <a:pt x="3686" y="648"/>
                        <a:pt x="3608" y="726"/>
                      </a:cubicBezTo>
                      <a:cubicBezTo>
                        <a:pt x="3530" y="804"/>
                        <a:pt x="3530" y="930"/>
                        <a:pt x="3608" y="1008"/>
                      </a:cubicBezTo>
                      <a:cubicBezTo>
                        <a:pt x="4533" y="1934"/>
                        <a:pt x="4533" y="1934"/>
                        <a:pt x="4533" y="1934"/>
                      </a:cubicBezTo>
                      <a:cubicBezTo>
                        <a:pt x="3608" y="2859"/>
                        <a:pt x="3608" y="2859"/>
                        <a:pt x="3608" y="2859"/>
                      </a:cubicBezTo>
                      <a:cubicBezTo>
                        <a:pt x="3530" y="2937"/>
                        <a:pt x="3529" y="3063"/>
                        <a:pt x="3607" y="3142"/>
                      </a:cubicBezTo>
                      <a:cubicBezTo>
                        <a:pt x="3685" y="3220"/>
                        <a:pt x="3812" y="3220"/>
                        <a:pt x="3890" y="3142"/>
                      </a:cubicBezTo>
                      <a:cubicBezTo>
                        <a:pt x="3890" y="3142"/>
                        <a:pt x="3891" y="3142"/>
                        <a:pt x="3891" y="3142"/>
                      </a:cubicBezTo>
                      <a:close/>
                      <a:moveTo>
                        <a:pt x="1491" y="3142"/>
                      </a:moveTo>
                      <a:cubicBezTo>
                        <a:pt x="1569" y="3064"/>
                        <a:pt x="1569" y="2937"/>
                        <a:pt x="1491" y="2859"/>
                      </a:cubicBezTo>
                      <a:cubicBezTo>
                        <a:pt x="1491" y="2859"/>
                        <a:pt x="1491" y="2859"/>
                        <a:pt x="1491" y="2859"/>
                      </a:cubicBezTo>
                      <a:cubicBezTo>
                        <a:pt x="565" y="1934"/>
                        <a:pt x="565" y="1934"/>
                        <a:pt x="565" y="1934"/>
                      </a:cubicBezTo>
                      <a:cubicBezTo>
                        <a:pt x="1491" y="1008"/>
                        <a:pt x="1491" y="1008"/>
                        <a:pt x="1491" y="1008"/>
                      </a:cubicBezTo>
                      <a:cubicBezTo>
                        <a:pt x="1569" y="930"/>
                        <a:pt x="1568" y="804"/>
                        <a:pt x="1490" y="726"/>
                      </a:cubicBezTo>
                      <a:cubicBezTo>
                        <a:pt x="1412" y="648"/>
                        <a:pt x="1286" y="648"/>
                        <a:pt x="1208" y="726"/>
                      </a:cubicBezTo>
                      <a:cubicBezTo>
                        <a:pt x="0" y="1934"/>
                        <a:pt x="0" y="1934"/>
                        <a:pt x="0" y="1934"/>
                      </a:cubicBezTo>
                      <a:cubicBezTo>
                        <a:pt x="1208" y="3142"/>
                        <a:pt x="1208" y="3142"/>
                        <a:pt x="1208" y="3142"/>
                      </a:cubicBezTo>
                      <a:cubicBezTo>
                        <a:pt x="1286" y="3220"/>
                        <a:pt x="1413" y="3220"/>
                        <a:pt x="1491" y="3142"/>
                      </a:cubicBezTo>
                      <a:cubicBezTo>
                        <a:pt x="1491" y="3142"/>
                        <a:pt x="1491" y="3142"/>
                        <a:pt x="1491" y="3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 name="Group 25">
                <a:extLst>
                  <a:ext uri="{FF2B5EF4-FFF2-40B4-BE49-F238E27FC236}">
                    <a16:creationId xmlns:a16="http://schemas.microsoft.com/office/drawing/2014/main" id="{B931CDA6-7087-4555-910B-20F2FF7D38F5}"/>
                  </a:ext>
                </a:extLst>
              </p:cNvPr>
              <p:cNvGrpSpPr/>
              <p:nvPr/>
            </p:nvGrpSpPr>
            <p:grpSpPr>
              <a:xfrm>
                <a:off x="1614856" y="2335050"/>
                <a:ext cx="1181092" cy="918199"/>
                <a:chOff x="1682518" y="2172664"/>
                <a:chExt cx="1181092" cy="918199"/>
              </a:xfrm>
            </p:grpSpPr>
            <p:sp>
              <p:nvSpPr>
                <p:cNvPr id="53" name="Oval 52">
                  <a:extLst>
                    <a:ext uri="{FF2B5EF4-FFF2-40B4-BE49-F238E27FC236}">
                      <a16:creationId xmlns:a16="http://schemas.microsoft.com/office/drawing/2014/main" id="{E6236D61-23F3-4A9A-9009-16B4DCFA7D4A}"/>
                    </a:ext>
                  </a:extLst>
                </p:cNvPr>
                <p:cNvSpPr/>
                <p:nvPr/>
              </p:nvSpPr>
              <p:spPr bwMode="auto">
                <a:xfrm>
                  <a:off x="1755344" y="2502684"/>
                  <a:ext cx="1108266" cy="588179"/>
                </a:xfrm>
                <a:prstGeom prst="ellipse">
                  <a:avLst/>
                </a:prstGeom>
                <a:gradFill flip="none" rotWithShape="1">
                  <a:gsLst>
                    <a:gs pos="0">
                      <a:schemeClr val="bg2">
                        <a:lumMod val="75000"/>
                        <a:alpha val="37000"/>
                      </a:schemeClr>
                    </a:gs>
                    <a:gs pos="47000">
                      <a:srgbClr val="1E5991">
                        <a:alpha val="0"/>
                      </a:srgbClr>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useBgFill="1">
              <p:nvSpPr>
                <p:cNvPr id="54" name="Rectangle 53">
                  <a:extLst>
                    <a:ext uri="{FF2B5EF4-FFF2-40B4-BE49-F238E27FC236}">
                      <a16:creationId xmlns:a16="http://schemas.microsoft.com/office/drawing/2014/main" id="{C9D4785C-9D88-46D9-8B13-9EE4B2BF922E}"/>
                    </a:ext>
                  </a:extLst>
                </p:cNvPr>
                <p:cNvSpPr/>
                <p:nvPr/>
              </p:nvSpPr>
              <p:spPr bwMode="auto">
                <a:xfrm>
                  <a:off x="1778604" y="2267924"/>
                  <a:ext cx="865528" cy="550070"/>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a:ln w="0"/>
                    <a:solidFill>
                      <a:schemeClr val="accent1"/>
                    </a:solidFill>
                    <a:effectLst>
                      <a:outerShdw blurRad="38100" dist="25400" dir="5400000" algn="ctr" rotWithShape="0">
                        <a:srgbClr val="6E747A">
                          <a:alpha val="43000"/>
                        </a:srgbClr>
                      </a:outerShdw>
                    </a:effectLst>
                    <a:latin typeface="Arial" charset="0"/>
                    <a:ea typeface="ＭＳ Ｐゴシック" pitchFamily="16" charset="-128"/>
                    <a:cs typeface="ＭＳ Ｐゴシック" pitchFamily="-97" charset="-128"/>
                  </a:endParaRPr>
                </a:p>
              </p:txBody>
            </p:sp>
            <p:grpSp>
              <p:nvGrpSpPr>
                <p:cNvPr id="55" name="Group 10">
                  <a:extLst>
                    <a:ext uri="{FF2B5EF4-FFF2-40B4-BE49-F238E27FC236}">
                      <a16:creationId xmlns:a16="http://schemas.microsoft.com/office/drawing/2014/main" id="{A8C90887-CE3A-45C3-8E9D-E1841CD4F76F}"/>
                    </a:ext>
                  </a:extLst>
                </p:cNvPr>
                <p:cNvGrpSpPr>
                  <a:grpSpLocks noChangeAspect="1"/>
                </p:cNvGrpSpPr>
                <p:nvPr/>
              </p:nvGrpSpPr>
              <p:grpSpPr bwMode="auto">
                <a:xfrm>
                  <a:off x="1682518" y="2172664"/>
                  <a:ext cx="1043670" cy="865602"/>
                  <a:chOff x="697" y="1635"/>
                  <a:chExt cx="1389" cy="1152"/>
                </a:xfrm>
              </p:grpSpPr>
              <p:sp>
                <p:nvSpPr>
                  <p:cNvPr id="56" name="AutoShape 9">
                    <a:extLst>
                      <a:ext uri="{FF2B5EF4-FFF2-40B4-BE49-F238E27FC236}">
                        <a16:creationId xmlns:a16="http://schemas.microsoft.com/office/drawing/2014/main" id="{86AF2807-C654-4CA8-BB08-CC643922E15B}"/>
                      </a:ext>
                    </a:extLst>
                  </p:cNvPr>
                  <p:cNvSpPr>
                    <a:spLocks noChangeAspect="1" noChangeArrowheads="1" noTextEdit="1"/>
                  </p:cNvSpPr>
                  <p:nvPr/>
                </p:nvSpPr>
                <p:spPr bwMode="auto">
                  <a:xfrm>
                    <a:off x="704" y="1635"/>
                    <a:ext cx="138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
                    <a:extLst>
                      <a:ext uri="{FF2B5EF4-FFF2-40B4-BE49-F238E27FC236}">
                        <a16:creationId xmlns:a16="http://schemas.microsoft.com/office/drawing/2014/main" id="{D69A7EE0-19B4-4332-98F7-AE50090CC94F}"/>
                      </a:ext>
                    </a:extLst>
                  </p:cNvPr>
                  <p:cNvSpPr>
                    <a:spLocks/>
                  </p:cNvSpPr>
                  <p:nvPr/>
                </p:nvSpPr>
                <p:spPr bwMode="auto">
                  <a:xfrm>
                    <a:off x="697" y="1635"/>
                    <a:ext cx="1382" cy="1152"/>
                  </a:xfrm>
                  <a:custGeom>
                    <a:avLst/>
                    <a:gdLst>
                      <a:gd name="T0" fmla="*/ 2000 w 5600"/>
                      <a:gd name="T1" fmla="*/ 4667 h 4667"/>
                      <a:gd name="T2" fmla="*/ 1734 w 5600"/>
                      <a:gd name="T3" fmla="*/ 4400 h 4667"/>
                      <a:gd name="T4" fmla="*/ 1805 w 5600"/>
                      <a:gd name="T5" fmla="*/ 4134 h 4667"/>
                      <a:gd name="T6" fmla="*/ 667 w 5600"/>
                      <a:gd name="T7" fmla="*/ 4134 h 4667"/>
                      <a:gd name="T8" fmla="*/ 0 w 5600"/>
                      <a:gd name="T9" fmla="*/ 3467 h 4667"/>
                      <a:gd name="T10" fmla="*/ 0 w 5600"/>
                      <a:gd name="T11" fmla="*/ 667 h 4667"/>
                      <a:gd name="T12" fmla="*/ 667 w 5600"/>
                      <a:gd name="T13" fmla="*/ 0 h 4667"/>
                      <a:gd name="T14" fmla="*/ 4934 w 5600"/>
                      <a:gd name="T15" fmla="*/ 0 h 4667"/>
                      <a:gd name="T16" fmla="*/ 5600 w 5600"/>
                      <a:gd name="T17" fmla="*/ 667 h 4667"/>
                      <a:gd name="T18" fmla="*/ 5600 w 5600"/>
                      <a:gd name="T19" fmla="*/ 3467 h 4667"/>
                      <a:gd name="T20" fmla="*/ 4934 w 5600"/>
                      <a:gd name="T21" fmla="*/ 4134 h 4667"/>
                      <a:gd name="T22" fmla="*/ 3795 w 5600"/>
                      <a:gd name="T23" fmla="*/ 4134 h 4667"/>
                      <a:gd name="T24" fmla="*/ 3867 w 5600"/>
                      <a:gd name="T25" fmla="*/ 4400 h 4667"/>
                      <a:gd name="T26" fmla="*/ 3600 w 5600"/>
                      <a:gd name="T27" fmla="*/ 4667 h 4667"/>
                      <a:gd name="T28" fmla="*/ 2000 w 5600"/>
                      <a:gd name="T29" fmla="*/ 4667 h 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00" h="4667">
                        <a:moveTo>
                          <a:pt x="2000" y="4667"/>
                        </a:moveTo>
                        <a:cubicBezTo>
                          <a:pt x="1853" y="4667"/>
                          <a:pt x="1734" y="4548"/>
                          <a:pt x="1734" y="4400"/>
                        </a:cubicBezTo>
                        <a:cubicBezTo>
                          <a:pt x="1734" y="4307"/>
                          <a:pt x="1758" y="4215"/>
                          <a:pt x="1805" y="4134"/>
                        </a:cubicBezTo>
                        <a:cubicBezTo>
                          <a:pt x="667" y="4134"/>
                          <a:pt x="667" y="4134"/>
                          <a:pt x="667" y="4134"/>
                        </a:cubicBezTo>
                        <a:cubicBezTo>
                          <a:pt x="299" y="4133"/>
                          <a:pt x="1" y="3835"/>
                          <a:pt x="0" y="3467"/>
                        </a:cubicBezTo>
                        <a:cubicBezTo>
                          <a:pt x="0" y="667"/>
                          <a:pt x="0" y="667"/>
                          <a:pt x="0" y="667"/>
                        </a:cubicBezTo>
                        <a:cubicBezTo>
                          <a:pt x="1" y="299"/>
                          <a:pt x="299" y="1"/>
                          <a:pt x="667" y="0"/>
                        </a:cubicBezTo>
                        <a:cubicBezTo>
                          <a:pt x="4934" y="0"/>
                          <a:pt x="4934" y="0"/>
                          <a:pt x="4934" y="0"/>
                        </a:cubicBezTo>
                        <a:cubicBezTo>
                          <a:pt x="5302" y="1"/>
                          <a:pt x="5600" y="299"/>
                          <a:pt x="5600" y="667"/>
                        </a:cubicBezTo>
                        <a:cubicBezTo>
                          <a:pt x="5600" y="3467"/>
                          <a:pt x="5600" y="3467"/>
                          <a:pt x="5600" y="3467"/>
                        </a:cubicBezTo>
                        <a:cubicBezTo>
                          <a:pt x="5600" y="3835"/>
                          <a:pt x="5302" y="4133"/>
                          <a:pt x="4934" y="4134"/>
                        </a:cubicBezTo>
                        <a:cubicBezTo>
                          <a:pt x="3795" y="4134"/>
                          <a:pt x="3795" y="4134"/>
                          <a:pt x="3795" y="4134"/>
                        </a:cubicBezTo>
                        <a:cubicBezTo>
                          <a:pt x="3842" y="4215"/>
                          <a:pt x="3867" y="4307"/>
                          <a:pt x="3867" y="4400"/>
                        </a:cubicBezTo>
                        <a:cubicBezTo>
                          <a:pt x="3867" y="4548"/>
                          <a:pt x="3748" y="4667"/>
                          <a:pt x="3600" y="4667"/>
                        </a:cubicBezTo>
                        <a:lnTo>
                          <a:pt x="2000" y="4667"/>
                        </a:lnTo>
                        <a:close/>
                      </a:path>
                    </a:pathLst>
                  </a:custGeom>
                  <a:solidFill>
                    <a:srgbClr val="184A75">
                      <a:alpha val="2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2">
                    <a:extLst>
                      <a:ext uri="{FF2B5EF4-FFF2-40B4-BE49-F238E27FC236}">
                        <a16:creationId xmlns:a16="http://schemas.microsoft.com/office/drawing/2014/main" id="{61452C2A-ED12-45F6-8603-95DAD0F34A8F}"/>
                      </a:ext>
                    </a:extLst>
                  </p:cNvPr>
                  <p:cNvSpPr>
                    <a:spLocks noEditPoints="1"/>
                  </p:cNvSpPr>
                  <p:nvPr/>
                </p:nvSpPr>
                <p:spPr bwMode="auto">
                  <a:xfrm>
                    <a:off x="770" y="1701"/>
                    <a:ext cx="1250" cy="1020"/>
                  </a:xfrm>
                  <a:custGeom>
                    <a:avLst/>
                    <a:gdLst>
                      <a:gd name="T0" fmla="*/ 4667 w 5067"/>
                      <a:gd name="T1" fmla="*/ 0 h 4133"/>
                      <a:gd name="T2" fmla="*/ 400 w 5067"/>
                      <a:gd name="T3" fmla="*/ 0 h 4133"/>
                      <a:gd name="T4" fmla="*/ 0 w 5067"/>
                      <a:gd name="T5" fmla="*/ 400 h 4133"/>
                      <a:gd name="T6" fmla="*/ 0 w 5067"/>
                      <a:gd name="T7" fmla="*/ 3200 h 4133"/>
                      <a:gd name="T8" fmla="*/ 400 w 5067"/>
                      <a:gd name="T9" fmla="*/ 3600 h 4133"/>
                      <a:gd name="T10" fmla="*/ 400 w 5067"/>
                      <a:gd name="T11" fmla="*/ 3600 h 4133"/>
                      <a:gd name="T12" fmla="*/ 2267 w 5067"/>
                      <a:gd name="T13" fmla="*/ 3600 h 4133"/>
                      <a:gd name="T14" fmla="*/ 2267 w 5067"/>
                      <a:gd name="T15" fmla="*/ 3867 h 4133"/>
                      <a:gd name="T16" fmla="*/ 2000 w 5067"/>
                      <a:gd name="T17" fmla="*/ 3867 h 4133"/>
                      <a:gd name="T18" fmla="*/ 1733 w 5067"/>
                      <a:gd name="T19" fmla="*/ 4133 h 4133"/>
                      <a:gd name="T20" fmla="*/ 3333 w 5067"/>
                      <a:gd name="T21" fmla="*/ 4133 h 4133"/>
                      <a:gd name="T22" fmla="*/ 3067 w 5067"/>
                      <a:gd name="T23" fmla="*/ 3867 h 4133"/>
                      <a:gd name="T24" fmla="*/ 2800 w 5067"/>
                      <a:gd name="T25" fmla="*/ 3867 h 4133"/>
                      <a:gd name="T26" fmla="*/ 2800 w 5067"/>
                      <a:gd name="T27" fmla="*/ 3600 h 4133"/>
                      <a:gd name="T28" fmla="*/ 4667 w 5067"/>
                      <a:gd name="T29" fmla="*/ 3600 h 4133"/>
                      <a:gd name="T30" fmla="*/ 5067 w 5067"/>
                      <a:gd name="T31" fmla="*/ 3200 h 4133"/>
                      <a:gd name="T32" fmla="*/ 5067 w 5067"/>
                      <a:gd name="T33" fmla="*/ 3200 h 4133"/>
                      <a:gd name="T34" fmla="*/ 5067 w 5067"/>
                      <a:gd name="T35" fmla="*/ 400 h 4133"/>
                      <a:gd name="T36" fmla="*/ 4667 w 5067"/>
                      <a:gd name="T37" fmla="*/ 0 h 4133"/>
                      <a:gd name="T38" fmla="*/ 4800 w 5067"/>
                      <a:gd name="T39" fmla="*/ 3200 h 4133"/>
                      <a:gd name="T40" fmla="*/ 267 w 5067"/>
                      <a:gd name="T41" fmla="*/ 3200 h 4133"/>
                      <a:gd name="T42" fmla="*/ 267 w 5067"/>
                      <a:gd name="T43" fmla="*/ 400 h 4133"/>
                      <a:gd name="T44" fmla="*/ 4800 w 5067"/>
                      <a:gd name="T45" fmla="*/ 400 h 4133"/>
                      <a:gd name="T46" fmla="*/ 4800 w 5067"/>
                      <a:gd name="T47" fmla="*/ 320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67" h="4133">
                        <a:moveTo>
                          <a:pt x="4667" y="0"/>
                        </a:moveTo>
                        <a:cubicBezTo>
                          <a:pt x="400" y="0"/>
                          <a:pt x="400" y="0"/>
                          <a:pt x="400" y="0"/>
                        </a:cubicBezTo>
                        <a:cubicBezTo>
                          <a:pt x="179" y="0"/>
                          <a:pt x="0" y="179"/>
                          <a:pt x="0" y="400"/>
                        </a:cubicBezTo>
                        <a:cubicBezTo>
                          <a:pt x="0" y="3200"/>
                          <a:pt x="0" y="3200"/>
                          <a:pt x="0" y="3200"/>
                        </a:cubicBezTo>
                        <a:cubicBezTo>
                          <a:pt x="0" y="3421"/>
                          <a:pt x="179" y="3600"/>
                          <a:pt x="400" y="3600"/>
                        </a:cubicBezTo>
                        <a:cubicBezTo>
                          <a:pt x="400" y="3600"/>
                          <a:pt x="400" y="3600"/>
                          <a:pt x="400" y="3600"/>
                        </a:cubicBezTo>
                        <a:cubicBezTo>
                          <a:pt x="2267" y="3600"/>
                          <a:pt x="2267" y="3600"/>
                          <a:pt x="2267" y="3600"/>
                        </a:cubicBezTo>
                        <a:cubicBezTo>
                          <a:pt x="2267" y="3867"/>
                          <a:pt x="2267" y="3867"/>
                          <a:pt x="2267" y="3867"/>
                        </a:cubicBezTo>
                        <a:cubicBezTo>
                          <a:pt x="2000" y="3867"/>
                          <a:pt x="2000" y="3867"/>
                          <a:pt x="2000" y="3867"/>
                        </a:cubicBezTo>
                        <a:cubicBezTo>
                          <a:pt x="1853" y="3867"/>
                          <a:pt x="1733" y="3986"/>
                          <a:pt x="1733" y="4133"/>
                        </a:cubicBezTo>
                        <a:cubicBezTo>
                          <a:pt x="3333" y="4133"/>
                          <a:pt x="3333" y="4133"/>
                          <a:pt x="3333" y="4133"/>
                        </a:cubicBezTo>
                        <a:cubicBezTo>
                          <a:pt x="3333" y="3986"/>
                          <a:pt x="3214" y="3867"/>
                          <a:pt x="3067" y="3867"/>
                        </a:cubicBezTo>
                        <a:cubicBezTo>
                          <a:pt x="2800" y="3867"/>
                          <a:pt x="2800" y="3867"/>
                          <a:pt x="2800" y="3867"/>
                        </a:cubicBezTo>
                        <a:cubicBezTo>
                          <a:pt x="2800" y="3600"/>
                          <a:pt x="2800" y="3600"/>
                          <a:pt x="2800" y="3600"/>
                        </a:cubicBezTo>
                        <a:cubicBezTo>
                          <a:pt x="4667" y="3600"/>
                          <a:pt x="4667" y="3600"/>
                          <a:pt x="4667" y="3600"/>
                        </a:cubicBezTo>
                        <a:cubicBezTo>
                          <a:pt x="4888" y="3600"/>
                          <a:pt x="5067" y="3421"/>
                          <a:pt x="5067" y="3200"/>
                        </a:cubicBezTo>
                        <a:cubicBezTo>
                          <a:pt x="5067" y="3200"/>
                          <a:pt x="5067" y="3200"/>
                          <a:pt x="5067" y="3200"/>
                        </a:cubicBezTo>
                        <a:cubicBezTo>
                          <a:pt x="5067" y="400"/>
                          <a:pt x="5067" y="400"/>
                          <a:pt x="5067" y="400"/>
                        </a:cubicBezTo>
                        <a:cubicBezTo>
                          <a:pt x="5067" y="179"/>
                          <a:pt x="4888" y="0"/>
                          <a:pt x="4667" y="0"/>
                        </a:cubicBezTo>
                        <a:close/>
                        <a:moveTo>
                          <a:pt x="4800" y="3200"/>
                        </a:moveTo>
                        <a:cubicBezTo>
                          <a:pt x="267" y="3200"/>
                          <a:pt x="267" y="3200"/>
                          <a:pt x="267" y="3200"/>
                        </a:cubicBezTo>
                        <a:cubicBezTo>
                          <a:pt x="267" y="400"/>
                          <a:pt x="267" y="400"/>
                          <a:pt x="267" y="400"/>
                        </a:cubicBezTo>
                        <a:cubicBezTo>
                          <a:pt x="4800" y="400"/>
                          <a:pt x="4800" y="400"/>
                          <a:pt x="4800" y="400"/>
                        </a:cubicBezTo>
                        <a:lnTo>
                          <a:pt x="4800" y="3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7" name="Group 4">
                <a:extLst>
                  <a:ext uri="{FF2B5EF4-FFF2-40B4-BE49-F238E27FC236}">
                    <a16:creationId xmlns:a16="http://schemas.microsoft.com/office/drawing/2014/main" id="{478791F3-602C-4F5C-849B-576A06D305B1}"/>
                  </a:ext>
                </a:extLst>
              </p:cNvPr>
              <p:cNvGrpSpPr>
                <a:grpSpLocks noChangeAspect="1"/>
              </p:cNvGrpSpPr>
              <p:nvPr/>
            </p:nvGrpSpPr>
            <p:grpSpPr bwMode="auto">
              <a:xfrm>
                <a:off x="2506601" y="1565881"/>
                <a:ext cx="883637" cy="684567"/>
                <a:chOff x="3134" y="1635"/>
                <a:chExt cx="1487" cy="1152"/>
              </a:xfrm>
            </p:grpSpPr>
            <p:sp>
              <p:nvSpPr>
                <p:cNvPr id="49" name="AutoShape 3">
                  <a:extLst>
                    <a:ext uri="{FF2B5EF4-FFF2-40B4-BE49-F238E27FC236}">
                      <a16:creationId xmlns:a16="http://schemas.microsoft.com/office/drawing/2014/main" id="{F55DD645-C945-4940-8E3C-7D4623134F73}"/>
                    </a:ext>
                  </a:extLst>
                </p:cNvPr>
                <p:cNvSpPr>
                  <a:spLocks noChangeAspect="1" noChangeArrowheads="1" noTextEdit="1"/>
                </p:cNvSpPr>
                <p:nvPr/>
              </p:nvSpPr>
              <p:spPr bwMode="auto">
                <a:xfrm>
                  <a:off x="3134" y="1635"/>
                  <a:ext cx="1487"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50" name="Freeform 118">
                  <a:extLst>
                    <a:ext uri="{FF2B5EF4-FFF2-40B4-BE49-F238E27FC236}">
                      <a16:creationId xmlns:a16="http://schemas.microsoft.com/office/drawing/2014/main" id="{A6E5E573-3A26-4CF4-95BD-7E6C978D1292}"/>
                    </a:ext>
                  </a:extLst>
                </p:cNvPr>
                <p:cNvSpPr>
                  <a:spLocks/>
                </p:cNvSpPr>
                <p:nvPr/>
              </p:nvSpPr>
              <p:spPr bwMode="auto">
                <a:xfrm>
                  <a:off x="3134" y="1635"/>
                  <a:ext cx="1487" cy="1152"/>
                </a:xfrm>
                <a:custGeom>
                  <a:avLst/>
                  <a:gdLst>
                    <a:gd name="T0" fmla="*/ 5066 w 5333"/>
                    <a:gd name="T1" fmla="*/ 0 h 4133"/>
                    <a:gd name="T2" fmla="*/ 1200 w 5333"/>
                    <a:gd name="T3" fmla="*/ 0 h 4133"/>
                    <a:gd name="T4" fmla="*/ 933 w 5333"/>
                    <a:gd name="T5" fmla="*/ 266 h 4133"/>
                    <a:gd name="T6" fmla="*/ 933 w 5333"/>
                    <a:gd name="T7" fmla="*/ 800 h 4133"/>
                    <a:gd name="T8" fmla="*/ 266 w 5333"/>
                    <a:gd name="T9" fmla="*/ 800 h 4133"/>
                    <a:gd name="T10" fmla="*/ 0 w 5333"/>
                    <a:gd name="T11" fmla="*/ 1066 h 4133"/>
                    <a:gd name="T12" fmla="*/ 0 w 5333"/>
                    <a:gd name="T13" fmla="*/ 3866 h 4133"/>
                    <a:gd name="T14" fmla="*/ 266 w 5333"/>
                    <a:gd name="T15" fmla="*/ 4133 h 4133"/>
                    <a:gd name="T16" fmla="*/ 4133 w 5333"/>
                    <a:gd name="T17" fmla="*/ 4133 h 4133"/>
                    <a:gd name="T18" fmla="*/ 4400 w 5333"/>
                    <a:gd name="T19" fmla="*/ 3866 h 4133"/>
                    <a:gd name="T20" fmla="*/ 4400 w 5333"/>
                    <a:gd name="T21" fmla="*/ 3333 h 4133"/>
                    <a:gd name="T22" fmla="*/ 5066 w 5333"/>
                    <a:gd name="T23" fmla="*/ 3333 h 4133"/>
                    <a:gd name="T24" fmla="*/ 5333 w 5333"/>
                    <a:gd name="T25" fmla="*/ 3066 h 4133"/>
                    <a:gd name="T26" fmla="*/ 5333 w 5333"/>
                    <a:gd name="T27" fmla="*/ 266 h 4133"/>
                    <a:gd name="T28" fmla="*/ 5066 w 5333"/>
                    <a:gd name="T2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33" h="4133">
                      <a:moveTo>
                        <a:pt x="5066" y="0"/>
                      </a:moveTo>
                      <a:cubicBezTo>
                        <a:pt x="1200" y="0"/>
                        <a:pt x="1200" y="0"/>
                        <a:pt x="1200" y="0"/>
                      </a:cubicBezTo>
                      <a:cubicBezTo>
                        <a:pt x="1052" y="0"/>
                        <a:pt x="933" y="119"/>
                        <a:pt x="933" y="266"/>
                      </a:cubicBezTo>
                      <a:cubicBezTo>
                        <a:pt x="933" y="800"/>
                        <a:pt x="933" y="800"/>
                        <a:pt x="933" y="800"/>
                      </a:cubicBezTo>
                      <a:cubicBezTo>
                        <a:pt x="266" y="800"/>
                        <a:pt x="266" y="800"/>
                        <a:pt x="266" y="800"/>
                      </a:cubicBezTo>
                      <a:cubicBezTo>
                        <a:pt x="119" y="800"/>
                        <a:pt x="0" y="919"/>
                        <a:pt x="0" y="1066"/>
                      </a:cubicBezTo>
                      <a:cubicBezTo>
                        <a:pt x="0" y="3866"/>
                        <a:pt x="0" y="3866"/>
                        <a:pt x="0" y="3866"/>
                      </a:cubicBezTo>
                      <a:cubicBezTo>
                        <a:pt x="0" y="4014"/>
                        <a:pt x="119" y="4133"/>
                        <a:pt x="266" y="4133"/>
                      </a:cubicBezTo>
                      <a:cubicBezTo>
                        <a:pt x="4133" y="4133"/>
                        <a:pt x="4133" y="4133"/>
                        <a:pt x="4133" y="4133"/>
                      </a:cubicBezTo>
                      <a:cubicBezTo>
                        <a:pt x="4280" y="4133"/>
                        <a:pt x="4400" y="4014"/>
                        <a:pt x="4400" y="3866"/>
                      </a:cubicBezTo>
                      <a:cubicBezTo>
                        <a:pt x="4400" y="3333"/>
                        <a:pt x="4400" y="3333"/>
                        <a:pt x="4400" y="3333"/>
                      </a:cubicBezTo>
                      <a:cubicBezTo>
                        <a:pt x="5066" y="3333"/>
                        <a:pt x="5066" y="3333"/>
                        <a:pt x="5066" y="3333"/>
                      </a:cubicBezTo>
                      <a:cubicBezTo>
                        <a:pt x="5214" y="3333"/>
                        <a:pt x="5333" y="3214"/>
                        <a:pt x="5333" y="3066"/>
                      </a:cubicBezTo>
                      <a:cubicBezTo>
                        <a:pt x="5333" y="266"/>
                        <a:pt x="5333" y="266"/>
                        <a:pt x="5333" y="266"/>
                      </a:cubicBezTo>
                      <a:cubicBezTo>
                        <a:pt x="5333" y="119"/>
                        <a:pt x="5214" y="0"/>
                        <a:pt x="506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9">
                  <a:extLst>
                    <a:ext uri="{FF2B5EF4-FFF2-40B4-BE49-F238E27FC236}">
                      <a16:creationId xmlns:a16="http://schemas.microsoft.com/office/drawing/2014/main" id="{A9853B71-DBDD-4CEA-B370-761F49CF1AC7}"/>
                    </a:ext>
                  </a:extLst>
                </p:cNvPr>
                <p:cNvSpPr>
                  <a:spLocks/>
                </p:cNvSpPr>
                <p:nvPr/>
              </p:nvSpPr>
              <p:spPr bwMode="auto">
                <a:xfrm>
                  <a:off x="3469" y="1709"/>
                  <a:ext cx="1078" cy="781"/>
                </a:xfrm>
                <a:custGeom>
                  <a:avLst/>
                  <a:gdLst>
                    <a:gd name="T0" fmla="*/ 0 w 1078"/>
                    <a:gd name="T1" fmla="*/ 0 h 781"/>
                    <a:gd name="T2" fmla="*/ 0 w 1078"/>
                    <a:gd name="T3" fmla="*/ 149 h 781"/>
                    <a:gd name="T4" fmla="*/ 74 w 1078"/>
                    <a:gd name="T5" fmla="*/ 149 h 781"/>
                    <a:gd name="T6" fmla="*/ 74 w 1078"/>
                    <a:gd name="T7" fmla="*/ 75 h 781"/>
                    <a:gd name="T8" fmla="*/ 371 w 1078"/>
                    <a:gd name="T9" fmla="*/ 75 h 781"/>
                    <a:gd name="T10" fmla="*/ 371 w 1078"/>
                    <a:gd name="T11" fmla="*/ 149 h 781"/>
                    <a:gd name="T12" fmla="*/ 446 w 1078"/>
                    <a:gd name="T13" fmla="*/ 149 h 781"/>
                    <a:gd name="T14" fmla="*/ 446 w 1078"/>
                    <a:gd name="T15" fmla="*/ 75 h 781"/>
                    <a:gd name="T16" fmla="*/ 1003 w 1078"/>
                    <a:gd name="T17" fmla="*/ 75 h 781"/>
                    <a:gd name="T18" fmla="*/ 1003 w 1078"/>
                    <a:gd name="T19" fmla="*/ 706 h 781"/>
                    <a:gd name="T20" fmla="*/ 892 w 1078"/>
                    <a:gd name="T21" fmla="*/ 706 h 781"/>
                    <a:gd name="T22" fmla="*/ 892 w 1078"/>
                    <a:gd name="T23" fmla="*/ 781 h 781"/>
                    <a:gd name="T24" fmla="*/ 1078 w 1078"/>
                    <a:gd name="T25" fmla="*/ 781 h 781"/>
                    <a:gd name="T26" fmla="*/ 1078 w 1078"/>
                    <a:gd name="T27" fmla="*/ 0 h 781"/>
                    <a:gd name="T28" fmla="*/ 0 w 1078"/>
                    <a:gd name="T29"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8" h="781">
                      <a:moveTo>
                        <a:pt x="0" y="0"/>
                      </a:moveTo>
                      <a:lnTo>
                        <a:pt x="0" y="149"/>
                      </a:lnTo>
                      <a:lnTo>
                        <a:pt x="74" y="149"/>
                      </a:lnTo>
                      <a:lnTo>
                        <a:pt x="74" y="75"/>
                      </a:lnTo>
                      <a:lnTo>
                        <a:pt x="371" y="75"/>
                      </a:lnTo>
                      <a:lnTo>
                        <a:pt x="371" y="149"/>
                      </a:lnTo>
                      <a:lnTo>
                        <a:pt x="446" y="149"/>
                      </a:lnTo>
                      <a:lnTo>
                        <a:pt x="446" y="75"/>
                      </a:lnTo>
                      <a:lnTo>
                        <a:pt x="1003" y="75"/>
                      </a:lnTo>
                      <a:lnTo>
                        <a:pt x="1003" y="706"/>
                      </a:lnTo>
                      <a:lnTo>
                        <a:pt x="892" y="706"/>
                      </a:lnTo>
                      <a:lnTo>
                        <a:pt x="892" y="781"/>
                      </a:lnTo>
                      <a:lnTo>
                        <a:pt x="1078" y="781"/>
                      </a:lnTo>
                      <a:lnTo>
                        <a:pt x="107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0">
                  <a:extLst>
                    <a:ext uri="{FF2B5EF4-FFF2-40B4-BE49-F238E27FC236}">
                      <a16:creationId xmlns:a16="http://schemas.microsoft.com/office/drawing/2014/main" id="{73333561-90ED-4800-89CF-414D64486225}"/>
                    </a:ext>
                  </a:extLst>
                </p:cNvPr>
                <p:cNvSpPr>
                  <a:spLocks noEditPoints="1"/>
                </p:cNvSpPr>
                <p:nvPr/>
              </p:nvSpPr>
              <p:spPr bwMode="auto">
                <a:xfrm>
                  <a:off x="3208" y="1932"/>
                  <a:ext cx="1078" cy="781"/>
                </a:xfrm>
                <a:custGeom>
                  <a:avLst/>
                  <a:gdLst>
                    <a:gd name="T0" fmla="*/ 298 w 1078"/>
                    <a:gd name="T1" fmla="*/ 261 h 781"/>
                    <a:gd name="T2" fmla="*/ 149 w 1078"/>
                    <a:gd name="T3" fmla="*/ 261 h 781"/>
                    <a:gd name="T4" fmla="*/ 149 w 1078"/>
                    <a:gd name="T5" fmla="*/ 186 h 781"/>
                    <a:gd name="T6" fmla="*/ 298 w 1078"/>
                    <a:gd name="T7" fmla="*/ 186 h 781"/>
                    <a:gd name="T8" fmla="*/ 298 w 1078"/>
                    <a:gd name="T9" fmla="*/ 261 h 781"/>
                    <a:gd name="T10" fmla="*/ 298 w 1078"/>
                    <a:gd name="T11" fmla="*/ 335 h 781"/>
                    <a:gd name="T12" fmla="*/ 149 w 1078"/>
                    <a:gd name="T13" fmla="*/ 335 h 781"/>
                    <a:gd name="T14" fmla="*/ 149 w 1078"/>
                    <a:gd name="T15" fmla="*/ 409 h 781"/>
                    <a:gd name="T16" fmla="*/ 298 w 1078"/>
                    <a:gd name="T17" fmla="*/ 409 h 781"/>
                    <a:gd name="T18" fmla="*/ 298 w 1078"/>
                    <a:gd name="T19" fmla="*/ 335 h 781"/>
                    <a:gd name="T20" fmla="*/ 1078 w 1078"/>
                    <a:gd name="T21" fmla="*/ 0 h 781"/>
                    <a:gd name="T22" fmla="*/ 1078 w 1078"/>
                    <a:gd name="T23" fmla="*/ 781 h 781"/>
                    <a:gd name="T24" fmla="*/ 0 w 1078"/>
                    <a:gd name="T25" fmla="*/ 781 h 781"/>
                    <a:gd name="T26" fmla="*/ 0 w 1078"/>
                    <a:gd name="T27" fmla="*/ 0 h 781"/>
                    <a:gd name="T28" fmla="*/ 1078 w 1078"/>
                    <a:gd name="T29" fmla="*/ 0 h 781"/>
                    <a:gd name="T30" fmla="*/ 372 w 1078"/>
                    <a:gd name="T31" fmla="*/ 75 h 781"/>
                    <a:gd name="T32" fmla="*/ 75 w 1078"/>
                    <a:gd name="T33" fmla="*/ 75 h 781"/>
                    <a:gd name="T34" fmla="*/ 75 w 1078"/>
                    <a:gd name="T35" fmla="*/ 706 h 781"/>
                    <a:gd name="T36" fmla="*/ 372 w 1078"/>
                    <a:gd name="T37" fmla="*/ 706 h 781"/>
                    <a:gd name="T38" fmla="*/ 372 w 1078"/>
                    <a:gd name="T39" fmla="*/ 75 h 781"/>
                    <a:gd name="T40" fmla="*/ 1004 w 1078"/>
                    <a:gd name="T41" fmla="*/ 75 h 781"/>
                    <a:gd name="T42" fmla="*/ 446 w 1078"/>
                    <a:gd name="T43" fmla="*/ 75 h 781"/>
                    <a:gd name="T44" fmla="*/ 446 w 1078"/>
                    <a:gd name="T45" fmla="*/ 706 h 781"/>
                    <a:gd name="T46" fmla="*/ 1004 w 1078"/>
                    <a:gd name="T47" fmla="*/ 706 h 781"/>
                    <a:gd name="T48" fmla="*/ 1004 w 1078"/>
                    <a:gd name="T49" fmla="*/ 75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8" h="781">
                      <a:moveTo>
                        <a:pt x="298" y="261"/>
                      </a:moveTo>
                      <a:lnTo>
                        <a:pt x="149" y="261"/>
                      </a:lnTo>
                      <a:lnTo>
                        <a:pt x="149" y="186"/>
                      </a:lnTo>
                      <a:lnTo>
                        <a:pt x="298" y="186"/>
                      </a:lnTo>
                      <a:lnTo>
                        <a:pt x="298" y="261"/>
                      </a:lnTo>
                      <a:close/>
                      <a:moveTo>
                        <a:pt x="298" y="335"/>
                      </a:moveTo>
                      <a:lnTo>
                        <a:pt x="149" y="335"/>
                      </a:lnTo>
                      <a:lnTo>
                        <a:pt x="149" y="409"/>
                      </a:lnTo>
                      <a:lnTo>
                        <a:pt x="298" y="409"/>
                      </a:lnTo>
                      <a:lnTo>
                        <a:pt x="298" y="335"/>
                      </a:lnTo>
                      <a:close/>
                      <a:moveTo>
                        <a:pt x="1078" y="0"/>
                      </a:moveTo>
                      <a:lnTo>
                        <a:pt x="1078" y="781"/>
                      </a:lnTo>
                      <a:lnTo>
                        <a:pt x="0" y="781"/>
                      </a:lnTo>
                      <a:lnTo>
                        <a:pt x="0" y="0"/>
                      </a:lnTo>
                      <a:lnTo>
                        <a:pt x="1078" y="0"/>
                      </a:lnTo>
                      <a:close/>
                      <a:moveTo>
                        <a:pt x="372" y="75"/>
                      </a:moveTo>
                      <a:lnTo>
                        <a:pt x="75" y="75"/>
                      </a:lnTo>
                      <a:lnTo>
                        <a:pt x="75" y="706"/>
                      </a:lnTo>
                      <a:lnTo>
                        <a:pt x="372" y="706"/>
                      </a:lnTo>
                      <a:lnTo>
                        <a:pt x="372" y="75"/>
                      </a:lnTo>
                      <a:close/>
                      <a:moveTo>
                        <a:pt x="1004" y="75"/>
                      </a:moveTo>
                      <a:lnTo>
                        <a:pt x="446" y="75"/>
                      </a:lnTo>
                      <a:lnTo>
                        <a:pt x="446" y="706"/>
                      </a:lnTo>
                      <a:lnTo>
                        <a:pt x="1004" y="706"/>
                      </a:lnTo>
                      <a:lnTo>
                        <a:pt x="100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Rectangle 87">
                <a:extLst>
                  <a:ext uri="{FF2B5EF4-FFF2-40B4-BE49-F238E27FC236}">
                    <a16:creationId xmlns:a16="http://schemas.microsoft.com/office/drawing/2014/main" id="{3858BE56-BFB5-4BCB-8FF0-04A8AC2DCDA7}"/>
                  </a:ext>
                </a:extLst>
              </p:cNvPr>
              <p:cNvSpPr/>
              <p:nvPr/>
            </p:nvSpPr>
            <p:spPr bwMode="auto">
              <a:xfrm>
                <a:off x="3453359" y="3170705"/>
                <a:ext cx="528789" cy="297624"/>
              </a:xfrm>
              <a:custGeom>
                <a:avLst/>
                <a:gdLst>
                  <a:gd name="connsiteX0" fmla="*/ 0 w 9552305"/>
                  <a:gd name="connsiteY0" fmla="*/ 0 h 5033952"/>
                  <a:gd name="connsiteX1" fmla="*/ 9552305 w 9552305"/>
                  <a:gd name="connsiteY1" fmla="*/ 0 h 5033952"/>
                  <a:gd name="connsiteX2" fmla="*/ 9552305 w 9552305"/>
                  <a:gd name="connsiteY2" fmla="*/ 5033952 h 5033952"/>
                  <a:gd name="connsiteX3" fmla="*/ 0 w 9552305"/>
                  <a:gd name="connsiteY3" fmla="*/ 5033952 h 5033952"/>
                  <a:gd name="connsiteX4" fmla="*/ 0 w 9552305"/>
                  <a:gd name="connsiteY4" fmla="*/ 0 h 5033952"/>
                  <a:gd name="connsiteX0" fmla="*/ 0 w 9552305"/>
                  <a:gd name="connsiteY0" fmla="*/ 0 h 5057357"/>
                  <a:gd name="connsiteX1" fmla="*/ 9552305 w 9552305"/>
                  <a:gd name="connsiteY1" fmla="*/ 0 h 5057357"/>
                  <a:gd name="connsiteX2" fmla="*/ 9552305 w 9552305"/>
                  <a:gd name="connsiteY2" fmla="*/ 5033952 h 5057357"/>
                  <a:gd name="connsiteX3" fmla="*/ 4921933 w 9552305"/>
                  <a:gd name="connsiteY3" fmla="*/ 5057357 h 5057357"/>
                  <a:gd name="connsiteX4" fmla="*/ 0 w 9552305"/>
                  <a:gd name="connsiteY4" fmla="*/ 5033952 h 5057357"/>
                  <a:gd name="connsiteX5" fmla="*/ 0 w 9552305"/>
                  <a:gd name="connsiteY5" fmla="*/ 0 h 5057357"/>
                  <a:gd name="connsiteX0" fmla="*/ 0 w 9552305"/>
                  <a:gd name="connsiteY0" fmla="*/ 0 h 5430582"/>
                  <a:gd name="connsiteX1" fmla="*/ 9552305 w 9552305"/>
                  <a:gd name="connsiteY1" fmla="*/ 0 h 5430582"/>
                  <a:gd name="connsiteX2" fmla="*/ 9552305 w 9552305"/>
                  <a:gd name="connsiteY2" fmla="*/ 5033952 h 5430582"/>
                  <a:gd name="connsiteX3" fmla="*/ 4921933 w 9552305"/>
                  <a:gd name="connsiteY3" fmla="*/ 5430582 h 5430582"/>
                  <a:gd name="connsiteX4" fmla="*/ 0 w 9552305"/>
                  <a:gd name="connsiteY4" fmla="*/ 5033952 h 5430582"/>
                  <a:gd name="connsiteX5" fmla="*/ 0 w 9552305"/>
                  <a:gd name="connsiteY5" fmla="*/ 0 h 5430582"/>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2305" h="6158369">
                    <a:moveTo>
                      <a:pt x="0" y="0"/>
                    </a:moveTo>
                    <a:lnTo>
                      <a:pt x="9552305" y="0"/>
                    </a:lnTo>
                    <a:lnTo>
                      <a:pt x="9552305" y="5033952"/>
                    </a:lnTo>
                    <a:cubicBezTo>
                      <a:pt x="7946644" y="5800643"/>
                      <a:pt x="7423333" y="6119465"/>
                      <a:pt x="4847288" y="6158369"/>
                    </a:cubicBezTo>
                    <a:cubicBezTo>
                      <a:pt x="2149174" y="6138126"/>
                      <a:pt x="1503796" y="5763322"/>
                      <a:pt x="0" y="5033952"/>
                    </a:cubicBezTo>
                    <a:lnTo>
                      <a:pt x="0" y="0"/>
                    </a:lnTo>
                    <a:close/>
                  </a:path>
                </a:pathLst>
              </a:custGeom>
              <a:gradFill>
                <a:gsLst>
                  <a:gs pos="100000">
                    <a:srgbClr val="3FAFFA"/>
                  </a:gs>
                  <a:gs pos="0">
                    <a:srgbClr val="1A85DA"/>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9" name="Freeform 6">
                <a:extLst>
                  <a:ext uri="{FF2B5EF4-FFF2-40B4-BE49-F238E27FC236}">
                    <a16:creationId xmlns:a16="http://schemas.microsoft.com/office/drawing/2014/main" id="{B58FCAEB-8D96-4523-8755-18DC7B54D1DB}"/>
                  </a:ext>
                </a:extLst>
              </p:cNvPr>
              <p:cNvSpPr>
                <a:spLocks/>
              </p:cNvSpPr>
              <p:nvPr/>
            </p:nvSpPr>
            <p:spPr bwMode="auto">
              <a:xfrm>
                <a:off x="3453401" y="3090618"/>
                <a:ext cx="528704" cy="159179"/>
              </a:xfrm>
              <a:custGeom>
                <a:avLst/>
                <a:gdLst>
                  <a:gd name="T0" fmla="*/ 1595 w 2977"/>
                  <a:gd name="T1" fmla="*/ 1 h 906"/>
                  <a:gd name="T2" fmla="*/ 1801 w 2977"/>
                  <a:gd name="T3" fmla="*/ 11 h 906"/>
                  <a:gd name="T4" fmla="*/ 1997 w 2977"/>
                  <a:gd name="T5" fmla="*/ 28 h 906"/>
                  <a:gd name="T6" fmla="*/ 2181 w 2977"/>
                  <a:gd name="T7" fmla="*/ 52 h 906"/>
                  <a:gd name="T8" fmla="*/ 2351 w 2977"/>
                  <a:gd name="T9" fmla="*/ 85 h 906"/>
                  <a:gd name="T10" fmla="*/ 2505 w 2977"/>
                  <a:gd name="T11" fmla="*/ 123 h 906"/>
                  <a:gd name="T12" fmla="*/ 2641 w 2977"/>
                  <a:gd name="T13" fmla="*/ 166 h 906"/>
                  <a:gd name="T14" fmla="*/ 2757 w 2977"/>
                  <a:gd name="T15" fmla="*/ 216 h 906"/>
                  <a:gd name="T16" fmla="*/ 2850 w 2977"/>
                  <a:gd name="T17" fmla="*/ 270 h 906"/>
                  <a:gd name="T18" fmla="*/ 2919 w 2977"/>
                  <a:gd name="T19" fmla="*/ 328 h 906"/>
                  <a:gd name="T20" fmla="*/ 2962 w 2977"/>
                  <a:gd name="T21" fmla="*/ 389 h 906"/>
                  <a:gd name="T22" fmla="*/ 2977 w 2977"/>
                  <a:gd name="T23" fmla="*/ 454 h 906"/>
                  <a:gd name="T24" fmla="*/ 2962 w 2977"/>
                  <a:gd name="T25" fmla="*/ 517 h 906"/>
                  <a:gd name="T26" fmla="*/ 2919 w 2977"/>
                  <a:gd name="T27" fmla="*/ 579 h 906"/>
                  <a:gd name="T28" fmla="*/ 2850 w 2977"/>
                  <a:gd name="T29" fmla="*/ 636 h 906"/>
                  <a:gd name="T30" fmla="*/ 2757 w 2977"/>
                  <a:gd name="T31" fmla="*/ 690 h 906"/>
                  <a:gd name="T32" fmla="*/ 2641 w 2977"/>
                  <a:gd name="T33" fmla="*/ 740 h 906"/>
                  <a:gd name="T34" fmla="*/ 2505 w 2977"/>
                  <a:gd name="T35" fmla="*/ 783 h 906"/>
                  <a:gd name="T36" fmla="*/ 2351 w 2977"/>
                  <a:gd name="T37" fmla="*/ 822 h 906"/>
                  <a:gd name="T38" fmla="*/ 2181 w 2977"/>
                  <a:gd name="T39" fmla="*/ 854 h 906"/>
                  <a:gd name="T40" fmla="*/ 1997 w 2977"/>
                  <a:gd name="T41" fmla="*/ 878 h 906"/>
                  <a:gd name="T42" fmla="*/ 1801 w 2977"/>
                  <a:gd name="T43" fmla="*/ 895 h 906"/>
                  <a:gd name="T44" fmla="*/ 1595 w 2977"/>
                  <a:gd name="T45" fmla="*/ 905 h 906"/>
                  <a:gd name="T46" fmla="*/ 1382 w 2977"/>
                  <a:gd name="T47" fmla="*/ 905 h 906"/>
                  <a:gd name="T48" fmla="*/ 1175 w 2977"/>
                  <a:gd name="T49" fmla="*/ 895 h 906"/>
                  <a:gd name="T50" fmla="*/ 980 w 2977"/>
                  <a:gd name="T51" fmla="*/ 878 h 906"/>
                  <a:gd name="T52" fmla="*/ 796 w 2977"/>
                  <a:gd name="T53" fmla="*/ 854 h 906"/>
                  <a:gd name="T54" fmla="*/ 626 w 2977"/>
                  <a:gd name="T55" fmla="*/ 822 h 906"/>
                  <a:gd name="T56" fmla="*/ 472 w 2977"/>
                  <a:gd name="T57" fmla="*/ 783 h 906"/>
                  <a:gd name="T58" fmla="*/ 336 w 2977"/>
                  <a:gd name="T59" fmla="*/ 740 h 906"/>
                  <a:gd name="T60" fmla="*/ 220 w 2977"/>
                  <a:gd name="T61" fmla="*/ 690 h 906"/>
                  <a:gd name="T62" fmla="*/ 127 w 2977"/>
                  <a:gd name="T63" fmla="*/ 636 h 906"/>
                  <a:gd name="T64" fmla="*/ 58 w 2977"/>
                  <a:gd name="T65" fmla="*/ 579 h 906"/>
                  <a:gd name="T66" fmla="*/ 15 w 2977"/>
                  <a:gd name="T67" fmla="*/ 517 h 906"/>
                  <a:gd name="T68" fmla="*/ 0 w 2977"/>
                  <a:gd name="T69" fmla="*/ 454 h 906"/>
                  <a:gd name="T70" fmla="*/ 15 w 2977"/>
                  <a:gd name="T71" fmla="*/ 389 h 906"/>
                  <a:gd name="T72" fmla="*/ 58 w 2977"/>
                  <a:gd name="T73" fmla="*/ 328 h 906"/>
                  <a:gd name="T74" fmla="*/ 127 w 2977"/>
                  <a:gd name="T75" fmla="*/ 270 h 906"/>
                  <a:gd name="T76" fmla="*/ 220 w 2977"/>
                  <a:gd name="T77" fmla="*/ 216 h 906"/>
                  <a:gd name="T78" fmla="*/ 336 w 2977"/>
                  <a:gd name="T79" fmla="*/ 166 h 906"/>
                  <a:gd name="T80" fmla="*/ 472 w 2977"/>
                  <a:gd name="T81" fmla="*/ 123 h 906"/>
                  <a:gd name="T82" fmla="*/ 626 w 2977"/>
                  <a:gd name="T83" fmla="*/ 85 h 906"/>
                  <a:gd name="T84" fmla="*/ 796 w 2977"/>
                  <a:gd name="T85" fmla="*/ 52 h 906"/>
                  <a:gd name="T86" fmla="*/ 980 w 2977"/>
                  <a:gd name="T87" fmla="*/ 28 h 906"/>
                  <a:gd name="T88" fmla="*/ 1175 w 2977"/>
                  <a:gd name="T89" fmla="*/ 11 h 906"/>
                  <a:gd name="T90" fmla="*/ 1382 w 2977"/>
                  <a:gd name="T91" fmla="*/ 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7" h="906">
                    <a:moveTo>
                      <a:pt x="1488" y="0"/>
                    </a:moveTo>
                    <a:lnTo>
                      <a:pt x="1595" y="1"/>
                    </a:lnTo>
                    <a:lnTo>
                      <a:pt x="1700" y="6"/>
                    </a:lnTo>
                    <a:lnTo>
                      <a:pt x="1801" y="11"/>
                    </a:lnTo>
                    <a:lnTo>
                      <a:pt x="1900" y="19"/>
                    </a:lnTo>
                    <a:lnTo>
                      <a:pt x="1997" y="28"/>
                    </a:lnTo>
                    <a:lnTo>
                      <a:pt x="2091" y="39"/>
                    </a:lnTo>
                    <a:lnTo>
                      <a:pt x="2181" y="52"/>
                    </a:lnTo>
                    <a:lnTo>
                      <a:pt x="2268" y="68"/>
                    </a:lnTo>
                    <a:lnTo>
                      <a:pt x="2351" y="85"/>
                    </a:lnTo>
                    <a:lnTo>
                      <a:pt x="2431" y="103"/>
                    </a:lnTo>
                    <a:lnTo>
                      <a:pt x="2505" y="123"/>
                    </a:lnTo>
                    <a:lnTo>
                      <a:pt x="2575" y="144"/>
                    </a:lnTo>
                    <a:lnTo>
                      <a:pt x="2641" y="166"/>
                    </a:lnTo>
                    <a:lnTo>
                      <a:pt x="2701" y="191"/>
                    </a:lnTo>
                    <a:lnTo>
                      <a:pt x="2757" y="216"/>
                    </a:lnTo>
                    <a:lnTo>
                      <a:pt x="2806" y="243"/>
                    </a:lnTo>
                    <a:lnTo>
                      <a:pt x="2850" y="270"/>
                    </a:lnTo>
                    <a:lnTo>
                      <a:pt x="2887" y="299"/>
                    </a:lnTo>
                    <a:lnTo>
                      <a:pt x="2919" y="328"/>
                    </a:lnTo>
                    <a:lnTo>
                      <a:pt x="2943" y="358"/>
                    </a:lnTo>
                    <a:lnTo>
                      <a:pt x="2962" y="389"/>
                    </a:lnTo>
                    <a:lnTo>
                      <a:pt x="2973" y="421"/>
                    </a:lnTo>
                    <a:lnTo>
                      <a:pt x="2977" y="454"/>
                    </a:lnTo>
                    <a:lnTo>
                      <a:pt x="2973" y="485"/>
                    </a:lnTo>
                    <a:lnTo>
                      <a:pt x="2962" y="517"/>
                    </a:lnTo>
                    <a:lnTo>
                      <a:pt x="2943" y="548"/>
                    </a:lnTo>
                    <a:lnTo>
                      <a:pt x="2919" y="579"/>
                    </a:lnTo>
                    <a:lnTo>
                      <a:pt x="2887" y="607"/>
                    </a:lnTo>
                    <a:lnTo>
                      <a:pt x="2850" y="636"/>
                    </a:lnTo>
                    <a:lnTo>
                      <a:pt x="2806" y="663"/>
                    </a:lnTo>
                    <a:lnTo>
                      <a:pt x="2757" y="690"/>
                    </a:lnTo>
                    <a:lnTo>
                      <a:pt x="2701" y="715"/>
                    </a:lnTo>
                    <a:lnTo>
                      <a:pt x="2641" y="740"/>
                    </a:lnTo>
                    <a:lnTo>
                      <a:pt x="2575" y="762"/>
                    </a:lnTo>
                    <a:lnTo>
                      <a:pt x="2505" y="783"/>
                    </a:lnTo>
                    <a:lnTo>
                      <a:pt x="2431" y="804"/>
                    </a:lnTo>
                    <a:lnTo>
                      <a:pt x="2351" y="822"/>
                    </a:lnTo>
                    <a:lnTo>
                      <a:pt x="2268" y="838"/>
                    </a:lnTo>
                    <a:lnTo>
                      <a:pt x="2181" y="854"/>
                    </a:lnTo>
                    <a:lnTo>
                      <a:pt x="2091" y="867"/>
                    </a:lnTo>
                    <a:lnTo>
                      <a:pt x="1997" y="878"/>
                    </a:lnTo>
                    <a:lnTo>
                      <a:pt x="1900" y="888"/>
                    </a:lnTo>
                    <a:lnTo>
                      <a:pt x="1801" y="895"/>
                    </a:lnTo>
                    <a:lnTo>
                      <a:pt x="1700" y="901"/>
                    </a:lnTo>
                    <a:lnTo>
                      <a:pt x="1595" y="905"/>
                    </a:lnTo>
                    <a:lnTo>
                      <a:pt x="1488" y="906"/>
                    </a:lnTo>
                    <a:lnTo>
                      <a:pt x="1382" y="905"/>
                    </a:lnTo>
                    <a:lnTo>
                      <a:pt x="1277" y="901"/>
                    </a:lnTo>
                    <a:lnTo>
                      <a:pt x="1175" y="895"/>
                    </a:lnTo>
                    <a:lnTo>
                      <a:pt x="1077" y="888"/>
                    </a:lnTo>
                    <a:lnTo>
                      <a:pt x="980" y="878"/>
                    </a:lnTo>
                    <a:lnTo>
                      <a:pt x="886" y="867"/>
                    </a:lnTo>
                    <a:lnTo>
                      <a:pt x="796" y="854"/>
                    </a:lnTo>
                    <a:lnTo>
                      <a:pt x="709" y="838"/>
                    </a:lnTo>
                    <a:lnTo>
                      <a:pt x="626" y="822"/>
                    </a:lnTo>
                    <a:lnTo>
                      <a:pt x="546" y="804"/>
                    </a:lnTo>
                    <a:lnTo>
                      <a:pt x="472" y="783"/>
                    </a:lnTo>
                    <a:lnTo>
                      <a:pt x="402" y="762"/>
                    </a:lnTo>
                    <a:lnTo>
                      <a:pt x="336" y="740"/>
                    </a:lnTo>
                    <a:lnTo>
                      <a:pt x="276" y="715"/>
                    </a:lnTo>
                    <a:lnTo>
                      <a:pt x="220" y="690"/>
                    </a:lnTo>
                    <a:lnTo>
                      <a:pt x="171" y="663"/>
                    </a:lnTo>
                    <a:lnTo>
                      <a:pt x="127" y="636"/>
                    </a:lnTo>
                    <a:lnTo>
                      <a:pt x="90" y="607"/>
                    </a:lnTo>
                    <a:lnTo>
                      <a:pt x="58" y="579"/>
                    </a:lnTo>
                    <a:lnTo>
                      <a:pt x="34" y="548"/>
                    </a:lnTo>
                    <a:lnTo>
                      <a:pt x="15" y="517"/>
                    </a:lnTo>
                    <a:lnTo>
                      <a:pt x="4" y="485"/>
                    </a:lnTo>
                    <a:lnTo>
                      <a:pt x="0" y="454"/>
                    </a:lnTo>
                    <a:lnTo>
                      <a:pt x="4" y="421"/>
                    </a:lnTo>
                    <a:lnTo>
                      <a:pt x="15" y="389"/>
                    </a:lnTo>
                    <a:lnTo>
                      <a:pt x="34" y="358"/>
                    </a:lnTo>
                    <a:lnTo>
                      <a:pt x="58" y="328"/>
                    </a:lnTo>
                    <a:lnTo>
                      <a:pt x="90" y="299"/>
                    </a:lnTo>
                    <a:lnTo>
                      <a:pt x="127" y="270"/>
                    </a:lnTo>
                    <a:lnTo>
                      <a:pt x="171" y="243"/>
                    </a:lnTo>
                    <a:lnTo>
                      <a:pt x="220" y="216"/>
                    </a:lnTo>
                    <a:lnTo>
                      <a:pt x="276" y="191"/>
                    </a:lnTo>
                    <a:lnTo>
                      <a:pt x="336" y="166"/>
                    </a:lnTo>
                    <a:lnTo>
                      <a:pt x="402" y="144"/>
                    </a:lnTo>
                    <a:lnTo>
                      <a:pt x="472" y="123"/>
                    </a:lnTo>
                    <a:lnTo>
                      <a:pt x="546" y="103"/>
                    </a:lnTo>
                    <a:lnTo>
                      <a:pt x="626" y="85"/>
                    </a:lnTo>
                    <a:lnTo>
                      <a:pt x="709" y="68"/>
                    </a:lnTo>
                    <a:lnTo>
                      <a:pt x="796" y="52"/>
                    </a:lnTo>
                    <a:lnTo>
                      <a:pt x="886" y="39"/>
                    </a:lnTo>
                    <a:lnTo>
                      <a:pt x="980" y="28"/>
                    </a:lnTo>
                    <a:lnTo>
                      <a:pt x="1077" y="19"/>
                    </a:lnTo>
                    <a:lnTo>
                      <a:pt x="1175" y="11"/>
                    </a:lnTo>
                    <a:lnTo>
                      <a:pt x="1277" y="6"/>
                    </a:lnTo>
                    <a:lnTo>
                      <a:pt x="1382" y="1"/>
                    </a:lnTo>
                    <a:lnTo>
                      <a:pt x="148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7">
                <a:extLst>
                  <a:ext uri="{FF2B5EF4-FFF2-40B4-BE49-F238E27FC236}">
                    <a16:creationId xmlns:a16="http://schemas.microsoft.com/office/drawing/2014/main" id="{9E09E58B-4A0A-43F8-A269-0C57CD378321}"/>
                  </a:ext>
                </a:extLst>
              </p:cNvPr>
              <p:cNvSpPr>
                <a:spLocks/>
              </p:cNvSpPr>
              <p:nvPr/>
            </p:nvSpPr>
            <p:spPr bwMode="auto">
              <a:xfrm>
                <a:off x="3453401" y="3403292"/>
                <a:ext cx="528704" cy="278564"/>
              </a:xfrm>
              <a:custGeom>
                <a:avLst/>
                <a:gdLst>
                  <a:gd name="T0" fmla="*/ 59 w 2977"/>
                  <a:gd name="T1" fmla="*/ 35 h 1570"/>
                  <a:gd name="T2" fmla="*/ 190 w 2977"/>
                  <a:gd name="T3" fmla="*/ 98 h 1570"/>
                  <a:gd name="T4" fmla="*/ 335 w 2977"/>
                  <a:gd name="T5" fmla="*/ 152 h 1570"/>
                  <a:gd name="T6" fmla="*/ 495 w 2977"/>
                  <a:gd name="T7" fmla="*/ 196 h 1570"/>
                  <a:gd name="T8" fmla="*/ 666 w 2977"/>
                  <a:gd name="T9" fmla="*/ 233 h 1570"/>
                  <a:gd name="T10" fmla="*/ 843 w 2977"/>
                  <a:gd name="T11" fmla="*/ 262 h 1570"/>
                  <a:gd name="T12" fmla="*/ 1027 w 2977"/>
                  <a:gd name="T13" fmla="*/ 283 h 1570"/>
                  <a:gd name="T14" fmla="*/ 1212 w 2977"/>
                  <a:gd name="T15" fmla="*/ 296 h 1570"/>
                  <a:gd name="T16" fmla="*/ 1397 w 2977"/>
                  <a:gd name="T17" fmla="*/ 302 h 1570"/>
                  <a:gd name="T18" fmla="*/ 1580 w 2977"/>
                  <a:gd name="T19" fmla="*/ 302 h 1570"/>
                  <a:gd name="T20" fmla="*/ 1765 w 2977"/>
                  <a:gd name="T21" fmla="*/ 296 h 1570"/>
                  <a:gd name="T22" fmla="*/ 1950 w 2977"/>
                  <a:gd name="T23" fmla="*/ 283 h 1570"/>
                  <a:gd name="T24" fmla="*/ 2134 w 2977"/>
                  <a:gd name="T25" fmla="*/ 262 h 1570"/>
                  <a:gd name="T26" fmla="*/ 2311 w 2977"/>
                  <a:gd name="T27" fmla="*/ 233 h 1570"/>
                  <a:gd name="T28" fmla="*/ 2482 w 2977"/>
                  <a:gd name="T29" fmla="*/ 196 h 1570"/>
                  <a:gd name="T30" fmla="*/ 2642 w 2977"/>
                  <a:gd name="T31" fmla="*/ 152 h 1570"/>
                  <a:gd name="T32" fmla="*/ 2787 w 2977"/>
                  <a:gd name="T33" fmla="*/ 98 h 1570"/>
                  <a:gd name="T34" fmla="*/ 2918 w 2977"/>
                  <a:gd name="T35" fmla="*/ 35 h 1570"/>
                  <a:gd name="T36" fmla="*/ 2977 w 2977"/>
                  <a:gd name="T37" fmla="*/ 1014 h 1570"/>
                  <a:gd name="T38" fmla="*/ 2963 w 2977"/>
                  <a:gd name="T39" fmla="*/ 1078 h 1570"/>
                  <a:gd name="T40" fmla="*/ 2923 w 2977"/>
                  <a:gd name="T41" fmla="*/ 1142 h 1570"/>
                  <a:gd name="T42" fmla="*/ 2860 w 2977"/>
                  <a:gd name="T43" fmla="*/ 1207 h 1570"/>
                  <a:gd name="T44" fmla="*/ 2773 w 2977"/>
                  <a:gd name="T45" fmla="*/ 1270 h 1570"/>
                  <a:gd name="T46" fmla="*/ 2666 w 2977"/>
                  <a:gd name="T47" fmla="*/ 1330 h 1570"/>
                  <a:gd name="T48" fmla="*/ 2541 w 2977"/>
                  <a:gd name="T49" fmla="*/ 1386 h 1570"/>
                  <a:gd name="T50" fmla="*/ 2398 w 2977"/>
                  <a:gd name="T51" fmla="*/ 1437 h 1570"/>
                  <a:gd name="T52" fmla="*/ 2240 w 2977"/>
                  <a:gd name="T53" fmla="*/ 1481 h 1570"/>
                  <a:gd name="T54" fmla="*/ 2068 w 2977"/>
                  <a:gd name="T55" fmla="*/ 1518 h 1570"/>
                  <a:gd name="T56" fmla="*/ 1884 w 2977"/>
                  <a:gd name="T57" fmla="*/ 1547 h 1570"/>
                  <a:gd name="T58" fmla="*/ 1690 w 2977"/>
                  <a:gd name="T59" fmla="*/ 1564 h 1570"/>
                  <a:gd name="T60" fmla="*/ 1488 w 2977"/>
                  <a:gd name="T61" fmla="*/ 1570 h 1570"/>
                  <a:gd name="T62" fmla="*/ 1287 w 2977"/>
                  <a:gd name="T63" fmla="*/ 1564 h 1570"/>
                  <a:gd name="T64" fmla="*/ 1093 w 2977"/>
                  <a:gd name="T65" fmla="*/ 1547 h 1570"/>
                  <a:gd name="T66" fmla="*/ 909 w 2977"/>
                  <a:gd name="T67" fmla="*/ 1518 h 1570"/>
                  <a:gd name="T68" fmla="*/ 737 w 2977"/>
                  <a:gd name="T69" fmla="*/ 1481 h 1570"/>
                  <a:gd name="T70" fmla="*/ 579 w 2977"/>
                  <a:gd name="T71" fmla="*/ 1437 h 1570"/>
                  <a:gd name="T72" fmla="*/ 436 w 2977"/>
                  <a:gd name="T73" fmla="*/ 1386 h 1570"/>
                  <a:gd name="T74" fmla="*/ 311 w 2977"/>
                  <a:gd name="T75" fmla="*/ 1330 h 1570"/>
                  <a:gd name="T76" fmla="*/ 204 w 2977"/>
                  <a:gd name="T77" fmla="*/ 1270 h 1570"/>
                  <a:gd name="T78" fmla="*/ 117 w 2977"/>
                  <a:gd name="T79" fmla="*/ 1207 h 1570"/>
                  <a:gd name="T80" fmla="*/ 54 w 2977"/>
                  <a:gd name="T81" fmla="*/ 1142 h 1570"/>
                  <a:gd name="T82" fmla="*/ 14 w 2977"/>
                  <a:gd name="T83" fmla="*/ 1078 h 1570"/>
                  <a:gd name="T84" fmla="*/ 0 w 2977"/>
                  <a:gd name="T85" fmla="*/ 1014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7" h="1570">
                    <a:moveTo>
                      <a:pt x="0" y="0"/>
                    </a:moveTo>
                    <a:lnTo>
                      <a:pt x="59" y="35"/>
                    </a:lnTo>
                    <a:lnTo>
                      <a:pt x="121" y="67"/>
                    </a:lnTo>
                    <a:lnTo>
                      <a:pt x="190" y="98"/>
                    </a:lnTo>
                    <a:lnTo>
                      <a:pt x="261" y="126"/>
                    </a:lnTo>
                    <a:lnTo>
                      <a:pt x="335" y="152"/>
                    </a:lnTo>
                    <a:lnTo>
                      <a:pt x="414" y="175"/>
                    </a:lnTo>
                    <a:lnTo>
                      <a:pt x="495" y="196"/>
                    </a:lnTo>
                    <a:lnTo>
                      <a:pt x="579" y="216"/>
                    </a:lnTo>
                    <a:lnTo>
                      <a:pt x="666" y="233"/>
                    </a:lnTo>
                    <a:lnTo>
                      <a:pt x="753" y="248"/>
                    </a:lnTo>
                    <a:lnTo>
                      <a:pt x="843" y="262"/>
                    </a:lnTo>
                    <a:lnTo>
                      <a:pt x="935" y="273"/>
                    </a:lnTo>
                    <a:lnTo>
                      <a:pt x="1027" y="283"/>
                    </a:lnTo>
                    <a:lnTo>
                      <a:pt x="1119" y="290"/>
                    </a:lnTo>
                    <a:lnTo>
                      <a:pt x="1212" y="296"/>
                    </a:lnTo>
                    <a:lnTo>
                      <a:pt x="1305" y="300"/>
                    </a:lnTo>
                    <a:lnTo>
                      <a:pt x="1397" y="302"/>
                    </a:lnTo>
                    <a:lnTo>
                      <a:pt x="1488" y="303"/>
                    </a:lnTo>
                    <a:lnTo>
                      <a:pt x="1580" y="302"/>
                    </a:lnTo>
                    <a:lnTo>
                      <a:pt x="1672" y="300"/>
                    </a:lnTo>
                    <a:lnTo>
                      <a:pt x="1765" y="296"/>
                    </a:lnTo>
                    <a:lnTo>
                      <a:pt x="1858" y="290"/>
                    </a:lnTo>
                    <a:lnTo>
                      <a:pt x="1950" y="283"/>
                    </a:lnTo>
                    <a:lnTo>
                      <a:pt x="2042" y="273"/>
                    </a:lnTo>
                    <a:lnTo>
                      <a:pt x="2134" y="262"/>
                    </a:lnTo>
                    <a:lnTo>
                      <a:pt x="2224" y="248"/>
                    </a:lnTo>
                    <a:lnTo>
                      <a:pt x="2311" y="233"/>
                    </a:lnTo>
                    <a:lnTo>
                      <a:pt x="2398" y="216"/>
                    </a:lnTo>
                    <a:lnTo>
                      <a:pt x="2482" y="196"/>
                    </a:lnTo>
                    <a:lnTo>
                      <a:pt x="2563" y="175"/>
                    </a:lnTo>
                    <a:lnTo>
                      <a:pt x="2642" y="152"/>
                    </a:lnTo>
                    <a:lnTo>
                      <a:pt x="2716" y="126"/>
                    </a:lnTo>
                    <a:lnTo>
                      <a:pt x="2787" y="98"/>
                    </a:lnTo>
                    <a:lnTo>
                      <a:pt x="2856" y="67"/>
                    </a:lnTo>
                    <a:lnTo>
                      <a:pt x="2918" y="35"/>
                    </a:lnTo>
                    <a:lnTo>
                      <a:pt x="2977" y="0"/>
                    </a:lnTo>
                    <a:lnTo>
                      <a:pt x="2977" y="1014"/>
                    </a:lnTo>
                    <a:lnTo>
                      <a:pt x="2973" y="1046"/>
                    </a:lnTo>
                    <a:lnTo>
                      <a:pt x="2963" y="1078"/>
                    </a:lnTo>
                    <a:lnTo>
                      <a:pt x="2946" y="1110"/>
                    </a:lnTo>
                    <a:lnTo>
                      <a:pt x="2923" y="1142"/>
                    </a:lnTo>
                    <a:lnTo>
                      <a:pt x="2894" y="1175"/>
                    </a:lnTo>
                    <a:lnTo>
                      <a:pt x="2860" y="1207"/>
                    </a:lnTo>
                    <a:lnTo>
                      <a:pt x="2819" y="1238"/>
                    </a:lnTo>
                    <a:lnTo>
                      <a:pt x="2773" y="1270"/>
                    </a:lnTo>
                    <a:lnTo>
                      <a:pt x="2722" y="1300"/>
                    </a:lnTo>
                    <a:lnTo>
                      <a:pt x="2666" y="1330"/>
                    </a:lnTo>
                    <a:lnTo>
                      <a:pt x="2606" y="1358"/>
                    </a:lnTo>
                    <a:lnTo>
                      <a:pt x="2541" y="1386"/>
                    </a:lnTo>
                    <a:lnTo>
                      <a:pt x="2471" y="1412"/>
                    </a:lnTo>
                    <a:lnTo>
                      <a:pt x="2398" y="1437"/>
                    </a:lnTo>
                    <a:lnTo>
                      <a:pt x="2320" y="1460"/>
                    </a:lnTo>
                    <a:lnTo>
                      <a:pt x="2240" y="1481"/>
                    </a:lnTo>
                    <a:lnTo>
                      <a:pt x="2155" y="1501"/>
                    </a:lnTo>
                    <a:lnTo>
                      <a:pt x="2068" y="1518"/>
                    </a:lnTo>
                    <a:lnTo>
                      <a:pt x="1977" y="1533"/>
                    </a:lnTo>
                    <a:lnTo>
                      <a:pt x="1884" y="1547"/>
                    </a:lnTo>
                    <a:lnTo>
                      <a:pt x="1788" y="1557"/>
                    </a:lnTo>
                    <a:lnTo>
                      <a:pt x="1690" y="1564"/>
                    </a:lnTo>
                    <a:lnTo>
                      <a:pt x="1590" y="1568"/>
                    </a:lnTo>
                    <a:lnTo>
                      <a:pt x="1488" y="1570"/>
                    </a:lnTo>
                    <a:lnTo>
                      <a:pt x="1387" y="1568"/>
                    </a:lnTo>
                    <a:lnTo>
                      <a:pt x="1287" y="1564"/>
                    </a:lnTo>
                    <a:lnTo>
                      <a:pt x="1189" y="1557"/>
                    </a:lnTo>
                    <a:lnTo>
                      <a:pt x="1093" y="1547"/>
                    </a:lnTo>
                    <a:lnTo>
                      <a:pt x="1000" y="1533"/>
                    </a:lnTo>
                    <a:lnTo>
                      <a:pt x="909" y="1518"/>
                    </a:lnTo>
                    <a:lnTo>
                      <a:pt x="822" y="1501"/>
                    </a:lnTo>
                    <a:lnTo>
                      <a:pt x="737" y="1481"/>
                    </a:lnTo>
                    <a:lnTo>
                      <a:pt x="657" y="1460"/>
                    </a:lnTo>
                    <a:lnTo>
                      <a:pt x="579" y="1437"/>
                    </a:lnTo>
                    <a:lnTo>
                      <a:pt x="506" y="1412"/>
                    </a:lnTo>
                    <a:lnTo>
                      <a:pt x="436" y="1386"/>
                    </a:lnTo>
                    <a:lnTo>
                      <a:pt x="371" y="1358"/>
                    </a:lnTo>
                    <a:lnTo>
                      <a:pt x="311" y="1330"/>
                    </a:lnTo>
                    <a:lnTo>
                      <a:pt x="255" y="1300"/>
                    </a:lnTo>
                    <a:lnTo>
                      <a:pt x="204" y="1270"/>
                    </a:lnTo>
                    <a:lnTo>
                      <a:pt x="158" y="1238"/>
                    </a:lnTo>
                    <a:lnTo>
                      <a:pt x="117" y="1207"/>
                    </a:lnTo>
                    <a:lnTo>
                      <a:pt x="83" y="1175"/>
                    </a:lnTo>
                    <a:lnTo>
                      <a:pt x="54" y="1142"/>
                    </a:lnTo>
                    <a:lnTo>
                      <a:pt x="31" y="1110"/>
                    </a:lnTo>
                    <a:lnTo>
                      <a:pt x="14" y="1078"/>
                    </a:lnTo>
                    <a:lnTo>
                      <a:pt x="4" y="1046"/>
                    </a:lnTo>
                    <a:lnTo>
                      <a:pt x="0" y="101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
                <a:extLst>
                  <a:ext uri="{FF2B5EF4-FFF2-40B4-BE49-F238E27FC236}">
                    <a16:creationId xmlns:a16="http://schemas.microsoft.com/office/drawing/2014/main" id="{D7188432-90CA-4D96-BDB4-A3E5548E7888}"/>
                  </a:ext>
                </a:extLst>
              </p:cNvPr>
              <p:cNvSpPr>
                <a:spLocks/>
              </p:cNvSpPr>
              <p:nvPr/>
            </p:nvSpPr>
            <p:spPr bwMode="auto">
              <a:xfrm>
                <a:off x="3453401" y="3241270"/>
                <a:ext cx="528704" cy="170550"/>
              </a:xfrm>
              <a:custGeom>
                <a:avLst/>
                <a:gdLst>
                  <a:gd name="T0" fmla="*/ 59 w 2977"/>
                  <a:gd name="T1" fmla="*/ 35 h 951"/>
                  <a:gd name="T2" fmla="*/ 189 w 2977"/>
                  <a:gd name="T3" fmla="*/ 99 h 951"/>
                  <a:gd name="T4" fmla="*/ 335 w 2977"/>
                  <a:gd name="T5" fmla="*/ 153 h 951"/>
                  <a:gd name="T6" fmla="*/ 495 w 2977"/>
                  <a:gd name="T7" fmla="*/ 197 h 951"/>
                  <a:gd name="T8" fmla="*/ 666 w 2977"/>
                  <a:gd name="T9" fmla="*/ 235 h 951"/>
                  <a:gd name="T10" fmla="*/ 843 w 2977"/>
                  <a:gd name="T11" fmla="*/ 263 h 951"/>
                  <a:gd name="T12" fmla="*/ 1027 w 2977"/>
                  <a:gd name="T13" fmla="*/ 284 h 951"/>
                  <a:gd name="T14" fmla="*/ 1212 w 2977"/>
                  <a:gd name="T15" fmla="*/ 297 h 951"/>
                  <a:gd name="T16" fmla="*/ 1397 w 2977"/>
                  <a:gd name="T17" fmla="*/ 304 h 951"/>
                  <a:gd name="T18" fmla="*/ 1580 w 2977"/>
                  <a:gd name="T19" fmla="*/ 304 h 951"/>
                  <a:gd name="T20" fmla="*/ 1765 w 2977"/>
                  <a:gd name="T21" fmla="*/ 297 h 951"/>
                  <a:gd name="T22" fmla="*/ 1950 w 2977"/>
                  <a:gd name="T23" fmla="*/ 284 h 951"/>
                  <a:gd name="T24" fmla="*/ 2134 w 2977"/>
                  <a:gd name="T25" fmla="*/ 263 h 951"/>
                  <a:gd name="T26" fmla="*/ 2311 w 2977"/>
                  <a:gd name="T27" fmla="*/ 235 h 951"/>
                  <a:gd name="T28" fmla="*/ 2482 w 2977"/>
                  <a:gd name="T29" fmla="*/ 197 h 951"/>
                  <a:gd name="T30" fmla="*/ 2642 w 2977"/>
                  <a:gd name="T31" fmla="*/ 153 h 951"/>
                  <a:gd name="T32" fmla="*/ 2788 w 2977"/>
                  <a:gd name="T33" fmla="*/ 99 h 951"/>
                  <a:gd name="T34" fmla="*/ 2918 w 2977"/>
                  <a:gd name="T35" fmla="*/ 35 h 951"/>
                  <a:gd name="T36" fmla="*/ 2977 w 2977"/>
                  <a:gd name="T37" fmla="*/ 647 h 951"/>
                  <a:gd name="T38" fmla="*/ 2856 w 2977"/>
                  <a:gd name="T39" fmla="*/ 715 h 951"/>
                  <a:gd name="T40" fmla="*/ 2716 w 2977"/>
                  <a:gd name="T41" fmla="*/ 774 h 951"/>
                  <a:gd name="T42" fmla="*/ 2563 w 2977"/>
                  <a:gd name="T43" fmla="*/ 822 h 951"/>
                  <a:gd name="T44" fmla="*/ 2398 w 2977"/>
                  <a:gd name="T45" fmla="*/ 863 h 951"/>
                  <a:gd name="T46" fmla="*/ 2224 w 2977"/>
                  <a:gd name="T47" fmla="*/ 896 h 951"/>
                  <a:gd name="T48" fmla="*/ 2042 w 2977"/>
                  <a:gd name="T49" fmla="*/ 921 h 951"/>
                  <a:gd name="T50" fmla="*/ 1858 w 2977"/>
                  <a:gd name="T51" fmla="*/ 938 h 951"/>
                  <a:gd name="T52" fmla="*/ 1672 w 2977"/>
                  <a:gd name="T53" fmla="*/ 948 h 951"/>
                  <a:gd name="T54" fmla="*/ 1488 w 2977"/>
                  <a:gd name="T55" fmla="*/ 951 h 951"/>
                  <a:gd name="T56" fmla="*/ 1305 w 2977"/>
                  <a:gd name="T57" fmla="*/ 948 h 951"/>
                  <a:gd name="T58" fmla="*/ 1119 w 2977"/>
                  <a:gd name="T59" fmla="*/ 938 h 951"/>
                  <a:gd name="T60" fmla="*/ 935 w 2977"/>
                  <a:gd name="T61" fmla="*/ 921 h 951"/>
                  <a:gd name="T62" fmla="*/ 753 w 2977"/>
                  <a:gd name="T63" fmla="*/ 896 h 951"/>
                  <a:gd name="T64" fmla="*/ 579 w 2977"/>
                  <a:gd name="T65" fmla="*/ 863 h 951"/>
                  <a:gd name="T66" fmla="*/ 414 w 2977"/>
                  <a:gd name="T67" fmla="*/ 822 h 951"/>
                  <a:gd name="T68" fmla="*/ 261 w 2977"/>
                  <a:gd name="T69" fmla="*/ 774 h 951"/>
                  <a:gd name="T70" fmla="*/ 121 w 2977"/>
                  <a:gd name="T71" fmla="*/ 715 h 951"/>
                  <a:gd name="T72" fmla="*/ 0 w 2977"/>
                  <a:gd name="T73" fmla="*/ 64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7" h="951">
                    <a:moveTo>
                      <a:pt x="0" y="0"/>
                    </a:moveTo>
                    <a:lnTo>
                      <a:pt x="59" y="35"/>
                    </a:lnTo>
                    <a:lnTo>
                      <a:pt x="121" y="68"/>
                    </a:lnTo>
                    <a:lnTo>
                      <a:pt x="189" y="99"/>
                    </a:lnTo>
                    <a:lnTo>
                      <a:pt x="260" y="127"/>
                    </a:lnTo>
                    <a:lnTo>
                      <a:pt x="335" y="153"/>
                    </a:lnTo>
                    <a:lnTo>
                      <a:pt x="414" y="176"/>
                    </a:lnTo>
                    <a:lnTo>
                      <a:pt x="495" y="197"/>
                    </a:lnTo>
                    <a:lnTo>
                      <a:pt x="579" y="218"/>
                    </a:lnTo>
                    <a:lnTo>
                      <a:pt x="666" y="235"/>
                    </a:lnTo>
                    <a:lnTo>
                      <a:pt x="753" y="250"/>
                    </a:lnTo>
                    <a:lnTo>
                      <a:pt x="843" y="263"/>
                    </a:lnTo>
                    <a:lnTo>
                      <a:pt x="935" y="275"/>
                    </a:lnTo>
                    <a:lnTo>
                      <a:pt x="1027" y="284"/>
                    </a:lnTo>
                    <a:lnTo>
                      <a:pt x="1119" y="292"/>
                    </a:lnTo>
                    <a:lnTo>
                      <a:pt x="1212" y="297"/>
                    </a:lnTo>
                    <a:lnTo>
                      <a:pt x="1305" y="301"/>
                    </a:lnTo>
                    <a:lnTo>
                      <a:pt x="1397" y="304"/>
                    </a:lnTo>
                    <a:lnTo>
                      <a:pt x="1488" y="305"/>
                    </a:lnTo>
                    <a:lnTo>
                      <a:pt x="1580" y="304"/>
                    </a:lnTo>
                    <a:lnTo>
                      <a:pt x="1672" y="301"/>
                    </a:lnTo>
                    <a:lnTo>
                      <a:pt x="1765" y="297"/>
                    </a:lnTo>
                    <a:lnTo>
                      <a:pt x="1858" y="292"/>
                    </a:lnTo>
                    <a:lnTo>
                      <a:pt x="1950" y="284"/>
                    </a:lnTo>
                    <a:lnTo>
                      <a:pt x="2042" y="275"/>
                    </a:lnTo>
                    <a:lnTo>
                      <a:pt x="2134" y="263"/>
                    </a:lnTo>
                    <a:lnTo>
                      <a:pt x="2224" y="250"/>
                    </a:lnTo>
                    <a:lnTo>
                      <a:pt x="2311" y="235"/>
                    </a:lnTo>
                    <a:lnTo>
                      <a:pt x="2398" y="218"/>
                    </a:lnTo>
                    <a:lnTo>
                      <a:pt x="2482" y="197"/>
                    </a:lnTo>
                    <a:lnTo>
                      <a:pt x="2563" y="176"/>
                    </a:lnTo>
                    <a:lnTo>
                      <a:pt x="2642" y="153"/>
                    </a:lnTo>
                    <a:lnTo>
                      <a:pt x="2717" y="127"/>
                    </a:lnTo>
                    <a:lnTo>
                      <a:pt x="2788" y="99"/>
                    </a:lnTo>
                    <a:lnTo>
                      <a:pt x="2856" y="68"/>
                    </a:lnTo>
                    <a:lnTo>
                      <a:pt x="2918" y="35"/>
                    </a:lnTo>
                    <a:lnTo>
                      <a:pt x="2977" y="0"/>
                    </a:lnTo>
                    <a:lnTo>
                      <a:pt x="2977" y="647"/>
                    </a:lnTo>
                    <a:lnTo>
                      <a:pt x="2918" y="682"/>
                    </a:lnTo>
                    <a:lnTo>
                      <a:pt x="2856" y="715"/>
                    </a:lnTo>
                    <a:lnTo>
                      <a:pt x="2787" y="745"/>
                    </a:lnTo>
                    <a:lnTo>
                      <a:pt x="2716" y="774"/>
                    </a:lnTo>
                    <a:lnTo>
                      <a:pt x="2642" y="799"/>
                    </a:lnTo>
                    <a:lnTo>
                      <a:pt x="2563" y="822"/>
                    </a:lnTo>
                    <a:lnTo>
                      <a:pt x="2482" y="844"/>
                    </a:lnTo>
                    <a:lnTo>
                      <a:pt x="2398" y="863"/>
                    </a:lnTo>
                    <a:lnTo>
                      <a:pt x="2311" y="881"/>
                    </a:lnTo>
                    <a:lnTo>
                      <a:pt x="2224" y="896"/>
                    </a:lnTo>
                    <a:lnTo>
                      <a:pt x="2134" y="909"/>
                    </a:lnTo>
                    <a:lnTo>
                      <a:pt x="2042" y="921"/>
                    </a:lnTo>
                    <a:lnTo>
                      <a:pt x="1950" y="930"/>
                    </a:lnTo>
                    <a:lnTo>
                      <a:pt x="1858" y="938"/>
                    </a:lnTo>
                    <a:lnTo>
                      <a:pt x="1765" y="944"/>
                    </a:lnTo>
                    <a:lnTo>
                      <a:pt x="1672" y="948"/>
                    </a:lnTo>
                    <a:lnTo>
                      <a:pt x="1580" y="951"/>
                    </a:lnTo>
                    <a:lnTo>
                      <a:pt x="1488" y="951"/>
                    </a:lnTo>
                    <a:lnTo>
                      <a:pt x="1397" y="951"/>
                    </a:lnTo>
                    <a:lnTo>
                      <a:pt x="1305" y="948"/>
                    </a:lnTo>
                    <a:lnTo>
                      <a:pt x="1212" y="944"/>
                    </a:lnTo>
                    <a:lnTo>
                      <a:pt x="1119" y="938"/>
                    </a:lnTo>
                    <a:lnTo>
                      <a:pt x="1027" y="930"/>
                    </a:lnTo>
                    <a:lnTo>
                      <a:pt x="935" y="921"/>
                    </a:lnTo>
                    <a:lnTo>
                      <a:pt x="843" y="909"/>
                    </a:lnTo>
                    <a:lnTo>
                      <a:pt x="753" y="896"/>
                    </a:lnTo>
                    <a:lnTo>
                      <a:pt x="666" y="881"/>
                    </a:lnTo>
                    <a:lnTo>
                      <a:pt x="579" y="863"/>
                    </a:lnTo>
                    <a:lnTo>
                      <a:pt x="495" y="844"/>
                    </a:lnTo>
                    <a:lnTo>
                      <a:pt x="414" y="822"/>
                    </a:lnTo>
                    <a:lnTo>
                      <a:pt x="335" y="799"/>
                    </a:lnTo>
                    <a:lnTo>
                      <a:pt x="261" y="774"/>
                    </a:lnTo>
                    <a:lnTo>
                      <a:pt x="190" y="745"/>
                    </a:lnTo>
                    <a:lnTo>
                      <a:pt x="121" y="715"/>
                    </a:lnTo>
                    <a:lnTo>
                      <a:pt x="59" y="682"/>
                    </a:lnTo>
                    <a:lnTo>
                      <a:pt x="0" y="647"/>
                    </a:lnTo>
                    <a:lnTo>
                      <a:pt x="0" y="0"/>
                    </a:lnTo>
                    <a:close/>
                  </a:path>
                </a:pathLst>
              </a:custGeom>
              <a:gradFill>
                <a:gsLst>
                  <a:gs pos="100000">
                    <a:srgbClr val="FFC000"/>
                  </a:gs>
                  <a:gs pos="0">
                    <a:srgbClr val="EFAD00"/>
                  </a:gs>
                </a:gsLst>
                <a:lin ang="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2" name="Group 31">
                <a:extLst>
                  <a:ext uri="{FF2B5EF4-FFF2-40B4-BE49-F238E27FC236}">
                    <a16:creationId xmlns:a16="http://schemas.microsoft.com/office/drawing/2014/main" id="{C4F51954-1AD5-4CAB-935D-91F578C5CE61}"/>
                  </a:ext>
                </a:extLst>
              </p:cNvPr>
              <p:cNvGrpSpPr/>
              <p:nvPr/>
            </p:nvGrpSpPr>
            <p:grpSpPr>
              <a:xfrm>
                <a:off x="2614465" y="3079905"/>
                <a:ext cx="1031605" cy="1125550"/>
                <a:chOff x="749839" y="3008091"/>
                <a:chExt cx="1033728" cy="1127867"/>
              </a:xfrm>
            </p:grpSpPr>
            <p:sp>
              <p:nvSpPr>
                <p:cNvPr id="33" name="Freeform 101">
                  <a:extLst>
                    <a:ext uri="{FF2B5EF4-FFF2-40B4-BE49-F238E27FC236}">
                      <a16:creationId xmlns:a16="http://schemas.microsoft.com/office/drawing/2014/main" id="{0FC7CF5B-C828-465A-A19E-3D0E37BBDE3A}"/>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4" name="Freeform 8">
                  <a:extLst>
                    <a:ext uri="{FF2B5EF4-FFF2-40B4-BE49-F238E27FC236}">
                      <a16:creationId xmlns:a16="http://schemas.microsoft.com/office/drawing/2014/main" id="{9CEFFC83-B6DD-4DA8-A0CD-CE2A32CE2A28}"/>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5" name="Freeform 9">
                  <a:extLst>
                    <a:ext uri="{FF2B5EF4-FFF2-40B4-BE49-F238E27FC236}">
                      <a16:creationId xmlns:a16="http://schemas.microsoft.com/office/drawing/2014/main" id="{35A8BFE9-128A-4715-B1C5-D873F7C66DF7}"/>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6" name="Freeform 10">
                  <a:extLst>
                    <a:ext uri="{FF2B5EF4-FFF2-40B4-BE49-F238E27FC236}">
                      <a16:creationId xmlns:a16="http://schemas.microsoft.com/office/drawing/2014/main" id="{1DA92166-E46A-41D5-B50B-C96D0B22E9A5}"/>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7" name="Freeform 11">
                  <a:extLst>
                    <a:ext uri="{FF2B5EF4-FFF2-40B4-BE49-F238E27FC236}">
                      <a16:creationId xmlns:a16="http://schemas.microsoft.com/office/drawing/2014/main" id="{03CE6E7C-13A2-4236-A7E6-E409CCA2EC5C}"/>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8" name="Freeform 12">
                  <a:extLst>
                    <a:ext uri="{FF2B5EF4-FFF2-40B4-BE49-F238E27FC236}">
                      <a16:creationId xmlns:a16="http://schemas.microsoft.com/office/drawing/2014/main" id="{0944CC50-62B1-44D1-8D7D-FE322D43EE15}"/>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9" name="Freeform 13">
                  <a:extLst>
                    <a:ext uri="{FF2B5EF4-FFF2-40B4-BE49-F238E27FC236}">
                      <a16:creationId xmlns:a16="http://schemas.microsoft.com/office/drawing/2014/main" id="{2E7A0B62-9DAE-4EC5-BD75-8C827F440C99}"/>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0" name="Freeform 14">
                  <a:extLst>
                    <a:ext uri="{FF2B5EF4-FFF2-40B4-BE49-F238E27FC236}">
                      <a16:creationId xmlns:a16="http://schemas.microsoft.com/office/drawing/2014/main" id="{2417CF5E-C962-41C7-909B-C576C3146B58}"/>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1" name="Freeform 15">
                  <a:extLst>
                    <a:ext uri="{FF2B5EF4-FFF2-40B4-BE49-F238E27FC236}">
                      <a16:creationId xmlns:a16="http://schemas.microsoft.com/office/drawing/2014/main" id="{1B898308-4769-4E60-88C4-1BF7AB1EE411}"/>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2" name="Freeform 16">
                  <a:extLst>
                    <a:ext uri="{FF2B5EF4-FFF2-40B4-BE49-F238E27FC236}">
                      <a16:creationId xmlns:a16="http://schemas.microsoft.com/office/drawing/2014/main" id="{1E2FDECB-471A-4530-9F65-B8264F7B85DE}"/>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3" name="Freeform 17">
                  <a:extLst>
                    <a:ext uri="{FF2B5EF4-FFF2-40B4-BE49-F238E27FC236}">
                      <a16:creationId xmlns:a16="http://schemas.microsoft.com/office/drawing/2014/main" id="{F2EBAB02-D0E9-4F6F-91EA-B08D0FFD31D4}"/>
                    </a:ext>
                  </a:extLst>
                </p:cNvPr>
                <p:cNvSpPr>
                  <a:spLocks/>
                </p:cNvSpPr>
                <p:nvPr/>
              </p:nvSpPr>
              <p:spPr bwMode="auto">
                <a:xfrm>
                  <a:off x="822254" y="3053350"/>
                  <a:ext cx="888897" cy="534062"/>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4" name="Freeform 18">
                  <a:extLst>
                    <a:ext uri="{FF2B5EF4-FFF2-40B4-BE49-F238E27FC236}">
                      <a16:creationId xmlns:a16="http://schemas.microsoft.com/office/drawing/2014/main" id="{3527283B-ECA5-4884-8522-41261FE68F29}"/>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5" name="Freeform 19">
                  <a:extLst>
                    <a:ext uri="{FF2B5EF4-FFF2-40B4-BE49-F238E27FC236}">
                      <a16:creationId xmlns:a16="http://schemas.microsoft.com/office/drawing/2014/main" id="{B28EFA1F-2E9C-4514-9A48-E5E2AEB283CB}"/>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6" name="Freeform 20">
                  <a:extLst>
                    <a:ext uri="{FF2B5EF4-FFF2-40B4-BE49-F238E27FC236}">
                      <a16:creationId xmlns:a16="http://schemas.microsoft.com/office/drawing/2014/main" id="{847B93A9-2A49-49B4-B981-A85005A17402}"/>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7" name="Freeform 21">
                  <a:extLst>
                    <a:ext uri="{FF2B5EF4-FFF2-40B4-BE49-F238E27FC236}">
                      <a16:creationId xmlns:a16="http://schemas.microsoft.com/office/drawing/2014/main" id="{EB4F4155-3154-4176-A481-59FC25A0B58B}"/>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8" name="Freeform 22">
                  <a:extLst>
                    <a:ext uri="{FF2B5EF4-FFF2-40B4-BE49-F238E27FC236}">
                      <a16:creationId xmlns:a16="http://schemas.microsoft.com/office/drawing/2014/main" id="{8A51479F-82F3-4C4D-8E8D-D4B7DA4E0B7D}"/>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grpSp>
        <p:sp>
          <p:nvSpPr>
            <p:cNvPr id="18" name="Rectangle 17">
              <a:extLst>
                <a:ext uri="{FF2B5EF4-FFF2-40B4-BE49-F238E27FC236}">
                  <a16:creationId xmlns:a16="http://schemas.microsoft.com/office/drawing/2014/main" id="{28462B08-BA52-4698-A12C-1A58A21154A8}"/>
                </a:ext>
              </a:extLst>
            </p:cNvPr>
            <p:cNvSpPr>
              <a:spLocks noChangeArrowheads="1"/>
            </p:cNvSpPr>
            <p:nvPr/>
          </p:nvSpPr>
          <p:spPr bwMode="auto">
            <a:xfrm>
              <a:off x="10856550" y="4204853"/>
              <a:ext cx="924637" cy="283464"/>
            </a:xfrm>
            <a:prstGeom prst="rect">
              <a:avLst/>
            </a:prstGeom>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w="0">
              <a:noFill/>
              <a:prstDash val="solid"/>
              <a:miter lim="800000"/>
              <a:headEnd/>
              <a:tailEnd/>
            </a:ln>
          </p:spPr>
          <p:txBody>
            <a:bodyPr vert="horz" wrap="square" lIns="91440" tIns="82296" rIns="54864" bIns="100584" numCol="1" anchor="ctr" anchorCtr="0" compatLnSpc="1">
              <a:prstTxWarp prst="textNoShape">
                <a:avLst/>
              </a:prstTxWarp>
            </a:bodyPr>
            <a:lstStyle/>
            <a:p>
              <a:r>
                <a:rPr lang="en-US" sz="1300">
                  <a:solidFill>
                    <a:prstClr val="white"/>
                  </a:solidFill>
                  <a:ea typeface="ＭＳ Ｐゴシック"/>
                  <a:cs typeface="ＭＳ Ｐゴシック"/>
                </a:rPr>
                <a:t>Version B</a:t>
              </a:r>
            </a:p>
          </p:txBody>
        </p:sp>
      </p:grpSp>
    </p:spTree>
    <p:extLst>
      <p:ext uri="{BB962C8B-B14F-4D97-AF65-F5344CB8AC3E}">
        <p14:creationId xmlns:p14="http://schemas.microsoft.com/office/powerpoint/2010/main" val="333443190"/>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F53E9236-5FA4-438B-9AF9-7DA2F65CC48E}"/>
              </a:ext>
            </a:extLst>
          </p:cNvPr>
          <p:cNvGrpSpPr/>
          <p:nvPr/>
        </p:nvGrpSpPr>
        <p:grpSpPr>
          <a:xfrm>
            <a:off x="-16394" y="-8965"/>
            <a:ext cx="12223812" cy="6885432"/>
            <a:chOff x="-7429" y="0"/>
            <a:chExt cx="12223812" cy="6885432"/>
          </a:xfrm>
        </p:grpSpPr>
        <p:sp>
          <p:nvSpPr>
            <p:cNvPr id="61" name="shading (lower right)">
              <a:extLst>
                <a:ext uri="{FF2B5EF4-FFF2-40B4-BE49-F238E27FC236}">
                  <a16:creationId xmlns:a16="http://schemas.microsoft.com/office/drawing/2014/main" id="{5D5655D8-A1BC-4222-9F4A-2819DC853FD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62" name="Group 61">
              <a:extLst>
                <a:ext uri="{FF2B5EF4-FFF2-40B4-BE49-F238E27FC236}">
                  <a16:creationId xmlns:a16="http://schemas.microsoft.com/office/drawing/2014/main" id="{5B92BE1C-C0D1-4684-B68F-C9F9F5156050}"/>
                </a:ext>
              </a:extLst>
            </p:cNvPr>
            <p:cNvGrpSpPr/>
            <p:nvPr/>
          </p:nvGrpSpPr>
          <p:grpSpPr>
            <a:xfrm>
              <a:off x="0" y="0"/>
              <a:ext cx="12192000" cy="6858000"/>
              <a:chOff x="0" y="0"/>
              <a:chExt cx="12192000" cy="6858000"/>
            </a:xfrm>
          </p:grpSpPr>
          <p:grpSp>
            <p:nvGrpSpPr>
              <p:cNvPr id="64" name="Group 63" hidden="1">
                <a:extLst>
                  <a:ext uri="{FF2B5EF4-FFF2-40B4-BE49-F238E27FC236}">
                    <a16:creationId xmlns:a16="http://schemas.microsoft.com/office/drawing/2014/main" id="{FC44CB10-2E9C-4D81-8A6C-2A0D34E20993}"/>
                  </a:ext>
                </a:extLst>
              </p:cNvPr>
              <p:cNvGrpSpPr/>
              <p:nvPr/>
            </p:nvGrpSpPr>
            <p:grpSpPr>
              <a:xfrm>
                <a:off x="0" y="0"/>
                <a:ext cx="12192000" cy="6858000"/>
                <a:chOff x="0" y="0"/>
                <a:chExt cx="12192000" cy="6858000"/>
              </a:xfrm>
            </p:grpSpPr>
            <p:sp>
              <p:nvSpPr>
                <p:cNvPr id="82" name="Rectangle 81">
                  <a:extLst>
                    <a:ext uri="{FF2B5EF4-FFF2-40B4-BE49-F238E27FC236}">
                      <a16:creationId xmlns:a16="http://schemas.microsoft.com/office/drawing/2014/main" id="{F2556F37-42E1-46B9-919E-9E8C0374840D}"/>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3" name="Picture 82">
                  <a:extLst>
                    <a:ext uri="{FF2B5EF4-FFF2-40B4-BE49-F238E27FC236}">
                      <a16:creationId xmlns:a16="http://schemas.microsoft.com/office/drawing/2014/main" id="{D5F293B1-13CC-4B2A-BD8A-179F316628E9}"/>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65" name="Group 64">
                <a:extLst>
                  <a:ext uri="{FF2B5EF4-FFF2-40B4-BE49-F238E27FC236}">
                    <a16:creationId xmlns:a16="http://schemas.microsoft.com/office/drawing/2014/main" id="{DBE06DAC-3F84-47B0-8507-0CD40AA2B38D}"/>
                  </a:ext>
                </a:extLst>
              </p:cNvPr>
              <p:cNvGrpSpPr/>
              <p:nvPr/>
            </p:nvGrpSpPr>
            <p:grpSpPr>
              <a:xfrm>
                <a:off x="208303" y="146055"/>
                <a:ext cx="11731071" cy="6595922"/>
                <a:chOff x="208303" y="146055"/>
                <a:chExt cx="11731071" cy="6595922"/>
              </a:xfrm>
            </p:grpSpPr>
            <p:grpSp>
              <p:nvGrpSpPr>
                <p:cNvPr id="66" name="Group 65">
                  <a:extLst>
                    <a:ext uri="{FF2B5EF4-FFF2-40B4-BE49-F238E27FC236}">
                      <a16:creationId xmlns:a16="http://schemas.microsoft.com/office/drawing/2014/main" id="{181AC5D3-EB96-4273-8382-38CFF5782ED4}"/>
                    </a:ext>
                  </a:extLst>
                </p:cNvPr>
                <p:cNvGrpSpPr/>
                <p:nvPr/>
              </p:nvGrpSpPr>
              <p:grpSpPr>
                <a:xfrm>
                  <a:off x="11604987" y="146055"/>
                  <a:ext cx="334387" cy="435843"/>
                  <a:chOff x="11604987" y="146055"/>
                  <a:chExt cx="334387" cy="435843"/>
                </a:xfrm>
              </p:grpSpPr>
              <p:grpSp>
                <p:nvGrpSpPr>
                  <p:cNvPr id="74" name="Group 73">
                    <a:extLst>
                      <a:ext uri="{FF2B5EF4-FFF2-40B4-BE49-F238E27FC236}">
                        <a16:creationId xmlns:a16="http://schemas.microsoft.com/office/drawing/2014/main" id="{9CE1AA9E-DCB7-421A-BA6A-02FFAE85A131}"/>
                      </a:ext>
                    </a:extLst>
                  </p:cNvPr>
                  <p:cNvGrpSpPr>
                    <a:grpSpLocks noChangeAspect="1"/>
                  </p:cNvGrpSpPr>
                  <p:nvPr/>
                </p:nvGrpSpPr>
                <p:grpSpPr>
                  <a:xfrm>
                    <a:off x="11770125" y="399018"/>
                    <a:ext cx="169249" cy="182880"/>
                    <a:chOff x="7310041" y="760941"/>
                    <a:chExt cx="1043386" cy="1127422"/>
                  </a:xfrm>
                </p:grpSpPr>
                <p:sp>
                  <p:nvSpPr>
                    <p:cNvPr id="79" name="Freeform 72">
                      <a:extLst>
                        <a:ext uri="{FF2B5EF4-FFF2-40B4-BE49-F238E27FC236}">
                          <a16:creationId xmlns:a16="http://schemas.microsoft.com/office/drawing/2014/main" id="{ABDDA58C-96FC-4F71-9951-E25BDBA87FF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0" name="Rectangle 79">
                      <a:extLst>
                        <a:ext uri="{FF2B5EF4-FFF2-40B4-BE49-F238E27FC236}">
                          <a16:creationId xmlns:a16="http://schemas.microsoft.com/office/drawing/2014/main" id="{6062E230-8A1D-44C6-84DA-2C867B91918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1" name="Rectangle 80">
                      <a:extLst>
                        <a:ext uri="{FF2B5EF4-FFF2-40B4-BE49-F238E27FC236}">
                          <a16:creationId xmlns:a16="http://schemas.microsoft.com/office/drawing/2014/main" id="{DBF492C2-6DB4-4161-9320-1149E592163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75" name="Group 74">
                    <a:extLst>
                      <a:ext uri="{FF2B5EF4-FFF2-40B4-BE49-F238E27FC236}">
                        <a16:creationId xmlns:a16="http://schemas.microsoft.com/office/drawing/2014/main" id="{A0C657C2-29D0-428F-AD85-479CE63ADF1F}"/>
                      </a:ext>
                    </a:extLst>
                  </p:cNvPr>
                  <p:cNvGrpSpPr>
                    <a:grpSpLocks noChangeAspect="1"/>
                  </p:cNvGrpSpPr>
                  <p:nvPr/>
                </p:nvGrpSpPr>
                <p:grpSpPr>
                  <a:xfrm>
                    <a:off x="11604987" y="146055"/>
                    <a:ext cx="73152" cy="73152"/>
                    <a:chOff x="7310041" y="760941"/>
                    <a:chExt cx="1043386" cy="1127422"/>
                  </a:xfrm>
                </p:grpSpPr>
                <p:sp>
                  <p:nvSpPr>
                    <p:cNvPr id="76" name="Freeform 69">
                      <a:extLst>
                        <a:ext uri="{FF2B5EF4-FFF2-40B4-BE49-F238E27FC236}">
                          <a16:creationId xmlns:a16="http://schemas.microsoft.com/office/drawing/2014/main" id="{3B44744D-36E7-4671-8D6A-95CA40889F5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7" name="Rectangle 76">
                      <a:extLst>
                        <a:ext uri="{FF2B5EF4-FFF2-40B4-BE49-F238E27FC236}">
                          <a16:creationId xmlns:a16="http://schemas.microsoft.com/office/drawing/2014/main" id="{7DCA8D65-A2CA-4CBB-9E81-644662B5681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8" name="Rectangle 77">
                      <a:extLst>
                        <a:ext uri="{FF2B5EF4-FFF2-40B4-BE49-F238E27FC236}">
                          <a16:creationId xmlns:a16="http://schemas.microsoft.com/office/drawing/2014/main" id="{85C6FFA3-DDD9-466A-A172-14CC73EFEDB3}"/>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7" name="Group 66">
                  <a:extLst>
                    <a:ext uri="{FF2B5EF4-FFF2-40B4-BE49-F238E27FC236}">
                      <a16:creationId xmlns:a16="http://schemas.microsoft.com/office/drawing/2014/main" id="{F93CA19D-9877-438F-A99B-921C1AC572A9}"/>
                    </a:ext>
                  </a:extLst>
                </p:cNvPr>
                <p:cNvGrpSpPr/>
                <p:nvPr/>
              </p:nvGrpSpPr>
              <p:grpSpPr>
                <a:xfrm>
                  <a:off x="208303" y="5787704"/>
                  <a:ext cx="437544" cy="389381"/>
                  <a:chOff x="9178262" y="1315181"/>
                  <a:chExt cx="437544" cy="389381"/>
                </a:xfrm>
              </p:grpSpPr>
              <p:pic>
                <p:nvPicPr>
                  <p:cNvPr id="72" name="Picture 71">
                    <a:extLst>
                      <a:ext uri="{FF2B5EF4-FFF2-40B4-BE49-F238E27FC236}">
                        <a16:creationId xmlns:a16="http://schemas.microsoft.com/office/drawing/2014/main" id="{EDF2002D-FB60-4378-B179-2F2C7EBDEEA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73" name="Picture 72">
                    <a:extLst>
                      <a:ext uri="{FF2B5EF4-FFF2-40B4-BE49-F238E27FC236}">
                        <a16:creationId xmlns:a16="http://schemas.microsoft.com/office/drawing/2014/main" id="{C3964754-3878-4594-B208-44BCA2E4A1F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8" name="Group 67">
                  <a:extLst>
                    <a:ext uri="{FF2B5EF4-FFF2-40B4-BE49-F238E27FC236}">
                      <a16:creationId xmlns:a16="http://schemas.microsoft.com/office/drawing/2014/main" id="{61A78DE2-1C2B-4EB2-846E-E57AFFA42D7A}"/>
                    </a:ext>
                  </a:extLst>
                </p:cNvPr>
                <p:cNvGrpSpPr/>
                <p:nvPr/>
              </p:nvGrpSpPr>
              <p:grpSpPr>
                <a:xfrm>
                  <a:off x="250899" y="6421937"/>
                  <a:ext cx="669934" cy="274320"/>
                  <a:chOff x="9445759" y="1430242"/>
                  <a:chExt cx="669934" cy="274320"/>
                </a:xfrm>
              </p:grpSpPr>
              <p:pic>
                <p:nvPicPr>
                  <p:cNvPr id="70" name="Picture 69">
                    <a:extLst>
                      <a:ext uri="{FF2B5EF4-FFF2-40B4-BE49-F238E27FC236}">
                        <a16:creationId xmlns:a16="http://schemas.microsoft.com/office/drawing/2014/main" id="{6C6219AA-AC95-4F55-ADCF-ABE3F4B5D7F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71" name="Picture 70">
                    <a:extLst>
                      <a:ext uri="{FF2B5EF4-FFF2-40B4-BE49-F238E27FC236}">
                        <a16:creationId xmlns:a16="http://schemas.microsoft.com/office/drawing/2014/main" id="{E0977AC7-FED5-440D-A958-C0203A17986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9" name="Picture 68">
                  <a:extLst>
                    <a:ext uri="{FF2B5EF4-FFF2-40B4-BE49-F238E27FC236}">
                      <a16:creationId xmlns:a16="http://schemas.microsoft.com/office/drawing/2014/main" id="{916DBB00-F6F8-4A6E-8902-89F77F59007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3" name="Picture 62">
              <a:extLst>
                <a:ext uri="{FF2B5EF4-FFF2-40B4-BE49-F238E27FC236}">
                  <a16:creationId xmlns:a16="http://schemas.microsoft.com/office/drawing/2014/main" id="{D30169A6-CA50-4267-9F11-6C6150AA9E14}"/>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grpSp>
        <p:nvGrpSpPr>
          <p:cNvPr id="10" name="Group 9">
            <a:extLst>
              <a:ext uri="{FF2B5EF4-FFF2-40B4-BE49-F238E27FC236}">
                <a16:creationId xmlns:a16="http://schemas.microsoft.com/office/drawing/2014/main" id="{77B8011F-530D-42A2-BC0D-ED90C2D87D85}"/>
              </a:ext>
            </a:extLst>
          </p:cNvPr>
          <p:cNvGrpSpPr/>
          <p:nvPr/>
        </p:nvGrpSpPr>
        <p:grpSpPr>
          <a:xfrm>
            <a:off x="-16394" y="-8965"/>
            <a:ext cx="12199429" cy="6879029"/>
            <a:chOff x="-7429" y="0"/>
            <a:chExt cx="12199429" cy="6879029"/>
          </a:xfrm>
        </p:grpSpPr>
        <p:grpSp>
          <p:nvGrpSpPr>
            <p:cNvPr id="12" name="Group 11">
              <a:extLst>
                <a:ext uri="{FF2B5EF4-FFF2-40B4-BE49-F238E27FC236}">
                  <a16:creationId xmlns:a16="http://schemas.microsoft.com/office/drawing/2014/main" id="{ABE7F103-9340-4E38-9B8C-FF59C90A04D9}"/>
                </a:ext>
              </a:extLst>
            </p:cNvPr>
            <p:cNvGrpSpPr/>
            <p:nvPr/>
          </p:nvGrpSpPr>
          <p:grpSpPr>
            <a:xfrm>
              <a:off x="0" y="0"/>
              <a:ext cx="12192000" cy="6858000"/>
              <a:chOff x="0" y="0"/>
              <a:chExt cx="12192000" cy="6858000"/>
            </a:xfrm>
          </p:grpSpPr>
          <p:grpSp>
            <p:nvGrpSpPr>
              <p:cNvPr id="14" name="Group 13" hidden="1">
                <a:extLst>
                  <a:ext uri="{FF2B5EF4-FFF2-40B4-BE49-F238E27FC236}">
                    <a16:creationId xmlns:a16="http://schemas.microsoft.com/office/drawing/2014/main" id="{98435565-6116-4BD5-AD4B-BF0D242B873A}"/>
                  </a:ext>
                </a:extLst>
              </p:cNvPr>
              <p:cNvGrpSpPr/>
              <p:nvPr/>
            </p:nvGrpSpPr>
            <p:grpSpPr>
              <a:xfrm>
                <a:off x="0" y="0"/>
                <a:ext cx="12192000" cy="6858000"/>
                <a:chOff x="0" y="0"/>
                <a:chExt cx="12192000" cy="6858000"/>
              </a:xfrm>
            </p:grpSpPr>
            <p:sp>
              <p:nvSpPr>
                <p:cNvPr id="34" name="Rectangle 33">
                  <a:extLst>
                    <a:ext uri="{FF2B5EF4-FFF2-40B4-BE49-F238E27FC236}">
                      <a16:creationId xmlns:a16="http://schemas.microsoft.com/office/drawing/2014/main" id="{ACDCB727-B34B-442D-8A67-47624D10536E}"/>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5" name="Picture 34">
                  <a:extLst>
                    <a:ext uri="{FF2B5EF4-FFF2-40B4-BE49-F238E27FC236}">
                      <a16:creationId xmlns:a16="http://schemas.microsoft.com/office/drawing/2014/main" id="{52327E42-7A15-479D-9761-F6D7CF36B498}"/>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15" name="Group 14">
                <a:extLst>
                  <a:ext uri="{FF2B5EF4-FFF2-40B4-BE49-F238E27FC236}">
                    <a16:creationId xmlns:a16="http://schemas.microsoft.com/office/drawing/2014/main" id="{C07AE443-89CA-430B-9EE0-D368197F4312}"/>
                  </a:ext>
                </a:extLst>
              </p:cNvPr>
              <p:cNvGrpSpPr/>
              <p:nvPr/>
            </p:nvGrpSpPr>
            <p:grpSpPr>
              <a:xfrm>
                <a:off x="208303" y="146055"/>
                <a:ext cx="11731071" cy="6595922"/>
                <a:chOff x="208303" y="146055"/>
                <a:chExt cx="11731071" cy="6595922"/>
              </a:xfrm>
            </p:grpSpPr>
            <p:grpSp>
              <p:nvGrpSpPr>
                <p:cNvPr id="16" name="Group 15">
                  <a:extLst>
                    <a:ext uri="{FF2B5EF4-FFF2-40B4-BE49-F238E27FC236}">
                      <a16:creationId xmlns:a16="http://schemas.microsoft.com/office/drawing/2014/main" id="{9515C490-9BE9-4B71-8782-BEBF18704C46}"/>
                    </a:ext>
                  </a:extLst>
                </p:cNvPr>
                <p:cNvGrpSpPr/>
                <p:nvPr/>
              </p:nvGrpSpPr>
              <p:grpSpPr>
                <a:xfrm>
                  <a:off x="11604987" y="146055"/>
                  <a:ext cx="334387" cy="435843"/>
                  <a:chOff x="11604987" y="146055"/>
                  <a:chExt cx="334387" cy="435843"/>
                </a:xfrm>
              </p:grpSpPr>
              <p:grpSp>
                <p:nvGrpSpPr>
                  <p:cNvPr id="26" name="Group 25">
                    <a:extLst>
                      <a:ext uri="{FF2B5EF4-FFF2-40B4-BE49-F238E27FC236}">
                        <a16:creationId xmlns:a16="http://schemas.microsoft.com/office/drawing/2014/main" id="{1CA82734-1819-4FA1-A25A-058260DBEF40}"/>
                      </a:ext>
                    </a:extLst>
                  </p:cNvPr>
                  <p:cNvGrpSpPr>
                    <a:grpSpLocks noChangeAspect="1"/>
                  </p:cNvGrpSpPr>
                  <p:nvPr/>
                </p:nvGrpSpPr>
                <p:grpSpPr>
                  <a:xfrm>
                    <a:off x="11770125" y="399018"/>
                    <a:ext cx="169249" cy="182880"/>
                    <a:chOff x="7310041" y="760941"/>
                    <a:chExt cx="1043386" cy="1127422"/>
                  </a:xfrm>
                </p:grpSpPr>
                <p:sp>
                  <p:nvSpPr>
                    <p:cNvPr id="31" name="Freeform 72">
                      <a:extLst>
                        <a:ext uri="{FF2B5EF4-FFF2-40B4-BE49-F238E27FC236}">
                          <a16:creationId xmlns:a16="http://schemas.microsoft.com/office/drawing/2014/main" id="{1E56556D-3AE9-4138-AEAD-017A6993A67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2" name="Rectangle 31">
                      <a:extLst>
                        <a:ext uri="{FF2B5EF4-FFF2-40B4-BE49-F238E27FC236}">
                          <a16:creationId xmlns:a16="http://schemas.microsoft.com/office/drawing/2014/main" id="{5180BA1D-7BE2-4F55-9FF4-C64B96797C8A}"/>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3" name="Rectangle 32">
                      <a:extLst>
                        <a:ext uri="{FF2B5EF4-FFF2-40B4-BE49-F238E27FC236}">
                          <a16:creationId xmlns:a16="http://schemas.microsoft.com/office/drawing/2014/main" id="{7DA30FC5-F9A8-45B7-A91C-1795B3B16AC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27" name="Group 26">
                    <a:extLst>
                      <a:ext uri="{FF2B5EF4-FFF2-40B4-BE49-F238E27FC236}">
                        <a16:creationId xmlns:a16="http://schemas.microsoft.com/office/drawing/2014/main" id="{E9373353-C2C0-4E21-AB06-CD4C9F85BCF6}"/>
                      </a:ext>
                    </a:extLst>
                  </p:cNvPr>
                  <p:cNvGrpSpPr>
                    <a:grpSpLocks noChangeAspect="1"/>
                  </p:cNvGrpSpPr>
                  <p:nvPr/>
                </p:nvGrpSpPr>
                <p:grpSpPr>
                  <a:xfrm>
                    <a:off x="11604987" y="146055"/>
                    <a:ext cx="73152" cy="73152"/>
                    <a:chOff x="7310041" y="760941"/>
                    <a:chExt cx="1043386" cy="1127422"/>
                  </a:xfrm>
                </p:grpSpPr>
                <p:sp>
                  <p:nvSpPr>
                    <p:cNvPr id="28" name="Freeform 69">
                      <a:extLst>
                        <a:ext uri="{FF2B5EF4-FFF2-40B4-BE49-F238E27FC236}">
                          <a16:creationId xmlns:a16="http://schemas.microsoft.com/office/drawing/2014/main" id="{D3A18407-6B2B-4F6F-BDA4-B18110257D4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9" name="Rectangle 28">
                      <a:extLst>
                        <a:ext uri="{FF2B5EF4-FFF2-40B4-BE49-F238E27FC236}">
                          <a16:creationId xmlns:a16="http://schemas.microsoft.com/office/drawing/2014/main" id="{C8C835B9-C9CE-4EFF-AB4C-82C53B49BC5B}"/>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0" name="Rectangle 29">
                      <a:extLst>
                        <a:ext uri="{FF2B5EF4-FFF2-40B4-BE49-F238E27FC236}">
                          <a16:creationId xmlns:a16="http://schemas.microsoft.com/office/drawing/2014/main" id="{4ACB45B2-367E-46E8-9322-D574DDB831B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18" name="Group 17">
                  <a:extLst>
                    <a:ext uri="{FF2B5EF4-FFF2-40B4-BE49-F238E27FC236}">
                      <a16:creationId xmlns:a16="http://schemas.microsoft.com/office/drawing/2014/main" id="{A05723FE-4EC2-4E3F-ABF2-5C4B263C2F61}"/>
                    </a:ext>
                  </a:extLst>
                </p:cNvPr>
                <p:cNvGrpSpPr/>
                <p:nvPr/>
              </p:nvGrpSpPr>
              <p:grpSpPr>
                <a:xfrm>
                  <a:off x="208303" y="5787704"/>
                  <a:ext cx="437544" cy="389381"/>
                  <a:chOff x="9178262" y="1315181"/>
                  <a:chExt cx="437544" cy="389381"/>
                </a:xfrm>
              </p:grpSpPr>
              <p:pic>
                <p:nvPicPr>
                  <p:cNvPr id="24" name="Picture 23">
                    <a:extLst>
                      <a:ext uri="{FF2B5EF4-FFF2-40B4-BE49-F238E27FC236}">
                        <a16:creationId xmlns:a16="http://schemas.microsoft.com/office/drawing/2014/main" id="{1737892D-62CD-4CE5-BBA0-43EE0DFCBF8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25" name="Picture 24">
                    <a:extLst>
                      <a:ext uri="{FF2B5EF4-FFF2-40B4-BE49-F238E27FC236}">
                        <a16:creationId xmlns:a16="http://schemas.microsoft.com/office/drawing/2014/main" id="{F175782B-6E92-4CD5-BB5A-8E885FB08C2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20" name="Group 19">
                  <a:extLst>
                    <a:ext uri="{FF2B5EF4-FFF2-40B4-BE49-F238E27FC236}">
                      <a16:creationId xmlns:a16="http://schemas.microsoft.com/office/drawing/2014/main" id="{A969F401-BA86-44FD-BA9D-B3BAD84F9FE8}"/>
                    </a:ext>
                  </a:extLst>
                </p:cNvPr>
                <p:cNvGrpSpPr/>
                <p:nvPr/>
              </p:nvGrpSpPr>
              <p:grpSpPr>
                <a:xfrm>
                  <a:off x="250899" y="6421937"/>
                  <a:ext cx="669934" cy="274320"/>
                  <a:chOff x="9445759" y="1430242"/>
                  <a:chExt cx="669934" cy="274320"/>
                </a:xfrm>
              </p:grpSpPr>
              <p:pic>
                <p:nvPicPr>
                  <p:cNvPr id="22" name="Picture 21">
                    <a:extLst>
                      <a:ext uri="{FF2B5EF4-FFF2-40B4-BE49-F238E27FC236}">
                        <a16:creationId xmlns:a16="http://schemas.microsoft.com/office/drawing/2014/main" id="{485AC907-97D3-4BCA-A6F5-4CF4D785C88B}"/>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23" name="Picture 22">
                    <a:extLst>
                      <a:ext uri="{FF2B5EF4-FFF2-40B4-BE49-F238E27FC236}">
                        <a16:creationId xmlns:a16="http://schemas.microsoft.com/office/drawing/2014/main" id="{04CC4D8D-DF1D-4D14-8CC7-72170FD91FB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21" name="Picture 20">
                  <a:extLst>
                    <a:ext uri="{FF2B5EF4-FFF2-40B4-BE49-F238E27FC236}">
                      <a16:creationId xmlns:a16="http://schemas.microsoft.com/office/drawing/2014/main" id="{9939951B-E39E-4641-BE54-AAAD3DF54F8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13" name="Picture 12">
              <a:extLst>
                <a:ext uri="{FF2B5EF4-FFF2-40B4-BE49-F238E27FC236}">
                  <a16:creationId xmlns:a16="http://schemas.microsoft.com/office/drawing/2014/main" id="{E53AA69C-09E9-4F2F-A853-ADD993A76A0E}"/>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More about versions and permissions</a:t>
            </a:r>
          </a:p>
        </p:txBody>
      </p:sp>
      <p:sp>
        <p:nvSpPr>
          <p:cNvPr id="19" name="Content Placeholder 18"/>
          <p:cNvSpPr>
            <a:spLocks noGrp="1"/>
          </p:cNvSpPr>
          <p:nvPr>
            <p:ph sz="quarter" idx="10"/>
          </p:nvPr>
        </p:nvSpPr>
        <p:spPr>
          <a:xfrm>
            <a:off x="914400" y="1828799"/>
            <a:ext cx="10369296" cy="4346575"/>
          </a:xfrm>
        </p:spPr>
        <p:txBody>
          <a:bodyPr/>
          <a:lstStyle/>
          <a:p>
            <a:r>
              <a:rPr lang="en-US"/>
              <a:t>Services can be secured or unsecured</a:t>
            </a:r>
          </a:p>
          <a:p>
            <a:pPr lvl="1"/>
            <a:r>
              <a:rPr lang="en-US"/>
              <a:t>Secured – shared within your Organization or within your ArcGIS Server</a:t>
            </a:r>
          </a:p>
          <a:p>
            <a:pPr lvl="1"/>
            <a:r>
              <a:rPr lang="en-US"/>
              <a:t>Unsecured – shared with everyone</a:t>
            </a:r>
          </a:p>
          <a:p>
            <a:endParaRPr lang="en-US"/>
          </a:p>
          <a:p>
            <a:r>
              <a:rPr lang="en-US"/>
              <a:t>Feature service and version access based on the Portal user not DBMS user</a:t>
            </a:r>
          </a:p>
          <a:p>
            <a:pPr lvl="1"/>
            <a:r>
              <a:rPr lang="en-US"/>
              <a:t>Due to version access it is recommended to use secured services</a:t>
            </a:r>
          </a:p>
          <a:p>
            <a:pPr lvl="1"/>
            <a:r>
              <a:rPr lang="en-US"/>
              <a:t>Editor tracking comes from portal user</a:t>
            </a:r>
          </a:p>
          <a:p>
            <a:pPr lvl="1"/>
            <a:endParaRPr lang="en-US"/>
          </a:p>
          <a:p>
            <a:r>
              <a:rPr lang="en-US"/>
              <a:t>Esri suggests using a protected version for the Default version</a:t>
            </a:r>
          </a:p>
          <a:p>
            <a:pPr lvl="1"/>
            <a:r>
              <a:rPr lang="en-US"/>
              <a:t>Other users can create versions from it</a:t>
            </a:r>
          </a:p>
          <a:p>
            <a:pPr lvl="1"/>
            <a:r>
              <a:rPr lang="en-US"/>
              <a:t>Allows QA by admin before data is posted</a:t>
            </a:r>
          </a:p>
          <a:p>
            <a:endParaRPr lang="en-US"/>
          </a:p>
        </p:txBody>
      </p:sp>
    </p:spTree>
    <p:extLst>
      <p:ext uri="{BB962C8B-B14F-4D97-AF65-F5344CB8AC3E}">
        <p14:creationId xmlns:p14="http://schemas.microsoft.com/office/powerpoint/2010/main" val="49194629"/>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F42BD6CF-D80E-46F4-8F67-DA953009FD7A}"/>
              </a:ext>
            </a:extLst>
          </p:cNvPr>
          <p:cNvGrpSpPr/>
          <p:nvPr/>
        </p:nvGrpSpPr>
        <p:grpSpPr>
          <a:xfrm>
            <a:off x="-16394" y="-8965"/>
            <a:ext cx="12223812" cy="6885432"/>
            <a:chOff x="-7429" y="0"/>
            <a:chExt cx="12223812" cy="6885432"/>
          </a:xfrm>
        </p:grpSpPr>
        <p:sp>
          <p:nvSpPr>
            <p:cNvPr id="43" name="shading (lower right)">
              <a:extLst>
                <a:ext uri="{FF2B5EF4-FFF2-40B4-BE49-F238E27FC236}">
                  <a16:creationId xmlns:a16="http://schemas.microsoft.com/office/drawing/2014/main" id="{866BD240-6B1C-4DE9-8F6E-8E29E740DC18}"/>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4" name="Group 43">
              <a:extLst>
                <a:ext uri="{FF2B5EF4-FFF2-40B4-BE49-F238E27FC236}">
                  <a16:creationId xmlns:a16="http://schemas.microsoft.com/office/drawing/2014/main" id="{287C911A-8817-43D0-989F-C65EC0BC8690}"/>
                </a:ext>
              </a:extLst>
            </p:cNvPr>
            <p:cNvGrpSpPr/>
            <p:nvPr/>
          </p:nvGrpSpPr>
          <p:grpSpPr>
            <a:xfrm>
              <a:off x="0" y="0"/>
              <a:ext cx="12192000" cy="6858000"/>
              <a:chOff x="0" y="0"/>
              <a:chExt cx="12192000" cy="6858000"/>
            </a:xfrm>
          </p:grpSpPr>
          <p:grpSp>
            <p:nvGrpSpPr>
              <p:cNvPr id="46" name="Group 45" hidden="1">
                <a:extLst>
                  <a:ext uri="{FF2B5EF4-FFF2-40B4-BE49-F238E27FC236}">
                    <a16:creationId xmlns:a16="http://schemas.microsoft.com/office/drawing/2014/main" id="{31F4B2FC-933A-4956-A6A9-5E2F32D0CE95}"/>
                  </a:ext>
                </a:extLst>
              </p:cNvPr>
              <p:cNvGrpSpPr/>
              <p:nvPr/>
            </p:nvGrpSpPr>
            <p:grpSpPr>
              <a:xfrm>
                <a:off x="0" y="0"/>
                <a:ext cx="12192000" cy="6858000"/>
                <a:chOff x="0" y="0"/>
                <a:chExt cx="12192000" cy="6858000"/>
              </a:xfrm>
            </p:grpSpPr>
            <p:sp>
              <p:nvSpPr>
                <p:cNvPr id="64" name="Rectangle 63">
                  <a:extLst>
                    <a:ext uri="{FF2B5EF4-FFF2-40B4-BE49-F238E27FC236}">
                      <a16:creationId xmlns:a16="http://schemas.microsoft.com/office/drawing/2014/main" id="{484D1CBC-3829-4C02-BA3F-AA0A3F1B3470}"/>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5" name="Picture 64">
                  <a:extLst>
                    <a:ext uri="{FF2B5EF4-FFF2-40B4-BE49-F238E27FC236}">
                      <a16:creationId xmlns:a16="http://schemas.microsoft.com/office/drawing/2014/main" id="{9B52D07D-AAE1-4BF8-A885-C64B046509B3}"/>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7" name="Group 46">
                <a:extLst>
                  <a:ext uri="{FF2B5EF4-FFF2-40B4-BE49-F238E27FC236}">
                    <a16:creationId xmlns:a16="http://schemas.microsoft.com/office/drawing/2014/main" id="{7918AFDC-D2FE-4C92-BCA5-C4608F7722B3}"/>
                  </a:ext>
                </a:extLst>
              </p:cNvPr>
              <p:cNvGrpSpPr/>
              <p:nvPr/>
            </p:nvGrpSpPr>
            <p:grpSpPr>
              <a:xfrm>
                <a:off x="208303" y="146055"/>
                <a:ext cx="11731071" cy="6595922"/>
                <a:chOff x="208303" y="146055"/>
                <a:chExt cx="11731071" cy="6595922"/>
              </a:xfrm>
            </p:grpSpPr>
            <p:grpSp>
              <p:nvGrpSpPr>
                <p:cNvPr id="48" name="Group 47">
                  <a:extLst>
                    <a:ext uri="{FF2B5EF4-FFF2-40B4-BE49-F238E27FC236}">
                      <a16:creationId xmlns:a16="http://schemas.microsoft.com/office/drawing/2014/main" id="{FC1A604C-FAE9-41AF-8CC9-8AC2C5FBB874}"/>
                    </a:ext>
                  </a:extLst>
                </p:cNvPr>
                <p:cNvGrpSpPr/>
                <p:nvPr/>
              </p:nvGrpSpPr>
              <p:grpSpPr>
                <a:xfrm>
                  <a:off x="11604987" y="146055"/>
                  <a:ext cx="334387" cy="435843"/>
                  <a:chOff x="11604987" y="146055"/>
                  <a:chExt cx="334387" cy="435843"/>
                </a:xfrm>
              </p:grpSpPr>
              <p:grpSp>
                <p:nvGrpSpPr>
                  <p:cNvPr id="56" name="Group 55">
                    <a:extLst>
                      <a:ext uri="{FF2B5EF4-FFF2-40B4-BE49-F238E27FC236}">
                        <a16:creationId xmlns:a16="http://schemas.microsoft.com/office/drawing/2014/main" id="{69F58478-490C-43AE-B5E0-228AA15EBAFA}"/>
                      </a:ext>
                    </a:extLst>
                  </p:cNvPr>
                  <p:cNvGrpSpPr>
                    <a:grpSpLocks noChangeAspect="1"/>
                  </p:cNvGrpSpPr>
                  <p:nvPr/>
                </p:nvGrpSpPr>
                <p:grpSpPr>
                  <a:xfrm>
                    <a:off x="11770125" y="399018"/>
                    <a:ext cx="169249" cy="182880"/>
                    <a:chOff x="7310041" y="760941"/>
                    <a:chExt cx="1043386" cy="1127422"/>
                  </a:xfrm>
                </p:grpSpPr>
                <p:sp>
                  <p:nvSpPr>
                    <p:cNvPr id="61" name="Freeform 72">
                      <a:extLst>
                        <a:ext uri="{FF2B5EF4-FFF2-40B4-BE49-F238E27FC236}">
                          <a16:creationId xmlns:a16="http://schemas.microsoft.com/office/drawing/2014/main" id="{E8570939-F2D2-4281-AB88-D305087E83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2" name="Rectangle 61">
                      <a:extLst>
                        <a:ext uri="{FF2B5EF4-FFF2-40B4-BE49-F238E27FC236}">
                          <a16:creationId xmlns:a16="http://schemas.microsoft.com/office/drawing/2014/main" id="{8A271E21-E625-48D0-9FD6-FF7669F59B5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3" name="Rectangle 62">
                      <a:extLst>
                        <a:ext uri="{FF2B5EF4-FFF2-40B4-BE49-F238E27FC236}">
                          <a16:creationId xmlns:a16="http://schemas.microsoft.com/office/drawing/2014/main" id="{338387CE-8679-4D64-8324-345FE8E6586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7" name="Group 56">
                    <a:extLst>
                      <a:ext uri="{FF2B5EF4-FFF2-40B4-BE49-F238E27FC236}">
                        <a16:creationId xmlns:a16="http://schemas.microsoft.com/office/drawing/2014/main" id="{0B10F726-EAAE-47B9-9F6B-B5DD490B791A}"/>
                      </a:ext>
                    </a:extLst>
                  </p:cNvPr>
                  <p:cNvGrpSpPr>
                    <a:grpSpLocks noChangeAspect="1"/>
                  </p:cNvGrpSpPr>
                  <p:nvPr/>
                </p:nvGrpSpPr>
                <p:grpSpPr>
                  <a:xfrm>
                    <a:off x="11604987" y="146055"/>
                    <a:ext cx="73152" cy="73152"/>
                    <a:chOff x="7310041" y="760941"/>
                    <a:chExt cx="1043386" cy="1127422"/>
                  </a:xfrm>
                </p:grpSpPr>
                <p:sp>
                  <p:nvSpPr>
                    <p:cNvPr id="58" name="Freeform 69">
                      <a:extLst>
                        <a:ext uri="{FF2B5EF4-FFF2-40B4-BE49-F238E27FC236}">
                          <a16:creationId xmlns:a16="http://schemas.microsoft.com/office/drawing/2014/main" id="{7E204AF6-C6E4-46EE-8732-73228CE7D27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9" name="Rectangle 58">
                      <a:extLst>
                        <a:ext uri="{FF2B5EF4-FFF2-40B4-BE49-F238E27FC236}">
                          <a16:creationId xmlns:a16="http://schemas.microsoft.com/office/drawing/2014/main" id="{322135B8-5981-484D-8392-C973E3085C6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5CA79128-7071-47DE-B99A-237B7B816512}"/>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9" name="Group 48">
                  <a:extLst>
                    <a:ext uri="{FF2B5EF4-FFF2-40B4-BE49-F238E27FC236}">
                      <a16:creationId xmlns:a16="http://schemas.microsoft.com/office/drawing/2014/main" id="{7AF09A53-2B01-4193-B422-5BF12EC46A61}"/>
                    </a:ext>
                  </a:extLst>
                </p:cNvPr>
                <p:cNvGrpSpPr/>
                <p:nvPr/>
              </p:nvGrpSpPr>
              <p:grpSpPr>
                <a:xfrm>
                  <a:off x="208303" y="5787704"/>
                  <a:ext cx="437544" cy="389381"/>
                  <a:chOff x="9178262" y="1315181"/>
                  <a:chExt cx="437544" cy="389381"/>
                </a:xfrm>
              </p:grpSpPr>
              <p:pic>
                <p:nvPicPr>
                  <p:cNvPr id="54" name="Picture 53">
                    <a:extLst>
                      <a:ext uri="{FF2B5EF4-FFF2-40B4-BE49-F238E27FC236}">
                        <a16:creationId xmlns:a16="http://schemas.microsoft.com/office/drawing/2014/main" id="{187EA764-B70B-4BC2-90A1-DE96630D8F5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5" name="Picture 54">
                    <a:extLst>
                      <a:ext uri="{FF2B5EF4-FFF2-40B4-BE49-F238E27FC236}">
                        <a16:creationId xmlns:a16="http://schemas.microsoft.com/office/drawing/2014/main" id="{FE2888B3-49CA-489E-B7B5-55D37996AD4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50" name="Group 49">
                  <a:extLst>
                    <a:ext uri="{FF2B5EF4-FFF2-40B4-BE49-F238E27FC236}">
                      <a16:creationId xmlns:a16="http://schemas.microsoft.com/office/drawing/2014/main" id="{0A4321D7-925B-45AB-84A4-BC6C73917C15}"/>
                    </a:ext>
                  </a:extLst>
                </p:cNvPr>
                <p:cNvGrpSpPr/>
                <p:nvPr/>
              </p:nvGrpSpPr>
              <p:grpSpPr>
                <a:xfrm>
                  <a:off x="250899" y="6421937"/>
                  <a:ext cx="669934" cy="274320"/>
                  <a:chOff x="9445759" y="1430242"/>
                  <a:chExt cx="669934" cy="274320"/>
                </a:xfrm>
              </p:grpSpPr>
              <p:pic>
                <p:nvPicPr>
                  <p:cNvPr id="52" name="Picture 51">
                    <a:extLst>
                      <a:ext uri="{FF2B5EF4-FFF2-40B4-BE49-F238E27FC236}">
                        <a16:creationId xmlns:a16="http://schemas.microsoft.com/office/drawing/2014/main" id="{BBCFD96B-E74F-4716-BC58-111407DFD11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3" name="Picture 52">
                    <a:extLst>
                      <a:ext uri="{FF2B5EF4-FFF2-40B4-BE49-F238E27FC236}">
                        <a16:creationId xmlns:a16="http://schemas.microsoft.com/office/drawing/2014/main" id="{3D2B3652-BF22-4F3D-9B32-51FA8784C4F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51" name="Picture 50">
                  <a:extLst>
                    <a:ext uri="{FF2B5EF4-FFF2-40B4-BE49-F238E27FC236}">
                      <a16:creationId xmlns:a16="http://schemas.microsoft.com/office/drawing/2014/main" id="{848839D0-25F6-4885-9559-9FA502A3506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5" name="Picture 44">
              <a:extLst>
                <a:ext uri="{FF2B5EF4-FFF2-40B4-BE49-F238E27FC236}">
                  <a16:creationId xmlns:a16="http://schemas.microsoft.com/office/drawing/2014/main" id="{1A31148A-BEEF-4B55-9495-69EA72D04CB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r>
              <a:rPr lang="en-US" dirty="0"/>
              <a:t>Make a branch version connection in Pro</a:t>
            </a:r>
          </a:p>
          <a:p>
            <a:r>
              <a:rPr lang="en-US" dirty="0"/>
              <a:t>Register as branch versioned</a:t>
            </a:r>
          </a:p>
          <a:p>
            <a:r>
              <a:rPr lang="en-US" dirty="0"/>
              <a:t>Help Topic -&gt; “Share branch versioned data”</a:t>
            </a:r>
          </a:p>
          <a:p>
            <a:pPr lvl="1"/>
            <a:endParaRPr lang="en-US" dirty="0"/>
          </a:p>
          <a:p>
            <a:endParaRPr lang="en-US" dirty="0"/>
          </a:p>
        </p:txBody>
      </p:sp>
      <p:grpSp>
        <p:nvGrpSpPr>
          <p:cNvPr id="14" name="Group 11">
            <a:extLst>
              <a:ext uri="{FF2B5EF4-FFF2-40B4-BE49-F238E27FC236}">
                <a16:creationId xmlns:a16="http://schemas.microsoft.com/office/drawing/2014/main" id="{C7356057-DF5F-4678-B149-E74F3E6A8A34}"/>
              </a:ext>
            </a:extLst>
          </p:cNvPr>
          <p:cNvGrpSpPr>
            <a:grpSpLocks noChangeAspect="1"/>
          </p:cNvGrpSpPr>
          <p:nvPr/>
        </p:nvGrpSpPr>
        <p:grpSpPr bwMode="auto">
          <a:xfrm>
            <a:off x="8587226" y="2264280"/>
            <a:ext cx="2554386" cy="2621020"/>
            <a:chOff x="1419" y="892"/>
            <a:chExt cx="460" cy="472"/>
          </a:xfrm>
        </p:grpSpPr>
        <p:sp useBgFill="1">
          <p:nvSpPr>
            <p:cNvPr id="15" name="Freeform 13">
              <a:extLst>
                <a:ext uri="{FF2B5EF4-FFF2-40B4-BE49-F238E27FC236}">
                  <a16:creationId xmlns:a16="http://schemas.microsoft.com/office/drawing/2014/main" id="{76F779EB-814E-462B-B042-3635109A7E62}"/>
                </a:ext>
              </a:extLst>
            </p:cNvPr>
            <p:cNvSpPr>
              <a:spLocks noEditPoints="1"/>
            </p:cNvSpPr>
            <p:nvPr/>
          </p:nvSpPr>
          <p:spPr bwMode="auto">
            <a:xfrm>
              <a:off x="1419" y="892"/>
              <a:ext cx="460" cy="472"/>
            </a:xfrm>
            <a:custGeom>
              <a:avLst/>
              <a:gdLst>
                <a:gd name="T0" fmla="*/ 1189 w 2304"/>
                <a:gd name="T1" fmla="*/ 1219 h 2364"/>
                <a:gd name="T2" fmla="*/ 1232 w 2304"/>
                <a:gd name="T3" fmla="*/ 1176 h 2364"/>
                <a:gd name="T4" fmla="*/ 1116 w 2304"/>
                <a:gd name="T5" fmla="*/ 1098 h 2364"/>
                <a:gd name="T6" fmla="*/ 1060 w 2304"/>
                <a:gd name="T7" fmla="*/ 1074 h 2364"/>
                <a:gd name="T8" fmla="*/ 1020 w 2304"/>
                <a:gd name="T9" fmla="*/ 1047 h 2364"/>
                <a:gd name="T10" fmla="*/ 980 w 2304"/>
                <a:gd name="T11" fmla="*/ 1014 h 2364"/>
                <a:gd name="T12" fmla="*/ 917 w 2304"/>
                <a:gd name="T13" fmla="*/ 0 h 2364"/>
                <a:gd name="T14" fmla="*/ 1082 w 2304"/>
                <a:gd name="T15" fmla="*/ 47 h 2364"/>
                <a:gd name="T16" fmla="*/ 1193 w 2304"/>
                <a:gd name="T17" fmla="*/ 175 h 2364"/>
                <a:gd name="T18" fmla="*/ 1221 w 2304"/>
                <a:gd name="T19" fmla="*/ 335 h 2364"/>
                <a:gd name="T20" fmla="*/ 1164 w 2304"/>
                <a:gd name="T21" fmla="*/ 486 h 2364"/>
                <a:gd name="T22" fmla="*/ 1200 w 2304"/>
                <a:gd name="T23" fmla="*/ 682 h 2364"/>
                <a:gd name="T24" fmla="*/ 1227 w 2304"/>
                <a:gd name="T25" fmla="*/ 585 h 2364"/>
                <a:gd name="T26" fmla="*/ 1325 w 2304"/>
                <a:gd name="T27" fmla="*/ 525 h 2364"/>
                <a:gd name="T28" fmla="*/ 1433 w 2304"/>
                <a:gd name="T29" fmla="*/ 528 h 2364"/>
                <a:gd name="T30" fmla="*/ 1505 w 2304"/>
                <a:gd name="T31" fmla="*/ 606 h 2364"/>
                <a:gd name="T32" fmla="*/ 1650 w 2304"/>
                <a:gd name="T33" fmla="*/ 910 h 2364"/>
                <a:gd name="T34" fmla="*/ 1659 w 2304"/>
                <a:gd name="T35" fmla="*/ 1030 h 2364"/>
                <a:gd name="T36" fmla="*/ 2212 w 2304"/>
                <a:gd name="T37" fmla="*/ 1103 h 2364"/>
                <a:gd name="T38" fmla="*/ 2292 w 2304"/>
                <a:gd name="T39" fmla="*/ 1167 h 2364"/>
                <a:gd name="T40" fmla="*/ 2301 w 2304"/>
                <a:gd name="T41" fmla="*/ 1349 h 2364"/>
                <a:gd name="T42" fmla="*/ 2238 w 2304"/>
                <a:gd name="T43" fmla="*/ 1429 h 2364"/>
                <a:gd name="T44" fmla="*/ 2211 w 2304"/>
                <a:gd name="T45" fmla="*/ 2318 h 2364"/>
                <a:gd name="T46" fmla="*/ 2118 w 2304"/>
                <a:gd name="T47" fmla="*/ 2363 h 2364"/>
                <a:gd name="T48" fmla="*/ 1336 w 2304"/>
                <a:gd name="T49" fmla="*/ 2337 h 2364"/>
                <a:gd name="T50" fmla="*/ 1291 w 2304"/>
                <a:gd name="T51" fmla="*/ 2243 h 2364"/>
                <a:gd name="T52" fmla="*/ 1243 w 2304"/>
                <a:gd name="T53" fmla="*/ 1990 h 2364"/>
                <a:gd name="T54" fmla="*/ 1076 w 2304"/>
                <a:gd name="T55" fmla="*/ 1757 h 2364"/>
                <a:gd name="T56" fmla="*/ 1012 w 2304"/>
                <a:gd name="T57" fmla="*/ 1828 h 2364"/>
                <a:gd name="T58" fmla="*/ 786 w 2304"/>
                <a:gd name="T59" fmla="*/ 1960 h 2364"/>
                <a:gd name="T60" fmla="*/ 963 w 2304"/>
                <a:gd name="T61" fmla="*/ 1987 h 2364"/>
                <a:gd name="T62" fmla="*/ 1008 w 2304"/>
                <a:gd name="T63" fmla="*/ 2080 h 2364"/>
                <a:gd name="T64" fmla="*/ 1004 w 2304"/>
                <a:gd name="T65" fmla="*/ 2272 h 2364"/>
                <a:gd name="T66" fmla="*/ 940 w 2304"/>
                <a:gd name="T67" fmla="*/ 2352 h 2364"/>
                <a:gd name="T68" fmla="*/ 771 w 2304"/>
                <a:gd name="T69" fmla="*/ 2360 h 2364"/>
                <a:gd name="T70" fmla="*/ 506 w 2304"/>
                <a:gd name="T71" fmla="*/ 2319 h 2364"/>
                <a:gd name="T72" fmla="*/ 412 w 2304"/>
                <a:gd name="T73" fmla="*/ 2364 h 2364"/>
                <a:gd name="T74" fmla="*/ 248 w 2304"/>
                <a:gd name="T75" fmla="*/ 2337 h 2364"/>
                <a:gd name="T76" fmla="*/ 203 w 2304"/>
                <a:gd name="T77" fmla="*/ 2244 h 2364"/>
                <a:gd name="T78" fmla="*/ 206 w 2304"/>
                <a:gd name="T79" fmla="*/ 2052 h 2364"/>
                <a:gd name="T80" fmla="*/ 271 w 2304"/>
                <a:gd name="T81" fmla="*/ 1972 h 2364"/>
                <a:gd name="T82" fmla="*/ 427 w 2304"/>
                <a:gd name="T83" fmla="*/ 1838 h 2364"/>
                <a:gd name="T84" fmla="*/ 165 w 2304"/>
                <a:gd name="T85" fmla="*/ 1812 h 2364"/>
                <a:gd name="T86" fmla="*/ 121 w 2304"/>
                <a:gd name="T87" fmla="*/ 1718 h 2364"/>
                <a:gd name="T88" fmla="*/ 3 w 2304"/>
                <a:gd name="T89" fmla="*/ 665 h 2364"/>
                <a:gd name="T90" fmla="*/ 60 w 2304"/>
                <a:gd name="T91" fmla="*/ 591 h 2364"/>
                <a:gd name="T92" fmla="*/ 265 w 2304"/>
                <a:gd name="T93" fmla="*/ 560 h 2364"/>
                <a:gd name="T94" fmla="*/ 352 w 2304"/>
                <a:gd name="T95" fmla="*/ 597 h 2364"/>
                <a:gd name="T96" fmla="*/ 417 w 2304"/>
                <a:gd name="T97" fmla="*/ 910 h 2364"/>
                <a:gd name="T98" fmla="*/ 556 w 2304"/>
                <a:gd name="T99" fmla="*/ 470 h 2364"/>
                <a:gd name="T100" fmla="*/ 626 w 2304"/>
                <a:gd name="T101" fmla="*/ 394 h 2364"/>
                <a:gd name="T102" fmla="*/ 625 w 2304"/>
                <a:gd name="T103" fmla="*/ 221 h 2364"/>
                <a:gd name="T104" fmla="*/ 714 w 2304"/>
                <a:gd name="T105" fmla="*/ 77 h 2364"/>
                <a:gd name="T106" fmla="*/ 873 w 2304"/>
                <a:gd name="T107" fmla="*/ 4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4" h="2364">
                  <a:moveTo>
                    <a:pt x="963" y="1000"/>
                  </a:moveTo>
                  <a:lnTo>
                    <a:pt x="902" y="1204"/>
                  </a:lnTo>
                  <a:lnTo>
                    <a:pt x="1153" y="1214"/>
                  </a:lnTo>
                  <a:lnTo>
                    <a:pt x="1189" y="1219"/>
                  </a:lnTo>
                  <a:lnTo>
                    <a:pt x="1223" y="1231"/>
                  </a:lnTo>
                  <a:lnTo>
                    <a:pt x="1223" y="1219"/>
                  </a:lnTo>
                  <a:lnTo>
                    <a:pt x="1226" y="1197"/>
                  </a:lnTo>
                  <a:lnTo>
                    <a:pt x="1232" y="1176"/>
                  </a:lnTo>
                  <a:lnTo>
                    <a:pt x="1241" y="1157"/>
                  </a:lnTo>
                  <a:lnTo>
                    <a:pt x="1254" y="1140"/>
                  </a:lnTo>
                  <a:lnTo>
                    <a:pt x="1121" y="1100"/>
                  </a:lnTo>
                  <a:lnTo>
                    <a:pt x="1116" y="1098"/>
                  </a:lnTo>
                  <a:lnTo>
                    <a:pt x="1106" y="1094"/>
                  </a:lnTo>
                  <a:lnTo>
                    <a:pt x="1093" y="1089"/>
                  </a:lnTo>
                  <a:lnTo>
                    <a:pt x="1076" y="1082"/>
                  </a:lnTo>
                  <a:lnTo>
                    <a:pt x="1060" y="1074"/>
                  </a:lnTo>
                  <a:lnTo>
                    <a:pt x="1043" y="1065"/>
                  </a:lnTo>
                  <a:lnTo>
                    <a:pt x="1029" y="1056"/>
                  </a:lnTo>
                  <a:lnTo>
                    <a:pt x="1026" y="1053"/>
                  </a:lnTo>
                  <a:lnTo>
                    <a:pt x="1020" y="1047"/>
                  </a:lnTo>
                  <a:lnTo>
                    <a:pt x="1012" y="1040"/>
                  </a:lnTo>
                  <a:lnTo>
                    <a:pt x="1001" y="1031"/>
                  </a:lnTo>
                  <a:lnTo>
                    <a:pt x="990" y="1023"/>
                  </a:lnTo>
                  <a:lnTo>
                    <a:pt x="980" y="1014"/>
                  </a:lnTo>
                  <a:lnTo>
                    <a:pt x="972" y="1006"/>
                  </a:lnTo>
                  <a:lnTo>
                    <a:pt x="966" y="1001"/>
                  </a:lnTo>
                  <a:lnTo>
                    <a:pt x="963" y="1000"/>
                  </a:lnTo>
                  <a:close/>
                  <a:moveTo>
                    <a:pt x="917" y="0"/>
                  </a:moveTo>
                  <a:lnTo>
                    <a:pt x="962" y="4"/>
                  </a:lnTo>
                  <a:lnTo>
                    <a:pt x="1004" y="12"/>
                  </a:lnTo>
                  <a:lnTo>
                    <a:pt x="1044" y="28"/>
                  </a:lnTo>
                  <a:lnTo>
                    <a:pt x="1082" y="47"/>
                  </a:lnTo>
                  <a:lnTo>
                    <a:pt x="1116" y="73"/>
                  </a:lnTo>
                  <a:lnTo>
                    <a:pt x="1146" y="103"/>
                  </a:lnTo>
                  <a:lnTo>
                    <a:pt x="1173" y="137"/>
                  </a:lnTo>
                  <a:lnTo>
                    <a:pt x="1193" y="175"/>
                  </a:lnTo>
                  <a:lnTo>
                    <a:pt x="1210" y="216"/>
                  </a:lnTo>
                  <a:lnTo>
                    <a:pt x="1219" y="255"/>
                  </a:lnTo>
                  <a:lnTo>
                    <a:pt x="1222" y="295"/>
                  </a:lnTo>
                  <a:lnTo>
                    <a:pt x="1221" y="335"/>
                  </a:lnTo>
                  <a:lnTo>
                    <a:pt x="1215" y="374"/>
                  </a:lnTo>
                  <a:lnTo>
                    <a:pt x="1204" y="412"/>
                  </a:lnTo>
                  <a:lnTo>
                    <a:pt x="1187" y="449"/>
                  </a:lnTo>
                  <a:lnTo>
                    <a:pt x="1164" y="486"/>
                  </a:lnTo>
                  <a:lnTo>
                    <a:pt x="1136" y="519"/>
                  </a:lnTo>
                  <a:lnTo>
                    <a:pt x="1105" y="547"/>
                  </a:lnTo>
                  <a:lnTo>
                    <a:pt x="1069" y="571"/>
                  </a:lnTo>
                  <a:lnTo>
                    <a:pt x="1200" y="682"/>
                  </a:lnTo>
                  <a:lnTo>
                    <a:pt x="1200" y="655"/>
                  </a:lnTo>
                  <a:lnTo>
                    <a:pt x="1205" y="630"/>
                  </a:lnTo>
                  <a:lnTo>
                    <a:pt x="1214" y="607"/>
                  </a:lnTo>
                  <a:lnTo>
                    <a:pt x="1227" y="585"/>
                  </a:lnTo>
                  <a:lnTo>
                    <a:pt x="1244" y="566"/>
                  </a:lnTo>
                  <a:lnTo>
                    <a:pt x="1266" y="550"/>
                  </a:lnTo>
                  <a:lnTo>
                    <a:pt x="1290" y="538"/>
                  </a:lnTo>
                  <a:lnTo>
                    <a:pt x="1325" y="525"/>
                  </a:lnTo>
                  <a:lnTo>
                    <a:pt x="1349" y="518"/>
                  </a:lnTo>
                  <a:lnTo>
                    <a:pt x="1374" y="515"/>
                  </a:lnTo>
                  <a:lnTo>
                    <a:pt x="1403" y="519"/>
                  </a:lnTo>
                  <a:lnTo>
                    <a:pt x="1433" y="528"/>
                  </a:lnTo>
                  <a:lnTo>
                    <a:pt x="1455" y="542"/>
                  </a:lnTo>
                  <a:lnTo>
                    <a:pt x="1476" y="560"/>
                  </a:lnTo>
                  <a:lnTo>
                    <a:pt x="1493" y="582"/>
                  </a:lnTo>
                  <a:lnTo>
                    <a:pt x="1505" y="606"/>
                  </a:lnTo>
                  <a:lnTo>
                    <a:pt x="1593" y="842"/>
                  </a:lnTo>
                  <a:lnTo>
                    <a:pt x="1616" y="861"/>
                  </a:lnTo>
                  <a:lnTo>
                    <a:pt x="1634" y="884"/>
                  </a:lnTo>
                  <a:lnTo>
                    <a:pt x="1650" y="910"/>
                  </a:lnTo>
                  <a:lnTo>
                    <a:pt x="1660" y="939"/>
                  </a:lnTo>
                  <a:lnTo>
                    <a:pt x="1665" y="970"/>
                  </a:lnTo>
                  <a:lnTo>
                    <a:pt x="1665" y="1000"/>
                  </a:lnTo>
                  <a:lnTo>
                    <a:pt x="1659" y="1030"/>
                  </a:lnTo>
                  <a:lnTo>
                    <a:pt x="1648" y="1076"/>
                  </a:lnTo>
                  <a:lnTo>
                    <a:pt x="1639" y="1099"/>
                  </a:lnTo>
                  <a:lnTo>
                    <a:pt x="2185" y="1099"/>
                  </a:lnTo>
                  <a:lnTo>
                    <a:pt x="2212" y="1103"/>
                  </a:lnTo>
                  <a:lnTo>
                    <a:pt x="2238" y="1111"/>
                  </a:lnTo>
                  <a:lnTo>
                    <a:pt x="2260" y="1126"/>
                  </a:lnTo>
                  <a:lnTo>
                    <a:pt x="2278" y="1144"/>
                  </a:lnTo>
                  <a:lnTo>
                    <a:pt x="2292" y="1167"/>
                  </a:lnTo>
                  <a:lnTo>
                    <a:pt x="2301" y="1191"/>
                  </a:lnTo>
                  <a:lnTo>
                    <a:pt x="2304" y="1219"/>
                  </a:lnTo>
                  <a:lnTo>
                    <a:pt x="2304" y="1322"/>
                  </a:lnTo>
                  <a:lnTo>
                    <a:pt x="2301" y="1349"/>
                  </a:lnTo>
                  <a:lnTo>
                    <a:pt x="2292" y="1375"/>
                  </a:lnTo>
                  <a:lnTo>
                    <a:pt x="2278" y="1397"/>
                  </a:lnTo>
                  <a:lnTo>
                    <a:pt x="2260" y="1416"/>
                  </a:lnTo>
                  <a:lnTo>
                    <a:pt x="2238" y="1429"/>
                  </a:lnTo>
                  <a:lnTo>
                    <a:pt x="2238" y="2243"/>
                  </a:lnTo>
                  <a:lnTo>
                    <a:pt x="2234" y="2271"/>
                  </a:lnTo>
                  <a:lnTo>
                    <a:pt x="2224" y="2296"/>
                  </a:lnTo>
                  <a:lnTo>
                    <a:pt x="2211" y="2318"/>
                  </a:lnTo>
                  <a:lnTo>
                    <a:pt x="2192" y="2337"/>
                  </a:lnTo>
                  <a:lnTo>
                    <a:pt x="2170" y="2351"/>
                  </a:lnTo>
                  <a:lnTo>
                    <a:pt x="2145" y="2360"/>
                  </a:lnTo>
                  <a:lnTo>
                    <a:pt x="2118" y="2363"/>
                  </a:lnTo>
                  <a:lnTo>
                    <a:pt x="1411" y="2363"/>
                  </a:lnTo>
                  <a:lnTo>
                    <a:pt x="1383" y="2360"/>
                  </a:lnTo>
                  <a:lnTo>
                    <a:pt x="1358" y="2351"/>
                  </a:lnTo>
                  <a:lnTo>
                    <a:pt x="1336" y="2337"/>
                  </a:lnTo>
                  <a:lnTo>
                    <a:pt x="1318" y="2318"/>
                  </a:lnTo>
                  <a:lnTo>
                    <a:pt x="1303" y="2296"/>
                  </a:lnTo>
                  <a:lnTo>
                    <a:pt x="1293" y="2271"/>
                  </a:lnTo>
                  <a:lnTo>
                    <a:pt x="1291" y="2243"/>
                  </a:lnTo>
                  <a:lnTo>
                    <a:pt x="1291" y="2000"/>
                  </a:lnTo>
                  <a:lnTo>
                    <a:pt x="1290" y="2000"/>
                  </a:lnTo>
                  <a:lnTo>
                    <a:pt x="1266" y="1997"/>
                  </a:lnTo>
                  <a:lnTo>
                    <a:pt x="1243" y="1990"/>
                  </a:lnTo>
                  <a:lnTo>
                    <a:pt x="1222" y="1978"/>
                  </a:lnTo>
                  <a:lnTo>
                    <a:pt x="1203" y="1962"/>
                  </a:lnTo>
                  <a:lnTo>
                    <a:pt x="1188" y="1942"/>
                  </a:lnTo>
                  <a:lnTo>
                    <a:pt x="1076" y="1757"/>
                  </a:lnTo>
                  <a:lnTo>
                    <a:pt x="1066" y="1780"/>
                  </a:lnTo>
                  <a:lnTo>
                    <a:pt x="1052" y="1799"/>
                  </a:lnTo>
                  <a:lnTo>
                    <a:pt x="1034" y="1815"/>
                  </a:lnTo>
                  <a:lnTo>
                    <a:pt x="1012" y="1828"/>
                  </a:lnTo>
                  <a:lnTo>
                    <a:pt x="989" y="1835"/>
                  </a:lnTo>
                  <a:lnTo>
                    <a:pt x="963" y="1838"/>
                  </a:lnTo>
                  <a:lnTo>
                    <a:pt x="786" y="1838"/>
                  </a:lnTo>
                  <a:lnTo>
                    <a:pt x="786" y="1960"/>
                  </a:lnTo>
                  <a:lnTo>
                    <a:pt x="888" y="1960"/>
                  </a:lnTo>
                  <a:lnTo>
                    <a:pt x="916" y="1964"/>
                  </a:lnTo>
                  <a:lnTo>
                    <a:pt x="940" y="1972"/>
                  </a:lnTo>
                  <a:lnTo>
                    <a:pt x="963" y="1987"/>
                  </a:lnTo>
                  <a:lnTo>
                    <a:pt x="982" y="2005"/>
                  </a:lnTo>
                  <a:lnTo>
                    <a:pt x="996" y="2028"/>
                  </a:lnTo>
                  <a:lnTo>
                    <a:pt x="1004" y="2052"/>
                  </a:lnTo>
                  <a:lnTo>
                    <a:pt x="1008" y="2080"/>
                  </a:lnTo>
                  <a:lnTo>
                    <a:pt x="1008" y="2199"/>
                  </a:lnTo>
                  <a:lnTo>
                    <a:pt x="1008" y="2207"/>
                  </a:lnTo>
                  <a:lnTo>
                    <a:pt x="1008" y="2244"/>
                  </a:lnTo>
                  <a:lnTo>
                    <a:pt x="1004" y="2272"/>
                  </a:lnTo>
                  <a:lnTo>
                    <a:pt x="996" y="2297"/>
                  </a:lnTo>
                  <a:lnTo>
                    <a:pt x="982" y="2319"/>
                  </a:lnTo>
                  <a:lnTo>
                    <a:pt x="963" y="2337"/>
                  </a:lnTo>
                  <a:lnTo>
                    <a:pt x="940" y="2352"/>
                  </a:lnTo>
                  <a:lnTo>
                    <a:pt x="915" y="2360"/>
                  </a:lnTo>
                  <a:lnTo>
                    <a:pt x="888" y="2364"/>
                  </a:lnTo>
                  <a:lnTo>
                    <a:pt x="799" y="2364"/>
                  </a:lnTo>
                  <a:lnTo>
                    <a:pt x="771" y="2360"/>
                  </a:lnTo>
                  <a:lnTo>
                    <a:pt x="746" y="2352"/>
                  </a:lnTo>
                  <a:lnTo>
                    <a:pt x="724" y="2337"/>
                  </a:lnTo>
                  <a:lnTo>
                    <a:pt x="705" y="2319"/>
                  </a:lnTo>
                  <a:lnTo>
                    <a:pt x="506" y="2319"/>
                  </a:lnTo>
                  <a:lnTo>
                    <a:pt x="487" y="2337"/>
                  </a:lnTo>
                  <a:lnTo>
                    <a:pt x="465" y="2352"/>
                  </a:lnTo>
                  <a:lnTo>
                    <a:pt x="440" y="2360"/>
                  </a:lnTo>
                  <a:lnTo>
                    <a:pt x="412" y="2364"/>
                  </a:lnTo>
                  <a:lnTo>
                    <a:pt x="323" y="2364"/>
                  </a:lnTo>
                  <a:lnTo>
                    <a:pt x="296" y="2360"/>
                  </a:lnTo>
                  <a:lnTo>
                    <a:pt x="271" y="2352"/>
                  </a:lnTo>
                  <a:lnTo>
                    <a:pt x="248" y="2337"/>
                  </a:lnTo>
                  <a:lnTo>
                    <a:pt x="229" y="2319"/>
                  </a:lnTo>
                  <a:lnTo>
                    <a:pt x="215" y="2297"/>
                  </a:lnTo>
                  <a:lnTo>
                    <a:pt x="206" y="2272"/>
                  </a:lnTo>
                  <a:lnTo>
                    <a:pt x="203" y="2244"/>
                  </a:lnTo>
                  <a:lnTo>
                    <a:pt x="203" y="2106"/>
                  </a:lnTo>
                  <a:lnTo>
                    <a:pt x="203" y="2099"/>
                  </a:lnTo>
                  <a:lnTo>
                    <a:pt x="203" y="2080"/>
                  </a:lnTo>
                  <a:lnTo>
                    <a:pt x="206" y="2052"/>
                  </a:lnTo>
                  <a:lnTo>
                    <a:pt x="216" y="2028"/>
                  </a:lnTo>
                  <a:lnTo>
                    <a:pt x="229" y="2005"/>
                  </a:lnTo>
                  <a:lnTo>
                    <a:pt x="249" y="1987"/>
                  </a:lnTo>
                  <a:lnTo>
                    <a:pt x="271" y="1972"/>
                  </a:lnTo>
                  <a:lnTo>
                    <a:pt x="296" y="1964"/>
                  </a:lnTo>
                  <a:lnTo>
                    <a:pt x="323" y="1960"/>
                  </a:lnTo>
                  <a:lnTo>
                    <a:pt x="427" y="1960"/>
                  </a:lnTo>
                  <a:lnTo>
                    <a:pt x="427" y="1838"/>
                  </a:lnTo>
                  <a:lnTo>
                    <a:pt x="240" y="1838"/>
                  </a:lnTo>
                  <a:lnTo>
                    <a:pt x="213" y="1835"/>
                  </a:lnTo>
                  <a:lnTo>
                    <a:pt x="188" y="1826"/>
                  </a:lnTo>
                  <a:lnTo>
                    <a:pt x="165" y="1812"/>
                  </a:lnTo>
                  <a:lnTo>
                    <a:pt x="147" y="1793"/>
                  </a:lnTo>
                  <a:lnTo>
                    <a:pt x="133" y="1771"/>
                  </a:lnTo>
                  <a:lnTo>
                    <a:pt x="124" y="1746"/>
                  </a:lnTo>
                  <a:lnTo>
                    <a:pt x="121" y="1718"/>
                  </a:lnTo>
                  <a:lnTo>
                    <a:pt x="121" y="1598"/>
                  </a:lnTo>
                  <a:lnTo>
                    <a:pt x="1" y="712"/>
                  </a:lnTo>
                  <a:lnTo>
                    <a:pt x="0" y="688"/>
                  </a:lnTo>
                  <a:lnTo>
                    <a:pt x="3" y="665"/>
                  </a:lnTo>
                  <a:lnTo>
                    <a:pt x="12" y="642"/>
                  </a:lnTo>
                  <a:lnTo>
                    <a:pt x="25" y="623"/>
                  </a:lnTo>
                  <a:lnTo>
                    <a:pt x="41" y="605"/>
                  </a:lnTo>
                  <a:lnTo>
                    <a:pt x="60" y="591"/>
                  </a:lnTo>
                  <a:lnTo>
                    <a:pt x="82" y="582"/>
                  </a:lnTo>
                  <a:lnTo>
                    <a:pt x="105" y="577"/>
                  </a:lnTo>
                  <a:lnTo>
                    <a:pt x="251" y="560"/>
                  </a:lnTo>
                  <a:lnTo>
                    <a:pt x="265" y="560"/>
                  </a:lnTo>
                  <a:lnTo>
                    <a:pt x="290" y="562"/>
                  </a:lnTo>
                  <a:lnTo>
                    <a:pt x="313" y="570"/>
                  </a:lnTo>
                  <a:lnTo>
                    <a:pt x="333" y="582"/>
                  </a:lnTo>
                  <a:lnTo>
                    <a:pt x="352" y="597"/>
                  </a:lnTo>
                  <a:lnTo>
                    <a:pt x="366" y="617"/>
                  </a:lnTo>
                  <a:lnTo>
                    <a:pt x="377" y="638"/>
                  </a:lnTo>
                  <a:lnTo>
                    <a:pt x="383" y="663"/>
                  </a:lnTo>
                  <a:lnTo>
                    <a:pt x="417" y="910"/>
                  </a:lnTo>
                  <a:lnTo>
                    <a:pt x="508" y="557"/>
                  </a:lnTo>
                  <a:lnTo>
                    <a:pt x="520" y="525"/>
                  </a:lnTo>
                  <a:lnTo>
                    <a:pt x="535" y="496"/>
                  </a:lnTo>
                  <a:lnTo>
                    <a:pt x="556" y="470"/>
                  </a:lnTo>
                  <a:lnTo>
                    <a:pt x="579" y="449"/>
                  </a:lnTo>
                  <a:lnTo>
                    <a:pt x="605" y="430"/>
                  </a:lnTo>
                  <a:lnTo>
                    <a:pt x="633" y="417"/>
                  </a:lnTo>
                  <a:lnTo>
                    <a:pt x="626" y="394"/>
                  </a:lnTo>
                  <a:lnTo>
                    <a:pt x="615" y="349"/>
                  </a:lnTo>
                  <a:lnTo>
                    <a:pt x="613" y="306"/>
                  </a:lnTo>
                  <a:lnTo>
                    <a:pt x="615" y="262"/>
                  </a:lnTo>
                  <a:lnTo>
                    <a:pt x="625" y="221"/>
                  </a:lnTo>
                  <a:lnTo>
                    <a:pt x="639" y="180"/>
                  </a:lnTo>
                  <a:lnTo>
                    <a:pt x="659" y="143"/>
                  </a:lnTo>
                  <a:lnTo>
                    <a:pt x="684" y="109"/>
                  </a:lnTo>
                  <a:lnTo>
                    <a:pt x="714" y="77"/>
                  </a:lnTo>
                  <a:lnTo>
                    <a:pt x="748" y="51"/>
                  </a:lnTo>
                  <a:lnTo>
                    <a:pt x="787" y="29"/>
                  </a:lnTo>
                  <a:lnTo>
                    <a:pt x="829" y="13"/>
                  </a:lnTo>
                  <a:lnTo>
                    <a:pt x="873" y="4"/>
                  </a:lnTo>
                  <a:lnTo>
                    <a:pt x="917"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4">
              <a:extLst>
                <a:ext uri="{FF2B5EF4-FFF2-40B4-BE49-F238E27FC236}">
                  <a16:creationId xmlns:a16="http://schemas.microsoft.com/office/drawing/2014/main" id="{AF83F4ED-EA55-46E6-BCD9-26242427E893}"/>
                </a:ext>
              </a:extLst>
            </p:cNvPr>
            <p:cNvSpPr>
              <a:spLocks noEditPoints="1"/>
            </p:cNvSpPr>
            <p:nvPr/>
          </p:nvSpPr>
          <p:spPr bwMode="auto">
            <a:xfrm>
              <a:off x="1444" y="1019"/>
              <a:ext cx="412" cy="321"/>
            </a:xfrm>
            <a:custGeom>
              <a:avLst/>
              <a:gdLst>
                <a:gd name="T0" fmla="*/ 1215 w 2057"/>
                <a:gd name="T1" fmla="*/ 584 h 1609"/>
                <a:gd name="T2" fmla="*/ 2057 w 2057"/>
                <a:gd name="T3" fmla="*/ 584 h 1609"/>
                <a:gd name="T4" fmla="*/ 2057 w 2057"/>
                <a:gd name="T5" fmla="*/ 687 h 1609"/>
                <a:gd name="T6" fmla="*/ 1990 w 2057"/>
                <a:gd name="T7" fmla="*/ 687 h 1609"/>
                <a:gd name="T8" fmla="*/ 1990 w 2057"/>
                <a:gd name="T9" fmla="*/ 1608 h 1609"/>
                <a:gd name="T10" fmla="*/ 1283 w 2057"/>
                <a:gd name="T11" fmla="*/ 1608 h 1609"/>
                <a:gd name="T12" fmla="*/ 1283 w 2057"/>
                <a:gd name="T13" fmla="*/ 687 h 1609"/>
                <a:gd name="T14" fmla="*/ 1215 w 2057"/>
                <a:gd name="T15" fmla="*/ 687 h 1609"/>
                <a:gd name="T16" fmla="*/ 1215 w 2057"/>
                <a:gd name="T17" fmla="*/ 584 h 1609"/>
                <a:gd name="T18" fmla="*/ 145 w 2057"/>
                <a:gd name="T19" fmla="*/ 53 h 1609"/>
                <a:gd name="T20" fmla="*/ 266 w 2057"/>
                <a:gd name="T21" fmla="*/ 944 h 1609"/>
                <a:gd name="T22" fmla="*/ 835 w 2057"/>
                <a:gd name="T23" fmla="*/ 944 h 1609"/>
                <a:gd name="T24" fmla="*/ 835 w 2057"/>
                <a:gd name="T25" fmla="*/ 1083 h 1609"/>
                <a:gd name="T26" fmla="*/ 538 w 2057"/>
                <a:gd name="T27" fmla="*/ 1083 h 1609"/>
                <a:gd name="T28" fmla="*/ 538 w 2057"/>
                <a:gd name="T29" fmla="*/ 1445 h 1609"/>
                <a:gd name="T30" fmla="*/ 760 w 2057"/>
                <a:gd name="T31" fmla="*/ 1445 h 1609"/>
                <a:gd name="T32" fmla="*/ 760 w 2057"/>
                <a:gd name="T33" fmla="*/ 1609 h 1609"/>
                <a:gd name="T34" fmla="*/ 671 w 2057"/>
                <a:gd name="T35" fmla="*/ 1609 h 1609"/>
                <a:gd name="T36" fmla="*/ 671 w 2057"/>
                <a:gd name="T37" fmla="*/ 1564 h 1609"/>
                <a:gd name="T38" fmla="*/ 284 w 2057"/>
                <a:gd name="T39" fmla="*/ 1564 h 1609"/>
                <a:gd name="T40" fmla="*/ 284 w 2057"/>
                <a:gd name="T41" fmla="*/ 1609 h 1609"/>
                <a:gd name="T42" fmla="*/ 195 w 2057"/>
                <a:gd name="T43" fmla="*/ 1609 h 1609"/>
                <a:gd name="T44" fmla="*/ 195 w 2057"/>
                <a:gd name="T45" fmla="*/ 1445 h 1609"/>
                <a:gd name="T46" fmla="*/ 418 w 2057"/>
                <a:gd name="T47" fmla="*/ 1445 h 1609"/>
                <a:gd name="T48" fmla="*/ 418 w 2057"/>
                <a:gd name="T49" fmla="*/ 1083 h 1609"/>
                <a:gd name="T50" fmla="*/ 120 w 2057"/>
                <a:gd name="T51" fmla="*/ 1083 h 1609"/>
                <a:gd name="T52" fmla="*/ 120 w 2057"/>
                <a:gd name="T53" fmla="*/ 960 h 1609"/>
                <a:gd name="T54" fmla="*/ 120 w 2057"/>
                <a:gd name="T55" fmla="*/ 960 h 1609"/>
                <a:gd name="T56" fmla="*/ 0 w 2057"/>
                <a:gd name="T57" fmla="*/ 70 h 1609"/>
                <a:gd name="T58" fmla="*/ 145 w 2057"/>
                <a:gd name="T59" fmla="*/ 53 h 1609"/>
                <a:gd name="T60" fmla="*/ 1246 w 2057"/>
                <a:gd name="T61" fmla="*/ 0 h 1609"/>
                <a:gd name="T62" fmla="*/ 1250 w 2057"/>
                <a:gd name="T63" fmla="*/ 1 h 1609"/>
                <a:gd name="T64" fmla="*/ 1255 w 2057"/>
                <a:gd name="T65" fmla="*/ 2 h 1609"/>
                <a:gd name="T66" fmla="*/ 1259 w 2057"/>
                <a:gd name="T67" fmla="*/ 5 h 1609"/>
                <a:gd name="T68" fmla="*/ 1262 w 2057"/>
                <a:gd name="T69" fmla="*/ 8 h 1609"/>
                <a:gd name="T70" fmla="*/ 1265 w 2057"/>
                <a:gd name="T71" fmla="*/ 13 h 1609"/>
                <a:gd name="T72" fmla="*/ 1364 w 2057"/>
                <a:gd name="T73" fmla="*/ 275 h 1609"/>
                <a:gd name="T74" fmla="*/ 1364 w 2057"/>
                <a:gd name="T75" fmla="*/ 280 h 1609"/>
                <a:gd name="T76" fmla="*/ 1364 w 2057"/>
                <a:gd name="T77" fmla="*/ 284 h 1609"/>
                <a:gd name="T78" fmla="*/ 1364 w 2057"/>
                <a:gd name="T79" fmla="*/ 289 h 1609"/>
                <a:gd name="T80" fmla="*/ 1274 w 2057"/>
                <a:gd name="T81" fmla="*/ 261 h 1609"/>
                <a:gd name="T82" fmla="*/ 1192 w 2057"/>
                <a:gd name="T83" fmla="*/ 41 h 1609"/>
                <a:gd name="T84" fmla="*/ 1191 w 2057"/>
                <a:gd name="T85" fmla="*/ 30 h 1609"/>
                <a:gd name="T86" fmla="*/ 1196 w 2057"/>
                <a:gd name="T87" fmla="*/ 22 h 1609"/>
                <a:gd name="T88" fmla="*/ 1204 w 2057"/>
                <a:gd name="T89" fmla="*/ 16 h 1609"/>
                <a:gd name="T90" fmla="*/ 1239 w 2057"/>
                <a:gd name="T91" fmla="*/ 1 h 1609"/>
                <a:gd name="T92" fmla="*/ 1243 w 2057"/>
                <a:gd name="T93" fmla="*/ 1 h 1609"/>
                <a:gd name="T94" fmla="*/ 1246 w 2057"/>
                <a:gd name="T95" fmla="*/ 0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57" h="1609">
                  <a:moveTo>
                    <a:pt x="1215" y="584"/>
                  </a:moveTo>
                  <a:lnTo>
                    <a:pt x="2057" y="584"/>
                  </a:lnTo>
                  <a:lnTo>
                    <a:pt x="2057" y="687"/>
                  </a:lnTo>
                  <a:lnTo>
                    <a:pt x="1990" y="687"/>
                  </a:lnTo>
                  <a:lnTo>
                    <a:pt x="1990" y="1608"/>
                  </a:lnTo>
                  <a:lnTo>
                    <a:pt x="1283" y="1608"/>
                  </a:lnTo>
                  <a:lnTo>
                    <a:pt x="1283" y="687"/>
                  </a:lnTo>
                  <a:lnTo>
                    <a:pt x="1215" y="687"/>
                  </a:lnTo>
                  <a:lnTo>
                    <a:pt x="1215" y="584"/>
                  </a:lnTo>
                  <a:close/>
                  <a:moveTo>
                    <a:pt x="145" y="53"/>
                  </a:moveTo>
                  <a:lnTo>
                    <a:pt x="266" y="944"/>
                  </a:lnTo>
                  <a:lnTo>
                    <a:pt x="835" y="944"/>
                  </a:lnTo>
                  <a:lnTo>
                    <a:pt x="835" y="1083"/>
                  </a:lnTo>
                  <a:lnTo>
                    <a:pt x="538" y="1083"/>
                  </a:lnTo>
                  <a:lnTo>
                    <a:pt x="538" y="1445"/>
                  </a:lnTo>
                  <a:lnTo>
                    <a:pt x="760" y="1445"/>
                  </a:lnTo>
                  <a:lnTo>
                    <a:pt x="760" y="1609"/>
                  </a:lnTo>
                  <a:lnTo>
                    <a:pt x="671" y="1609"/>
                  </a:lnTo>
                  <a:lnTo>
                    <a:pt x="671" y="1564"/>
                  </a:lnTo>
                  <a:lnTo>
                    <a:pt x="284" y="1564"/>
                  </a:lnTo>
                  <a:lnTo>
                    <a:pt x="284" y="1609"/>
                  </a:lnTo>
                  <a:lnTo>
                    <a:pt x="195" y="1609"/>
                  </a:lnTo>
                  <a:lnTo>
                    <a:pt x="195" y="1445"/>
                  </a:lnTo>
                  <a:lnTo>
                    <a:pt x="418" y="1445"/>
                  </a:lnTo>
                  <a:lnTo>
                    <a:pt x="418" y="1083"/>
                  </a:lnTo>
                  <a:lnTo>
                    <a:pt x="120" y="1083"/>
                  </a:lnTo>
                  <a:lnTo>
                    <a:pt x="120" y="960"/>
                  </a:lnTo>
                  <a:lnTo>
                    <a:pt x="120" y="960"/>
                  </a:lnTo>
                  <a:lnTo>
                    <a:pt x="0" y="70"/>
                  </a:lnTo>
                  <a:lnTo>
                    <a:pt x="145" y="53"/>
                  </a:lnTo>
                  <a:close/>
                  <a:moveTo>
                    <a:pt x="1246" y="0"/>
                  </a:moveTo>
                  <a:lnTo>
                    <a:pt x="1250" y="1"/>
                  </a:lnTo>
                  <a:lnTo>
                    <a:pt x="1255" y="2"/>
                  </a:lnTo>
                  <a:lnTo>
                    <a:pt x="1259" y="5"/>
                  </a:lnTo>
                  <a:lnTo>
                    <a:pt x="1262" y="8"/>
                  </a:lnTo>
                  <a:lnTo>
                    <a:pt x="1265" y="13"/>
                  </a:lnTo>
                  <a:lnTo>
                    <a:pt x="1364" y="275"/>
                  </a:lnTo>
                  <a:lnTo>
                    <a:pt x="1364" y="280"/>
                  </a:lnTo>
                  <a:lnTo>
                    <a:pt x="1364" y="284"/>
                  </a:lnTo>
                  <a:lnTo>
                    <a:pt x="1364" y="289"/>
                  </a:lnTo>
                  <a:lnTo>
                    <a:pt x="1274" y="261"/>
                  </a:lnTo>
                  <a:lnTo>
                    <a:pt x="1192" y="41"/>
                  </a:lnTo>
                  <a:lnTo>
                    <a:pt x="1191" y="30"/>
                  </a:lnTo>
                  <a:lnTo>
                    <a:pt x="1196" y="22"/>
                  </a:lnTo>
                  <a:lnTo>
                    <a:pt x="1204" y="16"/>
                  </a:lnTo>
                  <a:lnTo>
                    <a:pt x="1239" y="1"/>
                  </a:lnTo>
                  <a:lnTo>
                    <a:pt x="1243" y="1"/>
                  </a:lnTo>
                  <a:lnTo>
                    <a:pt x="124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5">
              <a:extLst>
                <a:ext uri="{FF2B5EF4-FFF2-40B4-BE49-F238E27FC236}">
                  <a16:creationId xmlns:a16="http://schemas.microsoft.com/office/drawing/2014/main" id="{33BAF2FF-DB7B-4BAE-AB19-707EDEB907D1}"/>
                </a:ext>
              </a:extLst>
            </p:cNvPr>
            <p:cNvSpPr>
              <a:spLocks noEditPoints="1"/>
            </p:cNvSpPr>
            <p:nvPr/>
          </p:nvSpPr>
          <p:spPr bwMode="auto">
            <a:xfrm>
              <a:off x="1511" y="916"/>
              <a:ext cx="217" cy="352"/>
            </a:xfrm>
            <a:custGeom>
              <a:avLst/>
              <a:gdLst>
                <a:gd name="T0" fmla="*/ 252 w 1086"/>
                <a:gd name="T1" fmla="*/ 407 h 1760"/>
                <a:gd name="T2" fmla="*/ 434 w 1086"/>
                <a:gd name="T3" fmla="*/ 464 h 1760"/>
                <a:gd name="T4" fmla="*/ 734 w 1086"/>
                <a:gd name="T5" fmla="*/ 713 h 1760"/>
                <a:gd name="T6" fmla="*/ 1037 w 1086"/>
                <a:gd name="T7" fmla="*/ 805 h 1760"/>
                <a:gd name="T8" fmla="*/ 1070 w 1086"/>
                <a:gd name="T9" fmla="*/ 824 h 1760"/>
                <a:gd name="T10" fmla="*/ 1086 w 1086"/>
                <a:gd name="T11" fmla="*/ 858 h 1760"/>
                <a:gd name="T12" fmla="*/ 1072 w 1086"/>
                <a:gd name="T13" fmla="*/ 927 h 1760"/>
                <a:gd name="T14" fmla="*/ 1056 w 1086"/>
                <a:gd name="T15" fmla="*/ 952 h 1760"/>
                <a:gd name="T16" fmla="*/ 1032 w 1086"/>
                <a:gd name="T17" fmla="*/ 961 h 1760"/>
                <a:gd name="T18" fmla="*/ 1000 w 1086"/>
                <a:gd name="T19" fmla="*/ 957 h 1760"/>
                <a:gd name="T20" fmla="*/ 688 w 1086"/>
                <a:gd name="T21" fmla="*/ 863 h 1760"/>
                <a:gd name="T22" fmla="*/ 663 w 1086"/>
                <a:gd name="T23" fmla="*/ 852 h 1760"/>
                <a:gd name="T24" fmla="*/ 642 w 1086"/>
                <a:gd name="T25" fmla="*/ 841 h 1760"/>
                <a:gd name="T26" fmla="*/ 283 w 1086"/>
                <a:gd name="T27" fmla="*/ 1198 h 1760"/>
                <a:gd name="T28" fmla="*/ 707 w 1086"/>
                <a:gd name="T29" fmla="*/ 1217 h 1760"/>
                <a:gd name="T30" fmla="*/ 739 w 1086"/>
                <a:gd name="T31" fmla="*/ 1235 h 1760"/>
                <a:gd name="T32" fmla="*/ 759 w 1086"/>
                <a:gd name="T33" fmla="*/ 1266 h 1760"/>
                <a:gd name="T34" fmla="*/ 830 w 1086"/>
                <a:gd name="T35" fmla="*/ 1760 h 1760"/>
                <a:gd name="T36" fmla="*/ 60 w 1086"/>
                <a:gd name="T37" fmla="*/ 1385 h 1760"/>
                <a:gd name="T38" fmla="*/ 38 w 1086"/>
                <a:gd name="T39" fmla="*/ 1381 h 1760"/>
                <a:gd name="T40" fmla="*/ 6 w 1086"/>
                <a:gd name="T41" fmla="*/ 1079 h 1760"/>
                <a:gd name="T42" fmla="*/ 20 w 1086"/>
                <a:gd name="T43" fmla="*/ 1027 h 1760"/>
                <a:gd name="T44" fmla="*/ 29 w 1086"/>
                <a:gd name="T45" fmla="*/ 990 h 1760"/>
                <a:gd name="T46" fmla="*/ 164 w 1086"/>
                <a:gd name="T47" fmla="*/ 468 h 1760"/>
                <a:gd name="T48" fmla="*/ 184 w 1086"/>
                <a:gd name="T49" fmla="*/ 430 h 1760"/>
                <a:gd name="T50" fmla="*/ 216 w 1086"/>
                <a:gd name="T51" fmla="*/ 410 h 1760"/>
                <a:gd name="T52" fmla="*/ 468 w 1086"/>
                <a:gd name="T53" fmla="*/ 0 h 1760"/>
                <a:gd name="T54" fmla="*/ 530 w 1086"/>
                <a:gd name="T55" fmla="*/ 14 h 1760"/>
                <a:gd name="T56" fmla="*/ 583 w 1086"/>
                <a:gd name="T57" fmla="*/ 49 h 1760"/>
                <a:gd name="T58" fmla="*/ 622 w 1086"/>
                <a:gd name="T59" fmla="*/ 100 h 1760"/>
                <a:gd name="T60" fmla="*/ 642 w 1086"/>
                <a:gd name="T61" fmla="*/ 164 h 1760"/>
                <a:gd name="T62" fmla="*/ 638 w 1086"/>
                <a:gd name="T63" fmla="*/ 228 h 1760"/>
                <a:gd name="T64" fmla="*/ 613 w 1086"/>
                <a:gd name="T65" fmla="*/ 286 h 1760"/>
                <a:gd name="T66" fmla="*/ 570 w 1086"/>
                <a:gd name="T67" fmla="*/ 332 h 1760"/>
                <a:gd name="T68" fmla="*/ 512 w 1086"/>
                <a:gd name="T69" fmla="*/ 362 h 1760"/>
                <a:gd name="T70" fmla="*/ 447 w 1086"/>
                <a:gd name="T71" fmla="*/ 371 h 1760"/>
                <a:gd name="T72" fmla="*/ 385 w 1086"/>
                <a:gd name="T73" fmla="*/ 355 h 1760"/>
                <a:gd name="T74" fmla="*/ 332 w 1086"/>
                <a:gd name="T75" fmla="*/ 321 h 1760"/>
                <a:gd name="T76" fmla="*/ 293 w 1086"/>
                <a:gd name="T77" fmla="*/ 271 h 1760"/>
                <a:gd name="T78" fmla="*/ 274 w 1086"/>
                <a:gd name="T79" fmla="*/ 206 h 1760"/>
                <a:gd name="T80" fmla="*/ 277 w 1086"/>
                <a:gd name="T81" fmla="*/ 142 h 1760"/>
                <a:gd name="T82" fmla="*/ 301 w 1086"/>
                <a:gd name="T83" fmla="*/ 84 h 1760"/>
                <a:gd name="T84" fmla="*/ 345 w 1086"/>
                <a:gd name="T85" fmla="*/ 37 h 1760"/>
                <a:gd name="T86" fmla="*/ 403 w 1086"/>
                <a:gd name="T87" fmla="*/ 8 h 1760"/>
                <a:gd name="T88" fmla="*/ 468 w 1086"/>
                <a:gd name="T89" fmla="*/ 0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86" h="1760">
                  <a:moveTo>
                    <a:pt x="234" y="406"/>
                  </a:moveTo>
                  <a:lnTo>
                    <a:pt x="252" y="407"/>
                  </a:lnTo>
                  <a:lnTo>
                    <a:pt x="418" y="460"/>
                  </a:lnTo>
                  <a:lnTo>
                    <a:pt x="434" y="464"/>
                  </a:lnTo>
                  <a:lnTo>
                    <a:pt x="450" y="472"/>
                  </a:lnTo>
                  <a:lnTo>
                    <a:pt x="734" y="713"/>
                  </a:lnTo>
                  <a:lnTo>
                    <a:pt x="734" y="713"/>
                  </a:lnTo>
                  <a:lnTo>
                    <a:pt x="1037" y="805"/>
                  </a:lnTo>
                  <a:lnTo>
                    <a:pt x="1055" y="812"/>
                  </a:lnTo>
                  <a:lnTo>
                    <a:pt x="1070" y="824"/>
                  </a:lnTo>
                  <a:lnTo>
                    <a:pt x="1081" y="840"/>
                  </a:lnTo>
                  <a:lnTo>
                    <a:pt x="1086" y="858"/>
                  </a:lnTo>
                  <a:lnTo>
                    <a:pt x="1084" y="878"/>
                  </a:lnTo>
                  <a:lnTo>
                    <a:pt x="1072" y="927"/>
                  </a:lnTo>
                  <a:lnTo>
                    <a:pt x="1066" y="942"/>
                  </a:lnTo>
                  <a:lnTo>
                    <a:pt x="1056" y="952"/>
                  </a:lnTo>
                  <a:lnTo>
                    <a:pt x="1045" y="959"/>
                  </a:lnTo>
                  <a:lnTo>
                    <a:pt x="1032" y="961"/>
                  </a:lnTo>
                  <a:lnTo>
                    <a:pt x="1017" y="961"/>
                  </a:lnTo>
                  <a:lnTo>
                    <a:pt x="1000" y="957"/>
                  </a:lnTo>
                  <a:lnTo>
                    <a:pt x="696" y="865"/>
                  </a:lnTo>
                  <a:lnTo>
                    <a:pt x="688" y="863"/>
                  </a:lnTo>
                  <a:lnTo>
                    <a:pt x="676" y="858"/>
                  </a:lnTo>
                  <a:lnTo>
                    <a:pt x="663" y="852"/>
                  </a:lnTo>
                  <a:lnTo>
                    <a:pt x="651" y="846"/>
                  </a:lnTo>
                  <a:lnTo>
                    <a:pt x="642" y="841"/>
                  </a:lnTo>
                  <a:lnTo>
                    <a:pt x="442" y="671"/>
                  </a:lnTo>
                  <a:lnTo>
                    <a:pt x="283" y="1198"/>
                  </a:lnTo>
                  <a:lnTo>
                    <a:pt x="688" y="1214"/>
                  </a:lnTo>
                  <a:lnTo>
                    <a:pt x="707" y="1217"/>
                  </a:lnTo>
                  <a:lnTo>
                    <a:pt x="725" y="1225"/>
                  </a:lnTo>
                  <a:lnTo>
                    <a:pt x="739" y="1235"/>
                  </a:lnTo>
                  <a:lnTo>
                    <a:pt x="750" y="1250"/>
                  </a:lnTo>
                  <a:lnTo>
                    <a:pt x="759" y="1266"/>
                  </a:lnTo>
                  <a:lnTo>
                    <a:pt x="830" y="1387"/>
                  </a:lnTo>
                  <a:lnTo>
                    <a:pt x="830" y="1760"/>
                  </a:lnTo>
                  <a:lnTo>
                    <a:pt x="618" y="1408"/>
                  </a:lnTo>
                  <a:lnTo>
                    <a:pt x="60" y="1385"/>
                  </a:lnTo>
                  <a:lnTo>
                    <a:pt x="48" y="1384"/>
                  </a:lnTo>
                  <a:lnTo>
                    <a:pt x="38" y="1381"/>
                  </a:lnTo>
                  <a:lnTo>
                    <a:pt x="0" y="1108"/>
                  </a:lnTo>
                  <a:lnTo>
                    <a:pt x="6" y="1079"/>
                  </a:lnTo>
                  <a:lnTo>
                    <a:pt x="14" y="1053"/>
                  </a:lnTo>
                  <a:lnTo>
                    <a:pt x="20" y="1027"/>
                  </a:lnTo>
                  <a:lnTo>
                    <a:pt x="25" y="1007"/>
                  </a:lnTo>
                  <a:lnTo>
                    <a:pt x="29" y="990"/>
                  </a:lnTo>
                  <a:lnTo>
                    <a:pt x="32" y="979"/>
                  </a:lnTo>
                  <a:lnTo>
                    <a:pt x="164" y="468"/>
                  </a:lnTo>
                  <a:lnTo>
                    <a:pt x="172" y="447"/>
                  </a:lnTo>
                  <a:lnTo>
                    <a:pt x="184" y="430"/>
                  </a:lnTo>
                  <a:lnTo>
                    <a:pt x="199" y="418"/>
                  </a:lnTo>
                  <a:lnTo>
                    <a:pt x="216" y="410"/>
                  </a:lnTo>
                  <a:lnTo>
                    <a:pt x="234" y="406"/>
                  </a:lnTo>
                  <a:close/>
                  <a:moveTo>
                    <a:pt x="468" y="0"/>
                  </a:moveTo>
                  <a:lnTo>
                    <a:pt x="501" y="5"/>
                  </a:lnTo>
                  <a:lnTo>
                    <a:pt x="530" y="14"/>
                  </a:lnTo>
                  <a:lnTo>
                    <a:pt x="559" y="30"/>
                  </a:lnTo>
                  <a:lnTo>
                    <a:pt x="583" y="49"/>
                  </a:lnTo>
                  <a:lnTo>
                    <a:pt x="605" y="72"/>
                  </a:lnTo>
                  <a:lnTo>
                    <a:pt x="622" y="100"/>
                  </a:lnTo>
                  <a:lnTo>
                    <a:pt x="635" y="132"/>
                  </a:lnTo>
                  <a:lnTo>
                    <a:pt x="642" y="164"/>
                  </a:lnTo>
                  <a:lnTo>
                    <a:pt x="642" y="197"/>
                  </a:lnTo>
                  <a:lnTo>
                    <a:pt x="638" y="228"/>
                  </a:lnTo>
                  <a:lnTo>
                    <a:pt x="628" y="258"/>
                  </a:lnTo>
                  <a:lnTo>
                    <a:pt x="613" y="286"/>
                  </a:lnTo>
                  <a:lnTo>
                    <a:pt x="594" y="312"/>
                  </a:lnTo>
                  <a:lnTo>
                    <a:pt x="570" y="332"/>
                  </a:lnTo>
                  <a:lnTo>
                    <a:pt x="542" y="350"/>
                  </a:lnTo>
                  <a:lnTo>
                    <a:pt x="512" y="362"/>
                  </a:lnTo>
                  <a:lnTo>
                    <a:pt x="479" y="370"/>
                  </a:lnTo>
                  <a:lnTo>
                    <a:pt x="447" y="371"/>
                  </a:lnTo>
                  <a:lnTo>
                    <a:pt x="415" y="366"/>
                  </a:lnTo>
                  <a:lnTo>
                    <a:pt x="385" y="355"/>
                  </a:lnTo>
                  <a:lnTo>
                    <a:pt x="357" y="341"/>
                  </a:lnTo>
                  <a:lnTo>
                    <a:pt x="332" y="321"/>
                  </a:lnTo>
                  <a:lnTo>
                    <a:pt x="310" y="297"/>
                  </a:lnTo>
                  <a:lnTo>
                    <a:pt x="293" y="271"/>
                  </a:lnTo>
                  <a:lnTo>
                    <a:pt x="280" y="239"/>
                  </a:lnTo>
                  <a:lnTo>
                    <a:pt x="274" y="206"/>
                  </a:lnTo>
                  <a:lnTo>
                    <a:pt x="272" y="174"/>
                  </a:lnTo>
                  <a:lnTo>
                    <a:pt x="277" y="142"/>
                  </a:lnTo>
                  <a:lnTo>
                    <a:pt x="287" y="112"/>
                  </a:lnTo>
                  <a:lnTo>
                    <a:pt x="301" y="84"/>
                  </a:lnTo>
                  <a:lnTo>
                    <a:pt x="321" y="59"/>
                  </a:lnTo>
                  <a:lnTo>
                    <a:pt x="345" y="37"/>
                  </a:lnTo>
                  <a:lnTo>
                    <a:pt x="373" y="20"/>
                  </a:lnTo>
                  <a:lnTo>
                    <a:pt x="403" y="8"/>
                  </a:lnTo>
                  <a:lnTo>
                    <a:pt x="437" y="1"/>
                  </a:lnTo>
                  <a:lnTo>
                    <a:pt x="46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96233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087C3D85-4599-43B7-B0E0-383368DD911D}"/>
              </a:ext>
            </a:extLst>
          </p:cNvPr>
          <p:cNvGrpSpPr/>
          <p:nvPr/>
        </p:nvGrpSpPr>
        <p:grpSpPr>
          <a:xfrm>
            <a:off x="-20105" y="-16011"/>
            <a:ext cx="12218379" cy="7225075"/>
            <a:chOff x="-11140" y="-16011"/>
            <a:chExt cx="12218379" cy="7225075"/>
          </a:xfrm>
        </p:grpSpPr>
        <p:sp>
          <p:nvSpPr>
            <p:cNvPr id="27" name="gradient background1">
              <a:extLst>
                <a:ext uri="{FF2B5EF4-FFF2-40B4-BE49-F238E27FC236}">
                  <a16:creationId xmlns:a16="http://schemas.microsoft.com/office/drawing/2014/main" id="{786CC0A2-D625-4137-9307-5D68D3425F30}"/>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28" name="Group 27">
              <a:extLst>
                <a:ext uri="{FF2B5EF4-FFF2-40B4-BE49-F238E27FC236}">
                  <a16:creationId xmlns:a16="http://schemas.microsoft.com/office/drawing/2014/main" id="{A29903F9-AD0B-41F9-8A7F-A423EBD7E7AB}"/>
                </a:ext>
              </a:extLst>
            </p:cNvPr>
            <p:cNvGrpSpPr/>
            <p:nvPr/>
          </p:nvGrpSpPr>
          <p:grpSpPr>
            <a:xfrm>
              <a:off x="-11140" y="2"/>
              <a:ext cx="12199425" cy="7209062"/>
              <a:chOff x="-11140" y="2"/>
              <a:chExt cx="12199425" cy="7209062"/>
            </a:xfrm>
          </p:grpSpPr>
          <p:grpSp>
            <p:nvGrpSpPr>
              <p:cNvPr id="29" name="Group 28">
                <a:extLst>
                  <a:ext uri="{FF2B5EF4-FFF2-40B4-BE49-F238E27FC236}">
                    <a16:creationId xmlns:a16="http://schemas.microsoft.com/office/drawing/2014/main" id="{800D90D1-E515-4D0A-B5BF-D9A946A27E42}"/>
                  </a:ext>
                </a:extLst>
              </p:cNvPr>
              <p:cNvGrpSpPr/>
              <p:nvPr/>
            </p:nvGrpSpPr>
            <p:grpSpPr>
              <a:xfrm>
                <a:off x="-11140" y="2"/>
                <a:ext cx="12199425" cy="6888971"/>
                <a:chOff x="-7428" y="-16011"/>
                <a:chExt cx="12199425" cy="6888971"/>
              </a:xfrm>
            </p:grpSpPr>
            <p:pic>
              <p:nvPicPr>
                <p:cNvPr id="33" name="Picture 32">
                  <a:extLst>
                    <a:ext uri="{FF2B5EF4-FFF2-40B4-BE49-F238E27FC236}">
                      <a16:creationId xmlns:a16="http://schemas.microsoft.com/office/drawing/2014/main" id="{96143BB8-1D90-4EFA-90F5-1878DB195ECA}"/>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9940" r="-10727"/>
                <a:stretch/>
              </p:blipFill>
              <p:spPr>
                <a:xfrm>
                  <a:off x="-7428" y="4530812"/>
                  <a:ext cx="3953920" cy="2342148"/>
                </a:xfrm>
                <a:prstGeom prst="rect">
                  <a:avLst/>
                </a:prstGeom>
              </p:spPr>
            </p:pic>
            <p:grpSp>
              <p:nvGrpSpPr>
                <p:cNvPr id="34" name="Group 33">
                  <a:extLst>
                    <a:ext uri="{FF2B5EF4-FFF2-40B4-BE49-F238E27FC236}">
                      <a16:creationId xmlns:a16="http://schemas.microsoft.com/office/drawing/2014/main" id="{5192989B-A9A8-4C46-9382-075284139CDB}"/>
                    </a:ext>
                  </a:extLst>
                </p:cNvPr>
                <p:cNvGrpSpPr/>
                <p:nvPr/>
              </p:nvGrpSpPr>
              <p:grpSpPr>
                <a:xfrm>
                  <a:off x="10445577" y="-16011"/>
                  <a:ext cx="1746420" cy="1226973"/>
                  <a:chOff x="10445577" y="-16011"/>
                  <a:chExt cx="1746420" cy="1226973"/>
                </a:xfrm>
              </p:grpSpPr>
              <p:pic>
                <p:nvPicPr>
                  <p:cNvPr id="35" name="Picture 34">
                    <a:extLst>
                      <a:ext uri="{FF2B5EF4-FFF2-40B4-BE49-F238E27FC236}">
                        <a16:creationId xmlns:a16="http://schemas.microsoft.com/office/drawing/2014/main" id="{D9B2A222-1604-4760-9D32-21286049F9AF}"/>
                      </a:ext>
                    </a:extLst>
                  </p:cNvPr>
                  <p:cNvPicPr>
                    <a:picLocks noChangeAspect="1"/>
                  </p:cNvPicPr>
                  <p:nvPr/>
                </p:nvPicPr>
                <p:blipFill rotWithShape="1">
                  <a:blip r:embed="rId4" cstate="screen">
                    <a:alphaModFix amt="67000"/>
                    <a:extLst>
                      <a:ext uri="{28A0092B-C50C-407E-A947-70E740481C1C}">
                        <a14:useLocalDpi xmlns:a14="http://schemas.microsoft.com/office/drawing/2010/main"/>
                      </a:ext>
                    </a:extLst>
                  </a:blip>
                  <a:srcRect/>
                  <a:stretch/>
                </p:blipFill>
                <p:spPr>
                  <a:xfrm rot="10800000">
                    <a:off x="10445577" y="-16011"/>
                    <a:ext cx="1746420" cy="1226973"/>
                  </a:xfrm>
                  <a:prstGeom prst="rect">
                    <a:avLst/>
                  </a:prstGeom>
                </p:spPr>
              </p:pic>
              <p:pic>
                <p:nvPicPr>
                  <p:cNvPr id="36" name="Picture 35">
                    <a:extLst>
                      <a:ext uri="{FF2B5EF4-FFF2-40B4-BE49-F238E27FC236}">
                        <a16:creationId xmlns:a16="http://schemas.microsoft.com/office/drawing/2014/main" id="{41C86434-76B8-472E-B4B6-A11923265F1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37" name="Picture 36">
                    <a:extLst>
                      <a:ext uri="{FF2B5EF4-FFF2-40B4-BE49-F238E27FC236}">
                        <a16:creationId xmlns:a16="http://schemas.microsoft.com/office/drawing/2014/main" id="{D3A7559C-08DB-44C3-90B1-3042B9A7016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38" name="Picture 37">
                    <a:extLst>
                      <a:ext uri="{FF2B5EF4-FFF2-40B4-BE49-F238E27FC236}">
                        <a16:creationId xmlns:a16="http://schemas.microsoft.com/office/drawing/2014/main" id="{49993116-8F4F-4551-8AA6-5720743BE4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pic>
            <p:nvPicPr>
              <p:cNvPr id="30" name="Picture 29">
                <a:extLst>
                  <a:ext uri="{FF2B5EF4-FFF2-40B4-BE49-F238E27FC236}">
                    <a16:creationId xmlns:a16="http://schemas.microsoft.com/office/drawing/2014/main" id="{34D56732-15FE-4AFD-AA97-46724EEB0792}"/>
                  </a:ext>
                </a:extLst>
              </p:cNvPr>
              <p:cNvPicPr>
                <a:picLocks noChangeAspect="1"/>
              </p:cNvPicPr>
              <p:nvPr/>
            </p:nvPicPr>
            <p:blipFill>
              <a:blip r:embed="rId8">
                <a:alphaModFix amt="90000"/>
              </a:blip>
              <a:stretch>
                <a:fillRect/>
              </a:stretch>
            </p:blipFill>
            <p:spPr>
              <a:xfrm>
                <a:off x="459373" y="5557701"/>
                <a:ext cx="1526260" cy="1651363"/>
              </a:xfrm>
              <a:prstGeom prst="rect">
                <a:avLst/>
              </a:prstGeom>
            </p:spPr>
          </p:pic>
          <p:pic>
            <p:nvPicPr>
              <p:cNvPr id="31" name="Picture 30">
                <a:extLst>
                  <a:ext uri="{FF2B5EF4-FFF2-40B4-BE49-F238E27FC236}">
                    <a16:creationId xmlns:a16="http://schemas.microsoft.com/office/drawing/2014/main" id="{FFF7B11D-8BA4-4C99-9D8A-3CE9FEBEEC33}"/>
                  </a:ext>
                </a:extLst>
              </p:cNvPr>
              <p:cNvPicPr>
                <a:picLocks noChangeAspect="1"/>
              </p:cNvPicPr>
              <p:nvPr/>
            </p:nvPicPr>
            <p:blipFill>
              <a:blip r:embed="rId8">
                <a:alphaModFix amt="81000"/>
              </a:blip>
              <a:stretch>
                <a:fillRect/>
              </a:stretch>
            </p:blipFill>
            <p:spPr>
              <a:xfrm>
                <a:off x="200791" y="5023583"/>
                <a:ext cx="566651" cy="613097"/>
              </a:xfrm>
              <a:prstGeom prst="rect">
                <a:avLst/>
              </a:prstGeom>
            </p:spPr>
          </p:pic>
          <p:pic>
            <p:nvPicPr>
              <p:cNvPr id="32" name="Picture 31">
                <a:extLst>
                  <a:ext uri="{FF2B5EF4-FFF2-40B4-BE49-F238E27FC236}">
                    <a16:creationId xmlns:a16="http://schemas.microsoft.com/office/drawing/2014/main" id="{A1736BB3-5219-4246-A44E-5FEAA60BF24B}"/>
                  </a:ext>
                </a:extLst>
              </p:cNvPr>
              <p:cNvPicPr>
                <a:picLocks noChangeAspect="1"/>
              </p:cNvPicPr>
              <p:nvPr/>
            </p:nvPicPr>
            <p:blipFill>
              <a:blip r:embed="rId9">
                <a:alphaModFix amt="73000"/>
              </a:blip>
              <a:stretch>
                <a:fillRect/>
              </a:stretch>
            </p:blipFill>
            <p:spPr>
              <a:xfrm>
                <a:off x="2250821" y="5636680"/>
                <a:ext cx="384123" cy="415268"/>
              </a:xfrm>
              <a:prstGeom prst="rect">
                <a:avLst/>
              </a:prstGeom>
            </p:spPr>
          </p:pic>
        </p:grpSp>
      </p:grpSp>
      <p:sp>
        <p:nvSpPr>
          <p:cNvPr id="3" name="Title 2"/>
          <p:cNvSpPr>
            <a:spLocks noGrp="1"/>
          </p:cNvSpPr>
          <p:nvPr>
            <p:ph type="title"/>
          </p:nvPr>
        </p:nvSpPr>
        <p:spPr/>
        <p:txBody>
          <a:bodyPr/>
          <a:lstStyle/>
          <a:p>
            <a:r>
              <a:rPr lang="en-US"/>
              <a:t>Editing feature services</a:t>
            </a:r>
          </a:p>
        </p:txBody>
      </p:sp>
    </p:spTree>
    <p:extLst>
      <p:ext uri="{BB962C8B-B14F-4D97-AF65-F5344CB8AC3E}">
        <p14:creationId xmlns:p14="http://schemas.microsoft.com/office/powerpoint/2010/main" val="3079544677"/>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1C9C9F3C-17C8-4849-8140-0D6F06C05945}"/>
              </a:ext>
            </a:extLst>
          </p:cNvPr>
          <p:cNvGrpSpPr/>
          <p:nvPr/>
        </p:nvGrpSpPr>
        <p:grpSpPr>
          <a:xfrm>
            <a:off x="-16394" y="-8965"/>
            <a:ext cx="12223812" cy="6885432"/>
            <a:chOff x="-7429" y="0"/>
            <a:chExt cx="12223812" cy="6885432"/>
          </a:xfrm>
        </p:grpSpPr>
        <p:sp>
          <p:nvSpPr>
            <p:cNvPr id="38" name="shading (lower right)">
              <a:extLst>
                <a:ext uri="{FF2B5EF4-FFF2-40B4-BE49-F238E27FC236}">
                  <a16:creationId xmlns:a16="http://schemas.microsoft.com/office/drawing/2014/main" id="{2D1CD0F6-BE9E-43A2-99DA-C5A907269D85}"/>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9" name="Group 38">
              <a:extLst>
                <a:ext uri="{FF2B5EF4-FFF2-40B4-BE49-F238E27FC236}">
                  <a16:creationId xmlns:a16="http://schemas.microsoft.com/office/drawing/2014/main" id="{5D263E45-1AAE-4AFC-8AFB-80044EABA42A}"/>
                </a:ext>
              </a:extLst>
            </p:cNvPr>
            <p:cNvGrpSpPr/>
            <p:nvPr/>
          </p:nvGrpSpPr>
          <p:grpSpPr>
            <a:xfrm>
              <a:off x="0" y="0"/>
              <a:ext cx="12192000" cy="6858000"/>
              <a:chOff x="0" y="0"/>
              <a:chExt cx="12192000" cy="6858000"/>
            </a:xfrm>
          </p:grpSpPr>
          <p:grpSp>
            <p:nvGrpSpPr>
              <p:cNvPr id="41" name="Group 40" hidden="1">
                <a:extLst>
                  <a:ext uri="{FF2B5EF4-FFF2-40B4-BE49-F238E27FC236}">
                    <a16:creationId xmlns:a16="http://schemas.microsoft.com/office/drawing/2014/main" id="{00C1B93A-9D64-476C-8F64-4EF19853DC76}"/>
                  </a:ext>
                </a:extLst>
              </p:cNvPr>
              <p:cNvGrpSpPr/>
              <p:nvPr/>
            </p:nvGrpSpPr>
            <p:grpSpPr>
              <a:xfrm>
                <a:off x="0" y="0"/>
                <a:ext cx="12192000" cy="6858000"/>
                <a:chOff x="0" y="0"/>
                <a:chExt cx="12192000" cy="6858000"/>
              </a:xfrm>
            </p:grpSpPr>
            <p:sp>
              <p:nvSpPr>
                <p:cNvPr id="59" name="Rectangle 58">
                  <a:extLst>
                    <a:ext uri="{FF2B5EF4-FFF2-40B4-BE49-F238E27FC236}">
                      <a16:creationId xmlns:a16="http://schemas.microsoft.com/office/drawing/2014/main" id="{2B9FF065-4A4B-4C04-9ABC-D9B13F166FB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0" name="Picture 59">
                  <a:extLst>
                    <a:ext uri="{FF2B5EF4-FFF2-40B4-BE49-F238E27FC236}">
                      <a16:creationId xmlns:a16="http://schemas.microsoft.com/office/drawing/2014/main" id="{AF5958B7-9FC8-4F2B-9409-9CCA08C74AB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2" name="Group 41">
                <a:extLst>
                  <a:ext uri="{FF2B5EF4-FFF2-40B4-BE49-F238E27FC236}">
                    <a16:creationId xmlns:a16="http://schemas.microsoft.com/office/drawing/2014/main" id="{49DE08F0-0367-404B-99D3-2570E4870804}"/>
                  </a:ext>
                </a:extLst>
              </p:cNvPr>
              <p:cNvGrpSpPr/>
              <p:nvPr/>
            </p:nvGrpSpPr>
            <p:grpSpPr>
              <a:xfrm>
                <a:off x="208303" y="146055"/>
                <a:ext cx="11731071" cy="6595922"/>
                <a:chOff x="208303" y="146055"/>
                <a:chExt cx="11731071" cy="6595922"/>
              </a:xfrm>
            </p:grpSpPr>
            <p:grpSp>
              <p:nvGrpSpPr>
                <p:cNvPr id="43" name="Group 42">
                  <a:extLst>
                    <a:ext uri="{FF2B5EF4-FFF2-40B4-BE49-F238E27FC236}">
                      <a16:creationId xmlns:a16="http://schemas.microsoft.com/office/drawing/2014/main" id="{DE64EFDD-83D7-494A-BB3E-C26C3F3CFB7D}"/>
                    </a:ext>
                  </a:extLst>
                </p:cNvPr>
                <p:cNvGrpSpPr/>
                <p:nvPr/>
              </p:nvGrpSpPr>
              <p:grpSpPr>
                <a:xfrm>
                  <a:off x="11604987" y="146055"/>
                  <a:ext cx="334387" cy="435843"/>
                  <a:chOff x="11604987" y="146055"/>
                  <a:chExt cx="334387" cy="435843"/>
                </a:xfrm>
              </p:grpSpPr>
              <p:grpSp>
                <p:nvGrpSpPr>
                  <p:cNvPr id="51" name="Group 50">
                    <a:extLst>
                      <a:ext uri="{FF2B5EF4-FFF2-40B4-BE49-F238E27FC236}">
                        <a16:creationId xmlns:a16="http://schemas.microsoft.com/office/drawing/2014/main" id="{B099E74B-0A6A-41DA-A372-6AB203F8281C}"/>
                      </a:ext>
                    </a:extLst>
                  </p:cNvPr>
                  <p:cNvGrpSpPr>
                    <a:grpSpLocks noChangeAspect="1"/>
                  </p:cNvGrpSpPr>
                  <p:nvPr/>
                </p:nvGrpSpPr>
                <p:grpSpPr>
                  <a:xfrm>
                    <a:off x="11770125" y="399018"/>
                    <a:ext cx="169249" cy="182880"/>
                    <a:chOff x="7310041" y="760941"/>
                    <a:chExt cx="1043386" cy="1127422"/>
                  </a:xfrm>
                </p:grpSpPr>
                <p:sp>
                  <p:nvSpPr>
                    <p:cNvPr id="56" name="Freeform 72">
                      <a:extLst>
                        <a:ext uri="{FF2B5EF4-FFF2-40B4-BE49-F238E27FC236}">
                          <a16:creationId xmlns:a16="http://schemas.microsoft.com/office/drawing/2014/main" id="{48FBDC93-F9CE-4DA0-BC91-A7DB6211DF4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E34257E8-DB84-4950-98A9-0D52A7B700B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BEEFEAAE-BB57-46C4-A8C4-345A300196E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2" name="Group 51">
                    <a:extLst>
                      <a:ext uri="{FF2B5EF4-FFF2-40B4-BE49-F238E27FC236}">
                        <a16:creationId xmlns:a16="http://schemas.microsoft.com/office/drawing/2014/main" id="{1956E3FF-FF6F-4C3C-8F29-9B9FEA91C2F7}"/>
                      </a:ext>
                    </a:extLst>
                  </p:cNvPr>
                  <p:cNvGrpSpPr>
                    <a:grpSpLocks noChangeAspect="1"/>
                  </p:cNvGrpSpPr>
                  <p:nvPr/>
                </p:nvGrpSpPr>
                <p:grpSpPr>
                  <a:xfrm>
                    <a:off x="11604987" y="146055"/>
                    <a:ext cx="73152" cy="73152"/>
                    <a:chOff x="7310041" y="760941"/>
                    <a:chExt cx="1043386" cy="1127422"/>
                  </a:xfrm>
                </p:grpSpPr>
                <p:sp>
                  <p:nvSpPr>
                    <p:cNvPr id="53" name="Freeform 69">
                      <a:extLst>
                        <a:ext uri="{FF2B5EF4-FFF2-40B4-BE49-F238E27FC236}">
                          <a16:creationId xmlns:a16="http://schemas.microsoft.com/office/drawing/2014/main" id="{FD620271-7B64-40EB-AAA2-374C4853556B}"/>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E5BB921C-54A4-4D96-8B62-B25C44312CE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E4CC7D3D-6AFE-446D-9837-7808F29C973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4" name="Group 43">
                  <a:extLst>
                    <a:ext uri="{FF2B5EF4-FFF2-40B4-BE49-F238E27FC236}">
                      <a16:creationId xmlns:a16="http://schemas.microsoft.com/office/drawing/2014/main" id="{DCD57166-E6F4-4113-8AD4-5EE293455FA7}"/>
                    </a:ext>
                  </a:extLst>
                </p:cNvPr>
                <p:cNvGrpSpPr/>
                <p:nvPr/>
              </p:nvGrpSpPr>
              <p:grpSpPr>
                <a:xfrm>
                  <a:off x="208303" y="5787704"/>
                  <a:ext cx="437544" cy="389381"/>
                  <a:chOff x="9178262" y="1315181"/>
                  <a:chExt cx="437544" cy="389381"/>
                </a:xfrm>
              </p:grpSpPr>
              <p:pic>
                <p:nvPicPr>
                  <p:cNvPr id="49" name="Picture 48">
                    <a:extLst>
                      <a:ext uri="{FF2B5EF4-FFF2-40B4-BE49-F238E27FC236}">
                        <a16:creationId xmlns:a16="http://schemas.microsoft.com/office/drawing/2014/main" id="{520650FD-0C71-4A22-9010-2E0B22F042E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9DE0F68C-74A1-4FC5-A262-66322FCB49D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5" name="Group 44">
                  <a:extLst>
                    <a:ext uri="{FF2B5EF4-FFF2-40B4-BE49-F238E27FC236}">
                      <a16:creationId xmlns:a16="http://schemas.microsoft.com/office/drawing/2014/main" id="{922A1317-7A16-4771-B5CF-373A849D7711}"/>
                    </a:ext>
                  </a:extLst>
                </p:cNvPr>
                <p:cNvGrpSpPr/>
                <p:nvPr/>
              </p:nvGrpSpPr>
              <p:grpSpPr>
                <a:xfrm>
                  <a:off x="250899" y="6421937"/>
                  <a:ext cx="669934" cy="274320"/>
                  <a:chOff x="9445759" y="1430242"/>
                  <a:chExt cx="669934" cy="274320"/>
                </a:xfrm>
              </p:grpSpPr>
              <p:pic>
                <p:nvPicPr>
                  <p:cNvPr id="47" name="Picture 46">
                    <a:extLst>
                      <a:ext uri="{FF2B5EF4-FFF2-40B4-BE49-F238E27FC236}">
                        <a16:creationId xmlns:a16="http://schemas.microsoft.com/office/drawing/2014/main" id="{7088F906-4F4B-4A89-BC88-3B3D80812DE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015C236A-B0D8-42B9-A48F-5DCF58F2F5C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6" name="Picture 45">
                  <a:extLst>
                    <a:ext uri="{FF2B5EF4-FFF2-40B4-BE49-F238E27FC236}">
                      <a16:creationId xmlns:a16="http://schemas.microsoft.com/office/drawing/2014/main" id="{0F974C23-67FD-465B-9B3D-7DB2A80B5FD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0" name="Picture 39">
              <a:extLst>
                <a:ext uri="{FF2B5EF4-FFF2-40B4-BE49-F238E27FC236}">
                  <a16:creationId xmlns:a16="http://schemas.microsoft.com/office/drawing/2014/main" id="{76A5F03D-72C3-4B44-954E-7530071468A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dirty="0"/>
              <a:t>Versioned or Non-Versioned service?</a:t>
            </a:r>
          </a:p>
        </p:txBody>
      </p:sp>
      <p:sp>
        <p:nvSpPr>
          <p:cNvPr id="19" name="Content Placeholder 18"/>
          <p:cNvSpPr>
            <a:spLocks noGrp="1"/>
          </p:cNvSpPr>
          <p:nvPr>
            <p:ph sz="quarter" idx="10"/>
          </p:nvPr>
        </p:nvSpPr>
        <p:spPr/>
        <p:txBody>
          <a:bodyPr vert="horz" lIns="0" tIns="0" rIns="0" bIns="0" rtlCol="0" anchor="t">
            <a:noAutofit/>
          </a:bodyPr>
          <a:lstStyle/>
          <a:p>
            <a:pPr marL="175895" indent="-175895"/>
            <a:r>
              <a:rPr lang="en-US" sz="2400" dirty="0"/>
              <a:t>Versioned</a:t>
            </a:r>
          </a:p>
          <a:p>
            <a:pPr marL="456882" lvl="1" indent="-175895"/>
            <a:r>
              <a:rPr lang="en-US" dirty="0"/>
              <a:t>Has Version Management capability (version management server)</a:t>
            </a:r>
          </a:p>
          <a:p>
            <a:pPr marL="456882" lvl="1" indent="-175895"/>
            <a:r>
              <a:rPr lang="en-US" dirty="0"/>
              <a:t>Only available with Enterprise 10.6 or newer</a:t>
            </a:r>
          </a:p>
          <a:p>
            <a:pPr marL="456882" lvl="1" indent="-175895"/>
            <a:r>
              <a:rPr lang="en-US" dirty="0"/>
              <a:t>Only for ‘by-reference’ services</a:t>
            </a:r>
          </a:p>
          <a:p>
            <a:pPr marL="175895" indent="-175895"/>
            <a:endParaRPr lang="en-US" dirty="0"/>
          </a:p>
          <a:p>
            <a:pPr marL="175895" indent="-175895"/>
            <a:r>
              <a:rPr lang="en-US" sz="2400" dirty="0"/>
              <a:t>Non-versioned</a:t>
            </a:r>
          </a:p>
          <a:p>
            <a:pPr marL="456882" lvl="1" indent="-175895"/>
            <a:r>
              <a:rPr lang="en-US" dirty="0"/>
              <a:t>Applies to all hosted services</a:t>
            </a:r>
          </a:p>
          <a:p>
            <a:pPr marL="456882" lvl="1" indent="-175895"/>
            <a:r>
              <a:rPr lang="en-US" dirty="0"/>
              <a:t>Applies to ‘by reference’ services if VM is not enabled</a:t>
            </a:r>
          </a:p>
          <a:p>
            <a:pPr lvl="2" indent="-173355"/>
            <a:r>
              <a:rPr lang="en-US" dirty="0"/>
              <a:t>Even when data in geodatabase is versioned</a:t>
            </a:r>
          </a:p>
        </p:txBody>
      </p:sp>
    </p:spTree>
    <p:extLst>
      <p:ext uri="{BB962C8B-B14F-4D97-AF65-F5344CB8AC3E}">
        <p14:creationId xmlns:p14="http://schemas.microsoft.com/office/powerpoint/2010/main" val="2223813506"/>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1C9C9F3C-17C8-4849-8140-0D6F06C05945}"/>
              </a:ext>
            </a:extLst>
          </p:cNvPr>
          <p:cNvGrpSpPr/>
          <p:nvPr/>
        </p:nvGrpSpPr>
        <p:grpSpPr>
          <a:xfrm>
            <a:off x="-16394" y="-8965"/>
            <a:ext cx="12223812" cy="6885432"/>
            <a:chOff x="-7429" y="0"/>
            <a:chExt cx="12223812" cy="6885432"/>
          </a:xfrm>
        </p:grpSpPr>
        <p:sp>
          <p:nvSpPr>
            <p:cNvPr id="38" name="shading (lower right)">
              <a:extLst>
                <a:ext uri="{FF2B5EF4-FFF2-40B4-BE49-F238E27FC236}">
                  <a16:creationId xmlns:a16="http://schemas.microsoft.com/office/drawing/2014/main" id="{2D1CD0F6-BE9E-43A2-99DA-C5A907269D85}"/>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9" name="Group 38">
              <a:extLst>
                <a:ext uri="{FF2B5EF4-FFF2-40B4-BE49-F238E27FC236}">
                  <a16:creationId xmlns:a16="http://schemas.microsoft.com/office/drawing/2014/main" id="{5D263E45-1AAE-4AFC-8AFB-80044EABA42A}"/>
                </a:ext>
              </a:extLst>
            </p:cNvPr>
            <p:cNvGrpSpPr/>
            <p:nvPr/>
          </p:nvGrpSpPr>
          <p:grpSpPr>
            <a:xfrm>
              <a:off x="0" y="0"/>
              <a:ext cx="12192000" cy="6858000"/>
              <a:chOff x="0" y="0"/>
              <a:chExt cx="12192000" cy="6858000"/>
            </a:xfrm>
          </p:grpSpPr>
          <p:grpSp>
            <p:nvGrpSpPr>
              <p:cNvPr id="41" name="Group 40" hidden="1">
                <a:extLst>
                  <a:ext uri="{FF2B5EF4-FFF2-40B4-BE49-F238E27FC236}">
                    <a16:creationId xmlns:a16="http://schemas.microsoft.com/office/drawing/2014/main" id="{00C1B93A-9D64-476C-8F64-4EF19853DC76}"/>
                  </a:ext>
                </a:extLst>
              </p:cNvPr>
              <p:cNvGrpSpPr/>
              <p:nvPr/>
            </p:nvGrpSpPr>
            <p:grpSpPr>
              <a:xfrm>
                <a:off x="0" y="0"/>
                <a:ext cx="12192000" cy="6858000"/>
                <a:chOff x="0" y="0"/>
                <a:chExt cx="12192000" cy="6858000"/>
              </a:xfrm>
            </p:grpSpPr>
            <p:sp>
              <p:nvSpPr>
                <p:cNvPr id="59" name="Rectangle 58">
                  <a:extLst>
                    <a:ext uri="{FF2B5EF4-FFF2-40B4-BE49-F238E27FC236}">
                      <a16:creationId xmlns:a16="http://schemas.microsoft.com/office/drawing/2014/main" id="{2B9FF065-4A4B-4C04-9ABC-D9B13F166FB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0" name="Picture 59">
                  <a:extLst>
                    <a:ext uri="{FF2B5EF4-FFF2-40B4-BE49-F238E27FC236}">
                      <a16:creationId xmlns:a16="http://schemas.microsoft.com/office/drawing/2014/main" id="{AF5958B7-9FC8-4F2B-9409-9CCA08C74AB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2" name="Group 41">
                <a:extLst>
                  <a:ext uri="{FF2B5EF4-FFF2-40B4-BE49-F238E27FC236}">
                    <a16:creationId xmlns:a16="http://schemas.microsoft.com/office/drawing/2014/main" id="{49DE08F0-0367-404B-99D3-2570E4870804}"/>
                  </a:ext>
                </a:extLst>
              </p:cNvPr>
              <p:cNvGrpSpPr/>
              <p:nvPr/>
            </p:nvGrpSpPr>
            <p:grpSpPr>
              <a:xfrm>
                <a:off x="208303" y="146055"/>
                <a:ext cx="11731071" cy="6595922"/>
                <a:chOff x="208303" y="146055"/>
                <a:chExt cx="11731071" cy="6595922"/>
              </a:xfrm>
            </p:grpSpPr>
            <p:grpSp>
              <p:nvGrpSpPr>
                <p:cNvPr id="43" name="Group 42">
                  <a:extLst>
                    <a:ext uri="{FF2B5EF4-FFF2-40B4-BE49-F238E27FC236}">
                      <a16:creationId xmlns:a16="http://schemas.microsoft.com/office/drawing/2014/main" id="{DE64EFDD-83D7-494A-BB3E-C26C3F3CFB7D}"/>
                    </a:ext>
                  </a:extLst>
                </p:cNvPr>
                <p:cNvGrpSpPr/>
                <p:nvPr/>
              </p:nvGrpSpPr>
              <p:grpSpPr>
                <a:xfrm>
                  <a:off x="11604987" y="146055"/>
                  <a:ext cx="334387" cy="435843"/>
                  <a:chOff x="11604987" y="146055"/>
                  <a:chExt cx="334387" cy="435843"/>
                </a:xfrm>
              </p:grpSpPr>
              <p:grpSp>
                <p:nvGrpSpPr>
                  <p:cNvPr id="51" name="Group 50">
                    <a:extLst>
                      <a:ext uri="{FF2B5EF4-FFF2-40B4-BE49-F238E27FC236}">
                        <a16:creationId xmlns:a16="http://schemas.microsoft.com/office/drawing/2014/main" id="{B099E74B-0A6A-41DA-A372-6AB203F8281C}"/>
                      </a:ext>
                    </a:extLst>
                  </p:cNvPr>
                  <p:cNvGrpSpPr>
                    <a:grpSpLocks noChangeAspect="1"/>
                  </p:cNvGrpSpPr>
                  <p:nvPr/>
                </p:nvGrpSpPr>
                <p:grpSpPr>
                  <a:xfrm>
                    <a:off x="11770125" y="399018"/>
                    <a:ext cx="169249" cy="182880"/>
                    <a:chOff x="7310041" y="760941"/>
                    <a:chExt cx="1043386" cy="1127422"/>
                  </a:xfrm>
                </p:grpSpPr>
                <p:sp>
                  <p:nvSpPr>
                    <p:cNvPr id="56" name="Freeform 72">
                      <a:extLst>
                        <a:ext uri="{FF2B5EF4-FFF2-40B4-BE49-F238E27FC236}">
                          <a16:creationId xmlns:a16="http://schemas.microsoft.com/office/drawing/2014/main" id="{48FBDC93-F9CE-4DA0-BC91-A7DB6211DF4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E34257E8-DB84-4950-98A9-0D52A7B700B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BEEFEAAE-BB57-46C4-A8C4-345A300196E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2" name="Group 51">
                    <a:extLst>
                      <a:ext uri="{FF2B5EF4-FFF2-40B4-BE49-F238E27FC236}">
                        <a16:creationId xmlns:a16="http://schemas.microsoft.com/office/drawing/2014/main" id="{1956E3FF-FF6F-4C3C-8F29-9B9FEA91C2F7}"/>
                      </a:ext>
                    </a:extLst>
                  </p:cNvPr>
                  <p:cNvGrpSpPr>
                    <a:grpSpLocks noChangeAspect="1"/>
                  </p:cNvGrpSpPr>
                  <p:nvPr/>
                </p:nvGrpSpPr>
                <p:grpSpPr>
                  <a:xfrm>
                    <a:off x="11604987" y="146055"/>
                    <a:ext cx="73152" cy="73152"/>
                    <a:chOff x="7310041" y="760941"/>
                    <a:chExt cx="1043386" cy="1127422"/>
                  </a:xfrm>
                </p:grpSpPr>
                <p:sp>
                  <p:nvSpPr>
                    <p:cNvPr id="53" name="Freeform 69">
                      <a:extLst>
                        <a:ext uri="{FF2B5EF4-FFF2-40B4-BE49-F238E27FC236}">
                          <a16:creationId xmlns:a16="http://schemas.microsoft.com/office/drawing/2014/main" id="{FD620271-7B64-40EB-AAA2-374C4853556B}"/>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E5BB921C-54A4-4D96-8B62-B25C44312CE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E4CC7D3D-6AFE-446D-9837-7808F29C973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4" name="Group 43">
                  <a:extLst>
                    <a:ext uri="{FF2B5EF4-FFF2-40B4-BE49-F238E27FC236}">
                      <a16:creationId xmlns:a16="http://schemas.microsoft.com/office/drawing/2014/main" id="{DCD57166-E6F4-4113-8AD4-5EE293455FA7}"/>
                    </a:ext>
                  </a:extLst>
                </p:cNvPr>
                <p:cNvGrpSpPr/>
                <p:nvPr/>
              </p:nvGrpSpPr>
              <p:grpSpPr>
                <a:xfrm>
                  <a:off x="208303" y="5787704"/>
                  <a:ext cx="437544" cy="389381"/>
                  <a:chOff x="9178262" y="1315181"/>
                  <a:chExt cx="437544" cy="389381"/>
                </a:xfrm>
              </p:grpSpPr>
              <p:pic>
                <p:nvPicPr>
                  <p:cNvPr id="49" name="Picture 48">
                    <a:extLst>
                      <a:ext uri="{FF2B5EF4-FFF2-40B4-BE49-F238E27FC236}">
                        <a16:creationId xmlns:a16="http://schemas.microsoft.com/office/drawing/2014/main" id="{520650FD-0C71-4A22-9010-2E0B22F042E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9DE0F68C-74A1-4FC5-A262-66322FCB49D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5" name="Group 44">
                  <a:extLst>
                    <a:ext uri="{FF2B5EF4-FFF2-40B4-BE49-F238E27FC236}">
                      <a16:creationId xmlns:a16="http://schemas.microsoft.com/office/drawing/2014/main" id="{922A1317-7A16-4771-B5CF-373A849D7711}"/>
                    </a:ext>
                  </a:extLst>
                </p:cNvPr>
                <p:cNvGrpSpPr/>
                <p:nvPr/>
              </p:nvGrpSpPr>
              <p:grpSpPr>
                <a:xfrm>
                  <a:off x="250899" y="6421937"/>
                  <a:ext cx="669934" cy="274320"/>
                  <a:chOff x="9445759" y="1430242"/>
                  <a:chExt cx="669934" cy="274320"/>
                </a:xfrm>
              </p:grpSpPr>
              <p:pic>
                <p:nvPicPr>
                  <p:cNvPr id="47" name="Picture 46">
                    <a:extLst>
                      <a:ext uri="{FF2B5EF4-FFF2-40B4-BE49-F238E27FC236}">
                        <a16:creationId xmlns:a16="http://schemas.microsoft.com/office/drawing/2014/main" id="{7088F906-4F4B-4A89-BC88-3B3D80812DE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015C236A-B0D8-42B9-A48F-5DCF58F2F5C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6" name="Picture 45">
                  <a:extLst>
                    <a:ext uri="{FF2B5EF4-FFF2-40B4-BE49-F238E27FC236}">
                      <a16:creationId xmlns:a16="http://schemas.microsoft.com/office/drawing/2014/main" id="{0F974C23-67FD-465B-9B3D-7DB2A80B5FD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0" name="Picture 39">
              <a:extLst>
                <a:ext uri="{FF2B5EF4-FFF2-40B4-BE49-F238E27FC236}">
                  <a16:creationId xmlns:a16="http://schemas.microsoft.com/office/drawing/2014/main" id="{76A5F03D-72C3-4B44-954E-7530071468A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Versioned services</a:t>
            </a:r>
          </a:p>
        </p:txBody>
      </p:sp>
      <p:sp>
        <p:nvSpPr>
          <p:cNvPr id="5" name="Content Placeholder 4">
            <a:extLst>
              <a:ext uri="{FF2B5EF4-FFF2-40B4-BE49-F238E27FC236}">
                <a16:creationId xmlns:a16="http://schemas.microsoft.com/office/drawing/2014/main" id="{C776C072-64AE-4C1B-889E-0E4A1B8BA17F}"/>
              </a:ext>
            </a:extLst>
          </p:cNvPr>
          <p:cNvSpPr>
            <a:spLocks noGrp="1"/>
          </p:cNvSpPr>
          <p:nvPr>
            <p:ph sz="quarter" idx="10"/>
          </p:nvPr>
        </p:nvSpPr>
        <p:spPr>
          <a:xfrm>
            <a:off x="977153" y="1828800"/>
            <a:ext cx="10369296" cy="3429000"/>
          </a:xfrm>
        </p:spPr>
        <p:txBody>
          <a:bodyPr/>
          <a:lstStyle/>
          <a:p>
            <a:r>
              <a:rPr lang="en-US"/>
              <a:t>Long transaction editing behavior for ‘named’ versions</a:t>
            </a:r>
          </a:p>
          <a:p>
            <a:pPr lvl="1"/>
            <a:r>
              <a:rPr lang="en-US"/>
              <a:t>Create versions</a:t>
            </a:r>
          </a:p>
          <a:p>
            <a:pPr lvl="1"/>
            <a:r>
              <a:rPr lang="en-US"/>
              <a:t>Edit in version</a:t>
            </a:r>
          </a:p>
          <a:p>
            <a:pPr lvl="1"/>
            <a:r>
              <a:rPr lang="en-US"/>
              <a:t>Reconcile</a:t>
            </a:r>
          </a:p>
          <a:p>
            <a:pPr lvl="1"/>
            <a:r>
              <a:rPr lang="en-US"/>
              <a:t>Review conflicts </a:t>
            </a:r>
          </a:p>
          <a:p>
            <a:pPr lvl="1"/>
            <a:r>
              <a:rPr lang="en-US"/>
              <a:t>Post</a:t>
            </a:r>
          </a:p>
          <a:p>
            <a:pPr lvl="1"/>
            <a:r>
              <a:rPr lang="en-US"/>
              <a:t>Delete version</a:t>
            </a:r>
          </a:p>
          <a:p>
            <a:r>
              <a:rPr lang="en-US"/>
              <a:t>Default version </a:t>
            </a:r>
          </a:p>
          <a:p>
            <a:pPr lvl="1"/>
            <a:r>
              <a:rPr lang="en-US"/>
              <a:t>No edit session</a:t>
            </a:r>
          </a:p>
          <a:p>
            <a:pPr lvl="1"/>
            <a:r>
              <a:rPr lang="en-US"/>
              <a:t>Edits committed immediately</a:t>
            </a:r>
          </a:p>
        </p:txBody>
      </p:sp>
      <p:pic>
        <p:nvPicPr>
          <p:cNvPr id="4" name="Picture 3" descr="A screenshot of a cell phone&#10;&#10;Description automatically generated">
            <a:extLst>
              <a:ext uri="{FF2B5EF4-FFF2-40B4-BE49-F238E27FC236}">
                <a16:creationId xmlns:a16="http://schemas.microsoft.com/office/drawing/2014/main" id="{9DBFD07B-D3E0-44EA-A400-A0936ED8C35E}"/>
              </a:ext>
            </a:extLst>
          </p:cNvPr>
          <p:cNvPicPr>
            <a:picLocks noChangeAspect="1"/>
          </p:cNvPicPr>
          <p:nvPr/>
        </p:nvPicPr>
        <p:blipFill>
          <a:blip r:embed="rId7"/>
          <a:stretch>
            <a:fillRect/>
          </a:stretch>
        </p:blipFill>
        <p:spPr>
          <a:xfrm>
            <a:off x="6525995" y="4043471"/>
            <a:ext cx="5466667" cy="2552381"/>
          </a:xfrm>
          <a:prstGeom prst="rect">
            <a:avLst/>
          </a:prstGeom>
        </p:spPr>
      </p:pic>
    </p:spTree>
    <p:extLst>
      <p:ext uri="{BB962C8B-B14F-4D97-AF65-F5344CB8AC3E}">
        <p14:creationId xmlns:p14="http://schemas.microsoft.com/office/powerpoint/2010/main" val="1932365316"/>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FEAE76EB-41EC-49C3-B0F4-7F839F17731C}"/>
              </a:ext>
            </a:extLst>
          </p:cNvPr>
          <p:cNvGrpSpPr/>
          <p:nvPr/>
        </p:nvGrpSpPr>
        <p:grpSpPr>
          <a:xfrm>
            <a:off x="-16394" y="-8965"/>
            <a:ext cx="12223812" cy="6885432"/>
            <a:chOff x="-7429" y="0"/>
            <a:chExt cx="12223812" cy="6885432"/>
          </a:xfrm>
        </p:grpSpPr>
        <p:sp>
          <p:nvSpPr>
            <p:cNvPr id="40" name="shading (lower right)">
              <a:extLst>
                <a:ext uri="{FF2B5EF4-FFF2-40B4-BE49-F238E27FC236}">
                  <a16:creationId xmlns:a16="http://schemas.microsoft.com/office/drawing/2014/main" id="{1FEF24C9-75F9-4DBB-8C2A-CFF9D558C862}"/>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1" name="Group 40">
              <a:extLst>
                <a:ext uri="{FF2B5EF4-FFF2-40B4-BE49-F238E27FC236}">
                  <a16:creationId xmlns:a16="http://schemas.microsoft.com/office/drawing/2014/main" id="{567855D8-50D9-4F4A-9091-07E69F24C265}"/>
                </a:ext>
              </a:extLst>
            </p:cNvPr>
            <p:cNvGrpSpPr/>
            <p:nvPr/>
          </p:nvGrpSpPr>
          <p:grpSpPr>
            <a:xfrm>
              <a:off x="0" y="0"/>
              <a:ext cx="12192000" cy="6858000"/>
              <a:chOff x="0" y="0"/>
              <a:chExt cx="12192000" cy="6858000"/>
            </a:xfrm>
          </p:grpSpPr>
          <p:grpSp>
            <p:nvGrpSpPr>
              <p:cNvPr id="43" name="Group 42" hidden="1">
                <a:extLst>
                  <a:ext uri="{FF2B5EF4-FFF2-40B4-BE49-F238E27FC236}">
                    <a16:creationId xmlns:a16="http://schemas.microsoft.com/office/drawing/2014/main" id="{23464067-1DF8-4276-9935-E2F93BC9066D}"/>
                  </a:ext>
                </a:extLst>
              </p:cNvPr>
              <p:cNvGrpSpPr/>
              <p:nvPr/>
            </p:nvGrpSpPr>
            <p:grpSpPr>
              <a:xfrm>
                <a:off x="0" y="0"/>
                <a:ext cx="12192000" cy="6858000"/>
                <a:chOff x="0" y="0"/>
                <a:chExt cx="12192000" cy="6858000"/>
              </a:xfrm>
            </p:grpSpPr>
            <p:sp>
              <p:nvSpPr>
                <p:cNvPr id="61" name="Rectangle 60">
                  <a:extLst>
                    <a:ext uri="{FF2B5EF4-FFF2-40B4-BE49-F238E27FC236}">
                      <a16:creationId xmlns:a16="http://schemas.microsoft.com/office/drawing/2014/main" id="{6CFDBA96-D41C-49E4-B24D-A8A3D8F02F45}"/>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2" name="Picture 61">
                  <a:extLst>
                    <a:ext uri="{FF2B5EF4-FFF2-40B4-BE49-F238E27FC236}">
                      <a16:creationId xmlns:a16="http://schemas.microsoft.com/office/drawing/2014/main" id="{389F9D8F-3C34-452B-B68C-18F10218F07A}"/>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4" name="Group 43">
                <a:extLst>
                  <a:ext uri="{FF2B5EF4-FFF2-40B4-BE49-F238E27FC236}">
                    <a16:creationId xmlns:a16="http://schemas.microsoft.com/office/drawing/2014/main" id="{36020839-CC1A-45CC-BF61-7AC51C4EC1D9}"/>
                  </a:ext>
                </a:extLst>
              </p:cNvPr>
              <p:cNvGrpSpPr/>
              <p:nvPr/>
            </p:nvGrpSpPr>
            <p:grpSpPr>
              <a:xfrm>
                <a:off x="208303" y="146055"/>
                <a:ext cx="11731071" cy="6595922"/>
                <a:chOff x="208303" y="146055"/>
                <a:chExt cx="11731071" cy="6595922"/>
              </a:xfrm>
            </p:grpSpPr>
            <p:grpSp>
              <p:nvGrpSpPr>
                <p:cNvPr id="45" name="Group 44">
                  <a:extLst>
                    <a:ext uri="{FF2B5EF4-FFF2-40B4-BE49-F238E27FC236}">
                      <a16:creationId xmlns:a16="http://schemas.microsoft.com/office/drawing/2014/main" id="{EC88FA19-896D-45AF-9BC7-4868D7B94E14}"/>
                    </a:ext>
                  </a:extLst>
                </p:cNvPr>
                <p:cNvGrpSpPr/>
                <p:nvPr/>
              </p:nvGrpSpPr>
              <p:grpSpPr>
                <a:xfrm>
                  <a:off x="11604987" y="146055"/>
                  <a:ext cx="334387" cy="435843"/>
                  <a:chOff x="11604987" y="146055"/>
                  <a:chExt cx="334387" cy="435843"/>
                </a:xfrm>
              </p:grpSpPr>
              <p:grpSp>
                <p:nvGrpSpPr>
                  <p:cNvPr id="53" name="Group 52">
                    <a:extLst>
                      <a:ext uri="{FF2B5EF4-FFF2-40B4-BE49-F238E27FC236}">
                        <a16:creationId xmlns:a16="http://schemas.microsoft.com/office/drawing/2014/main" id="{2CEEBF5B-F2CF-4A40-B348-144C1D5E94CD}"/>
                      </a:ext>
                    </a:extLst>
                  </p:cNvPr>
                  <p:cNvGrpSpPr>
                    <a:grpSpLocks noChangeAspect="1"/>
                  </p:cNvGrpSpPr>
                  <p:nvPr/>
                </p:nvGrpSpPr>
                <p:grpSpPr>
                  <a:xfrm>
                    <a:off x="11770125" y="399018"/>
                    <a:ext cx="169249" cy="182880"/>
                    <a:chOff x="7310041" y="760941"/>
                    <a:chExt cx="1043386" cy="1127422"/>
                  </a:xfrm>
                </p:grpSpPr>
                <p:sp>
                  <p:nvSpPr>
                    <p:cNvPr id="58" name="Freeform 72">
                      <a:extLst>
                        <a:ext uri="{FF2B5EF4-FFF2-40B4-BE49-F238E27FC236}">
                          <a16:creationId xmlns:a16="http://schemas.microsoft.com/office/drawing/2014/main" id="{0B89A407-C34C-4899-AB17-2E9C652BA146}"/>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9" name="Rectangle 58">
                      <a:extLst>
                        <a:ext uri="{FF2B5EF4-FFF2-40B4-BE49-F238E27FC236}">
                          <a16:creationId xmlns:a16="http://schemas.microsoft.com/office/drawing/2014/main" id="{129D65B2-7123-42D7-92BB-576C63A0A28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E997F435-FD12-4C7A-AB40-E5A7C74102DA}"/>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4" name="Group 53">
                    <a:extLst>
                      <a:ext uri="{FF2B5EF4-FFF2-40B4-BE49-F238E27FC236}">
                        <a16:creationId xmlns:a16="http://schemas.microsoft.com/office/drawing/2014/main" id="{4275DE5E-F4B8-4D0D-9A4C-72043AFF6FC0}"/>
                      </a:ext>
                    </a:extLst>
                  </p:cNvPr>
                  <p:cNvGrpSpPr>
                    <a:grpSpLocks noChangeAspect="1"/>
                  </p:cNvGrpSpPr>
                  <p:nvPr/>
                </p:nvGrpSpPr>
                <p:grpSpPr>
                  <a:xfrm>
                    <a:off x="11604987" y="146055"/>
                    <a:ext cx="73152" cy="73152"/>
                    <a:chOff x="7310041" y="760941"/>
                    <a:chExt cx="1043386" cy="1127422"/>
                  </a:xfrm>
                </p:grpSpPr>
                <p:sp>
                  <p:nvSpPr>
                    <p:cNvPr id="55" name="Freeform 69">
                      <a:extLst>
                        <a:ext uri="{FF2B5EF4-FFF2-40B4-BE49-F238E27FC236}">
                          <a16:creationId xmlns:a16="http://schemas.microsoft.com/office/drawing/2014/main" id="{FAA05142-3486-4FFB-8E59-E9AAAC4F10C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196F4270-B4A9-470D-BE2B-C95EB226296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C9A49851-BF71-4B4C-9A4A-AC1095B3338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6" name="Group 45">
                  <a:extLst>
                    <a:ext uri="{FF2B5EF4-FFF2-40B4-BE49-F238E27FC236}">
                      <a16:creationId xmlns:a16="http://schemas.microsoft.com/office/drawing/2014/main" id="{8F1A6115-8AD6-497B-AB5D-2FB2F8C54228}"/>
                    </a:ext>
                  </a:extLst>
                </p:cNvPr>
                <p:cNvGrpSpPr/>
                <p:nvPr/>
              </p:nvGrpSpPr>
              <p:grpSpPr>
                <a:xfrm>
                  <a:off x="208303" y="5787704"/>
                  <a:ext cx="437544" cy="389381"/>
                  <a:chOff x="9178262" y="1315181"/>
                  <a:chExt cx="437544" cy="389381"/>
                </a:xfrm>
              </p:grpSpPr>
              <p:pic>
                <p:nvPicPr>
                  <p:cNvPr id="51" name="Picture 50">
                    <a:extLst>
                      <a:ext uri="{FF2B5EF4-FFF2-40B4-BE49-F238E27FC236}">
                        <a16:creationId xmlns:a16="http://schemas.microsoft.com/office/drawing/2014/main" id="{FF75C834-2F9B-44B8-907A-2A35EB0F009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2" name="Picture 51">
                    <a:extLst>
                      <a:ext uri="{FF2B5EF4-FFF2-40B4-BE49-F238E27FC236}">
                        <a16:creationId xmlns:a16="http://schemas.microsoft.com/office/drawing/2014/main" id="{05376A32-9CDE-41D9-B270-95597234715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7" name="Group 46">
                  <a:extLst>
                    <a:ext uri="{FF2B5EF4-FFF2-40B4-BE49-F238E27FC236}">
                      <a16:creationId xmlns:a16="http://schemas.microsoft.com/office/drawing/2014/main" id="{3C65E33E-8336-4D7F-A6B0-6CC89CCFD7D3}"/>
                    </a:ext>
                  </a:extLst>
                </p:cNvPr>
                <p:cNvGrpSpPr/>
                <p:nvPr/>
              </p:nvGrpSpPr>
              <p:grpSpPr>
                <a:xfrm>
                  <a:off x="250899" y="6421937"/>
                  <a:ext cx="669934" cy="274320"/>
                  <a:chOff x="9445759" y="1430242"/>
                  <a:chExt cx="669934" cy="274320"/>
                </a:xfrm>
              </p:grpSpPr>
              <p:pic>
                <p:nvPicPr>
                  <p:cNvPr id="49" name="Picture 48">
                    <a:extLst>
                      <a:ext uri="{FF2B5EF4-FFF2-40B4-BE49-F238E27FC236}">
                        <a16:creationId xmlns:a16="http://schemas.microsoft.com/office/drawing/2014/main" id="{BE01064B-DC5D-489A-97D5-1E97A72454F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F9CC90CD-ECCC-418C-A9D8-C9A5E13D9D4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8" name="Picture 47">
                  <a:extLst>
                    <a:ext uri="{FF2B5EF4-FFF2-40B4-BE49-F238E27FC236}">
                      <a16:creationId xmlns:a16="http://schemas.microsoft.com/office/drawing/2014/main" id="{F7E57B45-9333-4411-92A7-56F3C7F5B1A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2" name="Picture 41">
              <a:extLst>
                <a:ext uri="{FF2B5EF4-FFF2-40B4-BE49-F238E27FC236}">
                  <a16:creationId xmlns:a16="http://schemas.microsoft.com/office/drawing/2014/main" id="{D94890FD-E65D-415A-BC4E-E40C29519FFD}"/>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Locking model – named version</a:t>
            </a:r>
          </a:p>
        </p:txBody>
      </p:sp>
      <p:sp>
        <p:nvSpPr>
          <p:cNvPr id="19" name="Content Placeholder 18"/>
          <p:cNvSpPr>
            <a:spLocks noGrp="1"/>
          </p:cNvSpPr>
          <p:nvPr>
            <p:ph sz="quarter" idx="10"/>
          </p:nvPr>
        </p:nvSpPr>
        <p:spPr>
          <a:xfrm>
            <a:off x="914400" y="1828799"/>
            <a:ext cx="10369296" cy="4346575"/>
          </a:xfrm>
        </p:spPr>
        <p:txBody>
          <a:bodyPr/>
          <a:lstStyle/>
          <a:p>
            <a:r>
              <a:rPr lang="en-US"/>
              <a:t>Editing in a named version is single editor, multiple viewer model</a:t>
            </a:r>
          </a:p>
          <a:p>
            <a:pPr lvl="1"/>
            <a:r>
              <a:rPr lang="en-US"/>
              <a:t>One edit session at a time per version</a:t>
            </a:r>
          </a:p>
          <a:p>
            <a:r>
              <a:rPr lang="en-US"/>
              <a:t>Connecting to version takes a shared lock</a:t>
            </a:r>
          </a:p>
          <a:p>
            <a:r>
              <a:rPr lang="en-US"/>
              <a:t>Editing in a version takes an exclusive lock</a:t>
            </a:r>
          </a:p>
          <a:p>
            <a:pPr lvl="1"/>
            <a:r>
              <a:rPr lang="en-US"/>
              <a:t>Starts edit session</a:t>
            </a:r>
          </a:p>
          <a:p>
            <a:pPr lvl="1"/>
            <a:r>
              <a:rPr lang="en-US"/>
              <a:t>Cannot take exclusive when a second shared lock exists.</a:t>
            </a:r>
          </a:p>
          <a:p>
            <a:r>
              <a:rPr lang="en-US"/>
              <a:t>Save or discard releases exclusive lock</a:t>
            </a:r>
          </a:p>
          <a:p>
            <a:pPr lvl="1"/>
            <a:r>
              <a:rPr lang="en-US"/>
              <a:t>Stops edit session</a:t>
            </a:r>
          </a:p>
          <a:p>
            <a:r>
              <a:rPr lang="en-US"/>
              <a:t>Releasing the data store releases shared lock.</a:t>
            </a:r>
          </a:p>
        </p:txBody>
      </p:sp>
      <p:grpSp>
        <p:nvGrpSpPr>
          <p:cNvPr id="10" name="Group 9">
            <a:extLst>
              <a:ext uri="{FF2B5EF4-FFF2-40B4-BE49-F238E27FC236}">
                <a16:creationId xmlns:a16="http://schemas.microsoft.com/office/drawing/2014/main" id="{78CE507D-1020-4344-8A03-FEB90F1B332F}"/>
              </a:ext>
            </a:extLst>
          </p:cNvPr>
          <p:cNvGrpSpPr>
            <a:grpSpLocks noChangeAspect="1"/>
          </p:cNvGrpSpPr>
          <p:nvPr/>
        </p:nvGrpSpPr>
        <p:grpSpPr>
          <a:xfrm>
            <a:off x="8747903" y="2817352"/>
            <a:ext cx="1524948" cy="2801266"/>
            <a:chOff x="6660304" y="4401953"/>
            <a:chExt cx="263606" cy="484233"/>
          </a:xfrm>
        </p:grpSpPr>
        <p:sp useBgFill="1">
          <p:nvSpPr>
            <p:cNvPr id="11" name="Freeform 27">
              <a:extLst>
                <a:ext uri="{FF2B5EF4-FFF2-40B4-BE49-F238E27FC236}">
                  <a16:creationId xmlns:a16="http://schemas.microsoft.com/office/drawing/2014/main" id="{B03947E0-7DF7-4471-B24B-69E41C7F45E9}"/>
                </a:ext>
              </a:extLst>
            </p:cNvPr>
            <p:cNvSpPr>
              <a:spLocks/>
            </p:cNvSpPr>
            <p:nvPr/>
          </p:nvSpPr>
          <p:spPr bwMode="auto">
            <a:xfrm>
              <a:off x="6660304" y="4401953"/>
              <a:ext cx="263606" cy="484233"/>
            </a:xfrm>
            <a:custGeom>
              <a:avLst/>
              <a:gdLst>
                <a:gd name="T0" fmla="*/ 711 w 1292"/>
                <a:gd name="T1" fmla="*/ 3 h 2362"/>
                <a:gd name="T2" fmla="*/ 838 w 1292"/>
                <a:gd name="T3" fmla="*/ 30 h 2362"/>
                <a:gd name="T4" fmla="*/ 954 w 1292"/>
                <a:gd name="T5" fmla="*/ 78 h 2362"/>
                <a:gd name="T6" fmla="*/ 1057 w 1292"/>
                <a:gd name="T7" fmla="*/ 148 h 2362"/>
                <a:gd name="T8" fmla="*/ 1145 w 1292"/>
                <a:gd name="T9" fmla="*/ 236 h 2362"/>
                <a:gd name="T10" fmla="*/ 1214 w 1292"/>
                <a:gd name="T11" fmla="*/ 339 h 2362"/>
                <a:gd name="T12" fmla="*/ 1264 w 1292"/>
                <a:gd name="T13" fmla="*/ 455 h 2362"/>
                <a:gd name="T14" fmla="*/ 1289 w 1292"/>
                <a:gd name="T15" fmla="*/ 581 h 2362"/>
                <a:gd name="T16" fmla="*/ 1289 w 1292"/>
                <a:gd name="T17" fmla="*/ 709 h 2362"/>
                <a:gd name="T18" fmla="*/ 1267 w 1292"/>
                <a:gd name="T19" fmla="*/ 828 h 2362"/>
                <a:gd name="T20" fmla="*/ 1223 w 1292"/>
                <a:gd name="T21" fmla="*/ 940 h 2362"/>
                <a:gd name="T22" fmla="*/ 1158 w 1292"/>
                <a:gd name="T23" fmla="*/ 1041 h 2362"/>
                <a:gd name="T24" fmla="*/ 1078 w 1292"/>
                <a:gd name="T25" fmla="*/ 1128 h 2362"/>
                <a:gd name="T26" fmla="*/ 981 w 1292"/>
                <a:gd name="T27" fmla="*/ 1200 h 2362"/>
                <a:gd name="T28" fmla="*/ 927 w 1292"/>
                <a:gd name="T29" fmla="*/ 2081 h 2362"/>
                <a:gd name="T30" fmla="*/ 919 w 1292"/>
                <a:gd name="T31" fmla="*/ 2123 h 2362"/>
                <a:gd name="T32" fmla="*/ 894 w 1292"/>
                <a:gd name="T33" fmla="*/ 2160 h 2362"/>
                <a:gd name="T34" fmla="*/ 708 w 1292"/>
                <a:gd name="T35" fmla="*/ 2343 h 2362"/>
                <a:gd name="T36" fmla="*/ 667 w 1292"/>
                <a:gd name="T37" fmla="*/ 2360 h 2362"/>
                <a:gd name="T38" fmla="*/ 625 w 1292"/>
                <a:gd name="T39" fmla="*/ 2360 h 2362"/>
                <a:gd name="T40" fmla="*/ 584 w 1292"/>
                <a:gd name="T41" fmla="*/ 2343 h 2362"/>
                <a:gd name="T42" fmla="*/ 398 w 1292"/>
                <a:gd name="T43" fmla="*/ 2160 h 2362"/>
                <a:gd name="T44" fmla="*/ 373 w 1292"/>
                <a:gd name="T45" fmla="*/ 2123 h 2362"/>
                <a:gd name="T46" fmla="*/ 365 w 1292"/>
                <a:gd name="T47" fmla="*/ 2081 h 2362"/>
                <a:gd name="T48" fmla="*/ 367 w 1292"/>
                <a:gd name="T49" fmla="*/ 2003 h 2362"/>
                <a:gd name="T50" fmla="*/ 384 w 1292"/>
                <a:gd name="T51" fmla="*/ 1962 h 2362"/>
                <a:gd name="T52" fmla="*/ 431 w 1292"/>
                <a:gd name="T53" fmla="*/ 1912 h 2362"/>
                <a:gd name="T54" fmla="*/ 384 w 1292"/>
                <a:gd name="T55" fmla="*/ 1862 h 2362"/>
                <a:gd name="T56" fmla="*/ 367 w 1292"/>
                <a:gd name="T57" fmla="*/ 1821 h 2362"/>
                <a:gd name="T58" fmla="*/ 365 w 1292"/>
                <a:gd name="T59" fmla="*/ 1743 h 2362"/>
                <a:gd name="T60" fmla="*/ 373 w 1292"/>
                <a:gd name="T61" fmla="*/ 1701 h 2362"/>
                <a:gd name="T62" fmla="*/ 398 w 1292"/>
                <a:gd name="T63" fmla="*/ 1664 h 2362"/>
                <a:gd name="T64" fmla="*/ 398 w 1292"/>
                <a:gd name="T65" fmla="*/ 1598 h 2362"/>
                <a:gd name="T66" fmla="*/ 373 w 1292"/>
                <a:gd name="T67" fmla="*/ 1561 h 2362"/>
                <a:gd name="T68" fmla="*/ 365 w 1292"/>
                <a:gd name="T69" fmla="*/ 1518 h 2362"/>
                <a:gd name="T70" fmla="*/ 367 w 1292"/>
                <a:gd name="T71" fmla="*/ 1440 h 2362"/>
                <a:gd name="T72" fmla="*/ 384 w 1292"/>
                <a:gd name="T73" fmla="*/ 1400 h 2362"/>
                <a:gd name="T74" fmla="*/ 431 w 1292"/>
                <a:gd name="T75" fmla="*/ 1350 h 2362"/>
                <a:gd name="T76" fmla="*/ 384 w 1292"/>
                <a:gd name="T77" fmla="*/ 1299 h 2362"/>
                <a:gd name="T78" fmla="*/ 367 w 1292"/>
                <a:gd name="T79" fmla="*/ 1259 h 2362"/>
                <a:gd name="T80" fmla="*/ 365 w 1292"/>
                <a:gd name="T81" fmla="*/ 1229 h 2362"/>
                <a:gd name="T82" fmla="*/ 260 w 1292"/>
                <a:gd name="T83" fmla="*/ 1166 h 2362"/>
                <a:gd name="T84" fmla="*/ 172 w 1292"/>
                <a:gd name="T85" fmla="*/ 1086 h 2362"/>
                <a:gd name="T86" fmla="*/ 99 w 1292"/>
                <a:gd name="T87" fmla="*/ 992 h 2362"/>
                <a:gd name="T88" fmla="*/ 45 w 1292"/>
                <a:gd name="T89" fmla="*/ 885 h 2362"/>
                <a:gd name="T90" fmla="*/ 11 w 1292"/>
                <a:gd name="T91" fmla="*/ 770 h 2362"/>
                <a:gd name="T92" fmla="*/ 0 w 1292"/>
                <a:gd name="T93" fmla="*/ 646 h 2362"/>
                <a:gd name="T94" fmla="*/ 12 w 1292"/>
                <a:gd name="T95" fmla="*/ 517 h 2362"/>
                <a:gd name="T96" fmla="*/ 50 w 1292"/>
                <a:gd name="T97" fmla="*/ 395 h 2362"/>
                <a:gd name="T98" fmla="*/ 110 w 1292"/>
                <a:gd name="T99" fmla="*/ 285 h 2362"/>
                <a:gd name="T100" fmla="*/ 189 w 1292"/>
                <a:gd name="T101" fmla="*/ 190 h 2362"/>
                <a:gd name="T102" fmla="*/ 285 w 1292"/>
                <a:gd name="T103" fmla="*/ 111 h 2362"/>
                <a:gd name="T104" fmla="*/ 395 w 1292"/>
                <a:gd name="T105" fmla="*/ 51 h 2362"/>
                <a:gd name="T106" fmla="*/ 516 w 1292"/>
                <a:gd name="T107" fmla="*/ 14 h 2362"/>
                <a:gd name="T108" fmla="*/ 646 w 1292"/>
                <a:gd name="T109" fmla="*/ 0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2" h="2362">
                  <a:moveTo>
                    <a:pt x="646" y="0"/>
                  </a:moveTo>
                  <a:lnTo>
                    <a:pt x="711" y="3"/>
                  </a:lnTo>
                  <a:lnTo>
                    <a:pt x="776" y="14"/>
                  </a:lnTo>
                  <a:lnTo>
                    <a:pt x="838" y="30"/>
                  </a:lnTo>
                  <a:lnTo>
                    <a:pt x="897" y="51"/>
                  </a:lnTo>
                  <a:lnTo>
                    <a:pt x="954" y="78"/>
                  </a:lnTo>
                  <a:lnTo>
                    <a:pt x="1007" y="111"/>
                  </a:lnTo>
                  <a:lnTo>
                    <a:pt x="1057" y="148"/>
                  </a:lnTo>
                  <a:lnTo>
                    <a:pt x="1103" y="190"/>
                  </a:lnTo>
                  <a:lnTo>
                    <a:pt x="1145" y="236"/>
                  </a:lnTo>
                  <a:lnTo>
                    <a:pt x="1182" y="285"/>
                  </a:lnTo>
                  <a:lnTo>
                    <a:pt x="1214" y="339"/>
                  </a:lnTo>
                  <a:lnTo>
                    <a:pt x="1242" y="395"/>
                  </a:lnTo>
                  <a:lnTo>
                    <a:pt x="1264" y="455"/>
                  </a:lnTo>
                  <a:lnTo>
                    <a:pt x="1280" y="517"/>
                  </a:lnTo>
                  <a:lnTo>
                    <a:pt x="1289" y="581"/>
                  </a:lnTo>
                  <a:lnTo>
                    <a:pt x="1292" y="646"/>
                  </a:lnTo>
                  <a:lnTo>
                    <a:pt x="1289" y="709"/>
                  </a:lnTo>
                  <a:lnTo>
                    <a:pt x="1281" y="770"/>
                  </a:lnTo>
                  <a:lnTo>
                    <a:pt x="1267" y="828"/>
                  </a:lnTo>
                  <a:lnTo>
                    <a:pt x="1247" y="885"/>
                  </a:lnTo>
                  <a:lnTo>
                    <a:pt x="1223" y="940"/>
                  </a:lnTo>
                  <a:lnTo>
                    <a:pt x="1193" y="992"/>
                  </a:lnTo>
                  <a:lnTo>
                    <a:pt x="1158" y="1041"/>
                  </a:lnTo>
                  <a:lnTo>
                    <a:pt x="1120" y="1086"/>
                  </a:lnTo>
                  <a:lnTo>
                    <a:pt x="1078" y="1128"/>
                  </a:lnTo>
                  <a:lnTo>
                    <a:pt x="1032" y="1166"/>
                  </a:lnTo>
                  <a:lnTo>
                    <a:pt x="981" y="1200"/>
                  </a:lnTo>
                  <a:lnTo>
                    <a:pt x="927" y="1229"/>
                  </a:lnTo>
                  <a:lnTo>
                    <a:pt x="927" y="2081"/>
                  </a:lnTo>
                  <a:lnTo>
                    <a:pt x="925" y="2102"/>
                  </a:lnTo>
                  <a:lnTo>
                    <a:pt x="919" y="2123"/>
                  </a:lnTo>
                  <a:lnTo>
                    <a:pt x="908" y="2143"/>
                  </a:lnTo>
                  <a:lnTo>
                    <a:pt x="894" y="2160"/>
                  </a:lnTo>
                  <a:lnTo>
                    <a:pt x="725" y="2329"/>
                  </a:lnTo>
                  <a:lnTo>
                    <a:pt x="708" y="2343"/>
                  </a:lnTo>
                  <a:lnTo>
                    <a:pt x="688" y="2354"/>
                  </a:lnTo>
                  <a:lnTo>
                    <a:pt x="667" y="2360"/>
                  </a:lnTo>
                  <a:lnTo>
                    <a:pt x="646" y="2362"/>
                  </a:lnTo>
                  <a:lnTo>
                    <a:pt x="625" y="2360"/>
                  </a:lnTo>
                  <a:lnTo>
                    <a:pt x="604" y="2354"/>
                  </a:lnTo>
                  <a:lnTo>
                    <a:pt x="584" y="2343"/>
                  </a:lnTo>
                  <a:lnTo>
                    <a:pt x="567" y="2329"/>
                  </a:lnTo>
                  <a:lnTo>
                    <a:pt x="398" y="2160"/>
                  </a:lnTo>
                  <a:lnTo>
                    <a:pt x="384" y="2143"/>
                  </a:lnTo>
                  <a:lnTo>
                    <a:pt x="373" y="2123"/>
                  </a:lnTo>
                  <a:lnTo>
                    <a:pt x="367" y="2102"/>
                  </a:lnTo>
                  <a:lnTo>
                    <a:pt x="365" y="2081"/>
                  </a:lnTo>
                  <a:lnTo>
                    <a:pt x="365" y="2024"/>
                  </a:lnTo>
                  <a:lnTo>
                    <a:pt x="367" y="2003"/>
                  </a:lnTo>
                  <a:lnTo>
                    <a:pt x="373" y="1982"/>
                  </a:lnTo>
                  <a:lnTo>
                    <a:pt x="384" y="1962"/>
                  </a:lnTo>
                  <a:lnTo>
                    <a:pt x="398" y="1945"/>
                  </a:lnTo>
                  <a:lnTo>
                    <a:pt x="431" y="1912"/>
                  </a:lnTo>
                  <a:lnTo>
                    <a:pt x="398" y="1879"/>
                  </a:lnTo>
                  <a:lnTo>
                    <a:pt x="384" y="1862"/>
                  </a:lnTo>
                  <a:lnTo>
                    <a:pt x="373" y="1842"/>
                  </a:lnTo>
                  <a:lnTo>
                    <a:pt x="367" y="1821"/>
                  </a:lnTo>
                  <a:lnTo>
                    <a:pt x="365" y="1799"/>
                  </a:lnTo>
                  <a:lnTo>
                    <a:pt x="365" y="1743"/>
                  </a:lnTo>
                  <a:lnTo>
                    <a:pt x="367" y="1721"/>
                  </a:lnTo>
                  <a:lnTo>
                    <a:pt x="373" y="1701"/>
                  </a:lnTo>
                  <a:lnTo>
                    <a:pt x="384" y="1681"/>
                  </a:lnTo>
                  <a:lnTo>
                    <a:pt x="398" y="1664"/>
                  </a:lnTo>
                  <a:lnTo>
                    <a:pt x="431" y="1631"/>
                  </a:lnTo>
                  <a:lnTo>
                    <a:pt x="398" y="1598"/>
                  </a:lnTo>
                  <a:lnTo>
                    <a:pt x="384" y="1580"/>
                  </a:lnTo>
                  <a:lnTo>
                    <a:pt x="373" y="1561"/>
                  </a:lnTo>
                  <a:lnTo>
                    <a:pt x="367" y="1540"/>
                  </a:lnTo>
                  <a:lnTo>
                    <a:pt x="365" y="1518"/>
                  </a:lnTo>
                  <a:lnTo>
                    <a:pt x="365" y="1462"/>
                  </a:lnTo>
                  <a:lnTo>
                    <a:pt x="367" y="1440"/>
                  </a:lnTo>
                  <a:lnTo>
                    <a:pt x="373" y="1419"/>
                  </a:lnTo>
                  <a:lnTo>
                    <a:pt x="384" y="1400"/>
                  </a:lnTo>
                  <a:lnTo>
                    <a:pt x="398" y="1383"/>
                  </a:lnTo>
                  <a:lnTo>
                    <a:pt x="431" y="1350"/>
                  </a:lnTo>
                  <a:lnTo>
                    <a:pt x="398" y="1316"/>
                  </a:lnTo>
                  <a:lnTo>
                    <a:pt x="384" y="1299"/>
                  </a:lnTo>
                  <a:lnTo>
                    <a:pt x="373" y="1280"/>
                  </a:lnTo>
                  <a:lnTo>
                    <a:pt x="367" y="1259"/>
                  </a:lnTo>
                  <a:lnTo>
                    <a:pt x="365" y="1237"/>
                  </a:lnTo>
                  <a:lnTo>
                    <a:pt x="365" y="1229"/>
                  </a:lnTo>
                  <a:lnTo>
                    <a:pt x="311" y="1200"/>
                  </a:lnTo>
                  <a:lnTo>
                    <a:pt x="260" y="1166"/>
                  </a:lnTo>
                  <a:lnTo>
                    <a:pt x="214" y="1128"/>
                  </a:lnTo>
                  <a:lnTo>
                    <a:pt x="172" y="1086"/>
                  </a:lnTo>
                  <a:lnTo>
                    <a:pt x="134" y="1041"/>
                  </a:lnTo>
                  <a:lnTo>
                    <a:pt x="99" y="992"/>
                  </a:lnTo>
                  <a:lnTo>
                    <a:pt x="69" y="940"/>
                  </a:lnTo>
                  <a:lnTo>
                    <a:pt x="45" y="885"/>
                  </a:lnTo>
                  <a:lnTo>
                    <a:pt x="25" y="828"/>
                  </a:lnTo>
                  <a:lnTo>
                    <a:pt x="11" y="770"/>
                  </a:lnTo>
                  <a:lnTo>
                    <a:pt x="3" y="709"/>
                  </a:lnTo>
                  <a:lnTo>
                    <a:pt x="0" y="646"/>
                  </a:lnTo>
                  <a:lnTo>
                    <a:pt x="3" y="581"/>
                  </a:lnTo>
                  <a:lnTo>
                    <a:pt x="12" y="517"/>
                  </a:lnTo>
                  <a:lnTo>
                    <a:pt x="28" y="455"/>
                  </a:lnTo>
                  <a:lnTo>
                    <a:pt x="50" y="395"/>
                  </a:lnTo>
                  <a:lnTo>
                    <a:pt x="78" y="339"/>
                  </a:lnTo>
                  <a:lnTo>
                    <a:pt x="110" y="285"/>
                  </a:lnTo>
                  <a:lnTo>
                    <a:pt x="147" y="236"/>
                  </a:lnTo>
                  <a:lnTo>
                    <a:pt x="189" y="190"/>
                  </a:lnTo>
                  <a:lnTo>
                    <a:pt x="235" y="148"/>
                  </a:lnTo>
                  <a:lnTo>
                    <a:pt x="285" y="111"/>
                  </a:lnTo>
                  <a:lnTo>
                    <a:pt x="338" y="78"/>
                  </a:lnTo>
                  <a:lnTo>
                    <a:pt x="395" y="51"/>
                  </a:lnTo>
                  <a:lnTo>
                    <a:pt x="454" y="30"/>
                  </a:lnTo>
                  <a:lnTo>
                    <a:pt x="516" y="14"/>
                  </a:lnTo>
                  <a:lnTo>
                    <a:pt x="581" y="3"/>
                  </a:lnTo>
                  <a:lnTo>
                    <a:pt x="646"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8">
              <a:extLst>
                <a:ext uri="{FF2B5EF4-FFF2-40B4-BE49-F238E27FC236}">
                  <a16:creationId xmlns:a16="http://schemas.microsoft.com/office/drawing/2014/main" id="{646A6DA5-EBDC-4021-B645-4615D9776868}"/>
                </a:ext>
              </a:extLst>
            </p:cNvPr>
            <p:cNvSpPr>
              <a:spLocks noEditPoints="1"/>
            </p:cNvSpPr>
            <p:nvPr/>
          </p:nvSpPr>
          <p:spPr bwMode="auto">
            <a:xfrm>
              <a:off x="6683226" y="4424875"/>
              <a:ext cx="217761" cy="438388"/>
            </a:xfrm>
            <a:custGeom>
              <a:avLst/>
              <a:gdLst>
                <a:gd name="T0" fmla="*/ 504 w 1070"/>
                <a:gd name="T1" fmla="*/ 227 h 2136"/>
                <a:gd name="T2" fmla="*/ 449 w 1070"/>
                <a:gd name="T3" fmla="*/ 247 h 2136"/>
                <a:gd name="T4" fmla="*/ 406 w 1070"/>
                <a:gd name="T5" fmla="*/ 284 h 2136"/>
                <a:gd name="T6" fmla="*/ 377 w 1070"/>
                <a:gd name="T7" fmla="*/ 335 h 2136"/>
                <a:gd name="T8" fmla="*/ 366 w 1070"/>
                <a:gd name="T9" fmla="*/ 393 h 2136"/>
                <a:gd name="T10" fmla="*/ 377 w 1070"/>
                <a:gd name="T11" fmla="*/ 452 h 2136"/>
                <a:gd name="T12" fmla="*/ 406 w 1070"/>
                <a:gd name="T13" fmla="*/ 502 h 2136"/>
                <a:gd name="T14" fmla="*/ 449 w 1070"/>
                <a:gd name="T15" fmla="*/ 539 h 2136"/>
                <a:gd name="T16" fmla="*/ 504 w 1070"/>
                <a:gd name="T17" fmla="*/ 559 h 2136"/>
                <a:gd name="T18" fmla="*/ 566 w 1070"/>
                <a:gd name="T19" fmla="*/ 559 h 2136"/>
                <a:gd name="T20" fmla="*/ 621 w 1070"/>
                <a:gd name="T21" fmla="*/ 539 h 2136"/>
                <a:gd name="T22" fmla="*/ 664 w 1070"/>
                <a:gd name="T23" fmla="*/ 502 h 2136"/>
                <a:gd name="T24" fmla="*/ 693 w 1070"/>
                <a:gd name="T25" fmla="*/ 452 h 2136"/>
                <a:gd name="T26" fmla="*/ 704 w 1070"/>
                <a:gd name="T27" fmla="*/ 393 h 2136"/>
                <a:gd name="T28" fmla="*/ 693 w 1070"/>
                <a:gd name="T29" fmla="*/ 335 h 2136"/>
                <a:gd name="T30" fmla="*/ 664 w 1070"/>
                <a:gd name="T31" fmla="*/ 284 h 2136"/>
                <a:gd name="T32" fmla="*/ 621 w 1070"/>
                <a:gd name="T33" fmla="*/ 247 h 2136"/>
                <a:gd name="T34" fmla="*/ 566 w 1070"/>
                <a:gd name="T35" fmla="*/ 227 h 2136"/>
                <a:gd name="T36" fmla="*/ 535 w 1070"/>
                <a:gd name="T37" fmla="*/ 0 h 2136"/>
                <a:gd name="T38" fmla="*/ 649 w 1070"/>
                <a:gd name="T39" fmla="*/ 12 h 2136"/>
                <a:gd name="T40" fmla="*/ 756 w 1070"/>
                <a:gd name="T41" fmla="*/ 48 h 2136"/>
                <a:gd name="T42" fmla="*/ 851 w 1070"/>
                <a:gd name="T43" fmla="*/ 102 h 2136"/>
                <a:gd name="T44" fmla="*/ 931 w 1070"/>
                <a:gd name="T45" fmla="*/ 176 h 2136"/>
                <a:gd name="T46" fmla="*/ 997 w 1070"/>
                <a:gd name="T47" fmla="*/ 264 h 2136"/>
                <a:gd name="T48" fmla="*/ 1042 w 1070"/>
                <a:gd name="T49" fmla="*/ 366 h 2136"/>
                <a:gd name="T50" fmla="*/ 1066 w 1070"/>
                <a:gd name="T51" fmla="*/ 475 h 2136"/>
                <a:gd name="T52" fmla="*/ 1066 w 1070"/>
                <a:gd name="T53" fmla="*/ 592 h 2136"/>
                <a:gd name="T54" fmla="*/ 1042 w 1070"/>
                <a:gd name="T55" fmla="*/ 702 h 2136"/>
                <a:gd name="T56" fmla="*/ 997 w 1070"/>
                <a:gd name="T57" fmla="*/ 803 h 2136"/>
                <a:gd name="T58" fmla="*/ 931 w 1070"/>
                <a:gd name="T59" fmla="*/ 892 h 2136"/>
                <a:gd name="T60" fmla="*/ 850 w 1070"/>
                <a:gd name="T61" fmla="*/ 964 h 2136"/>
                <a:gd name="T62" fmla="*/ 756 w 1070"/>
                <a:gd name="T63" fmla="*/ 1020 h 2136"/>
                <a:gd name="T64" fmla="*/ 704 w 1070"/>
                <a:gd name="T65" fmla="*/ 1968 h 2136"/>
                <a:gd name="T66" fmla="*/ 366 w 1070"/>
                <a:gd name="T67" fmla="*/ 1968 h 2136"/>
                <a:gd name="T68" fmla="*/ 479 w 1070"/>
                <a:gd name="T69" fmla="*/ 1799 h 2136"/>
                <a:gd name="T70" fmla="*/ 366 w 1070"/>
                <a:gd name="T71" fmla="*/ 1630 h 2136"/>
                <a:gd name="T72" fmla="*/ 366 w 1070"/>
                <a:gd name="T73" fmla="*/ 1405 h 2136"/>
                <a:gd name="T74" fmla="*/ 479 w 1070"/>
                <a:gd name="T75" fmla="*/ 1237 h 2136"/>
                <a:gd name="T76" fmla="*/ 366 w 1070"/>
                <a:gd name="T77" fmla="*/ 1041 h 2136"/>
                <a:gd name="T78" fmla="*/ 266 w 1070"/>
                <a:gd name="T79" fmla="*/ 995 h 2136"/>
                <a:gd name="T80" fmla="*/ 177 w 1070"/>
                <a:gd name="T81" fmla="*/ 930 h 2136"/>
                <a:gd name="T82" fmla="*/ 104 w 1070"/>
                <a:gd name="T83" fmla="*/ 849 h 2136"/>
                <a:gd name="T84" fmla="*/ 48 w 1070"/>
                <a:gd name="T85" fmla="*/ 754 h 2136"/>
                <a:gd name="T86" fmla="*/ 13 w 1070"/>
                <a:gd name="T87" fmla="*/ 649 h 2136"/>
                <a:gd name="T88" fmla="*/ 0 w 1070"/>
                <a:gd name="T89" fmla="*/ 533 h 2136"/>
                <a:gd name="T90" fmla="*/ 13 w 1070"/>
                <a:gd name="T91" fmla="*/ 419 h 2136"/>
                <a:gd name="T92" fmla="*/ 48 w 1070"/>
                <a:gd name="T93" fmla="*/ 314 h 2136"/>
                <a:gd name="T94" fmla="*/ 104 w 1070"/>
                <a:gd name="T95" fmla="*/ 219 h 2136"/>
                <a:gd name="T96" fmla="*/ 177 w 1070"/>
                <a:gd name="T97" fmla="*/ 137 h 2136"/>
                <a:gd name="T98" fmla="*/ 266 w 1070"/>
                <a:gd name="T99" fmla="*/ 73 h 2136"/>
                <a:gd name="T100" fmla="*/ 366 w 1070"/>
                <a:gd name="T101" fmla="*/ 26 h 2136"/>
                <a:gd name="T102" fmla="*/ 477 w 1070"/>
                <a:gd name="T103" fmla="*/ 3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0" h="2136">
                  <a:moveTo>
                    <a:pt x="535" y="225"/>
                  </a:moveTo>
                  <a:lnTo>
                    <a:pt x="504" y="227"/>
                  </a:lnTo>
                  <a:lnTo>
                    <a:pt x="476" y="236"/>
                  </a:lnTo>
                  <a:lnTo>
                    <a:pt x="449" y="247"/>
                  </a:lnTo>
                  <a:lnTo>
                    <a:pt x="426" y="264"/>
                  </a:lnTo>
                  <a:lnTo>
                    <a:pt x="406" y="284"/>
                  </a:lnTo>
                  <a:lnTo>
                    <a:pt x="389" y="308"/>
                  </a:lnTo>
                  <a:lnTo>
                    <a:pt x="377" y="335"/>
                  </a:lnTo>
                  <a:lnTo>
                    <a:pt x="369" y="363"/>
                  </a:lnTo>
                  <a:lnTo>
                    <a:pt x="366" y="393"/>
                  </a:lnTo>
                  <a:lnTo>
                    <a:pt x="369" y="424"/>
                  </a:lnTo>
                  <a:lnTo>
                    <a:pt x="377" y="452"/>
                  </a:lnTo>
                  <a:lnTo>
                    <a:pt x="389" y="479"/>
                  </a:lnTo>
                  <a:lnTo>
                    <a:pt x="406" y="502"/>
                  </a:lnTo>
                  <a:lnTo>
                    <a:pt x="426" y="522"/>
                  </a:lnTo>
                  <a:lnTo>
                    <a:pt x="449" y="539"/>
                  </a:lnTo>
                  <a:lnTo>
                    <a:pt x="476" y="551"/>
                  </a:lnTo>
                  <a:lnTo>
                    <a:pt x="504" y="559"/>
                  </a:lnTo>
                  <a:lnTo>
                    <a:pt x="535" y="562"/>
                  </a:lnTo>
                  <a:lnTo>
                    <a:pt x="566" y="559"/>
                  </a:lnTo>
                  <a:lnTo>
                    <a:pt x="594" y="551"/>
                  </a:lnTo>
                  <a:lnTo>
                    <a:pt x="621" y="539"/>
                  </a:lnTo>
                  <a:lnTo>
                    <a:pt x="644" y="522"/>
                  </a:lnTo>
                  <a:lnTo>
                    <a:pt x="664" y="502"/>
                  </a:lnTo>
                  <a:lnTo>
                    <a:pt x="681" y="479"/>
                  </a:lnTo>
                  <a:lnTo>
                    <a:pt x="693" y="452"/>
                  </a:lnTo>
                  <a:lnTo>
                    <a:pt x="701" y="424"/>
                  </a:lnTo>
                  <a:lnTo>
                    <a:pt x="704" y="393"/>
                  </a:lnTo>
                  <a:lnTo>
                    <a:pt x="701" y="363"/>
                  </a:lnTo>
                  <a:lnTo>
                    <a:pt x="693" y="335"/>
                  </a:lnTo>
                  <a:lnTo>
                    <a:pt x="681" y="308"/>
                  </a:lnTo>
                  <a:lnTo>
                    <a:pt x="664" y="284"/>
                  </a:lnTo>
                  <a:lnTo>
                    <a:pt x="644" y="264"/>
                  </a:lnTo>
                  <a:lnTo>
                    <a:pt x="621" y="247"/>
                  </a:lnTo>
                  <a:lnTo>
                    <a:pt x="594" y="236"/>
                  </a:lnTo>
                  <a:lnTo>
                    <a:pt x="566" y="227"/>
                  </a:lnTo>
                  <a:lnTo>
                    <a:pt x="535" y="225"/>
                  </a:lnTo>
                  <a:close/>
                  <a:moveTo>
                    <a:pt x="535" y="0"/>
                  </a:moveTo>
                  <a:lnTo>
                    <a:pt x="593" y="3"/>
                  </a:lnTo>
                  <a:lnTo>
                    <a:pt x="649" y="12"/>
                  </a:lnTo>
                  <a:lnTo>
                    <a:pt x="704" y="26"/>
                  </a:lnTo>
                  <a:lnTo>
                    <a:pt x="756" y="48"/>
                  </a:lnTo>
                  <a:lnTo>
                    <a:pt x="804" y="73"/>
                  </a:lnTo>
                  <a:lnTo>
                    <a:pt x="851" y="102"/>
                  </a:lnTo>
                  <a:lnTo>
                    <a:pt x="893" y="137"/>
                  </a:lnTo>
                  <a:lnTo>
                    <a:pt x="931" y="176"/>
                  </a:lnTo>
                  <a:lnTo>
                    <a:pt x="966" y="219"/>
                  </a:lnTo>
                  <a:lnTo>
                    <a:pt x="997" y="264"/>
                  </a:lnTo>
                  <a:lnTo>
                    <a:pt x="1022" y="314"/>
                  </a:lnTo>
                  <a:lnTo>
                    <a:pt x="1042" y="366"/>
                  </a:lnTo>
                  <a:lnTo>
                    <a:pt x="1057" y="419"/>
                  </a:lnTo>
                  <a:lnTo>
                    <a:pt x="1066" y="475"/>
                  </a:lnTo>
                  <a:lnTo>
                    <a:pt x="1070" y="533"/>
                  </a:lnTo>
                  <a:lnTo>
                    <a:pt x="1066" y="592"/>
                  </a:lnTo>
                  <a:lnTo>
                    <a:pt x="1057" y="649"/>
                  </a:lnTo>
                  <a:lnTo>
                    <a:pt x="1042" y="702"/>
                  </a:lnTo>
                  <a:lnTo>
                    <a:pt x="1022" y="754"/>
                  </a:lnTo>
                  <a:lnTo>
                    <a:pt x="997" y="803"/>
                  </a:lnTo>
                  <a:lnTo>
                    <a:pt x="966" y="849"/>
                  </a:lnTo>
                  <a:lnTo>
                    <a:pt x="931" y="892"/>
                  </a:lnTo>
                  <a:lnTo>
                    <a:pt x="893" y="930"/>
                  </a:lnTo>
                  <a:lnTo>
                    <a:pt x="850" y="964"/>
                  </a:lnTo>
                  <a:lnTo>
                    <a:pt x="804" y="995"/>
                  </a:lnTo>
                  <a:lnTo>
                    <a:pt x="756" y="1020"/>
                  </a:lnTo>
                  <a:lnTo>
                    <a:pt x="704" y="1041"/>
                  </a:lnTo>
                  <a:lnTo>
                    <a:pt x="704" y="1968"/>
                  </a:lnTo>
                  <a:lnTo>
                    <a:pt x="535" y="2136"/>
                  </a:lnTo>
                  <a:lnTo>
                    <a:pt x="366" y="1968"/>
                  </a:lnTo>
                  <a:lnTo>
                    <a:pt x="366" y="1911"/>
                  </a:lnTo>
                  <a:lnTo>
                    <a:pt x="479" y="1799"/>
                  </a:lnTo>
                  <a:lnTo>
                    <a:pt x="366" y="1686"/>
                  </a:lnTo>
                  <a:lnTo>
                    <a:pt x="366" y="1630"/>
                  </a:lnTo>
                  <a:lnTo>
                    <a:pt x="479" y="1518"/>
                  </a:lnTo>
                  <a:lnTo>
                    <a:pt x="366" y="1405"/>
                  </a:lnTo>
                  <a:lnTo>
                    <a:pt x="366" y="1349"/>
                  </a:lnTo>
                  <a:lnTo>
                    <a:pt x="479" y="1237"/>
                  </a:lnTo>
                  <a:lnTo>
                    <a:pt x="366" y="1124"/>
                  </a:lnTo>
                  <a:lnTo>
                    <a:pt x="366" y="1041"/>
                  </a:lnTo>
                  <a:lnTo>
                    <a:pt x="314" y="1020"/>
                  </a:lnTo>
                  <a:lnTo>
                    <a:pt x="266" y="995"/>
                  </a:lnTo>
                  <a:lnTo>
                    <a:pt x="220" y="964"/>
                  </a:lnTo>
                  <a:lnTo>
                    <a:pt x="177" y="930"/>
                  </a:lnTo>
                  <a:lnTo>
                    <a:pt x="139" y="892"/>
                  </a:lnTo>
                  <a:lnTo>
                    <a:pt x="104" y="849"/>
                  </a:lnTo>
                  <a:lnTo>
                    <a:pt x="73" y="803"/>
                  </a:lnTo>
                  <a:lnTo>
                    <a:pt x="48" y="754"/>
                  </a:lnTo>
                  <a:lnTo>
                    <a:pt x="28" y="702"/>
                  </a:lnTo>
                  <a:lnTo>
                    <a:pt x="13" y="649"/>
                  </a:lnTo>
                  <a:lnTo>
                    <a:pt x="4" y="592"/>
                  </a:lnTo>
                  <a:lnTo>
                    <a:pt x="0" y="533"/>
                  </a:lnTo>
                  <a:lnTo>
                    <a:pt x="4" y="475"/>
                  </a:lnTo>
                  <a:lnTo>
                    <a:pt x="13" y="419"/>
                  </a:lnTo>
                  <a:lnTo>
                    <a:pt x="28" y="366"/>
                  </a:lnTo>
                  <a:lnTo>
                    <a:pt x="48" y="314"/>
                  </a:lnTo>
                  <a:lnTo>
                    <a:pt x="73" y="264"/>
                  </a:lnTo>
                  <a:lnTo>
                    <a:pt x="104" y="219"/>
                  </a:lnTo>
                  <a:lnTo>
                    <a:pt x="139" y="176"/>
                  </a:lnTo>
                  <a:lnTo>
                    <a:pt x="177" y="137"/>
                  </a:lnTo>
                  <a:lnTo>
                    <a:pt x="219" y="102"/>
                  </a:lnTo>
                  <a:lnTo>
                    <a:pt x="266" y="73"/>
                  </a:lnTo>
                  <a:lnTo>
                    <a:pt x="314" y="48"/>
                  </a:lnTo>
                  <a:lnTo>
                    <a:pt x="366" y="26"/>
                  </a:lnTo>
                  <a:lnTo>
                    <a:pt x="421" y="12"/>
                  </a:lnTo>
                  <a:lnTo>
                    <a:pt x="477" y="3"/>
                  </a:lnTo>
                  <a:lnTo>
                    <a:pt x="53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066404718"/>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8659346B-5AA5-43B1-A656-5674D0801154}"/>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0D8AF15E-7061-45A6-9AC2-4EE3AC2D087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6F9FC1E4-08D8-44EC-974A-95417E7F5B2A}"/>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130B3197-FACE-457B-8F68-DB7F002E1D83}"/>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BCB8E9CD-7153-4C82-B989-0349940DC4D2}"/>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7F5BA1FB-5ED7-4C95-A669-CCB94FCC8640}"/>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D14AD178-D1DC-4EC7-A902-CAA1370D0BE6}"/>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1B436EC9-64AE-4E31-AF57-05596688DCE4}"/>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3E4ECEFA-A25C-4CA4-8AFE-7D0AEFFFA0EB}"/>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1DA8ADD9-D60A-44C0-8055-8E10573C627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8C89D171-6C70-47FF-BCC7-D9D395D73E0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41157C29-D158-487B-9146-E275F0FB1CE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66DE409-F438-4030-84F3-ADB8A47BAF2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21FEB58F-1314-4C5E-9592-CD574B841B6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966BA1D2-7F9D-46B3-AAC0-10B71474EE5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D9EA2B10-8EE2-456D-90A9-63BDB91E107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55C2CDBB-3773-4C8C-8FF3-4B95E3CE883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2619FEC6-1E4F-4EAB-9659-64FCA8B69C9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60B8F435-5F42-45FC-B197-791CE6E91C8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C8D15900-CAC8-41E4-BD42-67ECF250C834}"/>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2A450197-F28D-45B9-ADAF-F4CA34AB677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D75AEE63-464C-4735-930F-FD377EFA4AD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D780F7F6-7678-40DC-980A-12B794D3979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D8C08BE6-0D9C-4734-9438-162B0E1C569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Changes at 2.5</a:t>
            </a:r>
          </a:p>
        </p:txBody>
      </p:sp>
      <p:sp>
        <p:nvSpPr>
          <p:cNvPr id="4" name="Content Placeholder 3">
            <a:extLst>
              <a:ext uri="{FF2B5EF4-FFF2-40B4-BE49-F238E27FC236}">
                <a16:creationId xmlns:a16="http://schemas.microsoft.com/office/drawing/2014/main" id="{FE72465B-8D0E-4568-B937-A9DF2FB1F30A}"/>
              </a:ext>
            </a:extLst>
          </p:cNvPr>
          <p:cNvSpPr>
            <a:spLocks noGrp="1"/>
          </p:cNvSpPr>
          <p:nvPr>
            <p:ph sz="quarter" idx="10"/>
          </p:nvPr>
        </p:nvSpPr>
        <p:spPr/>
        <p:txBody>
          <a:bodyPr/>
          <a:lstStyle/>
          <a:p>
            <a:r>
              <a:rPr lang="en-US" dirty="0"/>
              <a:t>Undo/Redo added for more ‘types’ of services</a:t>
            </a:r>
          </a:p>
          <a:p>
            <a:pPr lvl="1"/>
            <a:r>
              <a:rPr lang="en-US" dirty="0"/>
              <a:t>Pre- 2.5 only supported for versioned services</a:t>
            </a:r>
          </a:p>
          <a:p>
            <a:pPr lvl="1"/>
            <a:r>
              <a:rPr lang="en-US" dirty="0"/>
              <a:t>At 2.5 edit sessions implemented for more services</a:t>
            </a:r>
          </a:p>
          <a:p>
            <a:pPr lvl="1"/>
            <a:endParaRPr lang="en-US" dirty="0"/>
          </a:p>
        </p:txBody>
      </p:sp>
      <p:pic>
        <p:nvPicPr>
          <p:cNvPr id="2" name="Picture 1">
            <a:extLst>
              <a:ext uri="{FF2B5EF4-FFF2-40B4-BE49-F238E27FC236}">
                <a16:creationId xmlns:a16="http://schemas.microsoft.com/office/drawing/2014/main" id="{385D0F26-2E90-48CA-BB0D-284F11CABEE1}"/>
              </a:ext>
            </a:extLst>
          </p:cNvPr>
          <p:cNvPicPr>
            <a:picLocks noChangeAspect="1"/>
          </p:cNvPicPr>
          <p:nvPr/>
        </p:nvPicPr>
        <p:blipFill rotWithShape="1">
          <a:blip r:embed="rId7"/>
          <a:srcRect l="14005" t="8004" r="10780" b="35821"/>
          <a:stretch/>
        </p:blipFill>
        <p:spPr>
          <a:xfrm>
            <a:off x="7026721" y="3361895"/>
            <a:ext cx="5118870" cy="2253414"/>
          </a:xfrm>
          <a:prstGeom prst="rect">
            <a:avLst/>
          </a:prstGeom>
        </p:spPr>
      </p:pic>
    </p:spTree>
    <p:extLst>
      <p:ext uri="{BB962C8B-B14F-4D97-AF65-F5344CB8AC3E}">
        <p14:creationId xmlns:p14="http://schemas.microsoft.com/office/powerpoint/2010/main" val="2044488077"/>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8659346B-5AA5-43B1-A656-5674D0801154}"/>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0D8AF15E-7061-45A6-9AC2-4EE3AC2D087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6F9FC1E4-08D8-44EC-974A-95417E7F5B2A}"/>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130B3197-FACE-457B-8F68-DB7F002E1D83}"/>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BCB8E9CD-7153-4C82-B989-0349940DC4D2}"/>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7F5BA1FB-5ED7-4C95-A669-CCB94FCC8640}"/>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D14AD178-D1DC-4EC7-A902-CAA1370D0BE6}"/>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1B436EC9-64AE-4E31-AF57-05596688DCE4}"/>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3E4ECEFA-A25C-4CA4-8AFE-7D0AEFFFA0EB}"/>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1DA8ADD9-D60A-44C0-8055-8E10573C627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8C89D171-6C70-47FF-BCC7-D9D395D73E0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41157C29-D158-487B-9146-E275F0FB1CE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66DE409-F438-4030-84F3-ADB8A47BAF2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21FEB58F-1314-4C5E-9592-CD574B841B6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966BA1D2-7F9D-46B3-AAC0-10B71474EE5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D9EA2B10-8EE2-456D-90A9-63BDB91E107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55C2CDBB-3773-4C8C-8FF3-4B95E3CE883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2619FEC6-1E4F-4EAB-9659-64FCA8B69C9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60B8F435-5F42-45FC-B197-791CE6E91C8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C8D15900-CAC8-41E4-BD42-67ECF250C834}"/>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2A450197-F28D-45B9-ADAF-F4CA34AB677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D75AEE63-464C-4735-930F-FD377EFA4AD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D780F7F6-7678-40DC-980A-12B794D3979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D8C08BE6-0D9C-4734-9438-162B0E1C569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Changes at 2.5</a:t>
            </a:r>
          </a:p>
        </p:txBody>
      </p:sp>
      <p:sp>
        <p:nvSpPr>
          <p:cNvPr id="4" name="Content Placeholder 3">
            <a:extLst>
              <a:ext uri="{FF2B5EF4-FFF2-40B4-BE49-F238E27FC236}">
                <a16:creationId xmlns:a16="http://schemas.microsoft.com/office/drawing/2014/main" id="{FE72465B-8D0E-4568-B937-A9DF2FB1F30A}"/>
              </a:ext>
            </a:extLst>
          </p:cNvPr>
          <p:cNvSpPr>
            <a:spLocks noGrp="1"/>
          </p:cNvSpPr>
          <p:nvPr>
            <p:ph sz="quarter" idx="10"/>
          </p:nvPr>
        </p:nvSpPr>
        <p:spPr/>
        <p:txBody>
          <a:bodyPr/>
          <a:lstStyle/>
          <a:p>
            <a:r>
              <a:rPr lang="en-US" dirty="0"/>
              <a:t>Undo/Redo added for more ‘types’ of services</a:t>
            </a:r>
          </a:p>
          <a:p>
            <a:pPr lvl="1"/>
            <a:r>
              <a:rPr lang="en-US" dirty="0"/>
              <a:t>Pre- 2.5 only supported for Version Managed (VM) services</a:t>
            </a:r>
          </a:p>
          <a:p>
            <a:pPr lvl="1"/>
            <a:r>
              <a:rPr lang="en-US" dirty="0"/>
              <a:t>At 2.5 edit sessions implemented to support undo/redo for other services</a:t>
            </a:r>
          </a:p>
          <a:p>
            <a:pPr lvl="1"/>
            <a:endParaRPr lang="en-US" dirty="0"/>
          </a:p>
        </p:txBody>
      </p:sp>
      <p:pic>
        <p:nvPicPr>
          <p:cNvPr id="2" name="Picture 1">
            <a:extLst>
              <a:ext uri="{FF2B5EF4-FFF2-40B4-BE49-F238E27FC236}">
                <a16:creationId xmlns:a16="http://schemas.microsoft.com/office/drawing/2014/main" id="{385D0F26-2E90-48CA-BB0D-284F11CABEE1}"/>
              </a:ext>
            </a:extLst>
          </p:cNvPr>
          <p:cNvPicPr>
            <a:picLocks noChangeAspect="1"/>
          </p:cNvPicPr>
          <p:nvPr/>
        </p:nvPicPr>
        <p:blipFill rotWithShape="1">
          <a:blip r:embed="rId7"/>
          <a:srcRect l="14005" t="8004" r="10780" b="35821"/>
          <a:stretch/>
        </p:blipFill>
        <p:spPr>
          <a:xfrm>
            <a:off x="7026721" y="3361895"/>
            <a:ext cx="5118870" cy="2253414"/>
          </a:xfrm>
          <a:prstGeom prst="rect">
            <a:avLst/>
          </a:prstGeom>
        </p:spPr>
      </p:pic>
      <p:pic>
        <p:nvPicPr>
          <p:cNvPr id="5" name="Picture 4">
            <a:extLst>
              <a:ext uri="{FF2B5EF4-FFF2-40B4-BE49-F238E27FC236}">
                <a16:creationId xmlns:a16="http://schemas.microsoft.com/office/drawing/2014/main" id="{BEE6EEC2-256A-4C6A-BA12-305993C78932}"/>
              </a:ext>
            </a:extLst>
          </p:cNvPr>
          <p:cNvPicPr>
            <a:picLocks noChangeAspect="1"/>
          </p:cNvPicPr>
          <p:nvPr/>
        </p:nvPicPr>
        <p:blipFill>
          <a:blip r:embed="rId8"/>
          <a:stretch>
            <a:fillRect/>
          </a:stretch>
        </p:blipFill>
        <p:spPr>
          <a:xfrm>
            <a:off x="2195859" y="3946890"/>
            <a:ext cx="3724275" cy="2038350"/>
          </a:xfrm>
          <a:prstGeom prst="rect">
            <a:avLst/>
          </a:prstGeom>
        </p:spPr>
      </p:pic>
      <p:sp>
        <p:nvSpPr>
          <p:cNvPr id="6" name="TextBox 5">
            <a:extLst>
              <a:ext uri="{FF2B5EF4-FFF2-40B4-BE49-F238E27FC236}">
                <a16:creationId xmlns:a16="http://schemas.microsoft.com/office/drawing/2014/main" id="{E229DBAA-94C5-483B-BCBC-63594A3B9E60}"/>
              </a:ext>
            </a:extLst>
          </p:cNvPr>
          <p:cNvSpPr txBox="1"/>
          <p:nvPr/>
        </p:nvSpPr>
        <p:spPr>
          <a:xfrm>
            <a:off x="2930292" y="3638244"/>
            <a:ext cx="2462811" cy="386939"/>
          </a:xfrm>
          <a:prstGeom prst="rect">
            <a:avLst/>
          </a:prstGeom>
          <a:noFill/>
          <a:effectLst/>
        </p:spPr>
        <p:txBody>
          <a:bodyPr wrap="square" lIns="0" tIns="0" rIns="0" bIns="0" rtlCol="0">
            <a:noAutofit/>
          </a:bodyPr>
          <a:lstStyle/>
          <a:p>
            <a:pPr eaLnBrk="0" hangingPunct="0"/>
            <a:r>
              <a:rPr lang="en-US" sz="1400"/>
              <a:t>Dialog will pop on first edit</a:t>
            </a:r>
          </a:p>
          <a:p>
            <a:pPr algn="l" eaLnBrk="0" hangingPunct="0"/>
            <a:endParaRPr lang="en-US" sz="1400">
              <a:ea typeface="+mn-ea"/>
              <a:cs typeface="+mn-cs"/>
            </a:endParaRPr>
          </a:p>
        </p:txBody>
      </p:sp>
    </p:spTree>
    <p:extLst>
      <p:ext uri="{BB962C8B-B14F-4D97-AF65-F5344CB8AC3E}">
        <p14:creationId xmlns:p14="http://schemas.microsoft.com/office/powerpoint/2010/main" val="473464670"/>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Group 82">
            <a:extLst>
              <a:ext uri="{FF2B5EF4-FFF2-40B4-BE49-F238E27FC236}">
                <a16:creationId xmlns:a16="http://schemas.microsoft.com/office/drawing/2014/main" id="{56590C07-7FE9-4858-B3BB-B63E7CFF1473}"/>
              </a:ext>
            </a:extLst>
          </p:cNvPr>
          <p:cNvGrpSpPr/>
          <p:nvPr/>
        </p:nvGrpSpPr>
        <p:grpSpPr>
          <a:xfrm>
            <a:off x="-16394" y="-8965"/>
            <a:ext cx="12223812" cy="6885432"/>
            <a:chOff x="-7429" y="0"/>
            <a:chExt cx="12223812" cy="6885432"/>
          </a:xfrm>
        </p:grpSpPr>
        <p:sp>
          <p:nvSpPr>
            <p:cNvPr id="84" name="shading (lower right)">
              <a:extLst>
                <a:ext uri="{FF2B5EF4-FFF2-40B4-BE49-F238E27FC236}">
                  <a16:creationId xmlns:a16="http://schemas.microsoft.com/office/drawing/2014/main" id="{EF6B9EC5-29ED-4CFF-8FE9-1BA83278939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85" name="Group 84">
              <a:extLst>
                <a:ext uri="{FF2B5EF4-FFF2-40B4-BE49-F238E27FC236}">
                  <a16:creationId xmlns:a16="http://schemas.microsoft.com/office/drawing/2014/main" id="{3081EDA7-FB89-44E3-B935-CFB0582DA26F}"/>
                </a:ext>
              </a:extLst>
            </p:cNvPr>
            <p:cNvGrpSpPr/>
            <p:nvPr/>
          </p:nvGrpSpPr>
          <p:grpSpPr>
            <a:xfrm>
              <a:off x="0" y="0"/>
              <a:ext cx="12192000" cy="6858000"/>
              <a:chOff x="0" y="0"/>
              <a:chExt cx="12192000" cy="6858000"/>
            </a:xfrm>
          </p:grpSpPr>
          <p:grpSp>
            <p:nvGrpSpPr>
              <p:cNvPr id="87" name="Group 86" hidden="1">
                <a:extLst>
                  <a:ext uri="{FF2B5EF4-FFF2-40B4-BE49-F238E27FC236}">
                    <a16:creationId xmlns:a16="http://schemas.microsoft.com/office/drawing/2014/main" id="{A4574683-3C5C-4101-BD8D-7E11741DBF9D}"/>
                  </a:ext>
                </a:extLst>
              </p:cNvPr>
              <p:cNvGrpSpPr/>
              <p:nvPr/>
            </p:nvGrpSpPr>
            <p:grpSpPr>
              <a:xfrm>
                <a:off x="0" y="0"/>
                <a:ext cx="12192000" cy="6858000"/>
                <a:chOff x="0" y="0"/>
                <a:chExt cx="12192000" cy="6858000"/>
              </a:xfrm>
            </p:grpSpPr>
            <p:sp>
              <p:nvSpPr>
                <p:cNvPr id="105" name="Rectangle 104">
                  <a:extLst>
                    <a:ext uri="{FF2B5EF4-FFF2-40B4-BE49-F238E27FC236}">
                      <a16:creationId xmlns:a16="http://schemas.microsoft.com/office/drawing/2014/main" id="{EF1B5AB2-6DE8-4896-8C35-D38DF5CE7564}"/>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6" name="Picture 105">
                  <a:extLst>
                    <a:ext uri="{FF2B5EF4-FFF2-40B4-BE49-F238E27FC236}">
                      <a16:creationId xmlns:a16="http://schemas.microsoft.com/office/drawing/2014/main" id="{65091B8D-23CC-4106-AC7E-D03E61AA1320}"/>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88" name="Group 87">
                <a:extLst>
                  <a:ext uri="{FF2B5EF4-FFF2-40B4-BE49-F238E27FC236}">
                    <a16:creationId xmlns:a16="http://schemas.microsoft.com/office/drawing/2014/main" id="{518D4D5D-7368-43DF-BE7E-94C3A22A2A7B}"/>
                  </a:ext>
                </a:extLst>
              </p:cNvPr>
              <p:cNvGrpSpPr/>
              <p:nvPr/>
            </p:nvGrpSpPr>
            <p:grpSpPr>
              <a:xfrm>
                <a:off x="208303" y="146055"/>
                <a:ext cx="11731071" cy="6595922"/>
                <a:chOff x="208303" y="146055"/>
                <a:chExt cx="11731071" cy="6595922"/>
              </a:xfrm>
            </p:grpSpPr>
            <p:grpSp>
              <p:nvGrpSpPr>
                <p:cNvPr id="89" name="Group 88">
                  <a:extLst>
                    <a:ext uri="{FF2B5EF4-FFF2-40B4-BE49-F238E27FC236}">
                      <a16:creationId xmlns:a16="http://schemas.microsoft.com/office/drawing/2014/main" id="{000A5140-9C7C-4252-9FFF-25E1C892F8CC}"/>
                    </a:ext>
                  </a:extLst>
                </p:cNvPr>
                <p:cNvGrpSpPr/>
                <p:nvPr/>
              </p:nvGrpSpPr>
              <p:grpSpPr>
                <a:xfrm>
                  <a:off x="11604987" y="146055"/>
                  <a:ext cx="334387" cy="435843"/>
                  <a:chOff x="11604987" y="146055"/>
                  <a:chExt cx="334387" cy="435843"/>
                </a:xfrm>
              </p:grpSpPr>
              <p:grpSp>
                <p:nvGrpSpPr>
                  <p:cNvPr id="97" name="Group 96">
                    <a:extLst>
                      <a:ext uri="{FF2B5EF4-FFF2-40B4-BE49-F238E27FC236}">
                        <a16:creationId xmlns:a16="http://schemas.microsoft.com/office/drawing/2014/main" id="{1C1DCFF2-E78D-4073-B2A4-9B9FAD7AA873}"/>
                      </a:ext>
                    </a:extLst>
                  </p:cNvPr>
                  <p:cNvGrpSpPr>
                    <a:grpSpLocks noChangeAspect="1"/>
                  </p:cNvGrpSpPr>
                  <p:nvPr/>
                </p:nvGrpSpPr>
                <p:grpSpPr>
                  <a:xfrm>
                    <a:off x="11770125" y="399018"/>
                    <a:ext cx="169249" cy="182880"/>
                    <a:chOff x="7310041" y="760941"/>
                    <a:chExt cx="1043386" cy="1127422"/>
                  </a:xfrm>
                </p:grpSpPr>
                <p:sp>
                  <p:nvSpPr>
                    <p:cNvPr id="102" name="Freeform 72">
                      <a:extLst>
                        <a:ext uri="{FF2B5EF4-FFF2-40B4-BE49-F238E27FC236}">
                          <a16:creationId xmlns:a16="http://schemas.microsoft.com/office/drawing/2014/main" id="{049E540B-29BF-432C-91CC-5893045BA5C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3" name="Rectangle 102">
                      <a:extLst>
                        <a:ext uri="{FF2B5EF4-FFF2-40B4-BE49-F238E27FC236}">
                          <a16:creationId xmlns:a16="http://schemas.microsoft.com/office/drawing/2014/main" id="{900619D3-7B54-46EC-AC83-C1697BE3123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4" name="Rectangle 103">
                      <a:extLst>
                        <a:ext uri="{FF2B5EF4-FFF2-40B4-BE49-F238E27FC236}">
                          <a16:creationId xmlns:a16="http://schemas.microsoft.com/office/drawing/2014/main" id="{0F144EDA-3BC1-41E4-A15B-9AE13FF027E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98" name="Group 97">
                    <a:extLst>
                      <a:ext uri="{FF2B5EF4-FFF2-40B4-BE49-F238E27FC236}">
                        <a16:creationId xmlns:a16="http://schemas.microsoft.com/office/drawing/2014/main" id="{E2173414-B577-4727-B1D4-3335A1A08F87}"/>
                      </a:ext>
                    </a:extLst>
                  </p:cNvPr>
                  <p:cNvGrpSpPr>
                    <a:grpSpLocks noChangeAspect="1"/>
                  </p:cNvGrpSpPr>
                  <p:nvPr/>
                </p:nvGrpSpPr>
                <p:grpSpPr>
                  <a:xfrm>
                    <a:off x="11604987" y="146055"/>
                    <a:ext cx="73152" cy="73152"/>
                    <a:chOff x="7310041" y="760941"/>
                    <a:chExt cx="1043386" cy="1127422"/>
                  </a:xfrm>
                </p:grpSpPr>
                <p:sp>
                  <p:nvSpPr>
                    <p:cNvPr id="99" name="Freeform 69">
                      <a:extLst>
                        <a:ext uri="{FF2B5EF4-FFF2-40B4-BE49-F238E27FC236}">
                          <a16:creationId xmlns:a16="http://schemas.microsoft.com/office/drawing/2014/main" id="{CB76FFBA-7AFE-4E1D-A6BD-A55F2EB035A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0" name="Rectangle 99">
                      <a:extLst>
                        <a:ext uri="{FF2B5EF4-FFF2-40B4-BE49-F238E27FC236}">
                          <a16:creationId xmlns:a16="http://schemas.microsoft.com/office/drawing/2014/main" id="{0DE750BB-55D0-4473-9353-5A5F59988DB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1" name="Rectangle 100">
                      <a:extLst>
                        <a:ext uri="{FF2B5EF4-FFF2-40B4-BE49-F238E27FC236}">
                          <a16:creationId xmlns:a16="http://schemas.microsoft.com/office/drawing/2014/main" id="{35B02A04-1412-4114-9982-CF78FDB4F53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90" name="Group 89">
                  <a:extLst>
                    <a:ext uri="{FF2B5EF4-FFF2-40B4-BE49-F238E27FC236}">
                      <a16:creationId xmlns:a16="http://schemas.microsoft.com/office/drawing/2014/main" id="{690D94A9-2862-423D-9E90-DF3414DD0CFB}"/>
                    </a:ext>
                  </a:extLst>
                </p:cNvPr>
                <p:cNvGrpSpPr/>
                <p:nvPr/>
              </p:nvGrpSpPr>
              <p:grpSpPr>
                <a:xfrm>
                  <a:off x="208303" y="5787704"/>
                  <a:ext cx="437544" cy="389381"/>
                  <a:chOff x="9178262" y="1315181"/>
                  <a:chExt cx="437544" cy="389381"/>
                </a:xfrm>
              </p:grpSpPr>
              <p:pic>
                <p:nvPicPr>
                  <p:cNvPr id="95" name="Picture 94">
                    <a:extLst>
                      <a:ext uri="{FF2B5EF4-FFF2-40B4-BE49-F238E27FC236}">
                        <a16:creationId xmlns:a16="http://schemas.microsoft.com/office/drawing/2014/main" id="{82EEEA33-EC4B-48FE-9E0D-E103D727104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96" name="Picture 95">
                    <a:extLst>
                      <a:ext uri="{FF2B5EF4-FFF2-40B4-BE49-F238E27FC236}">
                        <a16:creationId xmlns:a16="http://schemas.microsoft.com/office/drawing/2014/main" id="{28CCDB1D-C715-4104-93FA-0CFC5FD72B9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91" name="Group 90">
                  <a:extLst>
                    <a:ext uri="{FF2B5EF4-FFF2-40B4-BE49-F238E27FC236}">
                      <a16:creationId xmlns:a16="http://schemas.microsoft.com/office/drawing/2014/main" id="{A7B66846-E0B9-4063-83F0-56CF9821B4B0}"/>
                    </a:ext>
                  </a:extLst>
                </p:cNvPr>
                <p:cNvGrpSpPr/>
                <p:nvPr/>
              </p:nvGrpSpPr>
              <p:grpSpPr>
                <a:xfrm>
                  <a:off x="250899" y="6421937"/>
                  <a:ext cx="669934" cy="274320"/>
                  <a:chOff x="9445759" y="1430242"/>
                  <a:chExt cx="669934" cy="274320"/>
                </a:xfrm>
              </p:grpSpPr>
              <p:pic>
                <p:nvPicPr>
                  <p:cNvPr id="93" name="Picture 92">
                    <a:extLst>
                      <a:ext uri="{FF2B5EF4-FFF2-40B4-BE49-F238E27FC236}">
                        <a16:creationId xmlns:a16="http://schemas.microsoft.com/office/drawing/2014/main" id="{83C7367C-54D7-46C7-8075-9A8B2FAD823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94" name="Picture 93">
                    <a:extLst>
                      <a:ext uri="{FF2B5EF4-FFF2-40B4-BE49-F238E27FC236}">
                        <a16:creationId xmlns:a16="http://schemas.microsoft.com/office/drawing/2014/main" id="{7673D80E-8854-4DC3-85A5-1EEE917A42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92" name="Picture 91">
                  <a:extLst>
                    <a:ext uri="{FF2B5EF4-FFF2-40B4-BE49-F238E27FC236}">
                      <a16:creationId xmlns:a16="http://schemas.microsoft.com/office/drawing/2014/main" id="{9681E5A5-FE3F-4A2F-BE91-C4FDFE2E29F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86" name="Picture 85">
              <a:extLst>
                <a:ext uri="{FF2B5EF4-FFF2-40B4-BE49-F238E27FC236}">
                  <a16:creationId xmlns:a16="http://schemas.microsoft.com/office/drawing/2014/main" id="{8BAC84D1-8C2D-4600-B686-CEE3562D3D4C}"/>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dirty="0"/>
              <a:t>What are feature services?</a:t>
            </a:r>
          </a:p>
        </p:txBody>
      </p:sp>
      <p:sp>
        <p:nvSpPr>
          <p:cNvPr id="19" name="Content Placeholder 18"/>
          <p:cNvSpPr>
            <a:spLocks noGrp="1"/>
          </p:cNvSpPr>
          <p:nvPr>
            <p:ph sz="quarter" idx="10"/>
          </p:nvPr>
        </p:nvSpPr>
        <p:spPr>
          <a:xfrm>
            <a:off x="914400" y="1828799"/>
            <a:ext cx="10369296" cy="4346575"/>
          </a:xfrm>
        </p:spPr>
        <p:txBody>
          <a:bodyPr/>
          <a:lstStyle/>
          <a:p>
            <a:r>
              <a:rPr lang="en-US"/>
              <a:t>Platform feature access</a:t>
            </a:r>
          </a:p>
          <a:p>
            <a:r>
              <a:rPr lang="en-US"/>
              <a:t>Access via </a:t>
            </a:r>
          </a:p>
          <a:p>
            <a:pPr lvl="1"/>
            <a:r>
              <a:rPr lang="en-US"/>
              <a:t>Web Browser</a:t>
            </a:r>
          </a:p>
          <a:p>
            <a:pPr lvl="1"/>
            <a:r>
              <a:rPr lang="en-US"/>
              <a:t>Desktop</a:t>
            </a:r>
          </a:p>
          <a:p>
            <a:pPr lvl="1"/>
            <a:r>
              <a:rPr lang="en-US"/>
              <a:t>Apps</a:t>
            </a:r>
          </a:p>
          <a:p>
            <a:r>
              <a:rPr lang="en-US"/>
              <a:t>Branch versioning</a:t>
            </a:r>
          </a:p>
          <a:p>
            <a:r>
              <a:rPr lang="en-US"/>
              <a:t>Distributed/disconnected editing via Sync</a:t>
            </a:r>
          </a:p>
          <a:p>
            <a:r>
              <a:rPr lang="en-US"/>
              <a:t>Utility Networks</a:t>
            </a:r>
          </a:p>
          <a:p>
            <a:r>
              <a:rPr lang="en-US"/>
              <a:t>Parcel Fabrics</a:t>
            </a:r>
          </a:p>
          <a:p>
            <a:pPr lvl="1"/>
            <a:endParaRPr lang="en-US"/>
          </a:p>
        </p:txBody>
      </p:sp>
      <p:grpSp>
        <p:nvGrpSpPr>
          <p:cNvPr id="10" name="Group 9">
            <a:extLst>
              <a:ext uri="{FF2B5EF4-FFF2-40B4-BE49-F238E27FC236}">
                <a16:creationId xmlns:a16="http://schemas.microsoft.com/office/drawing/2014/main" id="{2291F9B2-4840-46B7-A060-5E07FC21F6E0}"/>
              </a:ext>
            </a:extLst>
          </p:cNvPr>
          <p:cNvGrpSpPr/>
          <p:nvPr/>
        </p:nvGrpSpPr>
        <p:grpSpPr>
          <a:xfrm>
            <a:off x="6297998" y="1187076"/>
            <a:ext cx="5105675" cy="4017685"/>
            <a:chOff x="1224046" y="1224316"/>
            <a:chExt cx="3788432" cy="2981139"/>
          </a:xfrm>
        </p:grpSpPr>
        <p:sp>
          <p:nvSpPr>
            <p:cNvPr id="11" name="Rectangle 61">
              <a:extLst>
                <a:ext uri="{FF2B5EF4-FFF2-40B4-BE49-F238E27FC236}">
                  <a16:creationId xmlns:a16="http://schemas.microsoft.com/office/drawing/2014/main" id="{40A74A63-9133-4783-A144-F3E0189DDFD1}"/>
                </a:ext>
              </a:extLst>
            </p:cNvPr>
            <p:cNvSpPr>
              <a:spLocks/>
            </p:cNvSpPr>
            <p:nvPr/>
          </p:nvSpPr>
          <p:spPr bwMode="auto">
            <a:xfrm rot="18000000" flipV="1">
              <a:off x="3132778" y="2696716"/>
              <a:ext cx="723374"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12" name="Rectangle 61">
              <a:extLst>
                <a:ext uri="{FF2B5EF4-FFF2-40B4-BE49-F238E27FC236}">
                  <a16:creationId xmlns:a16="http://schemas.microsoft.com/office/drawing/2014/main" id="{F354AC70-4824-4D1F-928F-D9E134A84531}"/>
                </a:ext>
              </a:extLst>
            </p:cNvPr>
            <p:cNvSpPr>
              <a:spLocks/>
            </p:cNvSpPr>
            <p:nvPr/>
          </p:nvSpPr>
          <p:spPr bwMode="auto">
            <a:xfrm rot="5400000" flipH="1" flipV="1">
              <a:off x="2622046" y="2477560"/>
              <a:ext cx="657863" cy="54864"/>
            </a:xfrm>
            <a:custGeom>
              <a:avLst/>
              <a:gdLst>
                <a:gd name="T0" fmla="*/ 457200 w 3745311"/>
                <a:gd name="T1" fmla="*/ 0 h 91440"/>
                <a:gd name="T2" fmla="*/ 0 w 3745311"/>
                <a:gd name="T3" fmla="*/ 0 h 91440"/>
                <a:gd name="T4" fmla="*/ 0 w 3745311"/>
                <a:gd name="T5" fmla="*/ 91440 h 91440"/>
                <a:gd name="T6" fmla="*/ 457200 w 3745311"/>
                <a:gd name="T7" fmla="*/ 91440 h 91440"/>
                <a:gd name="T8" fmla="*/ 45720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13" name="Group 116">
              <a:extLst>
                <a:ext uri="{FF2B5EF4-FFF2-40B4-BE49-F238E27FC236}">
                  <a16:creationId xmlns:a16="http://schemas.microsoft.com/office/drawing/2014/main" id="{E7963640-C530-4E6E-9027-6171562DAB28}"/>
                </a:ext>
              </a:extLst>
            </p:cNvPr>
            <p:cNvGrpSpPr>
              <a:grpSpLocks/>
            </p:cNvGrpSpPr>
            <p:nvPr/>
          </p:nvGrpSpPr>
          <p:grpSpPr bwMode="auto">
            <a:xfrm>
              <a:off x="3553844" y="1833027"/>
              <a:ext cx="413065" cy="650948"/>
              <a:chOff x="1307548" y="5067851"/>
              <a:chExt cx="357084" cy="571802"/>
            </a:xfrm>
          </p:grpSpPr>
          <p:sp useBgFill="1">
            <p:nvSpPr>
              <p:cNvPr id="57" name="Freeform 214">
                <a:extLst>
                  <a:ext uri="{FF2B5EF4-FFF2-40B4-BE49-F238E27FC236}">
                    <a16:creationId xmlns:a16="http://schemas.microsoft.com/office/drawing/2014/main" id="{1CE296F4-9D8E-484C-A922-2D35904E4762}"/>
                  </a:ext>
                </a:extLst>
              </p:cNvPr>
              <p:cNvSpPr>
                <a:spLocks/>
              </p:cNvSpPr>
              <p:nvPr/>
            </p:nvSpPr>
            <p:spPr bwMode="auto">
              <a:xfrm>
                <a:off x="1307548" y="5067851"/>
                <a:ext cx="357084" cy="571802"/>
              </a:xfrm>
              <a:custGeom>
                <a:avLst/>
                <a:gdLst>
                  <a:gd name="T0" fmla="*/ 14236560 w 1526"/>
                  <a:gd name="T1" fmla="*/ 0 h 2450"/>
                  <a:gd name="T2" fmla="*/ 69321096 w 1526"/>
                  <a:gd name="T3" fmla="*/ 0 h 2450"/>
                  <a:gd name="T4" fmla="*/ 71620848 w 1526"/>
                  <a:gd name="T5" fmla="*/ 217985 h 2450"/>
                  <a:gd name="T6" fmla="*/ 73811088 w 1526"/>
                  <a:gd name="T7" fmla="*/ 708101 h 2450"/>
                  <a:gd name="T8" fmla="*/ 75891816 w 1526"/>
                  <a:gd name="T9" fmla="*/ 1634187 h 2450"/>
                  <a:gd name="T10" fmla="*/ 77753520 w 1526"/>
                  <a:gd name="T11" fmla="*/ 2778024 h 2450"/>
                  <a:gd name="T12" fmla="*/ 79396200 w 1526"/>
                  <a:gd name="T13" fmla="*/ 4248606 h 2450"/>
                  <a:gd name="T14" fmla="*/ 80819856 w 1526"/>
                  <a:gd name="T15" fmla="*/ 5937172 h 2450"/>
                  <a:gd name="T16" fmla="*/ 81969732 w 1526"/>
                  <a:gd name="T17" fmla="*/ 7843723 h 2450"/>
                  <a:gd name="T18" fmla="*/ 82845828 w 1526"/>
                  <a:gd name="T19" fmla="*/ 9913646 h 2450"/>
                  <a:gd name="T20" fmla="*/ 83338632 w 1526"/>
                  <a:gd name="T21" fmla="*/ 12146942 h 2450"/>
                  <a:gd name="T22" fmla="*/ 83557656 w 1526"/>
                  <a:gd name="T23" fmla="*/ 14488996 h 2450"/>
                  <a:gd name="T24" fmla="*/ 83557656 w 1526"/>
                  <a:gd name="T25" fmla="*/ 119017436 h 2450"/>
                  <a:gd name="T26" fmla="*/ 83338632 w 1526"/>
                  <a:gd name="T27" fmla="*/ 121305110 h 2450"/>
                  <a:gd name="T28" fmla="*/ 82845828 w 1526"/>
                  <a:gd name="T29" fmla="*/ 123538406 h 2450"/>
                  <a:gd name="T30" fmla="*/ 81969732 w 1526"/>
                  <a:gd name="T31" fmla="*/ 125608329 h 2450"/>
                  <a:gd name="T32" fmla="*/ 80819856 w 1526"/>
                  <a:gd name="T33" fmla="*/ 127514880 h 2450"/>
                  <a:gd name="T34" fmla="*/ 79396200 w 1526"/>
                  <a:gd name="T35" fmla="*/ 129203446 h 2450"/>
                  <a:gd name="T36" fmla="*/ 77753520 w 1526"/>
                  <a:gd name="T37" fmla="*/ 130674028 h 2450"/>
                  <a:gd name="T38" fmla="*/ 75891816 w 1526"/>
                  <a:gd name="T39" fmla="*/ 131817865 h 2450"/>
                  <a:gd name="T40" fmla="*/ 73811088 w 1526"/>
                  <a:gd name="T41" fmla="*/ 132743951 h 2450"/>
                  <a:gd name="T42" fmla="*/ 71620848 w 1526"/>
                  <a:gd name="T43" fmla="*/ 133234067 h 2450"/>
                  <a:gd name="T44" fmla="*/ 69321096 w 1526"/>
                  <a:gd name="T45" fmla="*/ 133452052 h 2450"/>
                  <a:gd name="T46" fmla="*/ 14236560 w 1526"/>
                  <a:gd name="T47" fmla="*/ 133452052 h 2450"/>
                  <a:gd name="T48" fmla="*/ 11936808 w 1526"/>
                  <a:gd name="T49" fmla="*/ 133234067 h 2450"/>
                  <a:gd name="T50" fmla="*/ 9746568 w 1526"/>
                  <a:gd name="T51" fmla="*/ 132743951 h 2450"/>
                  <a:gd name="T52" fmla="*/ 7665840 w 1526"/>
                  <a:gd name="T53" fmla="*/ 131817865 h 2450"/>
                  <a:gd name="T54" fmla="*/ 5804136 w 1526"/>
                  <a:gd name="T55" fmla="*/ 130674028 h 2450"/>
                  <a:gd name="T56" fmla="*/ 4161456 w 1526"/>
                  <a:gd name="T57" fmla="*/ 129203446 h 2450"/>
                  <a:gd name="T58" fmla="*/ 2737800 w 1526"/>
                  <a:gd name="T59" fmla="*/ 127514880 h 2450"/>
                  <a:gd name="T60" fmla="*/ 1587924 w 1526"/>
                  <a:gd name="T61" fmla="*/ 125608329 h 2450"/>
                  <a:gd name="T62" fmla="*/ 711828 w 1526"/>
                  <a:gd name="T63" fmla="*/ 123538406 h 2450"/>
                  <a:gd name="T64" fmla="*/ 219024 w 1526"/>
                  <a:gd name="T65" fmla="*/ 121305110 h 2450"/>
                  <a:gd name="T66" fmla="*/ 0 w 1526"/>
                  <a:gd name="T67" fmla="*/ 119017436 h 2450"/>
                  <a:gd name="T68" fmla="*/ 0 w 1526"/>
                  <a:gd name="T69" fmla="*/ 14488996 h 2450"/>
                  <a:gd name="T70" fmla="*/ 219024 w 1526"/>
                  <a:gd name="T71" fmla="*/ 12146942 h 2450"/>
                  <a:gd name="T72" fmla="*/ 711828 w 1526"/>
                  <a:gd name="T73" fmla="*/ 9913646 h 2450"/>
                  <a:gd name="T74" fmla="*/ 1587924 w 1526"/>
                  <a:gd name="T75" fmla="*/ 7843723 h 2450"/>
                  <a:gd name="T76" fmla="*/ 2737800 w 1526"/>
                  <a:gd name="T77" fmla="*/ 5937172 h 2450"/>
                  <a:gd name="T78" fmla="*/ 4161456 w 1526"/>
                  <a:gd name="T79" fmla="*/ 4248606 h 2450"/>
                  <a:gd name="T80" fmla="*/ 5804136 w 1526"/>
                  <a:gd name="T81" fmla="*/ 2778024 h 2450"/>
                  <a:gd name="T82" fmla="*/ 7665840 w 1526"/>
                  <a:gd name="T83" fmla="*/ 1634187 h 2450"/>
                  <a:gd name="T84" fmla="*/ 9746568 w 1526"/>
                  <a:gd name="T85" fmla="*/ 708101 h 2450"/>
                  <a:gd name="T86" fmla="*/ 11936808 w 1526"/>
                  <a:gd name="T87" fmla="*/ 217985 h 2450"/>
                  <a:gd name="T88" fmla="*/ 14236560 w 1526"/>
                  <a:gd name="T89" fmla="*/ 0 h 24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58" name="Freeform 215">
                <a:extLst>
                  <a:ext uri="{FF2B5EF4-FFF2-40B4-BE49-F238E27FC236}">
                    <a16:creationId xmlns:a16="http://schemas.microsoft.com/office/drawing/2014/main" id="{A5B54655-9841-4FC5-AC86-2F370E914AA1}"/>
                  </a:ext>
                </a:extLst>
              </p:cNvPr>
              <p:cNvSpPr>
                <a:spLocks noEditPoints="1"/>
              </p:cNvSpPr>
              <p:nvPr/>
            </p:nvSpPr>
            <p:spPr bwMode="auto">
              <a:xfrm>
                <a:off x="1335554" y="5095858"/>
                <a:ext cx="301071" cy="515789"/>
              </a:xfrm>
              <a:custGeom>
                <a:avLst/>
                <a:gdLst>
                  <a:gd name="T0" fmla="*/ 34036709 w 1286"/>
                  <a:gd name="T1" fmla="*/ 103602405 h 2210"/>
                  <a:gd name="T2" fmla="*/ 31460749 w 1286"/>
                  <a:gd name="T3" fmla="*/ 104855236 h 2210"/>
                  <a:gd name="T4" fmla="*/ 29761547 w 1286"/>
                  <a:gd name="T5" fmla="*/ 106925160 h 2210"/>
                  <a:gd name="T6" fmla="*/ 29103920 w 1286"/>
                  <a:gd name="T7" fmla="*/ 109757565 h 2210"/>
                  <a:gd name="T8" fmla="*/ 29761547 w 1286"/>
                  <a:gd name="T9" fmla="*/ 112589970 h 2210"/>
                  <a:gd name="T10" fmla="*/ 31460749 w 1286"/>
                  <a:gd name="T11" fmla="*/ 114768887 h 2210"/>
                  <a:gd name="T12" fmla="*/ 34036709 w 1286"/>
                  <a:gd name="T13" fmla="*/ 115967338 h 2210"/>
                  <a:gd name="T14" fmla="*/ 36941599 w 1286"/>
                  <a:gd name="T15" fmla="*/ 115967338 h 2210"/>
                  <a:gd name="T16" fmla="*/ 39462776 w 1286"/>
                  <a:gd name="T17" fmla="*/ 114768887 h 2210"/>
                  <a:gd name="T18" fmla="*/ 41271543 w 1286"/>
                  <a:gd name="T19" fmla="*/ 112589970 h 2210"/>
                  <a:gd name="T20" fmla="*/ 41929170 w 1286"/>
                  <a:gd name="T21" fmla="*/ 109757565 h 2210"/>
                  <a:gd name="T22" fmla="*/ 41271543 w 1286"/>
                  <a:gd name="T23" fmla="*/ 106925160 h 2210"/>
                  <a:gd name="T24" fmla="*/ 39462776 w 1286"/>
                  <a:gd name="T25" fmla="*/ 104855236 h 2210"/>
                  <a:gd name="T26" fmla="*/ 36941599 w 1286"/>
                  <a:gd name="T27" fmla="*/ 103602405 h 2210"/>
                  <a:gd name="T28" fmla="*/ 6522425 w 1286"/>
                  <a:gd name="T29" fmla="*/ 12964041 h 2210"/>
                  <a:gd name="T30" fmla="*/ 64346318 w 1286"/>
                  <a:gd name="T31" fmla="*/ 98700076 h 2210"/>
                  <a:gd name="T32" fmla="*/ 6522425 w 1286"/>
                  <a:gd name="T33" fmla="*/ 12964041 h 2210"/>
                  <a:gd name="T34" fmla="*/ 62811698 w 1286"/>
                  <a:gd name="T35" fmla="*/ 0 h 2210"/>
                  <a:gd name="T36" fmla="*/ 65771371 w 1286"/>
                  <a:gd name="T37" fmla="*/ 599109 h 2210"/>
                  <a:gd name="T38" fmla="*/ 68237766 w 1286"/>
                  <a:gd name="T39" fmla="*/ 2287676 h 2210"/>
                  <a:gd name="T40" fmla="*/ 69882184 w 1286"/>
                  <a:gd name="T41" fmla="*/ 4847950 h 2210"/>
                  <a:gd name="T42" fmla="*/ 70485029 w 1286"/>
                  <a:gd name="T43" fmla="*/ 7952720 h 2210"/>
                  <a:gd name="T44" fmla="*/ 70375463 w 1286"/>
                  <a:gd name="T45" fmla="*/ 114060786 h 2210"/>
                  <a:gd name="T46" fmla="*/ 69169541 w 1286"/>
                  <a:gd name="T47" fmla="*/ 116893191 h 2210"/>
                  <a:gd name="T48" fmla="*/ 67141642 w 1286"/>
                  <a:gd name="T49" fmla="*/ 119017495 h 2210"/>
                  <a:gd name="T50" fmla="*/ 64401100 w 1286"/>
                  <a:gd name="T51" fmla="*/ 120270325 h 2210"/>
                  <a:gd name="T52" fmla="*/ 7673331 w 1286"/>
                  <a:gd name="T53" fmla="*/ 120379318 h 2210"/>
                  <a:gd name="T54" fmla="*/ 4713657 w 1286"/>
                  <a:gd name="T55" fmla="*/ 119780209 h 2210"/>
                  <a:gd name="T56" fmla="*/ 2247263 w 1286"/>
                  <a:gd name="T57" fmla="*/ 118091642 h 2210"/>
                  <a:gd name="T58" fmla="*/ 602844 w 1286"/>
                  <a:gd name="T59" fmla="*/ 115531368 h 2210"/>
                  <a:gd name="T60" fmla="*/ 0 w 1286"/>
                  <a:gd name="T61" fmla="*/ 112481211 h 2210"/>
                  <a:gd name="T62" fmla="*/ 109565 w 1286"/>
                  <a:gd name="T63" fmla="*/ 6318532 h 2210"/>
                  <a:gd name="T64" fmla="*/ 1315488 w 1286"/>
                  <a:gd name="T65" fmla="*/ 3486127 h 2210"/>
                  <a:gd name="T66" fmla="*/ 3343386 w 1286"/>
                  <a:gd name="T67" fmla="*/ 1361823 h 2210"/>
                  <a:gd name="T68" fmla="*/ 6083929 w 1286"/>
                  <a:gd name="T69" fmla="*/ 108993 h 22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14" name="Rectangle 61">
              <a:extLst>
                <a:ext uri="{FF2B5EF4-FFF2-40B4-BE49-F238E27FC236}">
                  <a16:creationId xmlns:a16="http://schemas.microsoft.com/office/drawing/2014/main" id="{16725DC3-9F04-423F-9A62-DC0A09CD04C8}"/>
                </a:ext>
              </a:extLst>
            </p:cNvPr>
            <p:cNvSpPr>
              <a:spLocks/>
            </p:cNvSpPr>
            <p:nvPr/>
          </p:nvSpPr>
          <p:spPr bwMode="auto">
            <a:xfrm rot="19960064" flipV="1">
              <a:off x="3270421" y="2878465"/>
              <a:ext cx="1097280"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15" name="Freeform 29">
              <a:extLst>
                <a:ext uri="{FF2B5EF4-FFF2-40B4-BE49-F238E27FC236}">
                  <a16:creationId xmlns:a16="http://schemas.microsoft.com/office/drawing/2014/main" id="{FEA40033-D4FB-406E-9481-F8401E7B08C7}"/>
                </a:ext>
              </a:extLst>
            </p:cNvPr>
            <p:cNvSpPr>
              <a:spLocks/>
            </p:cNvSpPr>
            <p:nvPr/>
          </p:nvSpPr>
          <p:spPr bwMode="auto">
            <a:xfrm>
              <a:off x="1769212" y="2518323"/>
              <a:ext cx="2280481" cy="1450065"/>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nvGrpSpPr>
            <p:cNvPr id="16" name="Group 15">
              <a:extLst>
                <a:ext uri="{FF2B5EF4-FFF2-40B4-BE49-F238E27FC236}">
                  <a16:creationId xmlns:a16="http://schemas.microsoft.com/office/drawing/2014/main" id="{16D67D1A-21E9-4868-899B-A428AB8EA7D1}"/>
                </a:ext>
              </a:extLst>
            </p:cNvPr>
            <p:cNvGrpSpPr>
              <a:grpSpLocks noChangeAspect="1"/>
            </p:cNvGrpSpPr>
            <p:nvPr/>
          </p:nvGrpSpPr>
          <p:grpSpPr bwMode="auto">
            <a:xfrm>
              <a:off x="4230889" y="2492975"/>
              <a:ext cx="365219" cy="282750"/>
              <a:chOff x="5614" y="1635"/>
              <a:chExt cx="1488" cy="1152"/>
            </a:xfrm>
          </p:grpSpPr>
          <p:sp useBgFill="1">
            <p:nvSpPr>
              <p:cNvPr id="55" name="Freeform 16">
                <a:extLst>
                  <a:ext uri="{FF2B5EF4-FFF2-40B4-BE49-F238E27FC236}">
                    <a16:creationId xmlns:a16="http://schemas.microsoft.com/office/drawing/2014/main" id="{6C3700F8-4891-4AF3-842A-1ABAC84BB517}"/>
                  </a:ext>
                </a:extLst>
              </p:cNvPr>
              <p:cNvSpPr>
                <a:spLocks/>
              </p:cNvSpPr>
              <p:nvPr/>
            </p:nvSpPr>
            <p:spPr bwMode="auto">
              <a:xfrm>
                <a:off x="5614" y="1635"/>
                <a:ext cx="1488" cy="1152"/>
              </a:xfrm>
              <a:custGeom>
                <a:avLst/>
                <a:gdLst>
                  <a:gd name="T0" fmla="*/ 2322 w 5685"/>
                  <a:gd name="T1" fmla="*/ 4401 h 4401"/>
                  <a:gd name="T2" fmla="*/ 1856 w 5685"/>
                  <a:gd name="T3" fmla="*/ 3933 h 4401"/>
                  <a:gd name="T4" fmla="*/ 1875 w 5685"/>
                  <a:gd name="T5" fmla="*/ 3800 h 4401"/>
                  <a:gd name="T6" fmla="*/ 1923 w 5685"/>
                  <a:gd name="T7" fmla="*/ 3640 h 4401"/>
                  <a:gd name="T8" fmla="*/ 1312 w 5685"/>
                  <a:gd name="T9" fmla="*/ 3597 h 4401"/>
                  <a:gd name="T10" fmla="*/ 104 w 5685"/>
                  <a:gd name="T11" fmla="*/ 2389 h 4401"/>
                  <a:gd name="T12" fmla="*/ 104 w 5685"/>
                  <a:gd name="T13" fmla="*/ 2012 h 4401"/>
                  <a:gd name="T14" fmla="*/ 104 w 5685"/>
                  <a:gd name="T15" fmla="*/ 2012 h 4401"/>
                  <a:gd name="T16" fmla="*/ 1312 w 5685"/>
                  <a:gd name="T17" fmla="*/ 804 h 4401"/>
                  <a:gd name="T18" fmla="*/ 1972 w 5685"/>
                  <a:gd name="T19" fmla="*/ 804 h 4401"/>
                  <a:gd name="T20" fmla="*/ 1972 w 5685"/>
                  <a:gd name="T21" fmla="*/ 1464 h 4401"/>
                  <a:gd name="T22" fmla="*/ 1236 w 5685"/>
                  <a:gd name="T23" fmla="*/ 2201 h 4401"/>
                  <a:gd name="T24" fmla="*/ 1972 w 5685"/>
                  <a:gd name="T25" fmla="*/ 2937 h 4401"/>
                  <a:gd name="T26" fmla="*/ 2082 w 5685"/>
                  <a:gd name="T27" fmla="*/ 3110 h 4401"/>
                  <a:gd name="T28" fmla="*/ 2915 w 5685"/>
                  <a:gd name="T29" fmla="*/ 333 h 4401"/>
                  <a:gd name="T30" fmla="*/ 3362 w 5685"/>
                  <a:gd name="T31" fmla="*/ 1 h 4401"/>
                  <a:gd name="T32" fmla="*/ 3829 w 5685"/>
                  <a:gd name="T33" fmla="*/ 467 h 4401"/>
                  <a:gd name="T34" fmla="*/ 3810 w 5685"/>
                  <a:gd name="T35" fmla="*/ 601 h 4401"/>
                  <a:gd name="T36" fmla="*/ 3762 w 5685"/>
                  <a:gd name="T37" fmla="*/ 761 h 4401"/>
                  <a:gd name="T38" fmla="*/ 4372 w 5685"/>
                  <a:gd name="T39" fmla="*/ 804 h 4401"/>
                  <a:gd name="T40" fmla="*/ 5580 w 5685"/>
                  <a:gd name="T41" fmla="*/ 2012 h 4401"/>
                  <a:gd name="T42" fmla="*/ 5580 w 5685"/>
                  <a:gd name="T43" fmla="*/ 2389 h 4401"/>
                  <a:gd name="T44" fmla="*/ 5580 w 5685"/>
                  <a:gd name="T45" fmla="*/ 2389 h 4401"/>
                  <a:gd name="T46" fmla="*/ 4372 w 5685"/>
                  <a:gd name="T47" fmla="*/ 3597 h 4401"/>
                  <a:gd name="T48" fmla="*/ 3712 w 5685"/>
                  <a:gd name="T49" fmla="*/ 3597 h 4401"/>
                  <a:gd name="T50" fmla="*/ 3712 w 5685"/>
                  <a:gd name="T51" fmla="*/ 2937 h 4401"/>
                  <a:gd name="T52" fmla="*/ 4449 w 5685"/>
                  <a:gd name="T53" fmla="*/ 2201 h 4401"/>
                  <a:gd name="T54" fmla="*/ 3712 w 5685"/>
                  <a:gd name="T55" fmla="*/ 1464 h 4401"/>
                  <a:gd name="T56" fmla="*/ 3603 w 5685"/>
                  <a:gd name="T57" fmla="*/ 1291 h 4401"/>
                  <a:gd name="T58" fmla="*/ 2769 w 5685"/>
                  <a:gd name="T59" fmla="*/ 4068 h 4401"/>
                  <a:gd name="T60" fmla="*/ 2322 w 5685"/>
                  <a:gd name="T61" fmla="*/ 4401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85" h="4401">
                    <a:moveTo>
                      <a:pt x="2322" y="4401"/>
                    </a:moveTo>
                    <a:cubicBezTo>
                      <a:pt x="2064" y="4401"/>
                      <a:pt x="1855" y="4191"/>
                      <a:pt x="1856" y="3933"/>
                    </a:cubicBezTo>
                    <a:cubicBezTo>
                      <a:pt x="1856" y="3888"/>
                      <a:pt x="1862" y="3843"/>
                      <a:pt x="1875" y="3800"/>
                    </a:cubicBezTo>
                    <a:cubicBezTo>
                      <a:pt x="1923" y="3640"/>
                      <a:pt x="1923" y="3640"/>
                      <a:pt x="1923" y="3640"/>
                    </a:cubicBezTo>
                    <a:cubicBezTo>
                      <a:pt x="1737" y="3780"/>
                      <a:pt x="1477" y="3762"/>
                      <a:pt x="1312" y="3597"/>
                    </a:cubicBezTo>
                    <a:cubicBezTo>
                      <a:pt x="104" y="2389"/>
                      <a:pt x="104" y="2389"/>
                      <a:pt x="104" y="2389"/>
                    </a:cubicBezTo>
                    <a:cubicBezTo>
                      <a:pt x="0" y="2285"/>
                      <a:pt x="0" y="2116"/>
                      <a:pt x="104" y="2012"/>
                    </a:cubicBezTo>
                    <a:cubicBezTo>
                      <a:pt x="104" y="2012"/>
                      <a:pt x="104" y="2012"/>
                      <a:pt x="104" y="2012"/>
                    </a:cubicBezTo>
                    <a:cubicBezTo>
                      <a:pt x="1312" y="804"/>
                      <a:pt x="1312" y="804"/>
                      <a:pt x="1312" y="804"/>
                    </a:cubicBezTo>
                    <a:cubicBezTo>
                      <a:pt x="1495" y="622"/>
                      <a:pt x="1790" y="622"/>
                      <a:pt x="1972" y="804"/>
                    </a:cubicBezTo>
                    <a:cubicBezTo>
                      <a:pt x="2155" y="986"/>
                      <a:pt x="2155" y="1282"/>
                      <a:pt x="1972" y="1464"/>
                    </a:cubicBezTo>
                    <a:cubicBezTo>
                      <a:pt x="1236" y="2201"/>
                      <a:pt x="1236" y="2201"/>
                      <a:pt x="1236" y="2201"/>
                    </a:cubicBezTo>
                    <a:cubicBezTo>
                      <a:pt x="1972" y="2937"/>
                      <a:pt x="1972" y="2937"/>
                      <a:pt x="1972" y="2937"/>
                    </a:cubicBezTo>
                    <a:cubicBezTo>
                      <a:pt x="2021" y="2986"/>
                      <a:pt x="2059" y="3045"/>
                      <a:pt x="2082" y="3110"/>
                    </a:cubicBezTo>
                    <a:cubicBezTo>
                      <a:pt x="2915" y="333"/>
                      <a:pt x="2915" y="333"/>
                      <a:pt x="2915" y="333"/>
                    </a:cubicBezTo>
                    <a:cubicBezTo>
                      <a:pt x="2974" y="135"/>
                      <a:pt x="3156" y="0"/>
                      <a:pt x="3362" y="1"/>
                    </a:cubicBezTo>
                    <a:cubicBezTo>
                      <a:pt x="3620" y="1"/>
                      <a:pt x="3829" y="210"/>
                      <a:pt x="3829" y="467"/>
                    </a:cubicBezTo>
                    <a:cubicBezTo>
                      <a:pt x="3829" y="513"/>
                      <a:pt x="3823" y="558"/>
                      <a:pt x="3810" y="601"/>
                    </a:cubicBezTo>
                    <a:cubicBezTo>
                      <a:pt x="3762" y="761"/>
                      <a:pt x="3762" y="761"/>
                      <a:pt x="3762" y="761"/>
                    </a:cubicBezTo>
                    <a:cubicBezTo>
                      <a:pt x="3947" y="621"/>
                      <a:pt x="4208" y="640"/>
                      <a:pt x="4372" y="804"/>
                    </a:cubicBezTo>
                    <a:cubicBezTo>
                      <a:pt x="5580" y="2012"/>
                      <a:pt x="5580" y="2012"/>
                      <a:pt x="5580" y="2012"/>
                    </a:cubicBezTo>
                    <a:cubicBezTo>
                      <a:pt x="5684" y="2116"/>
                      <a:pt x="5685" y="2285"/>
                      <a:pt x="5580" y="2389"/>
                    </a:cubicBezTo>
                    <a:cubicBezTo>
                      <a:pt x="5580" y="2389"/>
                      <a:pt x="5580" y="2389"/>
                      <a:pt x="5580" y="2389"/>
                    </a:cubicBezTo>
                    <a:cubicBezTo>
                      <a:pt x="4372" y="3597"/>
                      <a:pt x="4372" y="3597"/>
                      <a:pt x="4372" y="3597"/>
                    </a:cubicBezTo>
                    <a:cubicBezTo>
                      <a:pt x="4190" y="3779"/>
                      <a:pt x="3895" y="3779"/>
                      <a:pt x="3712" y="3597"/>
                    </a:cubicBezTo>
                    <a:cubicBezTo>
                      <a:pt x="3530" y="3415"/>
                      <a:pt x="3530" y="3120"/>
                      <a:pt x="3712" y="2937"/>
                    </a:cubicBezTo>
                    <a:cubicBezTo>
                      <a:pt x="4449" y="2201"/>
                      <a:pt x="4449" y="2201"/>
                      <a:pt x="4449" y="2201"/>
                    </a:cubicBezTo>
                    <a:cubicBezTo>
                      <a:pt x="3712" y="1464"/>
                      <a:pt x="3712" y="1464"/>
                      <a:pt x="3712" y="1464"/>
                    </a:cubicBezTo>
                    <a:cubicBezTo>
                      <a:pt x="3663" y="1415"/>
                      <a:pt x="3626" y="1356"/>
                      <a:pt x="3603" y="1291"/>
                    </a:cubicBezTo>
                    <a:cubicBezTo>
                      <a:pt x="2769" y="4068"/>
                      <a:pt x="2769" y="4068"/>
                      <a:pt x="2769" y="4068"/>
                    </a:cubicBezTo>
                    <a:cubicBezTo>
                      <a:pt x="2709" y="4265"/>
                      <a:pt x="2528" y="4400"/>
                      <a:pt x="2322" y="4401"/>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7">
                <a:extLst>
                  <a:ext uri="{FF2B5EF4-FFF2-40B4-BE49-F238E27FC236}">
                    <a16:creationId xmlns:a16="http://schemas.microsoft.com/office/drawing/2014/main" id="{15155B58-B615-46D7-9341-3FB71DA64638}"/>
                  </a:ext>
                </a:extLst>
              </p:cNvPr>
              <p:cNvSpPr>
                <a:spLocks noEditPoints="1"/>
              </p:cNvSpPr>
              <p:nvPr/>
            </p:nvSpPr>
            <p:spPr bwMode="auto">
              <a:xfrm>
                <a:off x="5691" y="1705"/>
                <a:ext cx="1334" cy="1012"/>
              </a:xfrm>
              <a:custGeom>
                <a:avLst/>
                <a:gdLst>
                  <a:gd name="T0" fmla="*/ 2029 w 5099"/>
                  <a:gd name="T1" fmla="*/ 3867 h 3867"/>
                  <a:gd name="T2" fmla="*/ 1829 w 5099"/>
                  <a:gd name="T3" fmla="*/ 3667 h 3867"/>
                  <a:gd name="T4" fmla="*/ 1838 w 5099"/>
                  <a:gd name="T5" fmla="*/ 3609 h 3867"/>
                  <a:gd name="T6" fmla="*/ 2878 w 5099"/>
                  <a:gd name="T7" fmla="*/ 143 h 3867"/>
                  <a:gd name="T8" fmla="*/ 3069 w 5099"/>
                  <a:gd name="T9" fmla="*/ 0 h 3867"/>
                  <a:gd name="T10" fmla="*/ 3127 w 5099"/>
                  <a:gd name="T11" fmla="*/ 9 h 3867"/>
                  <a:gd name="T12" fmla="*/ 3261 w 5099"/>
                  <a:gd name="T13" fmla="*/ 258 h 3867"/>
                  <a:gd name="T14" fmla="*/ 2221 w 5099"/>
                  <a:gd name="T15" fmla="*/ 3724 h 3867"/>
                  <a:gd name="T16" fmla="*/ 2029 w 5099"/>
                  <a:gd name="T17" fmla="*/ 3867 h 3867"/>
                  <a:gd name="T18" fmla="*/ 3891 w 5099"/>
                  <a:gd name="T19" fmla="*/ 3142 h 3867"/>
                  <a:gd name="T20" fmla="*/ 5099 w 5099"/>
                  <a:gd name="T21" fmla="*/ 1934 h 3867"/>
                  <a:gd name="T22" fmla="*/ 3891 w 5099"/>
                  <a:gd name="T23" fmla="*/ 726 h 3867"/>
                  <a:gd name="T24" fmla="*/ 3608 w 5099"/>
                  <a:gd name="T25" fmla="*/ 726 h 3867"/>
                  <a:gd name="T26" fmla="*/ 3608 w 5099"/>
                  <a:gd name="T27" fmla="*/ 1008 h 3867"/>
                  <a:gd name="T28" fmla="*/ 4533 w 5099"/>
                  <a:gd name="T29" fmla="*/ 1934 h 3867"/>
                  <a:gd name="T30" fmla="*/ 3608 w 5099"/>
                  <a:gd name="T31" fmla="*/ 2859 h 3867"/>
                  <a:gd name="T32" fmla="*/ 3607 w 5099"/>
                  <a:gd name="T33" fmla="*/ 3142 h 3867"/>
                  <a:gd name="T34" fmla="*/ 3890 w 5099"/>
                  <a:gd name="T35" fmla="*/ 3142 h 3867"/>
                  <a:gd name="T36" fmla="*/ 3891 w 5099"/>
                  <a:gd name="T37" fmla="*/ 3142 h 3867"/>
                  <a:gd name="T38" fmla="*/ 1491 w 5099"/>
                  <a:gd name="T39" fmla="*/ 3142 h 3867"/>
                  <a:gd name="T40" fmla="*/ 1491 w 5099"/>
                  <a:gd name="T41" fmla="*/ 2859 h 3867"/>
                  <a:gd name="T42" fmla="*/ 1491 w 5099"/>
                  <a:gd name="T43" fmla="*/ 2859 h 3867"/>
                  <a:gd name="T44" fmla="*/ 565 w 5099"/>
                  <a:gd name="T45" fmla="*/ 1934 h 3867"/>
                  <a:gd name="T46" fmla="*/ 1491 w 5099"/>
                  <a:gd name="T47" fmla="*/ 1008 h 3867"/>
                  <a:gd name="T48" fmla="*/ 1490 w 5099"/>
                  <a:gd name="T49" fmla="*/ 726 h 3867"/>
                  <a:gd name="T50" fmla="*/ 1208 w 5099"/>
                  <a:gd name="T51" fmla="*/ 726 h 3867"/>
                  <a:gd name="T52" fmla="*/ 0 w 5099"/>
                  <a:gd name="T53" fmla="*/ 1934 h 3867"/>
                  <a:gd name="T54" fmla="*/ 1208 w 5099"/>
                  <a:gd name="T55" fmla="*/ 3142 h 3867"/>
                  <a:gd name="T56" fmla="*/ 1491 w 5099"/>
                  <a:gd name="T57" fmla="*/ 3142 h 3867"/>
                  <a:gd name="T58" fmla="*/ 1491 w 5099"/>
                  <a:gd name="T59" fmla="*/ 3142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9" h="3867">
                    <a:moveTo>
                      <a:pt x="2029" y="3867"/>
                    </a:moveTo>
                    <a:cubicBezTo>
                      <a:pt x="1919" y="3867"/>
                      <a:pt x="1829" y="3777"/>
                      <a:pt x="1829" y="3667"/>
                    </a:cubicBezTo>
                    <a:cubicBezTo>
                      <a:pt x="1829" y="3647"/>
                      <a:pt x="1832" y="3628"/>
                      <a:pt x="1838" y="3609"/>
                    </a:cubicBezTo>
                    <a:cubicBezTo>
                      <a:pt x="2878" y="143"/>
                      <a:pt x="2878" y="143"/>
                      <a:pt x="2878" y="143"/>
                    </a:cubicBezTo>
                    <a:cubicBezTo>
                      <a:pt x="2903" y="58"/>
                      <a:pt x="2981" y="0"/>
                      <a:pt x="3069" y="0"/>
                    </a:cubicBezTo>
                    <a:cubicBezTo>
                      <a:pt x="3089" y="0"/>
                      <a:pt x="3108" y="3"/>
                      <a:pt x="3127" y="9"/>
                    </a:cubicBezTo>
                    <a:cubicBezTo>
                      <a:pt x="3233" y="41"/>
                      <a:pt x="3293" y="152"/>
                      <a:pt x="3261" y="258"/>
                    </a:cubicBezTo>
                    <a:cubicBezTo>
                      <a:pt x="2221" y="3724"/>
                      <a:pt x="2221" y="3724"/>
                      <a:pt x="2221" y="3724"/>
                    </a:cubicBezTo>
                    <a:cubicBezTo>
                      <a:pt x="2195" y="3809"/>
                      <a:pt x="2118" y="3867"/>
                      <a:pt x="2029" y="3867"/>
                    </a:cubicBezTo>
                    <a:close/>
                    <a:moveTo>
                      <a:pt x="3891" y="3142"/>
                    </a:moveTo>
                    <a:cubicBezTo>
                      <a:pt x="5099" y="1934"/>
                      <a:pt x="5099" y="1934"/>
                      <a:pt x="5099" y="1934"/>
                    </a:cubicBezTo>
                    <a:cubicBezTo>
                      <a:pt x="3891" y="726"/>
                      <a:pt x="3891" y="726"/>
                      <a:pt x="3891" y="726"/>
                    </a:cubicBezTo>
                    <a:cubicBezTo>
                      <a:pt x="3812" y="648"/>
                      <a:pt x="3686" y="648"/>
                      <a:pt x="3608" y="726"/>
                    </a:cubicBezTo>
                    <a:cubicBezTo>
                      <a:pt x="3530" y="804"/>
                      <a:pt x="3530" y="930"/>
                      <a:pt x="3608" y="1008"/>
                    </a:cubicBezTo>
                    <a:cubicBezTo>
                      <a:pt x="4533" y="1934"/>
                      <a:pt x="4533" y="1934"/>
                      <a:pt x="4533" y="1934"/>
                    </a:cubicBezTo>
                    <a:cubicBezTo>
                      <a:pt x="3608" y="2859"/>
                      <a:pt x="3608" y="2859"/>
                      <a:pt x="3608" y="2859"/>
                    </a:cubicBezTo>
                    <a:cubicBezTo>
                      <a:pt x="3530" y="2937"/>
                      <a:pt x="3529" y="3063"/>
                      <a:pt x="3607" y="3142"/>
                    </a:cubicBezTo>
                    <a:cubicBezTo>
                      <a:pt x="3685" y="3220"/>
                      <a:pt x="3812" y="3220"/>
                      <a:pt x="3890" y="3142"/>
                    </a:cubicBezTo>
                    <a:cubicBezTo>
                      <a:pt x="3890" y="3142"/>
                      <a:pt x="3891" y="3142"/>
                      <a:pt x="3891" y="3142"/>
                    </a:cubicBezTo>
                    <a:close/>
                    <a:moveTo>
                      <a:pt x="1491" y="3142"/>
                    </a:moveTo>
                    <a:cubicBezTo>
                      <a:pt x="1569" y="3064"/>
                      <a:pt x="1569" y="2937"/>
                      <a:pt x="1491" y="2859"/>
                    </a:cubicBezTo>
                    <a:cubicBezTo>
                      <a:pt x="1491" y="2859"/>
                      <a:pt x="1491" y="2859"/>
                      <a:pt x="1491" y="2859"/>
                    </a:cubicBezTo>
                    <a:cubicBezTo>
                      <a:pt x="565" y="1934"/>
                      <a:pt x="565" y="1934"/>
                      <a:pt x="565" y="1934"/>
                    </a:cubicBezTo>
                    <a:cubicBezTo>
                      <a:pt x="1491" y="1008"/>
                      <a:pt x="1491" y="1008"/>
                      <a:pt x="1491" y="1008"/>
                    </a:cubicBezTo>
                    <a:cubicBezTo>
                      <a:pt x="1569" y="930"/>
                      <a:pt x="1568" y="804"/>
                      <a:pt x="1490" y="726"/>
                    </a:cubicBezTo>
                    <a:cubicBezTo>
                      <a:pt x="1412" y="648"/>
                      <a:pt x="1286" y="648"/>
                      <a:pt x="1208" y="726"/>
                    </a:cubicBezTo>
                    <a:cubicBezTo>
                      <a:pt x="0" y="1934"/>
                      <a:pt x="0" y="1934"/>
                      <a:pt x="0" y="1934"/>
                    </a:cubicBezTo>
                    <a:cubicBezTo>
                      <a:pt x="1208" y="3142"/>
                      <a:pt x="1208" y="3142"/>
                      <a:pt x="1208" y="3142"/>
                    </a:cubicBezTo>
                    <a:cubicBezTo>
                      <a:pt x="1286" y="3220"/>
                      <a:pt x="1413" y="3220"/>
                      <a:pt x="1491" y="3142"/>
                    </a:cubicBezTo>
                    <a:cubicBezTo>
                      <a:pt x="1491" y="3142"/>
                      <a:pt x="1491" y="3142"/>
                      <a:pt x="1491" y="3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a:extLst>
                <a:ext uri="{FF2B5EF4-FFF2-40B4-BE49-F238E27FC236}">
                  <a16:creationId xmlns:a16="http://schemas.microsoft.com/office/drawing/2014/main" id="{E3C1D7E6-7259-46FB-9CD6-3881DE7CE0F2}"/>
                </a:ext>
              </a:extLst>
            </p:cNvPr>
            <p:cNvGrpSpPr/>
            <p:nvPr/>
          </p:nvGrpSpPr>
          <p:grpSpPr>
            <a:xfrm>
              <a:off x="1614856" y="2335050"/>
              <a:ext cx="1181092" cy="918199"/>
              <a:chOff x="1682518" y="2172664"/>
              <a:chExt cx="1181092" cy="918199"/>
            </a:xfrm>
          </p:grpSpPr>
          <p:sp>
            <p:nvSpPr>
              <p:cNvPr id="49" name="Oval 48">
                <a:extLst>
                  <a:ext uri="{FF2B5EF4-FFF2-40B4-BE49-F238E27FC236}">
                    <a16:creationId xmlns:a16="http://schemas.microsoft.com/office/drawing/2014/main" id="{569DECF9-4B23-4BAC-8D91-7F1567E44A46}"/>
                  </a:ext>
                </a:extLst>
              </p:cNvPr>
              <p:cNvSpPr/>
              <p:nvPr/>
            </p:nvSpPr>
            <p:spPr bwMode="auto">
              <a:xfrm>
                <a:off x="1755344" y="2502684"/>
                <a:ext cx="1108266" cy="588179"/>
              </a:xfrm>
              <a:prstGeom prst="ellipse">
                <a:avLst/>
              </a:prstGeom>
              <a:gradFill flip="none" rotWithShape="1">
                <a:gsLst>
                  <a:gs pos="0">
                    <a:schemeClr val="bg2">
                      <a:lumMod val="75000"/>
                      <a:alpha val="37000"/>
                    </a:schemeClr>
                  </a:gs>
                  <a:gs pos="47000">
                    <a:srgbClr val="1E5991">
                      <a:alpha val="0"/>
                    </a:srgbClr>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useBgFill="1">
            <p:nvSpPr>
              <p:cNvPr id="50" name="Rectangle 49">
                <a:extLst>
                  <a:ext uri="{FF2B5EF4-FFF2-40B4-BE49-F238E27FC236}">
                    <a16:creationId xmlns:a16="http://schemas.microsoft.com/office/drawing/2014/main" id="{A7369AE1-D10D-42D6-9DA3-7052C8011A75}"/>
                  </a:ext>
                </a:extLst>
              </p:cNvPr>
              <p:cNvSpPr/>
              <p:nvPr/>
            </p:nvSpPr>
            <p:spPr bwMode="auto">
              <a:xfrm>
                <a:off x="1778604" y="2267924"/>
                <a:ext cx="865528" cy="550070"/>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a:ln w="0"/>
                  <a:solidFill>
                    <a:schemeClr val="accent1"/>
                  </a:solidFill>
                  <a:effectLst>
                    <a:outerShdw blurRad="38100" dist="25400" dir="5400000" algn="ctr" rotWithShape="0">
                      <a:srgbClr val="6E747A">
                        <a:alpha val="43000"/>
                      </a:srgbClr>
                    </a:outerShdw>
                  </a:effectLst>
                  <a:latin typeface="Arial" charset="0"/>
                  <a:ea typeface="ＭＳ Ｐゴシック" pitchFamily="16" charset="-128"/>
                  <a:cs typeface="ＭＳ Ｐゴシック" pitchFamily="-97" charset="-128"/>
                </a:endParaRPr>
              </a:p>
            </p:txBody>
          </p:sp>
          <p:grpSp>
            <p:nvGrpSpPr>
              <p:cNvPr id="51" name="Group 10">
                <a:extLst>
                  <a:ext uri="{FF2B5EF4-FFF2-40B4-BE49-F238E27FC236}">
                    <a16:creationId xmlns:a16="http://schemas.microsoft.com/office/drawing/2014/main" id="{E12EE039-770D-4E3A-A6AF-41EDD8CEDBE3}"/>
                  </a:ext>
                </a:extLst>
              </p:cNvPr>
              <p:cNvGrpSpPr>
                <a:grpSpLocks noChangeAspect="1"/>
              </p:cNvGrpSpPr>
              <p:nvPr/>
            </p:nvGrpSpPr>
            <p:grpSpPr bwMode="auto">
              <a:xfrm>
                <a:off x="1682518" y="2172664"/>
                <a:ext cx="1043670" cy="865602"/>
                <a:chOff x="697" y="1635"/>
                <a:chExt cx="1389" cy="1152"/>
              </a:xfrm>
            </p:grpSpPr>
            <p:sp>
              <p:nvSpPr>
                <p:cNvPr id="52" name="AutoShape 9">
                  <a:extLst>
                    <a:ext uri="{FF2B5EF4-FFF2-40B4-BE49-F238E27FC236}">
                      <a16:creationId xmlns:a16="http://schemas.microsoft.com/office/drawing/2014/main" id="{589EF289-5F0E-4ACE-AD65-E8E97F229C25}"/>
                    </a:ext>
                  </a:extLst>
                </p:cNvPr>
                <p:cNvSpPr>
                  <a:spLocks noChangeAspect="1" noChangeArrowheads="1" noTextEdit="1"/>
                </p:cNvSpPr>
                <p:nvPr/>
              </p:nvSpPr>
              <p:spPr bwMode="auto">
                <a:xfrm>
                  <a:off x="704" y="1635"/>
                  <a:ext cx="138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1">
                  <a:extLst>
                    <a:ext uri="{FF2B5EF4-FFF2-40B4-BE49-F238E27FC236}">
                      <a16:creationId xmlns:a16="http://schemas.microsoft.com/office/drawing/2014/main" id="{56C95DEC-EFBB-45C2-A934-7F79B7DFA1E4}"/>
                    </a:ext>
                  </a:extLst>
                </p:cNvPr>
                <p:cNvSpPr>
                  <a:spLocks/>
                </p:cNvSpPr>
                <p:nvPr/>
              </p:nvSpPr>
              <p:spPr bwMode="auto">
                <a:xfrm>
                  <a:off x="697" y="1635"/>
                  <a:ext cx="1382" cy="1152"/>
                </a:xfrm>
                <a:custGeom>
                  <a:avLst/>
                  <a:gdLst>
                    <a:gd name="T0" fmla="*/ 2000 w 5600"/>
                    <a:gd name="T1" fmla="*/ 4667 h 4667"/>
                    <a:gd name="T2" fmla="*/ 1734 w 5600"/>
                    <a:gd name="T3" fmla="*/ 4400 h 4667"/>
                    <a:gd name="T4" fmla="*/ 1805 w 5600"/>
                    <a:gd name="T5" fmla="*/ 4134 h 4667"/>
                    <a:gd name="T6" fmla="*/ 667 w 5600"/>
                    <a:gd name="T7" fmla="*/ 4134 h 4667"/>
                    <a:gd name="T8" fmla="*/ 0 w 5600"/>
                    <a:gd name="T9" fmla="*/ 3467 h 4667"/>
                    <a:gd name="T10" fmla="*/ 0 w 5600"/>
                    <a:gd name="T11" fmla="*/ 667 h 4667"/>
                    <a:gd name="T12" fmla="*/ 667 w 5600"/>
                    <a:gd name="T13" fmla="*/ 0 h 4667"/>
                    <a:gd name="T14" fmla="*/ 4934 w 5600"/>
                    <a:gd name="T15" fmla="*/ 0 h 4667"/>
                    <a:gd name="T16" fmla="*/ 5600 w 5600"/>
                    <a:gd name="T17" fmla="*/ 667 h 4667"/>
                    <a:gd name="T18" fmla="*/ 5600 w 5600"/>
                    <a:gd name="T19" fmla="*/ 3467 h 4667"/>
                    <a:gd name="T20" fmla="*/ 4934 w 5600"/>
                    <a:gd name="T21" fmla="*/ 4134 h 4667"/>
                    <a:gd name="T22" fmla="*/ 3795 w 5600"/>
                    <a:gd name="T23" fmla="*/ 4134 h 4667"/>
                    <a:gd name="T24" fmla="*/ 3867 w 5600"/>
                    <a:gd name="T25" fmla="*/ 4400 h 4667"/>
                    <a:gd name="T26" fmla="*/ 3600 w 5600"/>
                    <a:gd name="T27" fmla="*/ 4667 h 4667"/>
                    <a:gd name="T28" fmla="*/ 2000 w 5600"/>
                    <a:gd name="T29" fmla="*/ 4667 h 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00" h="4667">
                      <a:moveTo>
                        <a:pt x="2000" y="4667"/>
                      </a:moveTo>
                      <a:cubicBezTo>
                        <a:pt x="1853" y="4667"/>
                        <a:pt x="1734" y="4548"/>
                        <a:pt x="1734" y="4400"/>
                      </a:cubicBezTo>
                      <a:cubicBezTo>
                        <a:pt x="1734" y="4307"/>
                        <a:pt x="1758" y="4215"/>
                        <a:pt x="1805" y="4134"/>
                      </a:cubicBezTo>
                      <a:cubicBezTo>
                        <a:pt x="667" y="4134"/>
                        <a:pt x="667" y="4134"/>
                        <a:pt x="667" y="4134"/>
                      </a:cubicBezTo>
                      <a:cubicBezTo>
                        <a:pt x="299" y="4133"/>
                        <a:pt x="1" y="3835"/>
                        <a:pt x="0" y="3467"/>
                      </a:cubicBezTo>
                      <a:cubicBezTo>
                        <a:pt x="0" y="667"/>
                        <a:pt x="0" y="667"/>
                        <a:pt x="0" y="667"/>
                      </a:cubicBezTo>
                      <a:cubicBezTo>
                        <a:pt x="1" y="299"/>
                        <a:pt x="299" y="1"/>
                        <a:pt x="667" y="0"/>
                      </a:cubicBezTo>
                      <a:cubicBezTo>
                        <a:pt x="4934" y="0"/>
                        <a:pt x="4934" y="0"/>
                        <a:pt x="4934" y="0"/>
                      </a:cubicBezTo>
                      <a:cubicBezTo>
                        <a:pt x="5302" y="1"/>
                        <a:pt x="5600" y="299"/>
                        <a:pt x="5600" y="667"/>
                      </a:cubicBezTo>
                      <a:cubicBezTo>
                        <a:pt x="5600" y="3467"/>
                        <a:pt x="5600" y="3467"/>
                        <a:pt x="5600" y="3467"/>
                      </a:cubicBezTo>
                      <a:cubicBezTo>
                        <a:pt x="5600" y="3835"/>
                        <a:pt x="5302" y="4133"/>
                        <a:pt x="4934" y="4134"/>
                      </a:cubicBezTo>
                      <a:cubicBezTo>
                        <a:pt x="3795" y="4134"/>
                        <a:pt x="3795" y="4134"/>
                        <a:pt x="3795" y="4134"/>
                      </a:cubicBezTo>
                      <a:cubicBezTo>
                        <a:pt x="3842" y="4215"/>
                        <a:pt x="3867" y="4307"/>
                        <a:pt x="3867" y="4400"/>
                      </a:cubicBezTo>
                      <a:cubicBezTo>
                        <a:pt x="3867" y="4548"/>
                        <a:pt x="3748" y="4667"/>
                        <a:pt x="3600" y="4667"/>
                      </a:cubicBezTo>
                      <a:lnTo>
                        <a:pt x="2000" y="4667"/>
                      </a:lnTo>
                      <a:close/>
                    </a:path>
                  </a:pathLst>
                </a:custGeom>
                <a:solidFill>
                  <a:srgbClr val="184A75">
                    <a:alpha val="2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A8DDE06D-7C0B-4F95-A12A-C1E65CC968D6}"/>
                    </a:ext>
                  </a:extLst>
                </p:cNvPr>
                <p:cNvSpPr>
                  <a:spLocks noEditPoints="1"/>
                </p:cNvSpPr>
                <p:nvPr/>
              </p:nvSpPr>
              <p:spPr bwMode="auto">
                <a:xfrm>
                  <a:off x="770" y="1701"/>
                  <a:ext cx="1250" cy="1020"/>
                </a:xfrm>
                <a:custGeom>
                  <a:avLst/>
                  <a:gdLst>
                    <a:gd name="T0" fmla="*/ 4667 w 5067"/>
                    <a:gd name="T1" fmla="*/ 0 h 4133"/>
                    <a:gd name="T2" fmla="*/ 400 w 5067"/>
                    <a:gd name="T3" fmla="*/ 0 h 4133"/>
                    <a:gd name="T4" fmla="*/ 0 w 5067"/>
                    <a:gd name="T5" fmla="*/ 400 h 4133"/>
                    <a:gd name="T6" fmla="*/ 0 w 5067"/>
                    <a:gd name="T7" fmla="*/ 3200 h 4133"/>
                    <a:gd name="T8" fmla="*/ 400 w 5067"/>
                    <a:gd name="T9" fmla="*/ 3600 h 4133"/>
                    <a:gd name="T10" fmla="*/ 400 w 5067"/>
                    <a:gd name="T11" fmla="*/ 3600 h 4133"/>
                    <a:gd name="T12" fmla="*/ 2267 w 5067"/>
                    <a:gd name="T13" fmla="*/ 3600 h 4133"/>
                    <a:gd name="T14" fmla="*/ 2267 w 5067"/>
                    <a:gd name="T15" fmla="*/ 3867 h 4133"/>
                    <a:gd name="T16" fmla="*/ 2000 w 5067"/>
                    <a:gd name="T17" fmla="*/ 3867 h 4133"/>
                    <a:gd name="T18" fmla="*/ 1733 w 5067"/>
                    <a:gd name="T19" fmla="*/ 4133 h 4133"/>
                    <a:gd name="T20" fmla="*/ 3333 w 5067"/>
                    <a:gd name="T21" fmla="*/ 4133 h 4133"/>
                    <a:gd name="T22" fmla="*/ 3067 w 5067"/>
                    <a:gd name="T23" fmla="*/ 3867 h 4133"/>
                    <a:gd name="T24" fmla="*/ 2800 w 5067"/>
                    <a:gd name="T25" fmla="*/ 3867 h 4133"/>
                    <a:gd name="T26" fmla="*/ 2800 w 5067"/>
                    <a:gd name="T27" fmla="*/ 3600 h 4133"/>
                    <a:gd name="T28" fmla="*/ 4667 w 5067"/>
                    <a:gd name="T29" fmla="*/ 3600 h 4133"/>
                    <a:gd name="T30" fmla="*/ 5067 w 5067"/>
                    <a:gd name="T31" fmla="*/ 3200 h 4133"/>
                    <a:gd name="T32" fmla="*/ 5067 w 5067"/>
                    <a:gd name="T33" fmla="*/ 3200 h 4133"/>
                    <a:gd name="T34" fmla="*/ 5067 w 5067"/>
                    <a:gd name="T35" fmla="*/ 400 h 4133"/>
                    <a:gd name="T36" fmla="*/ 4667 w 5067"/>
                    <a:gd name="T37" fmla="*/ 0 h 4133"/>
                    <a:gd name="T38" fmla="*/ 4800 w 5067"/>
                    <a:gd name="T39" fmla="*/ 3200 h 4133"/>
                    <a:gd name="T40" fmla="*/ 267 w 5067"/>
                    <a:gd name="T41" fmla="*/ 3200 h 4133"/>
                    <a:gd name="T42" fmla="*/ 267 w 5067"/>
                    <a:gd name="T43" fmla="*/ 400 h 4133"/>
                    <a:gd name="T44" fmla="*/ 4800 w 5067"/>
                    <a:gd name="T45" fmla="*/ 400 h 4133"/>
                    <a:gd name="T46" fmla="*/ 4800 w 5067"/>
                    <a:gd name="T47" fmla="*/ 320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67" h="4133">
                      <a:moveTo>
                        <a:pt x="4667" y="0"/>
                      </a:moveTo>
                      <a:cubicBezTo>
                        <a:pt x="400" y="0"/>
                        <a:pt x="400" y="0"/>
                        <a:pt x="400" y="0"/>
                      </a:cubicBezTo>
                      <a:cubicBezTo>
                        <a:pt x="179" y="0"/>
                        <a:pt x="0" y="179"/>
                        <a:pt x="0" y="400"/>
                      </a:cubicBezTo>
                      <a:cubicBezTo>
                        <a:pt x="0" y="3200"/>
                        <a:pt x="0" y="3200"/>
                        <a:pt x="0" y="3200"/>
                      </a:cubicBezTo>
                      <a:cubicBezTo>
                        <a:pt x="0" y="3421"/>
                        <a:pt x="179" y="3600"/>
                        <a:pt x="400" y="3600"/>
                      </a:cubicBezTo>
                      <a:cubicBezTo>
                        <a:pt x="400" y="3600"/>
                        <a:pt x="400" y="3600"/>
                        <a:pt x="400" y="3600"/>
                      </a:cubicBezTo>
                      <a:cubicBezTo>
                        <a:pt x="2267" y="3600"/>
                        <a:pt x="2267" y="3600"/>
                        <a:pt x="2267" y="3600"/>
                      </a:cubicBezTo>
                      <a:cubicBezTo>
                        <a:pt x="2267" y="3867"/>
                        <a:pt x="2267" y="3867"/>
                        <a:pt x="2267" y="3867"/>
                      </a:cubicBezTo>
                      <a:cubicBezTo>
                        <a:pt x="2000" y="3867"/>
                        <a:pt x="2000" y="3867"/>
                        <a:pt x="2000" y="3867"/>
                      </a:cubicBezTo>
                      <a:cubicBezTo>
                        <a:pt x="1853" y="3867"/>
                        <a:pt x="1733" y="3986"/>
                        <a:pt x="1733" y="4133"/>
                      </a:cubicBezTo>
                      <a:cubicBezTo>
                        <a:pt x="3333" y="4133"/>
                        <a:pt x="3333" y="4133"/>
                        <a:pt x="3333" y="4133"/>
                      </a:cubicBezTo>
                      <a:cubicBezTo>
                        <a:pt x="3333" y="3986"/>
                        <a:pt x="3214" y="3867"/>
                        <a:pt x="3067" y="3867"/>
                      </a:cubicBezTo>
                      <a:cubicBezTo>
                        <a:pt x="2800" y="3867"/>
                        <a:pt x="2800" y="3867"/>
                        <a:pt x="2800" y="3867"/>
                      </a:cubicBezTo>
                      <a:cubicBezTo>
                        <a:pt x="2800" y="3600"/>
                        <a:pt x="2800" y="3600"/>
                        <a:pt x="2800" y="3600"/>
                      </a:cubicBezTo>
                      <a:cubicBezTo>
                        <a:pt x="4667" y="3600"/>
                        <a:pt x="4667" y="3600"/>
                        <a:pt x="4667" y="3600"/>
                      </a:cubicBezTo>
                      <a:cubicBezTo>
                        <a:pt x="4888" y="3600"/>
                        <a:pt x="5067" y="3421"/>
                        <a:pt x="5067" y="3200"/>
                      </a:cubicBezTo>
                      <a:cubicBezTo>
                        <a:pt x="5067" y="3200"/>
                        <a:pt x="5067" y="3200"/>
                        <a:pt x="5067" y="3200"/>
                      </a:cubicBezTo>
                      <a:cubicBezTo>
                        <a:pt x="5067" y="400"/>
                        <a:pt x="5067" y="400"/>
                        <a:pt x="5067" y="400"/>
                      </a:cubicBezTo>
                      <a:cubicBezTo>
                        <a:pt x="5067" y="179"/>
                        <a:pt x="4888" y="0"/>
                        <a:pt x="4667" y="0"/>
                      </a:cubicBezTo>
                      <a:close/>
                      <a:moveTo>
                        <a:pt x="4800" y="3200"/>
                      </a:moveTo>
                      <a:cubicBezTo>
                        <a:pt x="267" y="3200"/>
                        <a:pt x="267" y="3200"/>
                        <a:pt x="267" y="3200"/>
                      </a:cubicBezTo>
                      <a:cubicBezTo>
                        <a:pt x="267" y="400"/>
                        <a:pt x="267" y="400"/>
                        <a:pt x="267" y="400"/>
                      </a:cubicBezTo>
                      <a:cubicBezTo>
                        <a:pt x="4800" y="400"/>
                        <a:pt x="4800" y="400"/>
                        <a:pt x="4800" y="400"/>
                      </a:cubicBezTo>
                      <a:lnTo>
                        <a:pt x="4800" y="3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Content Placeholder 10">
              <a:extLst>
                <a:ext uri="{FF2B5EF4-FFF2-40B4-BE49-F238E27FC236}">
                  <a16:creationId xmlns:a16="http://schemas.microsoft.com/office/drawing/2014/main" id="{43F6891F-81CE-4D94-9007-A5EA74BA4AB9}"/>
                </a:ext>
              </a:extLst>
            </p:cNvPr>
            <p:cNvSpPr txBox="1">
              <a:spLocks/>
            </p:cNvSpPr>
            <p:nvPr/>
          </p:nvSpPr>
          <p:spPr>
            <a:xfrm>
              <a:off x="3043257" y="1224316"/>
              <a:ext cx="589551" cy="24555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lgn="ctr">
                <a:buNone/>
              </a:pPr>
              <a:r>
                <a:rPr lang="en-US" sz="1400" b="0">
                  <a:solidFill>
                    <a:schemeClr val="accent4">
                      <a:lumMod val="40000"/>
                      <a:lumOff val="60000"/>
                    </a:schemeClr>
                  </a:solidFill>
                  <a:cs typeface="+mn-cs"/>
                </a:rPr>
                <a:t>Apps</a:t>
              </a:r>
            </a:p>
          </p:txBody>
        </p:sp>
        <p:sp>
          <p:nvSpPr>
            <p:cNvPr id="21" name="Content Placeholder 10">
              <a:extLst>
                <a:ext uri="{FF2B5EF4-FFF2-40B4-BE49-F238E27FC236}">
                  <a16:creationId xmlns:a16="http://schemas.microsoft.com/office/drawing/2014/main" id="{F9E2FC41-74E1-4F19-B867-82A6684D148B}"/>
                </a:ext>
              </a:extLst>
            </p:cNvPr>
            <p:cNvSpPr txBox="1">
              <a:spLocks/>
            </p:cNvSpPr>
            <p:nvPr/>
          </p:nvSpPr>
          <p:spPr>
            <a:xfrm>
              <a:off x="1224046" y="1963692"/>
              <a:ext cx="880738" cy="24555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lgn="ctr">
                <a:buNone/>
              </a:pPr>
              <a:r>
                <a:rPr lang="en-US" sz="1400" b="0">
                  <a:solidFill>
                    <a:schemeClr val="accent4">
                      <a:lumMod val="40000"/>
                      <a:lumOff val="60000"/>
                    </a:schemeClr>
                  </a:solidFill>
                  <a:cs typeface="+mn-cs"/>
                </a:rPr>
                <a:t>Desktop</a:t>
              </a:r>
            </a:p>
          </p:txBody>
        </p:sp>
        <p:sp>
          <p:nvSpPr>
            <p:cNvPr id="22" name="Content Placeholder 10">
              <a:extLst>
                <a:ext uri="{FF2B5EF4-FFF2-40B4-BE49-F238E27FC236}">
                  <a16:creationId xmlns:a16="http://schemas.microsoft.com/office/drawing/2014/main" id="{CA27B0BC-2BB9-4367-AC63-7ECEDE681909}"/>
                </a:ext>
              </a:extLst>
            </p:cNvPr>
            <p:cNvSpPr txBox="1">
              <a:spLocks/>
            </p:cNvSpPr>
            <p:nvPr/>
          </p:nvSpPr>
          <p:spPr>
            <a:xfrm>
              <a:off x="4422927" y="2184695"/>
              <a:ext cx="589551" cy="24555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lgn="ctr">
                <a:buNone/>
              </a:pPr>
              <a:r>
                <a:rPr lang="en-US" sz="1400" b="0">
                  <a:solidFill>
                    <a:schemeClr val="accent4">
                      <a:lumMod val="40000"/>
                      <a:lumOff val="60000"/>
                    </a:schemeClr>
                  </a:solidFill>
                  <a:cs typeface="+mn-cs"/>
                </a:rPr>
                <a:t>APIs</a:t>
              </a:r>
            </a:p>
          </p:txBody>
        </p:sp>
        <p:grpSp>
          <p:nvGrpSpPr>
            <p:cNvPr id="23" name="Group 4">
              <a:extLst>
                <a:ext uri="{FF2B5EF4-FFF2-40B4-BE49-F238E27FC236}">
                  <a16:creationId xmlns:a16="http://schemas.microsoft.com/office/drawing/2014/main" id="{45D6233B-C337-46C3-8A9B-D73433D2FFDF}"/>
                </a:ext>
              </a:extLst>
            </p:cNvPr>
            <p:cNvGrpSpPr>
              <a:grpSpLocks noChangeAspect="1"/>
            </p:cNvGrpSpPr>
            <p:nvPr/>
          </p:nvGrpSpPr>
          <p:grpSpPr bwMode="auto">
            <a:xfrm>
              <a:off x="2506601" y="1565881"/>
              <a:ext cx="883637" cy="684567"/>
              <a:chOff x="3134" y="1635"/>
              <a:chExt cx="1487" cy="1152"/>
            </a:xfrm>
          </p:grpSpPr>
          <p:sp>
            <p:nvSpPr>
              <p:cNvPr id="45" name="AutoShape 3">
                <a:extLst>
                  <a:ext uri="{FF2B5EF4-FFF2-40B4-BE49-F238E27FC236}">
                    <a16:creationId xmlns:a16="http://schemas.microsoft.com/office/drawing/2014/main" id="{A9246C92-10C1-490C-922E-BC088C4EC34A}"/>
                  </a:ext>
                </a:extLst>
              </p:cNvPr>
              <p:cNvSpPr>
                <a:spLocks noChangeAspect="1" noChangeArrowheads="1" noTextEdit="1"/>
              </p:cNvSpPr>
              <p:nvPr/>
            </p:nvSpPr>
            <p:spPr bwMode="auto">
              <a:xfrm>
                <a:off x="3134" y="1635"/>
                <a:ext cx="1487"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46" name="Freeform 118">
                <a:extLst>
                  <a:ext uri="{FF2B5EF4-FFF2-40B4-BE49-F238E27FC236}">
                    <a16:creationId xmlns:a16="http://schemas.microsoft.com/office/drawing/2014/main" id="{F523F0F8-581E-4E28-AF97-BD8441A6B08B}"/>
                  </a:ext>
                </a:extLst>
              </p:cNvPr>
              <p:cNvSpPr>
                <a:spLocks/>
              </p:cNvSpPr>
              <p:nvPr/>
            </p:nvSpPr>
            <p:spPr bwMode="auto">
              <a:xfrm>
                <a:off x="3134" y="1635"/>
                <a:ext cx="1487" cy="1152"/>
              </a:xfrm>
              <a:custGeom>
                <a:avLst/>
                <a:gdLst>
                  <a:gd name="T0" fmla="*/ 5066 w 5333"/>
                  <a:gd name="T1" fmla="*/ 0 h 4133"/>
                  <a:gd name="T2" fmla="*/ 1200 w 5333"/>
                  <a:gd name="T3" fmla="*/ 0 h 4133"/>
                  <a:gd name="T4" fmla="*/ 933 w 5333"/>
                  <a:gd name="T5" fmla="*/ 266 h 4133"/>
                  <a:gd name="T6" fmla="*/ 933 w 5333"/>
                  <a:gd name="T7" fmla="*/ 800 h 4133"/>
                  <a:gd name="T8" fmla="*/ 266 w 5333"/>
                  <a:gd name="T9" fmla="*/ 800 h 4133"/>
                  <a:gd name="T10" fmla="*/ 0 w 5333"/>
                  <a:gd name="T11" fmla="*/ 1066 h 4133"/>
                  <a:gd name="T12" fmla="*/ 0 w 5333"/>
                  <a:gd name="T13" fmla="*/ 3866 h 4133"/>
                  <a:gd name="T14" fmla="*/ 266 w 5333"/>
                  <a:gd name="T15" fmla="*/ 4133 h 4133"/>
                  <a:gd name="T16" fmla="*/ 4133 w 5333"/>
                  <a:gd name="T17" fmla="*/ 4133 h 4133"/>
                  <a:gd name="T18" fmla="*/ 4400 w 5333"/>
                  <a:gd name="T19" fmla="*/ 3866 h 4133"/>
                  <a:gd name="T20" fmla="*/ 4400 w 5333"/>
                  <a:gd name="T21" fmla="*/ 3333 h 4133"/>
                  <a:gd name="T22" fmla="*/ 5066 w 5333"/>
                  <a:gd name="T23" fmla="*/ 3333 h 4133"/>
                  <a:gd name="T24" fmla="*/ 5333 w 5333"/>
                  <a:gd name="T25" fmla="*/ 3066 h 4133"/>
                  <a:gd name="T26" fmla="*/ 5333 w 5333"/>
                  <a:gd name="T27" fmla="*/ 266 h 4133"/>
                  <a:gd name="T28" fmla="*/ 5066 w 5333"/>
                  <a:gd name="T2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33" h="4133">
                    <a:moveTo>
                      <a:pt x="5066" y="0"/>
                    </a:moveTo>
                    <a:cubicBezTo>
                      <a:pt x="1200" y="0"/>
                      <a:pt x="1200" y="0"/>
                      <a:pt x="1200" y="0"/>
                    </a:cubicBezTo>
                    <a:cubicBezTo>
                      <a:pt x="1052" y="0"/>
                      <a:pt x="933" y="119"/>
                      <a:pt x="933" y="266"/>
                    </a:cubicBezTo>
                    <a:cubicBezTo>
                      <a:pt x="933" y="800"/>
                      <a:pt x="933" y="800"/>
                      <a:pt x="933" y="800"/>
                    </a:cubicBezTo>
                    <a:cubicBezTo>
                      <a:pt x="266" y="800"/>
                      <a:pt x="266" y="800"/>
                      <a:pt x="266" y="800"/>
                    </a:cubicBezTo>
                    <a:cubicBezTo>
                      <a:pt x="119" y="800"/>
                      <a:pt x="0" y="919"/>
                      <a:pt x="0" y="1066"/>
                    </a:cubicBezTo>
                    <a:cubicBezTo>
                      <a:pt x="0" y="3866"/>
                      <a:pt x="0" y="3866"/>
                      <a:pt x="0" y="3866"/>
                    </a:cubicBezTo>
                    <a:cubicBezTo>
                      <a:pt x="0" y="4014"/>
                      <a:pt x="119" y="4133"/>
                      <a:pt x="266" y="4133"/>
                    </a:cubicBezTo>
                    <a:cubicBezTo>
                      <a:pt x="4133" y="4133"/>
                      <a:pt x="4133" y="4133"/>
                      <a:pt x="4133" y="4133"/>
                    </a:cubicBezTo>
                    <a:cubicBezTo>
                      <a:pt x="4280" y="4133"/>
                      <a:pt x="4400" y="4014"/>
                      <a:pt x="4400" y="3866"/>
                    </a:cubicBezTo>
                    <a:cubicBezTo>
                      <a:pt x="4400" y="3333"/>
                      <a:pt x="4400" y="3333"/>
                      <a:pt x="4400" y="3333"/>
                    </a:cubicBezTo>
                    <a:cubicBezTo>
                      <a:pt x="5066" y="3333"/>
                      <a:pt x="5066" y="3333"/>
                      <a:pt x="5066" y="3333"/>
                    </a:cubicBezTo>
                    <a:cubicBezTo>
                      <a:pt x="5214" y="3333"/>
                      <a:pt x="5333" y="3214"/>
                      <a:pt x="5333" y="3066"/>
                    </a:cubicBezTo>
                    <a:cubicBezTo>
                      <a:pt x="5333" y="266"/>
                      <a:pt x="5333" y="266"/>
                      <a:pt x="5333" y="266"/>
                    </a:cubicBezTo>
                    <a:cubicBezTo>
                      <a:pt x="5333" y="119"/>
                      <a:pt x="5214" y="0"/>
                      <a:pt x="506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9">
                <a:extLst>
                  <a:ext uri="{FF2B5EF4-FFF2-40B4-BE49-F238E27FC236}">
                    <a16:creationId xmlns:a16="http://schemas.microsoft.com/office/drawing/2014/main" id="{B5DBF10E-E1AF-4F69-AE12-09311DEF2BFE}"/>
                  </a:ext>
                </a:extLst>
              </p:cNvPr>
              <p:cNvSpPr>
                <a:spLocks/>
              </p:cNvSpPr>
              <p:nvPr/>
            </p:nvSpPr>
            <p:spPr bwMode="auto">
              <a:xfrm>
                <a:off x="3469" y="1709"/>
                <a:ext cx="1078" cy="781"/>
              </a:xfrm>
              <a:custGeom>
                <a:avLst/>
                <a:gdLst>
                  <a:gd name="T0" fmla="*/ 0 w 1078"/>
                  <a:gd name="T1" fmla="*/ 0 h 781"/>
                  <a:gd name="T2" fmla="*/ 0 w 1078"/>
                  <a:gd name="T3" fmla="*/ 149 h 781"/>
                  <a:gd name="T4" fmla="*/ 74 w 1078"/>
                  <a:gd name="T5" fmla="*/ 149 h 781"/>
                  <a:gd name="T6" fmla="*/ 74 w 1078"/>
                  <a:gd name="T7" fmla="*/ 75 h 781"/>
                  <a:gd name="T8" fmla="*/ 371 w 1078"/>
                  <a:gd name="T9" fmla="*/ 75 h 781"/>
                  <a:gd name="T10" fmla="*/ 371 w 1078"/>
                  <a:gd name="T11" fmla="*/ 149 h 781"/>
                  <a:gd name="T12" fmla="*/ 446 w 1078"/>
                  <a:gd name="T13" fmla="*/ 149 h 781"/>
                  <a:gd name="T14" fmla="*/ 446 w 1078"/>
                  <a:gd name="T15" fmla="*/ 75 h 781"/>
                  <a:gd name="T16" fmla="*/ 1003 w 1078"/>
                  <a:gd name="T17" fmla="*/ 75 h 781"/>
                  <a:gd name="T18" fmla="*/ 1003 w 1078"/>
                  <a:gd name="T19" fmla="*/ 706 h 781"/>
                  <a:gd name="T20" fmla="*/ 892 w 1078"/>
                  <a:gd name="T21" fmla="*/ 706 h 781"/>
                  <a:gd name="T22" fmla="*/ 892 w 1078"/>
                  <a:gd name="T23" fmla="*/ 781 h 781"/>
                  <a:gd name="T24" fmla="*/ 1078 w 1078"/>
                  <a:gd name="T25" fmla="*/ 781 h 781"/>
                  <a:gd name="T26" fmla="*/ 1078 w 1078"/>
                  <a:gd name="T27" fmla="*/ 0 h 781"/>
                  <a:gd name="T28" fmla="*/ 0 w 1078"/>
                  <a:gd name="T29"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8" h="781">
                    <a:moveTo>
                      <a:pt x="0" y="0"/>
                    </a:moveTo>
                    <a:lnTo>
                      <a:pt x="0" y="149"/>
                    </a:lnTo>
                    <a:lnTo>
                      <a:pt x="74" y="149"/>
                    </a:lnTo>
                    <a:lnTo>
                      <a:pt x="74" y="75"/>
                    </a:lnTo>
                    <a:lnTo>
                      <a:pt x="371" y="75"/>
                    </a:lnTo>
                    <a:lnTo>
                      <a:pt x="371" y="149"/>
                    </a:lnTo>
                    <a:lnTo>
                      <a:pt x="446" y="149"/>
                    </a:lnTo>
                    <a:lnTo>
                      <a:pt x="446" y="75"/>
                    </a:lnTo>
                    <a:lnTo>
                      <a:pt x="1003" y="75"/>
                    </a:lnTo>
                    <a:lnTo>
                      <a:pt x="1003" y="706"/>
                    </a:lnTo>
                    <a:lnTo>
                      <a:pt x="892" y="706"/>
                    </a:lnTo>
                    <a:lnTo>
                      <a:pt x="892" y="781"/>
                    </a:lnTo>
                    <a:lnTo>
                      <a:pt x="1078" y="781"/>
                    </a:lnTo>
                    <a:lnTo>
                      <a:pt x="107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20">
                <a:extLst>
                  <a:ext uri="{FF2B5EF4-FFF2-40B4-BE49-F238E27FC236}">
                    <a16:creationId xmlns:a16="http://schemas.microsoft.com/office/drawing/2014/main" id="{50F0A587-CCE7-4551-8602-2F267A6E773A}"/>
                  </a:ext>
                </a:extLst>
              </p:cNvPr>
              <p:cNvSpPr>
                <a:spLocks noEditPoints="1"/>
              </p:cNvSpPr>
              <p:nvPr/>
            </p:nvSpPr>
            <p:spPr bwMode="auto">
              <a:xfrm>
                <a:off x="3208" y="1932"/>
                <a:ext cx="1078" cy="781"/>
              </a:xfrm>
              <a:custGeom>
                <a:avLst/>
                <a:gdLst>
                  <a:gd name="T0" fmla="*/ 298 w 1078"/>
                  <a:gd name="T1" fmla="*/ 261 h 781"/>
                  <a:gd name="T2" fmla="*/ 149 w 1078"/>
                  <a:gd name="T3" fmla="*/ 261 h 781"/>
                  <a:gd name="T4" fmla="*/ 149 w 1078"/>
                  <a:gd name="T5" fmla="*/ 186 h 781"/>
                  <a:gd name="T6" fmla="*/ 298 w 1078"/>
                  <a:gd name="T7" fmla="*/ 186 h 781"/>
                  <a:gd name="T8" fmla="*/ 298 w 1078"/>
                  <a:gd name="T9" fmla="*/ 261 h 781"/>
                  <a:gd name="T10" fmla="*/ 298 w 1078"/>
                  <a:gd name="T11" fmla="*/ 335 h 781"/>
                  <a:gd name="T12" fmla="*/ 149 w 1078"/>
                  <a:gd name="T13" fmla="*/ 335 h 781"/>
                  <a:gd name="T14" fmla="*/ 149 w 1078"/>
                  <a:gd name="T15" fmla="*/ 409 h 781"/>
                  <a:gd name="T16" fmla="*/ 298 w 1078"/>
                  <a:gd name="T17" fmla="*/ 409 h 781"/>
                  <a:gd name="T18" fmla="*/ 298 w 1078"/>
                  <a:gd name="T19" fmla="*/ 335 h 781"/>
                  <a:gd name="T20" fmla="*/ 1078 w 1078"/>
                  <a:gd name="T21" fmla="*/ 0 h 781"/>
                  <a:gd name="T22" fmla="*/ 1078 w 1078"/>
                  <a:gd name="T23" fmla="*/ 781 h 781"/>
                  <a:gd name="T24" fmla="*/ 0 w 1078"/>
                  <a:gd name="T25" fmla="*/ 781 h 781"/>
                  <a:gd name="T26" fmla="*/ 0 w 1078"/>
                  <a:gd name="T27" fmla="*/ 0 h 781"/>
                  <a:gd name="T28" fmla="*/ 1078 w 1078"/>
                  <a:gd name="T29" fmla="*/ 0 h 781"/>
                  <a:gd name="T30" fmla="*/ 372 w 1078"/>
                  <a:gd name="T31" fmla="*/ 75 h 781"/>
                  <a:gd name="T32" fmla="*/ 75 w 1078"/>
                  <a:gd name="T33" fmla="*/ 75 h 781"/>
                  <a:gd name="T34" fmla="*/ 75 w 1078"/>
                  <a:gd name="T35" fmla="*/ 706 h 781"/>
                  <a:gd name="T36" fmla="*/ 372 w 1078"/>
                  <a:gd name="T37" fmla="*/ 706 h 781"/>
                  <a:gd name="T38" fmla="*/ 372 w 1078"/>
                  <a:gd name="T39" fmla="*/ 75 h 781"/>
                  <a:gd name="T40" fmla="*/ 1004 w 1078"/>
                  <a:gd name="T41" fmla="*/ 75 h 781"/>
                  <a:gd name="T42" fmla="*/ 446 w 1078"/>
                  <a:gd name="T43" fmla="*/ 75 h 781"/>
                  <a:gd name="T44" fmla="*/ 446 w 1078"/>
                  <a:gd name="T45" fmla="*/ 706 h 781"/>
                  <a:gd name="T46" fmla="*/ 1004 w 1078"/>
                  <a:gd name="T47" fmla="*/ 706 h 781"/>
                  <a:gd name="T48" fmla="*/ 1004 w 1078"/>
                  <a:gd name="T49" fmla="*/ 75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8" h="781">
                    <a:moveTo>
                      <a:pt x="298" y="261"/>
                    </a:moveTo>
                    <a:lnTo>
                      <a:pt x="149" y="261"/>
                    </a:lnTo>
                    <a:lnTo>
                      <a:pt x="149" y="186"/>
                    </a:lnTo>
                    <a:lnTo>
                      <a:pt x="298" y="186"/>
                    </a:lnTo>
                    <a:lnTo>
                      <a:pt x="298" y="261"/>
                    </a:lnTo>
                    <a:close/>
                    <a:moveTo>
                      <a:pt x="298" y="335"/>
                    </a:moveTo>
                    <a:lnTo>
                      <a:pt x="149" y="335"/>
                    </a:lnTo>
                    <a:lnTo>
                      <a:pt x="149" y="409"/>
                    </a:lnTo>
                    <a:lnTo>
                      <a:pt x="298" y="409"/>
                    </a:lnTo>
                    <a:lnTo>
                      <a:pt x="298" y="335"/>
                    </a:lnTo>
                    <a:close/>
                    <a:moveTo>
                      <a:pt x="1078" y="0"/>
                    </a:moveTo>
                    <a:lnTo>
                      <a:pt x="1078" y="781"/>
                    </a:lnTo>
                    <a:lnTo>
                      <a:pt x="0" y="781"/>
                    </a:lnTo>
                    <a:lnTo>
                      <a:pt x="0" y="0"/>
                    </a:lnTo>
                    <a:lnTo>
                      <a:pt x="1078" y="0"/>
                    </a:lnTo>
                    <a:close/>
                    <a:moveTo>
                      <a:pt x="372" y="75"/>
                    </a:moveTo>
                    <a:lnTo>
                      <a:pt x="75" y="75"/>
                    </a:lnTo>
                    <a:lnTo>
                      <a:pt x="75" y="706"/>
                    </a:lnTo>
                    <a:lnTo>
                      <a:pt x="372" y="706"/>
                    </a:lnTo>
                    <a:lnTo>
                      <a:pt x="372" y="75"/>
                    </a:lnTo>
                    <a:close/>
                    <a:moveTo>
                      <a:pt x="1004" y="75"/>
                    </a:moveTo>
                    <a:lnTo>
                      <a:pt x="446" y="75"/>
                    </a:lnTo>
                    <a:lnTo>
                      <a:pt x="446" y="706"/>
                    </a:lnTo>
                    <a:lnTo>
                      <a:pt x="1004" y="706"/>
                    </a:lnTo>
                    <a:lnTo>
                      <a:pt x="100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ectangle 87">
              <a:extLst>
                <a:ext uri="{FF2B5EF4-FFF2-40B4-BE49-F238E27FC236}">
                  <a16:creationId xmlns:a16="http://schemas.microsoft.com/office/drawing/2014/main" id="{3CD9AD4C-3EDC-4DA2-A7EC-F7B89A30C5E1}"/>
                </a:ext>
              </a:extLst>
            </p:cNvPr>
            <p:cNvSpPr/>
            <p:nvPr/>
          </p:nvSpPr>
          <p:spPr bwMode="auto">
            <a:xfrm>
              <a:off x="3453359" y="3170705"/>
              <a:ext cx="528789" cy="297624"/>
            </a:xfrm>
            <a:custGeom>
              <a:avLst/>
              <a:gdLst>
                <a:gd name="connsiteX0" fmla="*/ 0 w 9552305"/>
                <a:gd name="connsiteY0" fmla="*/ 0 h 5033952"/>
                <a:gd name="connsiteX1" fmla="*/ 9552305 w 9552305"/>
                <a:gd name="connsiteY1" fmla="*/ 0 h 5033952"/>
                <a:gd name="connsiteX2" fmla="*/ 9552305 w 9552305"/>
                <a:gd name="connsiteY2" fmla="*/ 5033952 h 5033952"/>
                <a:gd name="connsiteX3" fmla="*/ 0 w 9552305"/>
                <a:gd name="connsiteY3" fmla="*/ 5033952 h 5033952"/>
                <a:gd name="connsiteX4" fmla="*/ 0 w 9552305"/>
                <a:gd name="connsiteY4" fmla="*/ 0 h 5033952"/>
                <a:gd name="connsiteX0" fmla="*/ 0 w 9552305"/>
                <a:gd name="connsiteY0" fmla="*/ 0 h 5057357"/>
                <a:gd name="connsiteX1" fmla="*/ 9552305 w 9552305"/>
                <a:gd name="connsiteY1" fmla="*/ 0 h 5057357"/>
                <a:gd name="connsiteX2" fmla="*/ 9552305 w 9552305"/>
                <a:gd name="connsiteY2" fmla="*/ 5033952 h 5057357"/>
                <a:gd name="connsiteX3" fmla="*/ 4921933 w 9552305"/>
                <a:gd name="connsiteY3" fmla="*/ 5057357 h 5057357"/>
                <a:gd name="connsiteX4" fmla="*/ 0 w 9552305"/>
                <a:gd name="connsiteY4" fmla="*/ 5033952 h 5057357"/>
                <a:gd name="connsiteX5" fmla="*/ 0 w 9552305"/>
                <a:gd name="connsiteY5" fmla="*/ 0 h 5057357"/>
                <a:gd name="connsiteX0" fmla="*/ 0 w 9552305"/>
                <a:gd name="connsiteY0" fmla="*/ 0 h 5430582"/>
                <a:gd name="connsiteX1" fmla="*/ 9552305 w 9552305"/>
                <a:gd name="connsiteY1" fmla="*/ 0 h 5430582"/>
                <a:gd name="connsiteX2" fmla="*/ 9552305 w 9552305"/>
                <a:gd name="connsiteY2" fmla="*/ 5033952 h 5430582"/>
                <a:gd name="connsiteX3" fmla="*/ 4921933 w 9552305"/>
                <a:gd name="connsiteY3" fmla="*/ 5430582 h 5430582"/>
                <a:gd name="connsiteX4" fmla="*/ 0 w 9552305"/>
                <a:gd name="connsiteY4" fmla="*/ 5033952 h 5430582"/>
                <a:gd name="connsiteX5" fmla="*/ 0 w 9552305"/>
                <a:gd name="connsiteY5" fmla="*/ 0 h 5430582"/>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2305" h="6158369">
                  <a:moveTo>
                    <a:pt x="0" y="0"/>
                  </a:moveTo>
                  <a:lnTo>
                    <a:pt x="9552305" y="0"/>
                  </a:lnTo>
                  <a:lnTo>
                    <a:pt x="9552305" y="5033952"/>
                  </a:lnTo>
                  <a:cubicBezTo>
                    <a:pt x="7946644" y="5800643"/>
                    <a:pt x="7423333" y="6119465"/>
                    <a:pt x="4847288" y="6158369"/>
                  </a:cubicBezTo>
                  <a:cubicBezTo>
                    <a:pt x="2149174" y="6138126"/>
                    <a:pt x="1503796" y="5763322"/>
                    <a:pt x="0" y="5033952"/>
                  </a:cubicBezTo>
                  <a:lnTo>
                    <a:pt x="0" y="0"/>
                  </a:lnTo>
                  <a:close/>
                </a:path>
              </a:pathLst>
            </a:custGeom>
            <a:gradFill>
              <a:gsLst>
                <a:gs pos="100000">
                  <a:srgbClr val="3FAFFA"/>
                </a:gs>
                <a:gs pos="0">
                  <a:srgbClr val="1A85DA"/>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5" name="Freeform 6">
              <a:extLst>
                <a:ext uri="{FF2B5EF4-FFF2-40B4-BE49-F238E27FC236}">
                  <a16:creationId xmlns:a16="http://schemas.microsoft.com/office/drawing/2014/main" id="{C49C6A24-A493-4A8D-AD4B-C863DCF3E261}"/>
                </a:ext>
              </a:extLst>
            </p:cNvPr>
            <p:cNvSpPr>
              <a:spLocks/>
            </p:cNvSpPr>
            <p:nvPr/>
          </p:nvSpPr>
          <p:spPr bwMode="auto">
            <a:xfrm>
              <a:off x="3453401" y="3090618"/>
              <a:ext cx="528704" cy="159179"/>
            </a:xfrm>
            <a:custGeom>
              <a:avLst/>
              <a:gdLst>
                <a:gd name="T0" fmla="*/ 1595 w 2977"/>
                <a:gd name="T1" fmla="*/ 1 h 906"/>
                <a:gd name="T2" fmla="*/ 1801 w 2977"/>
                <a:gd name="T3" fmla="*/ 11 h 906"/>
                <a:gd name="T4" fmla="*/ 1997 w 2977"/>
                <a:gd name="T5" fmla="*/ 28 h 906"/>
                <a:gd name="T6" fmla="*/ 2181 w 2977"/>
                <a:gd name="T7" fmla="*/ 52 h 906"/>
                <a:gd name="T8" fmla="*/ 2351 w 2977"/>
                <a:gd name="T9" fmla="*/ 85 h 906"/>
                <a:gd name="T10" fmla="*/ 2505 w 2977"/>
                <a:gd name="T11" fmla="*/ 123 h 906"/>
                <a:gd name="T12" fmla="*/ 2641 w 2977"/>
                <a:gd name="T13" fmla="*/ 166 h 906"/>
                <a:gd name="T14" fmla="*/ 2757 w 2977"/>
                <a:gd name="T15" fmla="*/ 216 h 906"/>
                <a:gd name="T16" fmla="*/ 2850 w 2977"/>
                <a:gd name="T17" fmla="*/ 270 h 906"/>
                <a:gd name="T18" fmla="*/ 2919 w 2977"/>
                <a:gd name="T19" fmla="*/ 328 h 906"/>
                <a:gd name="T20" fmla="*/ 2962 w 2977"/>
                <a:gd name="T21" fmla="*/ 389 h 906"/>
                <a:gd name="T22" fmla="*/ 2977 w 2977"/>
                <a:gd name="T23" fmla="*/ 454 h 906"/>
                <a:gd name="T24" fmla="*/ 2962 w 2977"/>
                <a:gd name="T25" fmla="*/ 517 h 906"/>
                <a:gd name="T26" fmla="*/ 2919 w 2977"/>
                <a:gd name="T27" fmla="*/ 579 h 906"/>
                <a:gd name="T28" fmla="*/ 2850 w 2977"/>
                <a:gd name="T29" fmla="*/ 636 h 906"/>
                <a:gd name="T30" fmla="*/ 2757 w 2977"/>
                <a:gd name="T31" fmla="*/ 690 h 906"/>
                <a:gd name="T32" fmla="*/ 2641 w 2977"/>
                <a:gd name="T33" fmla="*/ 740 h 906"/>
                <a:gd name="T34" fmla="*/ 2505 w 2977"/>
                <a:gd name="T35" fmla="*/ 783 h 906"/>
                <a:gd name="T36" fmla="*/ 2351 w 2977"/>
                <a:gd name="T37" fmla="*/ 822 h 906"/>
                <a:gd name="T38" fmla="*/ 2181 w 2977"/>
                <a:gd name="T39" fmla="*/ 854 h 906"/>
                <a:gd name="T40" fmla="*/ 1997 w 2977"/>
                <a:gd name="T41" fmla="*/ 878 h 906"/>
                <a:gd name="T42" fmla="*/ 1801 w 2977"/>
                <a:gd name="T43" fmla="*/ 895 h 906"/>
                <a:gd name="T44" fmla="*/ 1595 w 2977"/>
                <a:gd name="T45" fmla="*/ 905 h 906"/>
                <a:gd name="T46" fmla="*/ 1382 w 2977"/>
                <a:gd name="T47" fmla="*/ 905 h 906"/>
                <a:gd name="T48" fmla="*/ 1175 w 2977"/>
                <a:gd name="T49" fmla="*/ 895 h 906"/>
                <a:gd name="T50" fmla="*/ 980 w 2977"/>
                <a:gd name="T51" fmla="*/ 878 h 906"/>
                <a:gd name="T52" fmla="*/ 796 w 2977"/>
                <a:gd name="T53" fmla="*/ 854 h 906"/>
                <a:gd name="T54" fmla="*/ 626 w 2977"/>
                <a:gd name="T55" fmla="*/ 822 h 906"/>
                <a:gd name="T56" fmla="*/ 472 w 2977"/>
                <a:gd name="T57" fmla="*/ 783 h 906"/>
                <a:gd name="T58" fmla="*/ 336 w 2977"/>
                <a:gd name="T59" fmla="*/ 740 h 906"/>
                <a:gd name="T60" fmla="*/ 220 w 2977"/>
                <a:gd name="T61" fmla="*/ 690 h 906"/>
                <a:gd name="T62" fmla="*/ 127 w 2977"/>
                <a:gd name="T63" fmla="*/ 636 h 906"/>
                <a:gd name="T64" fmla="*/ 58 w 2977"/>
                <a:gd name="T65" fmla="*/ 579 h 906"/>
                <a:gd name="T66" fmla="*/ 15 w 2977"/>
                <a:gd name="T67" fmla="*/ 517 h 906"/>
                <a:gd name="T68" fmla="*/ 0 w 2977"/>
                <a:gd name="T69" fmla="*/ 454 h 906"/>
                <a:gd name="T70" fmla="*/ 15 w 2977"/>
                <a:gd name="T71" fmla="*/ 389 h 906"/>
                <a:gd name="T72" fmla="*/ 58 w 2977"/>
                <a:gd name="T73" fmla="*/ 328 h 906"/>
                <a:gd name="T74" fmla="*/ 127 w 2977"/>
                <a:gd name="T75" fmla="*/ 270 h 906"/>
                <a:gd name="T76" fmla="*/ 220 w 2977"/>
                <a:gd name="T77" fmla="*/ 216 h 906"/>
                <a:gd name="T78" fmla="*/ 336 w 2977"/>
                <a:gd name="T79" fmla="*/ 166 h 906"/>
                <a:gd name="T80" fmla="*/ 472 w 2977"/>
                <a:gd name="T81" fmla="*/ 123 h 906"/>
                <a:gd name="T82" fmla="*/ 626 w 2977"/>
                <a:gd name="T83" fmla="*/ 85 h 906"/>
                <a:gd name="T84" fmla="*/ 796 w 2977"/>
                <a:gd name="T85" fmla="*/ 52 h 906"/>
                <a:gd name="T86" fmla="*/ 980 w 2977"/>
                <a:gd name="T87" fmla="*/ 28 h 906"/>
                <a:gd name="T88" fmla="*/ 1175 w 2977"/>
                <a:gd name="T89" fmla="*/ 11 h 906"/>
                <a:gd name="T90" fmla="*/ 1382 w 2977"/>
                <a:gd name="T91" fmla="*/ 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7" h="906">
                  <a:moveTo>
                    <a:pt x="1488" y="0"/>
                  </a:moveTo>
                  <a:lnTo>
                    <a:pt x="1595" y="1"/>
                  </a:lnTo>
                  <a:lnTo>
                    <a:pt x="1700" y="6"/>
                  </a:lnTo>
                  <a:lnTo>
                    <a:pt x="1801" y="11"/>
                  </a:lnTo>
                  <a:lnTo>
                    <a:pt x="1900" y="19"/>
                  </a:lnTo>
                  <a:lnTo>
                    <a:pt x="1997" y="28"/>
                  </a:lnTo>
                  <a:lnTo>
                    <a:pt x="2091" y="39"/>
                  </a:lnTo>
                  <a:lnTo>
                    <a:pt x="2181" y="52"/>
                  </a:lnTo>
                  <a:lnTo>
                    <a:pt x="2268" y="68"/>
                  </a:lnTo>
                  <a:lnTo>
                    <a:pt x="2351" y="85"/>
                  </a:lnTo>
                  <a:lnTo>
                    <a:pt x="2431" y="103"/>
                  </a:lnTo>
                  <a:lnTo>
                    <a:pt x="2505" y="123"/>
                  </a:lnTo>
                  <a:lnTo>
                    <a:pt x="2575" y="144"/>
                  </a:lnTo>
                  <a:lnTo>
                    <a:pt x="2641" y="166"/>
                  </a:lnTo>
                  <a:lnTo>
                    <a:pt x="2701" y="191"/>
                  </a:lnTo>
                  <a:lnTo>
                    <a:pt x="2757" y="216"/>
                  </a:lnTo>
                  <a:lnTo>
                    <a:pt x="2806" y="243"/>
                  </a:lnTo>
                  <a:lnTo>
                    <a:pt x="2850" y="270"/>
                  </a:lnTo>
                  <a:lnTo>
                    <a:pt x="2887" y="299"/>
                  </a:lnTo>
                  <a:lnTo>
                    <a:pt x="2919" y="328"/>
                  </a:lnTo>
                  <a:lnTo>
                    <a:pt x="2943" y="358"/>
                  </a:lnTo>
                  <a:lnTo>
                    <a:pt x="2962" y="389"/>
                  </a:lnTo>
                  <a:lnTo>
                    <a:pt x="2973" y="421"/>
                  </a:lnTo>
                  <a:lnTo>
                    <a:pt x="2977" y="454"/>
                  </a:lnTo>
                  <a:lnTo>
                    <a:pt x="2973" y="485"/>
                  </a:lnTo>
                  <a:lnTo>
                    <a:pt x="2962" y="517"/>
                  </a:lnTo>
                  <a:lnTo>
                    <a:pt x="2943" y="548"/>
                  </a:lnTo>
                  <a:lnTo>
                    <a:pt x="2919" y="579"/>
                  </a:lnTo>
                  <a:lnTo>
                    <a:pt x="2887" y="607"/>
                  </a:lnTo>
                  <a:lnTo>
                    <a:pt x="2850" y="636"/>
                  </a:lnTo>
                  <a:lnTo>
                    <a:pt x="2806" y="663"/>
                  </a:lnTo>
                  <a:lnTo>
                    <a:pt x="2757" y="690"/>
                  </a:lnTo>
                  <a:lnTo>
                    <a:pt x="2701" y="715"/>
                  </a:lnTo>
                  <a:lnTo>
                    <a:pt x="2641" y="740"/>
                  </a:lnTo>
                  <a:lnTo>
                    <a:pt x="2575" y="762"/>
                  </a:lnTo>
                  <a:lnTo>
                    <a:pt x="2505" y="783"/>
                  </a:lnTo>
                  <a:lnTo>
                    <a:pt x="2431" y="804"/>
                  </a:lnTo>
                  <a:lnTo>
                    <a:pt x="2351" y="822"/>
                  </a:lnTo>
                  <a:lnTo>
                    <a:pt x="2268" y="838"/>
                  </a:lnTo>
                  <a:lnTo>
                    <a:pt x="2181" y="854"/>
                  </a:lnTo>
                  <a:lnTo>
                    <a:pt x="2091" y="867"/>
                  </a:lnTo>
                  <a:lnTo>
                    <a:pt x="1997" y="878"/>
                  </a:lnTo>
                  <a:lnTo>
                    <a:pt x="1900" y="888"/>
                  </a:lnTo>
                  <a:lnTo>
                    <a:pt x="1801" y="895"/>
                  </a:lnTo>
                  <a:lnTo>
                    <a:pt x="1700" y="901"/>
                  </a:lnTo>
                  <a:lnTo>
                    <a:pt x="1595" y="905"/>
                  </a:lnTo>
                  <a:lnTo>
                    <a:pt x="1488" y="906"/>
                  </a:lnTo>
                  <a:lnTo>
                    <a:pt x="1382" y="905"/>
                  </a:lnTo>
                  <a:lnTo>
                    <a:pt x="1277" y="901"/>
                  </a:lnTo>
                  <a:lnTo>
                    <a:pt x="1175" y="895"/>
                  </a:lnTo>
                  <a:lnTo>
                    <a:pt x="1077" y="888"/>
                  </a:lnTo>
                  <a:lnTo>
                    <a:pt x="980" y="878"/>
                  </a:lnTo>
                  <a:lnTo>
                    <a:pt x="886" y="867"/>
                  </a:lnTo>
                  <a:lnTo>
                    <a:pt x="796" y="854"/>
                  </a:lnTo>
                  <a:lnTo>
                    <a:pt x="709" y="838"/>
                  </a:lnTo>
                  <a:lnTo>
                    <a:pt x="626" y="822"/>
                  </a:lnTo>
                  <a:lnTo>
                    <a:pt x="546" y="804"/>
                  </a:lnTo>
                  <a:lnTo>
                    <a:pt x="472" y="783"/>
                  </a:lnTo>
                  <a:lnTo>
                    <a:pt x="402" y="762"/>
                  </a:lnTo>
                  <a:lnTo>
                    <a:pt x="336" y="740"/>
                  </a:lnTo>
                  <a:lnTo>
                    <a:pt x="276" y="715"/>
                  </a:lnTo>
                  <a:lnTo>
                    <a:pt x="220" y="690"/>
                  </a:lnTo>
                  <a:lnTo>
                    <a:pt x="171" y="663"/>
                  </a:lnTo>
                  <a:lnTo>
                    <a:pt x="127" y="636"/>
                  </a:lnTo>
                  <a:lnTo>
                    <a:pt x="90" y="607"/>
                  </a:lnTo>
                  <a:lnTo>
                    <a:pt x="58" y="579"/>
                  </a:lnTo>
                  <a:lnTo>
                    <a:pt x="34" y="548"/>
                  </a:lnTo>
                  <a:lnTo>
                    <a:pt x="15" y="517"/>
                  </a:lnTo>
                  <a:lnTo>
                    <a:pt x="4" y="485"/>
                  </a:lnTo>
                  <a:lnTo>
                    <a:pt x="0" y="454"/>
                  </a:lnTo>
                  <a:lnTo>
                    <a:pt x="4" y="421"/>
                  </a:lnTo>
                  <a:lnTo>
                    <a:pt x="15" y="389"/>
                  </a:lnTo>
                  <a:lnTo>
                    <a:pt x="34" y="358"/>
                  </a:lnTo>
                  <a:lnTo>
                    <a:pt x="58" y="328"/>
                  </a:lnTo>
                  <a:lnTo>
                    <a:pt x="90" y="299"/>
                  </a:lnTo>
                  <a:lnTo>
                    <a:pt x="127" y="270"/>
                  </a:lnTo>
                  <a:lnTo>
                    <a:pt x="171" y="243"/>
                  </a:lnTo>
                  <a:lnTo>
                    <a:pt x="220" y="216"/>
                  </a:lnTo>
                  <a:lnTo>
                    <a:pt x="276" y="191"/>
                  </a:lnTo>
                  <a:lnTo>
                    <a:pt x="336" y="166"/>
                  </a:lnTo>
                  <a:lnTo>
                    <a:pt x="402" y="144"/>
                  </a:lnTo>
                  <a:lnTo>
                    <a:pt x="472" y="123"/>
                  </a:lnTo>
                  <a:lnTo>
                    <a:pt x="546" y="103"/>
                  </a:lnTo>
                  <a:lnTo>
                    <a:pt x="626" y="85"/>
                  </a:lnTo>
                  <a:lnTo>
                    <a:pt x="709" y="68"/>
                  </a:lnTo>
                  <a:lnTo>
                    <a:pt x="796" y="52"/>
                  </a:lnTo>
                  <a:lnTo>
                    <a:pt x="886" y="39"/>
                  </a:lnTo>
                  <a:lnTo>
                    <a:pt x="980" y="28"/>
                  </a:lnTo>
                  <a:lnTo>
                    <a:pt x="1077" y="19"/>
                  </a:lnTo>
                  <a:lnTo>
                    <a:pt x="1175" y="11"/>
                  </a:lnTo>
                  <a:lnTo>
                    <a:pt x="1277" y="6"/>
                  </a:lnTo>
                  <a:lnTo>
                    <a:pt x="1382" y="1"/>
                  </a:lnTo>
                  <a:lnTo>
                    <a:pt x="148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C40E6758-A476-4942-AB68-0A6B87A1FC5F}"/>
                </a:ext>
              </a:extLst>
            </p:cNvPr>
            <p:cNvSpPr>
              <a:spLocks/>
            </p:cNvSpPr>
            <p:nvPr/>
          </p:nvSpPr>
          <p:spPr bwMode="auto">
            <a:xfrm>
              <a:off x="3453401" y="3403292"/>
              <a:ext cx="528704" cy="278564"/>
            </a:xfrm>
            <a:custGeom>
              <a:avLst/>
              <a:gdLst>
                <a:gd name="T0" fmla="*/ 59 w 2977"/>
                <a:gd name="T1" fmla="*/ 35 h 1570"/>
                <a:gd name="T2" fmla="*/ 190 w 2977"/>
                <a:gd name="T3" fmla="*/ 98 h 1570"/>
                <a:gd name="T4" fmla="*/ 335 w 2977"/>
                <a:gd name="T5" fmla="*/ 152 h 1570"/>
                <a:gd name="T6" fmla="*/ 495 w 2977"/>
                <a:gd name="T7" fmla="*/ 196 h 1570"/>
                <a:gd name="T8" fmla="*/ 666 w 2977"/>
                <a:gd name="T9" fmla="*/ 233 h 1570"/>
                <a:gd name="T10" fmla="*/ 843 w 2977"/>
                <a:gd name="T11" fmla="*/ 262 h 1570"/>
                <a:gd name="T12" fmla="*/ 1027 w 2977"/>
                <a:gd name="T13" fmla="*/ 283 h 1570"/>
                <a:gd name="T14" fmla="*/ 1212 w 2977"/>
                <a:gd name="T15" fmla="*/ 296 h 1570"/>
                <a:gd name="T16" fmla="*/ 1397 w 2977"/>
                <a:gd name="T17" fmla="*/ 302 h 1570"/>
                <a:gd name="T18" fmla="*/ 1580 w 2977"/>
                <a:gd name="T19" fmla="*/ 302 h 1570"/>
                <a:gd name="T20" fmla="*/ 1765 w 2977"/>
                <a:gd name="T21" fmla="*/ 296 h 1570"/>
                <a:gd name="T22" fmla="*/ 1950 w 2977"/>
                <a:gd name="T23" fmla="*/ 283 h 1570"/>
                <a:gd name="T24" fmla="*/ 2134 w 2977"/>
                <a:gd name="T25" fmla="*/ 262 h 1570"/>
                <a:gd name="T26" fmla="*/ 2311 w 2977"/>
                <a:gd name="T27" fmla="*/ 233 h 1570"/>
                <a:gd name="T28" fmla="*/ 2482 w 2977"/>
                <a:gd name="T29" fmla="*/ 196 h 1570"/>
                <a:gd name="T30" fmla="*/ 2642 w 2977"/>
                <a:gd name="T31" fmla="*/ 152 h 1570"/>
                <a:gd name="T32" fmla="*/ 2787 w 2977"/>
                <a:gd name="T33" fmla="*/ 98 h 1570"/>
                <a:gd name="T34" fmla="*/ 2918 w 2977"/>
                <a:gd name="T35" fmla="*/ 35 h 1570"/>
                <a:gd name="T36" fmla="*/ 2977 w 2977"/>
                <a:gd name="T37" fmla="*/ 1014 h 1570"/>
                <a:gd name="T38" fmla="*/ 2963 w 2977"/>
                <a:gd name="T39" fmla="*/ 1078 h 1570"/>
                <a:gd name="T40" fmla="*/ 2923 w 2977"/>
                <a:gd name="T41" fmla="*/ 1142 h 1570"/>
                <a:gd name="T42" fmla="*/ 2860 w 2977"/>
                <a:gd name="T43" fmla="*/ 1207 h 1570"/>
                <a:gd name="T44" fmla="*/ 2773 w 2977"/>
                <a:gd name="T45" fmla="*/ 1270 h 1570"/>
                <a:gd name="T46" fmla="*/ 2666 w 2977"/>
                <a:gd name="T47" fmla="*/ 1330 h 1570"/>
                <a:gd name="T48" fmla="*/ 2541 w 2977"/>
                <a:gd name="T49" fmla="*/ 1386 h 1570"/>
                <a:gd name="T50" fmla="*/ 2398 w 2977"/>
                <a:gd name="T51" fmla="*/ 1437 h 1570"/>
                <a:gd name="T52" fmla="*/ 2240 w 2977"/>
                <a:gd name="T53" fmla="*/ 1481 h 1570"/>
                <a:gd name="T54" fmla="*/ 2068 w 2977"/>
                <a:gd name="T55" fmla="*/ 1518 h 1570"/>
                <a:gd name="T56" fmla="*/ 1884 w 2977"/>
                <a:gd name="T57" fmla="*/ 1547 h 1570"/>
                <a:gd name="T58" fmla="*/ 1690 w 2977"/>
                <a:gd name="T59" fmla="*/ 1564 h 1570"/>
                <a:gd name="T60" fmla="*/ 1488 w 2977"/>
                <a:gd name="T61" fmla="*/ 1570 h 1570"/>
                <a:gd name="T62" fmla="*/ 1287 w 2977"/>
                <a:gd name="T63" fmla="*/ 1564 h 1570"/>
                <a:gd name="T64" fmla="*/ 1093 w 2977"/>
                <a:gd name="T65" fmla="*/ 1547 h 1570"/>
                <a:gd name="T66" fmla="*/ 909 w 2977"/>
                <a:gd name="T67" fmla="*/ 1518 h 1570"/>
                <a:gd name="T68" fmla="*/ 737 w 2977"/>
                <a:gd name="T69" fmla="*/ 1481 h 1570"/>
                <a:gd name="T70" fmla="*/ 579 w 2977"/>
                <a:gd name="T71" fmla="*/ 1437 h 1570"/>
                <a:gd name="T72" fmla="*/ 436 w 2977"/>
                <a:gd name="T73" fmla="*/ 1386 h 1570"/>
                <a:gd name="T74" fmla="*/ 311 w 2977"/>
                <a:gd name="T75" fmla="*/ 1330 h 1570"/>
                <a:gd name="T76" fmla="*/ 204 w 2977"/>
                <a:gd name="T77" fmla="*/ 1270 h 1570"/>
                <a:gd name="T78" fmla="*/ 117 w 2977"/>
                <a:gd name="T79" fmla="*/ 1207 h 1570"/>
                <a:gd name="T80" fmla="*/ 54 w 2977"/>
                <a:gd name="T81" fmla="*/ 1142 h 1570"/>
                <a:gd name="T82" fmla="*/ 14 w 2977"/>
                <a:gd name="T83" fmla="*/ 1078 h 1570"/>
                <a:gd name="T84" fmla="*/ 0 w 2977"/>
                <a:gd name="T85" fmla="*/ 1014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7" h="1570">
                  <a:moveTo>
                    <a:pt x="0" y="0"/>
                  </a:moveTo>
                  <a:lnTo>
                    <a:pt x="59" y="35"/>
                  </a:lnTo>
                  <a:lnTo>
                    <a:pt x="121" y="67"/>
                  </a:lnTo>
                  <a:lnTo>
                    <a:pt x="190" y="98"/>
                  </a:lnTo>
                  <a:lnTo>
                    <a:pt x="261" y="126"/>
                  </a:lnTo>
                  <a:lnTo>
                    <a:pt x="335" y="152"/>
                  </a:lnTo>
                  <a:lnTo>
                    <a:pt x="414" y="175"/>
                  </a:lnTo>
                  <a:lnTo>
                    <a:pt x="495" y="196"/>
                  </a:lnTo>
                  <a:lnTo>
                    <a:pt x="579" y="216"/>
                  </a:lnTo>
                  <a:lnTo>
                    <a:pt x="666" y="233"/>
                  </a:lnTo>
                  <a:lnTo>
                    <a:pt x="753" y="248"/>
                  </a:lnTo>
                  <a:lnTo>
                    <a:pt x="843" y="262"/>
                  </a:lnTo>
                  <a:lnTo>
                    <a:pt x="935" y="273"/>
                  </a:lnTo>
                  <a:lnTo>
                    <a:pt x="1027" y="283"/>
                  </a:lnTo>
                  <a:lnTo>
                    <a:pt x="1119" y="290"/>
                  </a:lnTo>
                  <a:lnTo>
                    <a:pt x="1212" y="296"/>
                  </a:lnTo>
                  <a:lnTo>
                    <a:pt x="1305" y="300"/>
                  </a:lnTo>
                  <a:lnTo>
                    <a:pt x="1397" y="302"/>
                  </a:lnTo>
                  <a:lnTo>
                    <a:pt x="1488" y="303"/>
                  </a:lnTo>
                  <a:lnTo>
                    <a:pt x="1580" y="302"/>
                  </a:lnTo>
                  <a:lnTo>
                    <a:pt x="1672" y="300"/>
                  </a:lnTo>
                  <a:lnTo>
                    <a:pt x="1765" y="296"/>
                  </a:lnTo>
                  <a:lnTo>
                    <a:pt x="1858" y="290"/>
                  </a:lnTo>
                  <a:lnTo>
                    <a:pt x="1950" y="283"/>
                  </a:lnTo>
                  <a:lnTo>
                    <a:pt x="2042" y="273"/>
                  </a:lnTo>
                  <a:lnTo>
                    <a:pt x="2134" y="262"/>
                  </a:lnTo>
                  <a:lnTo>
                    <a:pt x="2224" y="248"/>
                  </a:lnTo>
                  <a:lnTo>
                    <a:pt x="2311" y="233"/>
                  </a:lnTo>
                  <a:lnTo>
                    <a:pt x="2398" y="216"/>
                  </a:lnTo>
                  <a:lnTo>
                    <a:pt x="2482" y="196"/>
                  </a:lnTo>
                  <a:lnTo>
                    <a:pt x="2563" y="175"/>
                  </a:lnTo>
                  <a:lnTo>
                    <a:pt x="2642" y="152"/>
                  </a:lnTo>
                  <a:lnTo>
                    <a:pt x="2716" y="126"/>
                  </a:lnTo>
                  <a:lnTo>
                    <a:pt x="2787" y="98"/>
                  </a:lnTo>
                  <a:lnTo>
                    <a:pt x="2856" y="67"/>
                  </a:lnTo>
                  <a:lnTo>
                    <a:pt x="2918" y="35"/>
                  </a:lnTo>
                  <a:lnTo>
                    <a:pt x="2977" y="0"/>
                  </a:lnTo>
                  <a:lnTo>
                    <a:pt x="2977" y="1014"/>
                  </a:lnTo>
                  <a:lnTo>
                    <a:pt x="2973" y="1046"/>
                  </a:lnTo>
                  <a:lnTo>
                    <a:pt x="2963" y="1078"/>
                  </a:lnTo>
                  <a:lnTo>
                    <a:pt x="2946" y="1110"/>
                  </a:lnTo>
                  <a:lnTo>
                    <a:pt x="2923" y="1142"/>
                  </a:lnTo>
                  <a:lnTo>
                    <a:pt x="2894" y="1175"/>
                  </a:lnTo>
                  <a:lnTo>
                    <a:pt x="2860" y="1207"/>
                  </a:lnTo>
                  <a:lnTo>
                    <a:pt x="2819" y="1238"/>
                  </a:lnTo>
                  <a:lnTo>
                    <a:pt x="2773" y="1270"/>
                  </a:lnTo>
                  <a:lnTo>
                    <a:pt x="2722" y="1300"/>
                  </a:lnTo>
                  <a:lnTo>
                    <a:pt x="2666" y="1330"/>
                  </a:lnTo>
                  <a:lnTo>
                    <a:pt x="2606" y="1358"/>
                  </a:lnTo>
                  <a:lnTo>
                    <a:pt x="2541" y="1386"/>
                  </a:lnTo>
                  <a:lnTo>
                    <a:pt x="2471" y="1412"/>
                  </a:lnTo>
                  <a:lnTo>
                    <a:pt x="2398" y="1437"/>
                  </a:lnTo>
                  <a:lnTo>
                    <a:pt x="2320" y="1460"/>
                  </a:lnTo>
                  <a:lnTo>
                    <a:pt x="2240" y="1481"/>
                  </a:lnTo>
                  <a:lnTo>
                    <a:pt x="2155" y="1501"/>
                  </a:lnTo>
                  <a:lnTo>
                    <a:pt x="2068" y="1518"/>
                  </a:lnTo>
                  <a:lnTo>
                    <a:pt x="1977" y="1533"/>
                  </a:lnTo>
                  <a:lnTo>
                    <a:pt x="1884" y="1547"/>
                  </a:lnTo>
                  <a:lnTo>
                    <a:pt x="1788" y="1557"/>
                  </a:lnTo>
                  <a:lnTo>
                    <a:pt x="1690" y="1564"/>
                  </a:lnTo>
                  <a:lnTo>
                    <a:pt x="1590" y="1568"/>
                  </a:lnTo>
                  <a:lnTo>
                    <a:pt x="1488" y="1570"/>
                  </a:lnTo>
                  <a:lnTo>
                    <a:pt x="1387" y="1568"/>
                  </a:lnTo>
                  <a:lnTo>
                    <a:pt x="1287" y="1564"/>
                  </a:lnTo>
                  <a:lnTo>
                    <a:pt x="1189" y="1557"/>
                  </a:lnTo>
                  <a:lnTo>
                    <a:pt x="1093" y="1547"/>
                  </a:lnTo>
                  <a:lnTo>
                    <a:pt x="1000" y="1533"/>
                  </a:lnTo>
                  <a:lnTo>
                    <a:pt x="909" y="1518"/>
                  </a:lnTo>
                  <a:lnTo>
                    <a:pt x="822" y="1501"/>
                  </a:lnTo>
                  <a:lnTo>
                    <a:pt x="737" y="1481"/>
                  </a:lnTo>
                  <a:lnTo>
                    <a:pt x="657" y="1460"/>
                  </a:lnTo>
                  <a:lnTo>
                    <a:pt x="579" y="1437"/>
                  </a:lnTo>
                  <a:lnTo>
                    <a:pt x="506" y="1412"/>
                  </a:lnTo>
                  <a:lnTo>
                    <a:pt x="436" y="1386"/>
                  </a:lnTo>
                  <a:lnTo>
                    <a:pt x="371" y="1358"/>
                  </a:lnTo>
                  <a:lnTo>
                    <a:pt x="311" y="1330"/>
                  </a:lnTo>
                  <a:lnTo>
                    <a:pt x="255" y="1300"/>
                  </a:lnTo>
                  <a:lnTo>
                    <a:pt x="204" y="1270"/>
                  </a:lnTo>
                  <a:lnTo>
                    <a:pt x="158" y="1238"/>
                  </a:lnTo>
                  <a:lnTo>
                    <a:pt x="117" y="1207"/>
                  </a:lnTo>
                  <a:lnTo>
                    <a:pt x="83" y="1175"/>
                  </a:lnTo>
                  <a:lnTo>
                    <a:pt x="54" y="1142"/>
                  </a:lnTo>
                  <a:lnTo>
                    <a:pt x="31" y="1110"/>
                  </a:lnTo>
                  <a:lnTo>
                    <a:pt x="14" y="1078"/>
                  </a:lnTo>
                  <a:lnTo>
                    <a:pt x="4" y="1046"/>
                  </a:lnTo>
                  <a:lnTo>
                    <a:pt x="0" y="101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C3370240-AD2C-4542-91F0-9A170EF128CC}"/>
                </a:ext>
              </a:extLst>
            </p:cNvPr>
            <p:cNvSpPr>
              <a:spLocks/>
            </p:cNvSpPr>
            <p:nvPr/>
          </p:nvSpPr>
          <p:spPr bwMode="auto">
            <a:xfrm>
              <a:off x="3453401" y="3241270"/>
              <a:ext cx="528704" cy="170550"/>
            </a:xfrm>
            <a:custGeom>
              <a:avLst/>
              <a:gdLst>
                <a:gd name="T0" fmla="*/ 59 w 2977"/>
                <a:gd name="T1" fmla="*/ 35 h 951"/>
                <a:gd name="T2" fmla="*/ 189 w 2977"/>
                <a:gd name="T3" fmla="*/ 99 h 951"/>
                <a:gd name="T4" fmla="*/ 335 w 2977"/>
                <a:gd name="T5" fmla="*/ 153 h 951"/>
                <a:gd name="T6" fmla="*/ 495 w 2977"/>
                <a:gd name="T7" fmla="*/ 197 h 951"/>
                <a:gd name="T8" fmla="*/ 666 w 2977"/>
                <a:gd name="T9" fmla="*/ 235 h 951"/>
                <a:gd name="T10" fmla="*/ 843 w 2977"/>
                <a:gd name="T11" fmla="*/ 263 h 951"/>
                <a:gd name="T12" fmla="*/ 1027 w 2977"/>
                <a:gd name="T13" fmla="*/ 284 h 951"/>
                <a:gd name="T14" fmla="*/ 1212 w 2977"/>
                <a:gd name="T15" fmla="*/ 297 h 951"/>
                <a:gd name="T16" fmla="*/ 1397 w 2977"/>
                <a:gd name="T17" fmla="*/ 304 h 951"/>
                <a:gd name="T18" fmla="*/ 1580 w 2977"/>
                <a:gd name="T19" fmla="*/ 304 h 951"/>
                <a:gd name="T20" fmla="*/ 1765 w 2977"/>
                <a:gd name="T21" fmla="*/ 297 h 951"/>
                <a:gd name="T22" fmla="*/ 1950 w 2977"/>
                <a:gd name="T23" fmla="*/ 284 h 951"/>
                <a:gd name="T24" fmla="*/ 2134 w 2977"/>
                <a:gd name="T25" fmla="*/ 263 h 951"/>
                <a:gd name="T26" fmla="*/ 2311 w 2977"/>
                <a:gd name="T27" fmla="*/ 235 h 951"/>
                <a:gd name="T28" fmla="*/ 2482 w 2977"/>
                <a:gd name="T29" fmla="*/ 197 h 951"/>
                <a:gd name="T30" fmla="*/ 2642 w 2977"/>
                <a:gd name="T31" fmla="*/ 153 h 951"/>
                <a:gd name="T32" fmla="*/ 2788 w 2977"/>
                <a:gd name="T33" fmla="*/ 99 h 951"/>
                <a:gd name="T34" fmla="*/ 2918 w 2977"/>
                <a:gd name="T35" fmla="*/ 35 h 951"/>
                <a:gd name="T36" fmla="*/ 2977 w 2977"/>
                <a:gd name="T37" fmla="*/ 647 h 951"/>
                <a:gd name="T38" fmla="*/ 2856 w 2977"/>
                <a:gd name="T39" fmla="*/ 715 h 951"/>
                <a:gd name="T40" fmla="*/ 2716 w 2977"/>
                <a:gd name="T41" fmla="*/ 774 h 951"/>
                <a:gd name="T42" fmla="*/ 2563 w 2977"/>
                <a:gd name="T43" fmla="*/ 822 h 951"/>
                <a:gd name="T44" fmla="*/ 2398 w 2977"/>
                <a:gd name="T45" fmla="*/ 863 h 951"/>
                <a:gd name="T46" fmla="*/ 2224 w 2977"/>
                <a:gd name="T47" fmla="*/ 896 h 951"/>
                <a:gd name="T48" fmla="*/ 2042 w 2977"/>
                <a:gd name="T49" fmla="*/ 921 h 951"/>
                <a:gd name="T50" fmla="*/ 1858 w 2977"/>
                <a:gd name="T51" fmla="*/ 938 h 951"/>
                <a:gd name="T52" fmla="*/ 1672 w 2977"/>
                <a:gd name="T53" fmla="*/ 948 h 951"/>
                <a:gd name="T54" fmla="*/ 1488 w 2977"/>
                <a:gd name="T55" fmla="*/ 951 h 951"/>
                <a:gd name="T56" fmla="*/ 1305 w 2977"/>
                <a:gd name="T57" fmla="*/ 948 h 951"/>
                <a:gd name="T58" fmla="*/ 1119 w 2977"/>
                <a:gd name="T59" fmla="*/ 938 h 951"/>
                <a:gd name="T60" fmla="*/ 935 w 2977"/>
                <a:gd name="T61" fmla="*/ 921 h 951"/>
                <a:gd name="T62" fmla="*/ 753 w 2977"/>
                <a:gd name="T63" fmla="*/ 896 h 951"/>
                <a:gd name="T64" fmla="*/ 579 w 2977"/>
                <a:gd name="T65" fmla="*/ 863 h 951"/>
                <a:gd name="T66" fmla="*/ 414 w 2977"/>
                <a:gd name="T67" fmla="*/ 822 h 951"/>
                <a:gd name="T68" fmla="*/ 261 w 2977"/>
                <a:gd name="T69" fmla="*/ 774 h 951"/>
                <a:gd name="T70" fmla="*/ 121 w 2977"/>
                <a:gd name="T71" fmla="*/ 715 h 951"/>
                <a:gd name="T72" fmla="*/ 0 w 2977"/>
                <a:gd name="T73" fmla="*/ 64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7" h="951">
                  <a:moveTo>
                    <a:pt x="0" y="0"/>
                  </a:moveTo>
                  <a:lnTo>
                    <a:pt x="59" y="35"/>
                  </a:lnTo>
                  <a:lnTo>
                    <a:pt x="121" y="68"/>
                  </a:lnTo>
                  <a:lnTo>
                    <a:pt x="189" y="99"/>
                  </a:lnTo>
                  <a:lnTo>
                    <a:pt x="260" y="127"/>
                  </a:lnTo>
                  <a:lnTo>
                    <a:pt x="335" y="153"/>
                  </a:lnTo>
                  <a:lnTo>
                    <a:pt x="414" y="176"/>
                  </a:lnTo>
                  <a:lnTo>
                    <a:pt x="495" y="197"/>
                  </a:lnTo>
                  <a:lnTo>
                    <a:pt x="579" y="218"/>
                  </a:lnTo>
                  <a:lnTo>
                    <a:pt x="666" y="235"/>
                  </a:lnTo>
                  <a:lnTo>
                    <a:pt x="753" y="250"/>
                  </a:lnTo>
                  <a:lnTo>
                    <a:pt x="843" y="263"/>
                  </a:lnTo>
                  <a:lnTo>
                    <a:pt x="935" y="275"/>
                  </a:lnTo>
                  <a:lnTo>
                    <a:pt x="1027" y="284"/>
                  </a:lnTo>
                  <a:lnTo>
                    <a:pt x="1119" y="292"/>
                  </a:lnTo>
                  <a:lnTo>
                    <a:pt x="1212" y="297"/>
                  </a:lnTo>
                  <a:lnTo>
                    <a:pt x="1305" y="301"/>
                  </a:lnTo>
                  <a:lnTo>
                    <a:pt x="1397" y="304"/>
                  </a:lnTo>
                  <a:lnTo>
                    <a:pt x="1488" y="305"/>
                  </a:lnTo>
                  <a:lnTo>
                    <a:pt x="1580" y="304"/>
                  </a:lnTo>
                  <a:lnTo>
                    <a:pt x="1672" y="301"/>
                  </a:lnTo>
                  <a:lnTo>
                    <a:pt x="1765" y="297"/>
                  </a:lnTo>
                  <a:lnTo>
                    <a:pt x="1858" y="292"/>
                  </a:lnTo>
                  <a:lnTo>
                    <a:pt x="1950" y="284"/>
                  </a:lnTo>
                  <a:lnTo>
                    <a:pt x="2042" y="275"/>
                  </a:lnTo>
                  <a:lnTo>
                    <a:pt x="2134" y="263"/>
                  </a:lnTo>
                  <a:lnTo>
                    <a:pt x="2224" y="250"/>
                  </a:lnTo>
                  <a:lnTo>
                    <a:pt x="2311" y="235"/>
                  </a:lnTo>
                  <a:lnTo>
                    <a:pt x="2398" y="218"/>
                  </a:lnTo>
                  <a:lnTo>
                    <a:pt x="2482" y="197"/>
                  </a:lnTo>
                  <a:lnTo>
                    <a:pt x="2563" y="176"/>
                  </a:lnTo>
                  <a:lnTo>
                    <a:pt x="2642" y="153"/>
                  </a:lnTo>
                  <a:lnTo>
                    <a:pt x="2717" y="127"/>
                  </a:lnTo>
                  <a:lnTo>
                    <a:pt x="2788" y="99"/>
                  </a:lnTo>
                  <a:lnTo>
                    <a:pt x="2856" y="68"/>
                  </a:lnTo>
                  <a:lnTo>
                    <a:pt x="2918" y="35"/>
                  </a:lnTo>
                  <a:lnTo>
                    <a:pt x="2977" y="0"/>
                  </a:lnTo>
                  <a:lnTo>
                    <a:pt x="2977" y="647"/>
                  </a:lnTo>
                  <a:lnTo>
                    <a:pt x="2918" y="682"/>
                  </a:lnTo>
                  <a:lnTo>
                    <a:pt x="2856" y="715"/>
                  </a:lnTo>
                  <a:lnTo>
                    <a:pt x="2787" y="745"/>
                  </a:lnTo>
                  <a:lnTo>
                    <a:pt x="2716" y="774"/>
                  </a:lnTo>
                  <a:lnTo>
                    <a:pt x="2642" y="799"/>
                  </a:lnTo>
                  <a:lnTo>
                    <a:pt x="2563" y="822"/>
                  </a:lnTo>
                  <a:lnTo>
                    <a:pt x="2482" y="844"/>
                  </a:lnTo>
                  <a:lnTo>
                    <a:pt x="2398" y="863"/>
                  </a:lnTo>
                  <a:lnTo>
                    <a:pt x="2311" y="881"/>
                  </a:lnTo>
                  <a:lnTo>
                    <a:pt x="2224" y="896"/>
                  </a:lnTo>
                  <a:lnTo>
                    <a:pt x="2134" y="909"/>
                  </a:lnTo>
                  <a:lnTo>
                    <a:pt x="2042" y="921"/>
                  </a:lnTo>
                  <a:lnTo>
                    <a:pt x="1950" y="930"/>
                  </a:lnTo>
                  <a:lnTo>
                    <a:pt x="1858" y="938"/>
                  </a:lnTo>
                  <a:lnTo>
                    <a:pt x="1765" y="944"/>
                  </a:lnTo>
                  <a:lnTo>
                    <a:pt x="1672" y="948"/>
                  </a:lnTo>
                  <a:lnTo>
                    <a:pt x="1580" y="951"/>
                  </a:lnTo>
                  <a:lnTo>
                    <a:pt x="1488" y="951"/>
                  </a:lnTo>
                  <a:lnTo>
                    <a:pt x="1397" y="951"/>
                  </a:lnTo>
                  <a:lnTo>
                    <a:pt x="1305" y="948"/>
                  </a:lnTo>
                  <a:lnTo>
                    <a:pt x="1212" y="944"/>
                  </a:lnTo>
                  <a:lnTo>
                    <a:pt x="1119" y="938"/>
                  </a:lnTo>
                  <a:lnTo>
                    <a:pt x="1027" y="930"/>
                  </a:lnTo>
                  <a:lnTo>
                    <a:pt x="935" y="921"/>
                  </a:lnTo>
                  <a:lnTo>
                    <a:pt x="843" y="909"/>
                  </a:lnTo>
                  <a:lnTo>
                    <a:pt x="753" y="896"/>
                  </a:lnTo>
                  <a:lnTo>
                    <a:pt x="666" y="881"/>
                  </a:lnTo>
                  <a:lnTo>
                    <a:pt x="579" y="863"/>
                  </a:lnTo>
                  <a:lnTo>
                    <a:pt x="495" y="844"/>
                  </a:lnTo>
                  <a:lnTo>
                    <a:pt x="414" y="822"/>
                  </a:lnTo>
                  <a:lnTo>
                    <a:pt x="335" y="799"/>
                  </a:lnTo>
                  <a:lnTo>
                    <a:pt x="261" y="774"/>
                  </a:lnTo>
                  <a:lnTo>
                    <a:pt x="190" y="745"/>
                  </a:lnTo>
                  <a:lnTo>
                    <a:pt x="121" y="715"/>
                  </a:lnTo>
                  <a:lnTo>
                    <a:pt x="59" y="682"/>
                  </a:lnTo>
                  <a:lnTo>
                    <a:pt x="0" y="647"/>
                  </a:lnTo>
                  <a:lnTo>
                    <a:pt x="0" y="0"/>
                  </a:lnTo>
                  <a:close/>
                </a:path>
              </a:pathLst>
            </a:custGeom>
            <a:gradFill>
              <a:gsLst>
                <a:gs pos="100000">
                  <a:srgbClr val="FFC000"/>
                </a:gs>
                <a:gs pos="0">
                  <a:srgbClr val="EFAD00"/>
                </a:gs>
              </a:gsLst>
              <a:lin ang="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8" name="Group 27">
              <a:extLst>
                <a:ext uri="{FF2B5EF4-FFF2-40B4-BE49-F238E27FC236}">
                  <a16:creationId xmlns:a16="http://schemas.microsoft.com/office/drawing/2014/main" id="{7DB58062-DF38-40DE-A2A9-7290BC0628D4}"/>
                </a:ext>
              </a:extLst>
            </p:cNvPr>
            <p:cNvGrpSpPr/>
            <p:nvPr/>
          </p:nvGrpSpPr>
          <p:grpSpPr>
            <a:xfrm>
              <a:off x="2614465" y="3079905"/>
              <a:ext cx="1031605" cy="1125550"/>
              <a:chOff x="749839" y="3008091"/>
              <a:chExt cx="1033728" cy="1127867"/>
            </a:xfrm>
          </p:grpSpPr>
          <p:sp>
            <p:nvSpPr>
              <p:cNvPr id="29" name="Freeform 101">
                <a:extLst>
                  <a:ext uri="{FF2B5EF4-FFF2-40B4-BE49-F238E27FC236}">
                    <a16:creationId xmlns:a16="http://schemas.microsoft.com/office/drawing/2014/main" id="{01CADBCB-7A1C-42B1-8CB0-A7F691AF9DED}"/>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0" name="Freeform 8">
                <a:extLst>
                  <a:ext uri="{FF2B5EF4-FFF2-40B4-BE49-F238E27FC236}">
                    <a16:creationId xmlns:a16="http://schemas.microsoft.com/office/drawing/2014/main" id="{4CDEBDAC-475B-4766-AD56-887C45401FCD}"/>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1" name="Freeform 9">
                <a:extLst>
                  <a:ext uri="{FF2B5EF4-FFF2-40B4-BE49-F238E27FC236}">
                    <a16:creationId xmlns:a16="http://schemas.microsoft.com/office/drawing/2014/main" id="{4711581D-B8DC-4F0D-B4AA-2F65FA336371}"/>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2" name="Freeform 10">
                <a:extLst>
                  <a:ext uri="{FF2B5EF4-FFF2-40B4-BE49-F238E27FC236}">
                    <a16:creationId xmlns:a16="http://schemas.microsoft.com/office/drawing/2014/main" id="{73E98416-543D-44F2-8628-DCE97A6350FF}"/>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3" name="Freeform 11">
                <a:extLst>
                  <a:ext uri="{FF2B5EF4-FFF2-40B4-BE49-F238E27FC236}">
                    <a16:creationId xmlns:a16="http://schemas.microsoft.com/office/drawing/2014/main" id="{2A032A45-318D-4682-81CE-05AF02B0E0A8}"/>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4" name="Freeform 12">
                <a:extLst>
                  <a:ext uri="{FF2B5EF4-FFF2-40B4-BE49-F238E27FC236}">
                    <a16:creationId xmlns:a16="http://schemas.microsoft.com/office/drawing/2014/main" id="{E5496F48-0036-4EC2-9B60-613E1007771C}"/>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5" name="Freeform 13">
                <a:extLst>
                  <a:ext uri="{FF2B5EF4-FFF2-40B4-BE49-F238E27FC236}">
                    <a16:creationId xmlns:a16="http://schemas.microsoft.com/office/drawing/2014/main" id="{EE625B7E-5018-4A8B-A9B5-631364E6F696}"/>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6" name="Freeform 14">
                <a:extLst>
                  <a:ext uri="{FF2B5EF4-FFF2-40B4-BE49-F238E27FC236}">
                    <a16:creationId xmlns:a16="http://schemas.microsoft.com/office/drawing/2014/main" id="{DBFFB891-15A1-4A95-BEE4-AA86E8853A29}"/>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7" name="Freeform 15">
                <a:extLst>
                  <a:ext uri="{FF2B5EF4-FFF2-40B4-BE49-F238E27FC236}">
                    <a16:creationId xmlns:a16="http://schemas.microsoft.com/office/drawing/2014/main" id="{913C3946-B1F7-4A8A-B5E2-6F49530D6F53}"/>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8" name="Freeform 16">
                <a:extLst>
                  <a:ext uri="{FF2B5EF4-FFF2-40B4-BE49-F238E27FC236}">
                    <a16:creationId xmlns:a16="http://schemas.microsoft.com/office/drawing/2014/main" id="{B7D2E8DF-E867-48B0-8849-99759ED0FB3D}"/>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9" name="Freeform 17">
                <a:extLst>
                  <a:ext uri="{FF2B5EF4-FFF2-40B4-BE49-F238E27FC236}">
                    <a16:creationId xmlns:a16="http://schemas.microsoft.com/office/drawing/2014/main" id="{42DA40E1-C2C8-4A2C-9BE3-4D996CAD736D}"/>
                  </a:ext>
                </a:extLst>
              </p:cNvPr>
              <p:cNvSpPr>
                <a:spLocks/>
              </p:cNvSpPr>
              <p:nvPr/>
            </p:nvSpPr>
            <p:spPr bwMode="auto">
              <a:xfrm>
                <a:off x="822254" y="3053350"/>
                <a:ext cx="888897" cy="534062"/>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0" name="Freeform 18">
                <a:extLst>
                  <a:ext uri="{FF2B5EF4-FFF2-40B4-BE49-F238E27FC236}">
                    <a16:creationId xmlns:a16="http://schemas.microsoft.com/office/drawing/2014/main" id="{86CED7B5-327C-46C0-A8A7-A8E5878E172A}"/>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1" name="Freeform 19">
                <a:extLst>
                  <a:ext uri="{FF2B5EF4-FFF2-40B4-BE49-F238E27FC236}">
                    <a16:creationId xmlns:a16="http://schemas.microsoft.com/office/drawing/2014/main" id="{54C9A030-AF8E-43A1-A9A0-15EF0029B46D}"/>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2" name="Freeform 20">
                <a:extLst>
                  <a:ext uri="{FF2B5EF4-FFF2-40B4-BE49-F238E27FC236}">
                    <a16:creationId xmlns:a16="http://schemas.microsoft.com/office/drawing/2014/main" id="{8D32D1B6-D2BC-48C8-9ECA-CF85B4F6A209}"/>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3" name="Freeform 21">
                <a:extLst>
                  <a:ext uri="{FF2B5EF4-FFF2-40B4-BE49-F238E27FC236}">
                    <a16:creationId xmlns:a16="http://schemas.microsoft.com/office/drawing/2014/main" id="{B780D2A1-EF55-4101-80A0-0EBA40F198F2}"/>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4" name="Freeform 22">
                <a:extLst>
                  <a:ext uri="{FF2B5EF4-FFF2-40B4-BE49-F238E27FC236}">
                    <a16:creationId xmlns:a16="http://schemas.microsoft.com/office/drawing/2014/main" id="{B7B2ED0A-28F2-4DF8-8E7D-EEEA9FCC6808}"/>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grpSp>
    </p:spTree>
    <p:extLst>
      <p:ext uri="{BB962C8B-B14F-4D97-AF65-F5344CB8AC3E}">
        <p14:creationId xmlns:p14="http://schemas.microsoft.com/office/powerpoint/2010/main" val="1917431847"/>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46B56-0F0E-6F44-A5D6-F82641E10041}"/>
              </a:ext>
            </a:extLst>
          </p:cNvPr>
          <p:cNvGrpSpPr/>
          <p:nvPr/>
        </p:nvGrpSpPr>
        <p:grpSpPr>
          <a:xfrm>
            <a:off x="-16394" y="-8965"/>
            <a:ext cx="12223812" cy="6885432"/>
            <a:chOff x="-7429" y="0"/>
            <a:chExt cx="12223812" cy="6885432"/>
          </a:xfrm>
        </p:grpSpPr>
        <p:sp>
          <p:nvSpPr>
            <p:cNvPr id="28" name="shading (lower right)">
              <a:extLst>
                <a:ext uri="{FF2B5EF4-FFF2-40B4-BE49-F238E27FC236}">
                  <a16:creationId xmlns:a16="http://schemas.microsoft.com/office/drawing/2014/main" id="{F832519F-8228-8D46-A54A-D2144928646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6" name="Group 55">
              <a:extLst>
                <a:ext uri="{FF2B5EF4-FFF2-40B4-BE49-F238E27FC236}">
                  <a16:creationId xmlns:a16="http://schemas.microsoft.com/office/drawing/2014/main" id="{4F18A4BC-EDB9-EB4D-A605-9D9FC496D0E3}"/>
                </a:ext>
              </a:extLst>
            </p:cNvPr>
            <p:cNvGrpSpPr/>
            <p:nvPr/>
          </p:nvGrpSpPr>
          <p:grpSpPr>
            <a:xfrm>
              <a:off x="0" y="0"/>
              <a:ext cx="12192000" cy="6858000"/>
              <a:chOff x="0" y="0"/>
              <a:chExt cx="12192000" cy="6858000"/>
            </a:xfrm>
          </p:grpSpPr>
          <p:grpSp>
            <p:nvGrpSpPr>
              <p:cNvPr id="58" name="Group 57" hidden="1">
                <a:extLst>
                  <a:ext uri="{FF2B5EF4-FFF2-40B4-BE49-F238E27FC236}">
                    <a16:creationId xmlns:a16="http://schemas.microsoft.com/office/drawing/2014/main" id="{96118ECF-358F-0B4C-8738-71864ACDF2C6}"/>
                  </a:ext>
                </a:extLst>
              </p:cNvPr>
              <p:cNvGrpSpPr/>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C4CDF0E7-44FA-624D-BB57-1AABA9D365B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7" name="Picture 76">
                  <a:extLst>
                    <a:ext uri="{FF2B5EF4-FFF2-40B4-BE49-F238E27FC236}">
                      <a16:creationId xmlns:a16="http://schemas.microsoft.com/office/drawing/2014/main" id="{802B3CC1-007B-5F48-80E7-38F8A425ECA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9" name="Group 58">
                <a:extLst>
                  <a:ext uri="{FF2B5EF4-FFF2-40B4-BE49-F238E27FC236}">
                    <a16:creationId xmlns:a16="http://schemas.microsoft.com/office/drawing/2014/main" id="{ECDFFD5C-EB26-0C4F-B5A0-ABB2582744A4}"/>
                  </a:ext>
                </a:extLst>
              </p:cNvPr>
              <p:cNvGrpSpPr/>
              <p:nvPr/>
            </p:nvGrpSpPr>
            <p:grpSpPr>
              <a:xfrm>
                <a:off x="208303" y="146055"/>
                <a:ext cx="11731071" cy="6595922"/>
                <a:chOff x="208303" y="146055"/>
                <a:chExt cx="11731071" cy="6595922"/>
              </a:xfrm>
            </p:grpSpPr>
            <p:grpSp>
              <p:nvGrpSpPr>
                <p:cNvPr id="60" name="Group 59">
                  <a:extLst>
                    <a:ext uri="{FF2B5EF4-FFF2-40B4-BE49-F238E27FC236}">
                      <a16:creationId xmlns:a16="http://schemas.microsoft.com/office/drawing/2014/main" id="{FC23C417-1823-174E-9303-959E27D592C8}"/>
                    </a:ext>
                  </a:extLst>
                </p:cNvPr>
                <p:cNvGrpSpPr/>
                <p:nvPr/>
              </p:nvGrpSpPr>
              <p:grpSpPr>
                <a:xfrm>
                  <a:off x="11604987" y="146055"/>
                  <a:ext cx="334387" cy="435843"/>
                  <a:chOff x="11604987" y="146055"/>
                  <a:chExt cx="334387" cy="435843"/>
                </a:xfrm>
              </p:grpSpPr>
              <p:grpSp>
                <p:nvGrpSpPr>
                  <p:cNvPr id="68" name="Group 67">
                    <a:extLst>
                      <a:ext uri="{FF2B5EF4-FFF2-40B4-BE49-F238E27FC236}">
                        <a16:creationId xmlns:a16="http://schemas.microsoft.com/office/drawing/2014/main" id="{DCC4C248-27BD-524F-806A-C058E08E05CA}"/>
                      </a:ext>
                    </a:extLst>
                  </p:cNvPr>
                  <p:cNvGrpSpPr>
                    <a:grpSpLocks noChangeAspect="1"/>
                  </p:cNvGrpSpPr>
                  <p:nvPr/>
                </p:nvGrpSpPr>
                <p:grpSpPr>
                  <a:xfrm>
                    <a:off x="11770125" y="399018"/>
                    <a:ext cx="169249" cy="182880"/>
                    <a:chOff x="7310041" y="760941"/>
                    <a:chExt cx="1043386" cy="1127422"/>
                  </a:xfrm>
                </p:grpSpPr>
                <p:sp>
                  <p:nvSpPr>
                    <p:cNvPr id="73" name="Freeform 72">
                      <a:extLst>
                        <a:ext uri="{FF2B5EF4-FFF2-40B4-BE49-F238E27FC236}">
                          <a16:creationId xmlns:a16="http://schemas.microsoft.com/office/drawing/2014/main" id="{1FA068AF-0F5A-D747-8B30-15E16D6FB89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17738219-222D-B942-ABC0-78894980FD4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227FE2B8-A5CC-0842-A630-FE685E71846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9" name="Group 68">
                    <a:extLst>
                      <a:ext uri="{FF2B5EF4-FFF2-40B4-BE49-F238E27FC236}">
                        <a16:creationId xmlns:a16="http://schemas.microsoft.com/office/drawing/2014/main" id="{1D09AAE0-3572-B84A-969D-905954185462}"/>
                      </a:ext>
                    </a:extLst>
                  </p:cNvPr>
                  <p:cNvGrpSpPr>
                    <a:grpSpLocks noChangeAspect="1"/>
                  </p:cNvGrpSpPr>
                  <p:nvPr/>
                </p:nvGrpSpPr>
                <p:grpSpPr>
                  <a:xfrm>
                    <a:off x="11604987" y="146055"/>
                    <a:ext cx="73152" cy="73152"/>
                    <a:chOff x="7310041" y="760941"/>
                    <a:chExt cx="1043386" cy="1127422"/>
                  </a:xfrm>
                </p:grpSpPr>
                <p:sp>
                  <p:nvSpPr>
                    <p:cNvPr id="70" name="Freeform 69">
                      <a:extLst>
                        <a:ext uri="{FF2B5EF4-FFF2-40B4-BE49-F238E27FC236}">
                          <a16:creationId xmlns:a16="http://schemas.microsoft.com/office/drawing/2014/main" id="{7B45A9C6-D0D3-6145-977B-54B6B5467C5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636DAAC1-E5E7-1B47-89FF-C5E06AD4E3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4AB0FD33-500F-DE45-AE90-6D7D5D7003D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1" name="Group 60">
                  <a:extLst>
                    <a:ext uri="{FF2B5EF4-FFF2-40B4-BE49-F238E27FC236}">
                      <a16:creationId xmlns:a16="http://schemas.microsoft.com/office/drawing/2014/main" id="{BB34187A-E905-7F46-9560-369064EFBFD2}"/>
                    </a:ext>
                  </a:extLst>
                </p:cNvPr>
                <p:cNvGrpSpPr/>
                <p:nvPr/>
              </p:nvGrpSpPr>
              <p:grpSpPr>
                <a:xfrm>
                  <a:off x="208303" y="5787704"/>
                  <a:ext cx="437544" cy="389381"/>
                  <a:chOff x="9178262" y="1315181"/>
                  <a:chExt cx="437544" cy="389381"/>
                </a:xfrm>
              </p:grpSpPr>
              <p:pic>
                <p:nvPicPr>
                  <p:cNvPr id="66" name="Picture 65">
                    <a:extLst>
                      <a:ext uri="{FF2B5EF4-FFF2-40B4-BE49-F238E27FC236}">
                        <a16:creationId xmlns:a16="http://schemas.microsoft.com/office/drawing/2014/main" id="{74CD331A-0367-A84E-8B0E-D96127D57E3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7" name="Picture 66">
                    <a:extLst>
                      <a:ext uri="{FF2B5EF4-FFF2-40B4-BE49-F238E27FC236}">
                        <a16:creationId xmlns:a16="http://schemas.microsoft.com/office/drawing/2014/main" id="{272A9F2E-F22C-CC43-8B1C-A6DC87BBB1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2" name="Group 61">
                  <a:extLst>
                    <a:ext uri="{FF2B5EF4-FFF2-40B4-BE49-F238E27FC236}">
                      <a16:creationId xmlns:a16="http://schemas.microsoft.com/office/drawing/2014/main" id="{CFD6A8CC-92C7-8744-95BF-55694DC8EC72}"/>
                    </a:ext>
                  </a:extLst>
                </p:cNvPr>
                <p:cNvGrpSpPr/>
                <p:nvPr/>
              </p:nvGrpSpPr>
              <p:grpSpPr>
                <a:xfrm>
                  <a:off x="250899" y="6421937"/>
                  <a:ext cx="669934" cy="274320"/>
                  <a:chOff x="9445759" y="1430242"/>
                  <a:chExt cx="669934" cy="274320"/>
                </a:xfrm>
              </p:grpSpPr>
              <p:pic>
                <p:nvPicPr>
                  <p:cNvPr id="64" name="Picture 63">
                    <a:extLst>
                      <a:ext uri="{FF2B5EF4-FFF2-40B4-BE49-F238E27FC236}">
                        <a16:creationId xmlns:a16="http://schemas.microsoft.com/office/drawing/2014/main" id="{E3DC77DD-164F-AB43-8F48-249BB673BA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5" name="Picture 64">
                    <a:extLst>
                      <a:ext uri="{FF2B5EF4-FFF2-40B4-BE49-F238E27FC236}">
                        <a16:creationId xmlns:a16="http://schemas.microsoft.com/office/drawing/2014/main" id="{1F96F120-EF7E-3143-8E02-061D4B8B1D5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3" name="Picture 62">
                  <a:extLst>
                    <a:ext uri="{FF2B5EF4-FFF2-40B4-BE49-F238E27FC236}">
                      <a16:creationId xmlns:a16="http://schemas.microsoft.com/office/drawing/2014/main" id="{E79EDDF9-C0E6-E947-ACBE-819442DE612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7" name="Picture 56">
              <a:extLst>
                <a:ext uri="{FF2B5EF4-FFF2-40B4-BE49-F238E27FC236}">
                  <a16:creationId xmlns:a16="http://schemas.microsoft.com/office/drawing/2014/main" id="{468F538C-2A87-AE44-A8D2-E8EFFE35231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Non-versioned services in 2.4</a:t>
            </a:r>
          </a:p>
        </p:txBody>
      </p:sp>
      <p:sp>
        <p:nvSpPr>
          <p:cNvPr id="3" name="Text Placeholder 2">
            <a:extLst>
              <a:ext uri="{FF2B5EF4-FFF2-40B4-BE49-F238E27FC236}">
                <a16:creationId xmlns:a16="http://schemas.microsoft.com/office/drawing/2014/main" id="{64B21639-076A-45B3-9B87-07F916BD8420}"/>
              </a:ext>
            </a:extLst>
          </p:cNvPr>
          <p:cNvSpPr>
            <a:spLocks noGrp="1"/>
          </p:cNvSpPr>
          <p:nvPr>
            <p:ph type="body" sz="quarter" idx="11"/>
          </p:nvPr>
        </p:nvSpPr>
        <p:spPr/>
        <p:txBody>
          <a:bodyPr/>
          <a:lstStyle/>
          <a:p>
            <a:r>
              <a:rPr lang="en-US" dirty="0"/>
              <a:t>Services without version management</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quarter" idx="12"/>
          </p:nvPr>
        </p:nvSpPr>
        <p:spPr/>
        <p:txBody>
          <a:bodyPr/>
          <a:lstStyle/>
          <a:p>
            <a:r>
              <a:rPr lang="en-US" dirty="0"/>
              <a:t>Edits committed immediately as they are executed</a:t>
            </a:r>
          </a:p>
          <a:p>
            <a:pPr lvl="1"/>
            <a:r>
              <a:rPr lang="en-US" dirty="0"/>
              <a:t>No undo/redo</a:t>
            </a:r>
          </a:p>
          <a:p>
            <a:pPr lvl="1"/>
            <a:r>
              <a:rPr lang="en-US" dirty="0"/>
              <a:t>No save/discard</a:t>
            </a:r>
          </a:p>
          <a:p>
            <a:pPr lvl="1"/>
            <a:endParaRPr lang="en-US" dirty="0"/>
          </a:p>
          <a:p>
            <a:pPr lvl="1"/>
            <a:endParaRPr lang="en-US" dirty="0"/>
          </a:p>
          <a:p>
            <a:pPr lvl="1"/>
            <a:endParaRPr lang="en-US" dirty="0"/>
          </a:p>
          <a:p>
            <a:pPr lvl="1"/>
            <a:endParaRPr lang="en-US" dirty="0"/>
          </a:p>
          <a:p>
            <a:pPr lvl="1"/>
            <a:endParaRPr lang="en-US" dirty="0"/>
          </a:p>
          <a:p>
            <a:r>
              <a:rPr lang="en-US" dirty="0"/>
              <a:t>See our session from last year for more info:</a:t>
            </a:r>
          </a:p>
          <a:p>
            <a:pPr lvl="1"/>
            <a:endParaRPr lang="en-US" dirty="0"/>
          </a:p>
          <a:p>
            <a:pPr lvl="1"/>
            <a:endParaRPr lang="en-US" dirty="0"/>
          </a:p>
        </p:txBody>
      </p:sp>
      <p:pic>
        <p:nvPicPr>
          <p:cNvPr id="29" name="Picture 28">
            <a:extLst>
              <a:ext uri="{FF2B5EF4-FFF2-40B4-BE49-F238E27FC236}">
                <a16:creationId xmlns:a16="http://schemas.microsoft.com/office/drawing/2014/main" id="{F5CEDA4E-798F-48E1-8561-4E572B50A28C}"/>
              </a:ext>
            </a:extLst>
          </p:cNvPr>
          <p:cNvPicPr>
            <a:picLocks noChangeAspect="1"/>
          </p:cNvPicPr>
          <p:nvPr/>
        </p:nvPicPr>
        <p:blipFill>
          <a:blip r:embed="rId7"/>
          <a:stretch>
            <a:fillRect/>
          </a:stretch>
        </p:blipFill>
        <p:spPr>
          <a:xfrm>
            <a:off x="7394237" y="4324361"/>
            <a:ext cx="2408651" cy="2408651"/>
          </a:xfrm>
          <a:prstGeom prst="rect">
            <a:avLst/>
          </a:prstGeom>
        </p:spPr>
      </p:pic>
    </p:spTree>
    <p:extLst>
      <p:ext uri="{BB962C8B-B14F-4D97-AF65-F5344CB8AC3E}">
        <p14:creationId xmlns:p14="http://schemas.microsoft.com/office/powerpoint/2010/main" val="2825317137"/>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46B56-0F0E-6F44-A5D6-F82641E10041}"/>
              </a:ext>
            </a:extLst>
          </p:cNvPr>
          <p:cNvGrpSpPr/>
          <p:nvPr/>
        </p:nvGrpSpPr>
        <p:grpSpPr>
          <a:xfrm>
            <a:off x="-16394" y="-8965"/>
            <a:ext cx="12223812" cy="6885432"/>
            <a:chOff x="-7429" y="0"/>
            <a:chExt cx="12223812" cy="6885432"/>
          </a:xfrm>
        </p:grpSpPr>
        <p:sp>
          <p:nvSpPr>
            <p:cNvPr id="28" name="shading (lower right)">
              <a:extLst>
                <a:ext uri="{FF2B5EF4-FFF2-40B4-BE49-F238E27FC236}">
                  <a16:creationId xmlns:a16="http://schemas.microsoft.com/office/drawing/2014/main" id="{F832519F-8228-8D46-A54A-D2144928646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6" name="Group 55">
              <a:extLst>
                <a:ext uri="{FF2B5EF4-FFF2-40B4-BE49-F238E27FC236}">
                  <a16:creationId xmlns:a16="http://schemas.microsoft.com/office/drawing/2014/main" id="{4F18A4BC-EDB9-EB4D-A605-9D9FC496D0E3}"/>
                </a:ext>
              </a:extLst>
            </p:cNvPr>
            <p:cNvGrpSpPr/>
            <p:nvPr/>
          </p:nvGrpSpPr>
          <p:grpSpPr>
            <a:xfrm>
              <a:off x="0" y="0"/>
              <a:ext cx="12192000" cy="6858000"/>
              <a:chOff x="0" y="0"/>
              <a:chExt cx="12192000" cy="6858000"/>
            </a:xfrm>
          </p:grpSpPr>
          <p:grpSp>
            <p:nvGrpSpPr>
              <p:cNvPr id="58" name="Group 57" hidden="1">
                <a:extLst>
                  <a:ext uri="{FF2B5EF4-FFF2-40B4-BE49-F238E27FC236}">
                    <a16:creationId xmlns:a16="http://schemas.microsoft.com/office/drawing/2014/main" id="{96118ECF-358F-0B4C-8738-71864ACDF2C6}"/>
                  </a:ext>
                </a:extLst>
              </p:cNvPr>
              <p:cNvGrpSpPr/>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C4CDF0E7-44FA-624D-BB57-1AABA9D365B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7" name="Picture 76">
                  <a:extLst>
                    <a:ext uri="{FF2B5EF4-FFF2-40B4-BE49-F238E27FC236}">
                      <a16:creationId xmlns:a16="http://schemas.microsoft.com/office/drawing/2014/main" id="{802B3CC1-007B-5F48-80E7-38F8A425ECA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9" name="Group 58">
                <a:extLst>
                  <a:ext uri="{FF2B5EF4-FFF2-40B4-BE49-F238E27FC236}">
                    <a16:creationId xmlns:a16="http://schemas.microsoft.com/office/drawing/2014/main" id="{ECDFFD5C-EB26-0C4F-B5A0-ABB2582744A4}"/>
                  </a:ext>
                </a:extLst>
              </p:cNvPr>
              <p:cNvGrpSpPr/>
              <p:nvPr/>
            </p:nvGrpSpPr>
            <p:grpSpPr>
              <a:xfrm>
                <a:off x="208303" y="146055"/>
                <a:ext cx="11731071" cy="6595922"/>
                <a:chOff x="208303" y="146055"/>
                <a:chExt cx="11731071" cy="6595922"/>
              </a:xfrm>
            </p:grpSpPr>
            <p:grpSp>
              <p:nvGrpSpPr>
                <p:cNvPr id="60" name="Group 59">
                  <a:extLst>
                    <a:ext uri="{FF2B5EF4-FFF2-40B4-BE49-F238E27FC236}">
                      <a16:creationId xmlns:a16="http://schemas.microsoft.com/office/drawing/2014/main" id="{FC23C417-1823-174E-9303-959E27D592C8}"/>
                    </a:ext>
                  </a:extLst>
                </p:cNvPr>
                <p:cNvGrpSpPr/>
                <p:nvPr/>
              </p:nvGrpSpPr>
              <p:grpSpPr>
                <a:xfrm>
                  <a:off x="11604987" y="146055"/>
                  <a:ext cx="334387" cy="435843"/>
                  <a:chOff x="11604987" y="146055"/>
                  <a:chExt cx="334387" cy="435843"/>
                </a:xfrm>
              </p:grpSpPr>
              <p:grpSp>
                <p:nvGrpSpPr>
                  <p:cNvPr id="68" name="Group 67">
                    <a:extLst>
                      <a:ext uri="{FF2B5EF4-FFF2-40B4-BE49-F238E27FC236}">
                        <a16:creationId xmlns:a16="http://schemas.microsoft.com/office/drawing/2014/main" id="{DCC4C248-27BD-524F-806A-C058E08E05CA}"/>
                      </a:ext>
                    </a:extLst>
                  </p:cNvPr>
                  <p:cNvGrpSpPr>
                    <a:grpSpLocks noChangeAspect="1"/>
                  </p:cNvGrpSpPr>
                  <p:nvPr/>
                </p:nvGrpSpPr>
                <p:grpSpPr>
                  <a:xfrm>
                    <a:off x="11770125" y="399018"/>
                    <a:ext cx="169249" cy="182880"/>
                    <a:chOff x="7310041" y="760941"/>
                    <a:chExt cx="1043386" cy="1127422"/>
                  </a:xfrm>
                </p:grpSpPr>
                <p:sp>
                  <p:nvSpPr>
                    <p:cNvPr id="73" name="Freeform 72">
                      <a:extLst>
                        <a:ext uri="{FF2B5EF4-FFF2-40B4-BE49-F238E27FC236}">
                          <a16:creationId xmlns:a16="http://schemas.microsoft.com/office/drawing/2014/main" id="{1FA068AF-0F5A-D747-8B30-15E16D6FB89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17738219-222D-B942-ABC0-78894980FD4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227FE2B8-A5CC-0842-A630-FE685E71846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9" name="Group 68">
                    <a:extLst>
                      <a:ext uri="{FF2B5EF4-FFF2-40B4-BE49-F238E27FC236}">
                        <a16:creationId xmlns:a16="http://schemas.microsoft.com/office/drawing/2014/main" id="{1D09AAE0-3572-B84A-969D-905954185462}"/>
                      </a:ext>
                    </a:extLst>
                  </p:cNvPr>
                  <p:cNvGrpSpPr>
                    <a:grpSpLocks noChangeAspect="1"/>
                  </p:cNvGrpSpPr>
                  <p:nvPr/>
                </p:nvGrpSpPr>
                <p:grpSpPr>
                  <a:xfrm>
                    <a:off x="11604987" y="146055"/>
                    <a:ext cx="73152" cy="73152"/>
                    <a:chOff x="7310041" y="760941"/>
                    <a:chExt cx="1043386" cy="1127422"/>
                  </a:xfrm>
                </p:grpSpPr>
                <p:sp>
                  <p:nvSpPr>
                    <p:cNvPr id="70" name="Freeform 69">
                      <a:extLst>
                        <a:ext uri="{FF2B5EF4-FFF2-40B4-BE49-F238E27FC236}">
                          <a16:creationId xmlns:a16="http://schemas.microsoft.com/office/drawing/2014/main" id="{7B45A9C6-D0D3-6145-977B-54B6B5467C5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636DAAC1-E5E7-1B47-89FF-C5E06AD4E3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4AB0FD33-500F-DE45-AE90-6D7D5D7003D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1" name="Group 60">
                  <a:extLst>
                    <a:ext uri="{FF2B5EF4-FFF2-40B4-BE49-F238E27FC236}">
                      <a16:creationId xmlns:a16="http://schemas.microsoft.com/office/drawing/2014/main" id="{BB34187A-E905-7F46-9560-369064EFBFD2}"/>
                    </a:ext>
                  </a:extLst>
                </p:cNvPr>
                <p:cNvGrpSpPr/>
                <p:nvPr/>
              </p:nvGrpSpPr>
              <p:grpSpPr>
                <a:xfrm>
                  <a:off x="208303" y="5787704"/>
                  <a:ext cx="437544" cy="389381"/>
                  <a:chOff x="9178262" y="1315181"/>
                  <a:chExt cx="437544" cy="389381"/>
                </a:xfrm>
              </p:grpSpPr>
              <p:pic>
                <p:nvPicPr>
                  <p:cNvPr id="66" name="Picture 65">
                    <a:extLst>
                      <a:ext uri="{FF2B5EF4-FFF2-40B4-BE49-F238E27FC236}">
                        <a16:creationId xmlns:a16="http://schemas.microsoft.com/office/drawing/2014/main" id="{74CD331A-0367-A84E-8B0E-D96127D57E3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7" name="Picture 66">
                    <a:extLst>
                      <a:ext uri="{FF2B5EF4-FFF2-40B4-BE49-F238E27FC236}">
                        <a16:creationId xmlns:a16="http://schemas.microsoft.com/office/drawing/2014/main" id="{272A9F2E-F22C-CC43-8B1C-A6DC87BBB1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2" name="Group 61">
                  <a:extLst>
                    <a:ext uri="{FF2B5EF4-FFF2-40B4-BE49-F238E27FC236}">
                      <a16:creationId xmlns:a16="http://schemas.microsoft.com/office/drawing/2014/main" id="{CFD6A8CC-92C7-8744-95BF-55694DC8EC72}"/>
                    </a:ext>
                  </a:extLst>
                </p:cNvPr>
                <p:cNvGrpSpPr/>
                <p:nvPr/>
              </p:nvGrpSpPr>
              <p:grpSpPr>
                <a:xfrm>
                  <a:off x="250899" y="6421937"/>
                  <a:ext cx="669934" cy="274320"/>
                  <a:chOff x="9445759" y="1430242"/>
                  <a:chExt cx="669934" cy="274320"/>
                </a:xfrm>
              </p:grpSpPr>
              <p:pic>
                <p:nvPicPr>
                  <p:cNvPr id="64" name="Picture 63">
                    <a:extLst>
                      <a:ext uri="{FF2B5EF4-FFF2-40B4-BE49-F238E27FC236}">
                        <a16:creationId xmlns:a16="http://schemas.microsoft.com/office/drawing/2014/main" id="{E3DC77DD-164F-AB43-8F48-249BB673BA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5" name="Picture 64">
                    <a:extLst>
                      <a:ext uri="{FF2B5EF4-FFF2-40B4-BE49-F238E27FC236}">
                        <a16:creationId xmlns:a16="http://schemas.microsoft.com/office/drawing/2014/main" id="{1F96F120-EF7E-3143-8E02-061D4B8B1D5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3" name="Picture 62">
                  <a:extLst>
                    <a:ext uri="{FF2B5EF4-FFF2-40B4-BE49-F238E27FC236}">
                      <a16:creationId xmlns:a16="http://schemas.microsoft.com/office/drawing/2014/main" id="{E79EDDF9-C0E6-E947-ACBE-819442DE612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7" name="Picture 56">
              <a:extLst>
                <a:ext uri="{FF2B5EF4-FFF2-40B4-BE49-F238E27FC236}">
                  <a16:creationId xmlns:a16="http://schemas.microsoft.com/office/drawing/2014/main" id="{468F538C-2A87-AE44-A8D2-E8EFFE35231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Non-versioned services in 2.5</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quarter" idx="12"/>
          </p:nvPr>
        </p:nvSpPr>
        <p:spPr/>
        <p:txBody>
          <a:bodyPr/>
          <a:lstStyle/>
          <a:p>
            <a:r>
              <a:rPr lang="en-US" dirty="0"/>
              <a:t>Edit sessions now supported</a:t>
            </a:r>
          </a:p>
          <a:p>
            <a:pPr lvl="1"/>
            <a:r>
              <a:rPr lang="en-US" dirty="0"/>
              <a:t>Undo and redo </a:t>
            </a:r>
          </a:p>
          <a:p>
            <a:pPr lvl="1"/>
            <a:r>
              <a:rPr lang="en-US" dirty="0"/>
              <a:t>Save and discard</a:t>
            </a:r>
          </a:p>
          <a:p>
            <a:r>
              <a:rPr lang="en-US" dirty="0"/>
              <a:t>Implementation is client side*</a:t>
            </a:r>
          </a:p>
          <a:p>
            <a:pPr lvl="1"/>
            <a:r>
              <a:rPr lang="en-US" dirty="0"/>
              <a:t>Edits are applied to client then sent to server on ‘save’</a:t>
            </a:r>
          </a:p>
        </p:txBody>
      </p:sp>
      <p:sp>
        <p:nvSpPr>
          <p:cNvPr id="30" name="Text Placeholder 2">
            <a:extLst>
              <a:ext uri="{FF2B5EF4-FFF2-40B4-BE49-F238E27FC236}">
                <a16:creationId xmlns:a16="http://schemas.microsoft.com/office/drawing/2014/main" id="{8B691F45-1697-49BB-96E3-95CD39EFBE33}"/>
              </a:ext>
            </a:extLst>
          </p:cNvPr>
          <p:cNvSpPr>
            <a:spLocks noGrp="1"/>
          </p:cNvSpPr>
          <p:nvPr>
            <p:ph type="body" sz="quarter" idx="11"/>
          </p:nvPr>
        </p:nvSpPr>
        <p:spPr>
          <a:xfrm>
            <a:off x="682625" y="1096963"/>
            <a:ext cx="10826750" cy="246062"/>
          </a:xfrm>
        </p:spPr>
        <p:txBody>
          <a:bodyPr/>
          <a:lstStyle/>
          <a:p>
            <a:r>
              <a:rPr lang="en-US" dirty="0"/>
              <a:t>Services without version management</a:t>
            </a:r>
          </a:p>
        </p:txBody>
      </p:sp>
    </p:spTree>
    <p:extLst>
      <p:ext uri="{BB962C8B-B14F-4D97-AF65-F5344CB8AC3E}">
        <p14:creationId xmlns:p14="http://schemas.microsoft.com/office/powerpoint/2010/main" val="1344700045"/>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46B56-0F0E-6F44-A5D6-F82641E10041}"/>
              </a:ext>
            </a:extLst>
          </p:cNvPr>
          <p:cNvGrpSpPr/>
          <p:nvPr/>
        </p:nvGrpSpPr>
        <p:grpSpPr>
          <a:xfrm>
            <a:off x="-16394" y="-8965"/>
            <a:ext cx="12223812" cy="6885432"/>
            <a:chOff x="-7429" y="0"/>
            <a:chExt cx="12223812" cy="6885432"/>
          </a:xfrm>
        </p:grpSpPr>
        <p:sp>
          <p:nvSpPr>
            <p:cNvPr id="28" name="shading (lower right)">
              <a:extLst>
                <a:ext uri="{FF2B5EF4-FFF2-40B4-BE49-F238E27FC236}">
                  <a16:creationId xmlns:a16="http://schemas.microsoft.com/office/drawing/2014/main" id="{F832519F-8228-8D46-A54A-D2144928646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6" name="Group 55">
              <a:extLst>
                <a:ext uri="{FF2B5EF4-FFF2-40B4-BE49-F238E27FC236}">
                  <a16:creationId xmlns:a16="http://schemas.microsoft.com/office/drawing/2014/main" id="{4F18A4BC-EDB9-EB4D-A605-9D9FC496D0E3}"/>
                </a:ext>
              </a:extLst>
            </p:cNvPr>
            <p:cNvGrpSpPr/>
            <p:nvPr/>
          </p:nvGrpSpPr>
          <p:grpSpPr>
            <a:xfrm>
              <a:off x="0" y="0"/>
              <a:ext cx="12192000" cy="6858000"/>
              <a:chOff x="0" y="0"/>
              <a:chExt cx="12192000" cy="6858000"/>
            </a:xfrm>
          </p:grpSpPr>
          <p:grpSp>
            <p:nvGrpSpPr>
              <p:cNvPr id="58" name="Group 57" hidden="1">
                <a:extLst>
                  <a:ext uri="{FF2B5EF4-FFF2-40B4-BE49-F238E27FC236}">
                    <a16:creationId xmlns:a16="http://schemas.microsoft.com/office/drawing/2014/main" id="{96118ECF-358F-0B4C-8738-71864ACDF2C6}"/>
                  </a:ext>
                </a:extLst>
              </p:cNvPr>
              <p:cNvGrpSpPr/>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C4CDF0E7-44FA-624D-BB57-1AABA9D365B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7" name="Picture 76">
                  <a:extLst>
                    <a:ext uri="{FF2B5EF4-FFF2-40B4-BE49-F238E27FC236}">
                      <a16:creationId xmlns:a16="http://schemas.microsoft.com/office/drawing/2014/main" id="{802B3CC1-007B-5F48-80E7-38F8A425ECA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9" name="Group 58">
                <a:extLst>
                  <a:ext uri="{FF2B5EF4-FFF2-40B4-BE49-F238E27FC236}">
                    <a16:creationId xmlns:a16="http://schemas.microsoft.com/office/drawing/2014/main" id="{ECDFFD5C-EB26-0C4F-B5A0-ABB2582744A4}"/>
                  </a:ext>
                </a:extLst>
              </p:cNvPr>
              <p:cNvGrpSpPr/>
              <p:nvPr/>
            </p:nvGrpSpPr>
            <p:grpSpPr>
              <a:xfrm>
                <a:off x="208303" y="146055"/>
                <a:ext cx="11731071" cy="6595922"/>
                <a:chOff x="208303" y="146055"/>
                <a:chExt cx="11731071" cy="6595922"/>
              </a:xfrm>
            </p:grpSpPr>
            <p:grpSp>
              <p:nvGrpSpPr>
                <p:cNvPr id="60" name="Group 59">
                  <a:extLst>
                    <a:ext uri="{FF2B5EF4-FFF2-40B4-BE49-F238E27FC236}">
                      <a16:creationId xmlns:a16="http://schemas.microsoft.com/office/drawing/2014/main" id="{FC23C417-1823-174E-9303-959E27D592C8}"/>
                    </a:ext>
                  </a:extLst>
                </p:cNvPr>
                <p:cNvGrpSpPr/>
                <p:nvPr/>
              </p:nvGrpSpPr>
              <p:grpSpPr>
                <a:xfrm>
                  <a:off x="11604987" y="146055"/>
                  <a:ext cx="334387" cy="435843"/>
                  <a:chOff x="11604987" y="146055"/>
                  <a:chExt cx="334387" cy="435843"/>
                </a:xfrm>
              </p:grpSpPr>
              <p:grpSp>
                <p:nvGrpSpPr>
                  <p:cNvPr id="68" name="Group 67">
                    <a:extLst>
                      <a:ext uri="{FF2B5EF4-FFF2-40B4-BE49-F238E27FC236}">
                        <a16:creationId xmlns:a16="http://schemas.microsoft.com/office/drawing/2014/main" id="{DCC4C248-27BD-524F-806A-C058E08E05CA}"/>
                      </a:ext>
                    </a:extLst>
                  </p:cNvPr>
                  <p:cNvGrpSpPr>
                    <a:grpSpLocks noChangeAspect="1"/>
                  </p:cNvGrpSpPr>
                  <p:nvPr/>
                </p:nvGrpSpPr>
                <p:grpSpPr>
                  <a:xfrm>
                    <a:off x="11770125" y="399018"/>
                    <a:ext cx="169249" cy="182880"/>
                    <a:chOff x="7310041" y="760941"/>
                    <a:chExt cx="1043386" cy="1127422"/>
                  </a:xfrm>
                </p:grpSpPr>
                <p:sp>
                  <p:nvSpPr>
                    <p:cNvPr id="73" name="Freeform 72">
                      <a:extLst>
                        <a:ext uri="{FF2B5EF4-FFF2-40B4-BE49-F238E27FC236}">
                          <a16:creationId xmlns:a16="http://schemas.microsoft.com/office/drawing/2014/main" id="{1FA068AF-0F5A-D747-8B30-15E16D6FB89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17738219-222D-B942-ABC0-78894980FD4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227FE2B8-A5CC-0842-A630-FE685E71846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9" name="Group 68">
                    <a:extLst>
                      <a:ext uri="{FF2B5EF4-FFF2-40B4-BE49-F238E27FC236}">
                        <a16:creationId xmlns:a16="http://schemas.microsoft.com/office/drawing/2014/main" id="{1D09AAE0-3572-B84A-969D-905954185462}"/>
                      </a:ext>
                    </a:extLst>
                  </p:cNvPr>
                  <p:cNvGrpSpPr>
                    <a:grpSpLocks noChangeAspect="1"/>
                  </p:cNvGrpSpPr>
                  <p:nvPr/>
                </p:nvGrpSpPr>
                <p:grpSpPr>
                  <a:xfrm>
                    <a:off x="11604987" y="146055"/>
                    <a:ext cx="73152" cy="73152"/>
                    <a:chOff x="7310041" y="760941"/>
                    <a:chExt cx="1043386" cy="1127422"/>
                  </a:xfrm>
                </p:grpSpPr>
                <p:sp>
                  <p:nvSpPr>
                    <p:cNvPr id="70" name="Freeform 69">
                      <a:extLst>
                        <a:ext uri="{FF2B5EF4-FFF2-40B4-BE49-F238E27FC236}">
                          <a16:creationId xmlns:a16="http://schemas.microsoft.com/office/drawing/2014/main" id="{7B45A9C6-D0D3-6145-977B-54B6B5467C5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636DAAC1-E5E7-1B47-89FF-C5E06AD4E3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4AB0FD33-500F-DE45-AE90-6D7D5D7003D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1" name="Group 60">
                  <a:extLst>
                    <a:ext uri="{FF2B5EF4-FFF2-40B4-BE49-F238E27FC236}">
                      <a16:creationId xmlns:a16="http://schemas.microsoft.com/office/drawing/2014/main" id="{BB34187A-E905-7F46-9560-369064EFBFD2}"/>
                    </a:ext>
                  </a:extLst>
                </p:cNvPr>
                <p:cNvGrpSpPr/>
                <p:nvPr/>
              </p:nvGrpSpPr>
              <p:grpSpPr>
                <a:xfrm>
                  <a:off x="208303" y="5787704"/>
                  <a:ext cx="437544" cy="389381"/>
                  <a:chOff x="9178262" y="1315181"/>
                  <a:chExt cx="437544" cy="389381"/>
                </a:xfrm>
              </p:grpSpPr>
              <p:pic>
                <p:nvPicPr>
                  <p:cNvPr id="66" name="Picture 65">
                    <a:extLst>
                      <a:ext uri="{FF2B5EF4-FFF2-40B4-BE49-F238E27FC236}">
                        <a16:creationId xmlns:a16="http://schemas.microsoft.com/office/drawing/2014/main" id="{74CD331A-0367-A84E-8B0E-D96127D57E3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7" name="Picture 66">
                    <a:extLst>
                      <a:ext uri="{FF2B5EF4-FFF2-40B4-BE49-F238E27FC236}">
                        <a16:creationId xmlns:a16="http://schemas.microsoft.com/office/drawing/2014/main" id="{272A9F2E-F22C-CC43-8B1C-A6DC87BBB1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2" name="Group 61">
                  <a:extLst>
                    <a:ext uri="{FF2B5EF4-FFF2-40B4-BE49-F238E27FC236}">
                      <a16:creationId xmlns:a16="http://schemas.microsoft.com/office/drawing/2014/main" id="{CFD6A8CC-92C7-8744-95BF-55694DC8EC72}"/>
                    </a:ext>
                  </a:extLst>
                </p:cNvPr>
                <p:cNvGrpSpPr/>
                <p:nvPr/>
              </p:nvGrpSpPr>
              <p:grpSpPr>
                <a:xfrm>
                  <a:off x="250899" y="6421937"/>
                  <a:ext cx="669934" cy="274320"/>
                  <a:chOff x="9445759" y="1430242"/>
                  <a:chExt cx="669934" cy="274320"/>
                </a:xfrm>
              </p:grpSpPr>
              <p:pic>
                <p:nvPicPr>
                  <p:cNvPr id="64" name="Picture 63">
                    <a:extLst>
                      <a:ext uri="{FF2B5EF4-FFF2-40B4-BE49-F238E27FC236}">
                        <a16:creationId xmlns:a16="http://schemas.microsoft.com/office/drawing/2014/main" id="{E3DC77DD-164F-AB43-8F48-249BB673BA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5" name="Picture 64">
                    <a:extLst>
                      <a:ext uri="{FF2B5EF4-FFF2-40B4-BE49-F238E27FC236}">
                        <a16:creationId xmlns:a16="http://schemas.microsoft.com/office/drawing/2014/main" id="{1F96F120-EF7E-3143-8E02-061D4B8B1D5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3" name="Picture 62">
                  <a:extLst>
                    <a:ext uri="{FF2B5EF4-FFF2-40B4-BE49-F238E27FC236}">
                      <a16:creationId xmlns:a16="http://schemas.microsoft.com/office/drawing/2014/main" id="{E79EDDF9-C0E6-E947-ACBE-819442DE612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7" name="Picture 56">
              <a:extLst>
                <a:ext uri="{FF2B5EF4-FFF2-40B4-BE49-F238E27FC236}">
                  <a16:creationId xmlns:a16="http://schemas.microsoft.com/office/drawing/2014/main" id="{468F538C-2A87-AE44-A8D2-E8EFFE35231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Non-versioned services in 2.5</a:t>
            </a:r>
          </a:p>
        </p:txBody>
      </p:sp>
      <p:sp>
        <p:nvSpPr>
          <p:cNvPr id="3" name="Text Placeholder 2">
            <a:extLst>
              <a:ext uri="{FF2B5EF4-FFF2-40B4-BE49-F238E27FC236}">
                <a16:creationId xmlns:a16="http://schemas.microsoft.com/office/drawing/2014/main" id="{C8F5B2A2-914A-46E2-97FE-F5822FB4713E}"/>
              </a:ext>
            </a:extLst>
          </p:cNvPr>
          <p:cNvSpPr>
            <a:spLocks noGrp="1"/>
          </p:cNvSpPr>
          <p:nvPr>
            <p:ph type="body" sz="quarter" idx="11"/>
          </p:nvPr>
        </p:nvSpPr>
        <p:spPr/>
        <p:txBody>
          <a:bodyPr/>
          <a:lstStyle/>
          <a:p>
            <a:r>
              <a:rPr lang="en-US"/>
              <a:t>A peak under the hood</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quarter" idx="12"/>
          </p:nvPr>
        </p:nvSpPr>
        <p:spPr/>
        <p:txBody>
          <a:bodyPr/>
          <a:lstStyle/>
          <a:p>
            <a:r>
              <a:rPr lang="en-US" dirty="0"/>
              <a:t>Scope of edit session is limited to client*</a:t>
            </a:r>
          </a:p>
          <a:p>
            <a:pPr lvl="1"/>
            <a:r>
              <a:rPr lang="en-US" dirty="0"/>
              <a:t>Updates and deletes are stored locally until save</a:t>
            </a:r>
          </a:p>
          <a:p>
            <a:pPr lvl="1"/>
            <a:r>
              <a:rPr lang="en-US" dirty="0"/>
              <a:t>Inserts are sent to the server immediately*</a:t>
            </a:r>
          </a:p>
          <a:p>
            <a:pPr lvl="1"/>
            <a:endParaRPr lang="en-US" dirty="0"/>
          </a:p>
          <a:p>
            <a:r>
              <a:rPr lang="en-US" dirty="0"/>
              <a:t>Inserts can result in server ‘reactive’ edits</a:t>
            </a:r>
          </a:p>
          <a:p>
            <a:pPr lvl="1"/>
            <a:r>
              <a:rPr lang="en-US" dirty="0"/>
              <a:t>Same as editing in web map or using JS API</a:t>
            </a:r>
          </a:p>
          <a:p>
            <a:pPr lvl="1"/>
            <a:r>
              <a:rPr lang="en-US" dirty="0"/>
              <a:t>Undo is actually a delete during save</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1319893131"/>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46B56-0F0E-6F44-A5D6-F82641E10041}"/>
              </a:ext>
            </a:extLst>
          </p:cNvPr>
          <p:cNvGrpSpPr/>
          <p:nvPr/>
        </p:nvGrpSpPr>
        <p:grpSpPr>
          <a:xfrm>
            <a:off x="-16394" y="-8965"/>
            <a:ext cx="12223812" cy="6885432"/>
            <a:chOff x="-7429" y="0"/>
            <a:chExt cx="12223812" cy="6885432"/>
          </a:xfrm>
        </p:grpSpPr>
        <p:sp>
          <p:nvSpPr>
            <p:cNvPr id="28" name="shading (lower right)">
              <a:extLst>
                <a:ext uri="{FF2B5EF4-FFF2-40B4-BE49-F238E27FC236}">
                  <a16:creationId xmlns:a16="http://schemas.microsoft.com/office/drawing/2014/main" id="{F832519F-8228-8D46-A54A-D2144928646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6" name="Group 55">
              <a:extLst>
                <a:ext uri="{FF2B5EF4-FFF2-40B4-BE49-F238E27FC236}">
                  <a16:creationId xmlns:a16="http://schemas.microsoft.com/office/drawing/2014/main" id="{4F18A4BC-EDB9-EB4D-A605-9D9FC496D0E3}"/>
                </a:ext>
              </a:extLst>
            </p:cNvPr>
            <p:cNvGrpSpPr/>
            <p:nvPr/>
          </p:nvGrpSpPr>
          <p:grpSpPr>
            <a:xfrm>
              <a:off x="0" y="0"/>
              <a:ext cx="12192000" cy="6858000"/>
              <a:chOff x="0" y="0"/>
              <a:chExt cx="12192000" cy="6858000"/>
            </a:xfrm>
          </p:grpSpPr>
          <p:grpSp>
            <p:nvGrpSpPr>
              <p:cNvPr id="58" name="Group 57" hidden="1">
                <a:extLst>
                  <a:ext uri="{FF2B5EF4-FFF2-40B4-BE49-F238E27FC236}">
                    <a16:creationId xmlns:a16="http://schemas.microsoft.com/office/drawing/2014/main" id="{96118ECF-358F-0B4C-8738-71864ACDF2C6}"/>
                  </a:ext>
                </a:extLst>
              </p:cNvPr>
              <p:cNvGrpSpPr/>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C4CDF0E7-44FA-624D-BB57-1AABA9D365B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7" name="Picture 76">
                  <a:extLst>
                    <a:ext uri="{FF2B5EF4-FFF2-40B4-BE49-F238E27FC236}">
                      <a16:creationId xmlns:a16="http://schemas.microsoft.com/office/drawing/2014/main" id="{802B3CC1-007B-5F48-80E7-38F8A425ECA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9" name="Group 58">
                <a:extLst>
                  <a:ext uri="{FF2B5EF4-FFF2-40B4-BE49-F238E27FC236}">
                    <a16:creationId xmlns:a16="http://schemas.microsoft.com/office/drawing/2014/main" id="{ECDFFD5C-EB26-0C4F-B5A0-ABB2582744A4}"/>
                  </a:ext>
                </a:extLst>
              </p:cNvPr>
              <p:cNvGrpSpPr/>
              <p:nvPr/>
            </p:nvGrpSpPr>
            <p:grpSpPr>
              <a:xfrm>
                <a:off x="208303" y="146055"/>
                <a:ext cx="11731071" cy="6595922"/>
                <a:chOff x="208303" y="146055"/>
                <a:chExt cx="11731071" cy="6595922"/>
              </a:xfrm>
            </p:grpSpPr>
            <p:grpSp>
              <p:nvGrpSpPr>
                <p:cNvPr id="60" name="Group 59">
                  <a:extLst>
                    <a:ext uri="{FF2B5EF4-FFF2-40B4-BE49-F238E27FC236}">
                      <a16:creationId xmlns:a16="http://schemas.microsoft.com/office/drawing/2014/main" id="{FC23C417-1823-174E-9303-959E27D592C8}"/>
                    </a:ext>
                  </a:extLst>
                </p:cNvPr>
                <p:cNvGrpSpPr/>
                <p:nvPr/>
              </p:nvGrpSpPr>
              <p:grpSpPr>
                <a:xfrm>
                  <a:off x="11604987" y="146055"/>
                  <a:ext cx="334387" cy="435843"/>
                  <a:chOff x="11604987" y="146055"/>
                  <a:chExt cx="334387" cy="435843"/>
                </a:xfrm>
              </p:grpSpPr>
              <p:grpSp>
                <p:nvGrpSpPr>
                  <p:cNvPr id="68" name="Group 67">
                    <a:extLst>
                      <a:ext uri="{FF2B5EF4-FFF2-40B4-BE49-F238E27FC236}">
                        <a16:creationId xmlns:a16="http://schemas.microsoft.com/office/drawing/2014/main" id="{DCC4C248-27BD-524F-806A-C058E08E05CA}"/>
                      </a:ext>
                    </a:extLst>
                  </p:cNvPr>
                  <p:cNvGrpSpPr>
                    <a:grpSpLocks noChangeAspect="1"/>
                  </p:cNvGrpSpPr>
                  <p:nvPr/>
                </p:nvGrpSpPr>
                <p:grpSpPr>
                  <a:xfrm>
                    <a:off x="11770125" y="399018"/>
                    <a:ext cx="169249" cy="182880"/>
                    <a:chOff x="7310041" y="760941"/>
                    <a:chExt cx="1043386" cy="1127422"/>
                  </a:xfrm>
                </p:grpSpPr>
                <p:sp>
                  <p:nvSpPr>
                    <p:cNvPr id="73" name="Freeform 72">
                      <a:extLst>
                        <a:ext uri="{FF2B5EF4-FFF2-40B4-BE49-F238E27FC236}">
                          <a16:creationId xmlns:a16="http://schemas.microsoft.com/office/drawing/2014/main" id="{1FA068AF-0F5A-D747-8B30-15E16D6FB89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17738219-222D-B942-ABC0-78894980FD4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227FE2B8-A5CC-0842-A630-FE685E71846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9" name="Group 68">
                    <a:extLst>
                      <a:ext uri="{FF2B5EF4-FFF2-40B4-BE49-F238E27FC236}">
                        <a16:creationId xmlns:a16="http://schemas.microsoft.com/office/drawing/2014/main" id="{1D09AAE0-3572-B84A-969D-905954185462}"/>
                      </a:ext>
                    </a:extLst>
                  </p:cNvPr>
                  <p:cNvGrpSpPr>
                    <a:grpSpLocks noChangeAspect="1"/>
                  </p:cNvGrpSpPr>
                  <p:nvPr/>
                </p:nvGrpSpPr>
                <p:grpSpPr>
                  <a:xfrm>
                    <a:off x="11604987" y="146055"/>
                    <a:ext cx="73152" cy="73152"/>
                    <a:chOff x="7310041" y="760941"/>
                    <a:chExt cx="1043386" cy="1127422"/>
                  </a:xfrm>
                </p:grpSpPr>
                <p:sp>
                  <p:nvSpPr>
                    <p:cNvPr id="70" name="Freeform 69">
                      <a:extLst>
                        <a:ext uri="{FF2B5EF4-FFF2-40B4-BE49-F238E27FC236}">
                          <a16:creationId xmlns:a16="http://schemas.microsoft.com/office/drawing/2014/main" id="{7B45A9C6-D0D3-6145-977B-54B6B5467C5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636DAAC1-E5E7-1B47-89FF-C5E06AD4E3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4AB0FD33-500F-DE45-AE90-6D7D5D7003D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1" name="Group 60">
                  <a:extLst>
                    <a:ext uri="{FF2B5EF4-FFF2-40B4-BE49-F238E27FC236}">
                      <a16:creationId xmlns:a16="http://schemas.microsoft.com/office/drawing/2014/main" id="{BB34187A-E905-7F46-9560-369064EFBFD2}"/>
                    </a:ext>
                  </a:extLst>
                </p:cNvPr>
                <p:cNvGrpSpPr/>
                <p:nvPr/>
              </p:nvGrpSpPr>
              <p:grpSpPr>
                <a:xfrm>
                  <a:off x="208303" y="5787704"/>
                  <a:ext cx="437544" cy="389381"/>
                  <a:chOff x="9178262" y="1315181"/>
                  <a:chExt cx="437544" cy="389381"/>
                </a:xfrm>
              </p:grpSpPr>
              <p:pic>
                <p:nvPicPr>
                  <p:cNvPr id="66" name="Picture 65">
                    <a:extLst>
                      <a:ext uri="{FF2B5EF4-FFF2-40B4-BE49-F238E27FC236}">
                        <a16:creationId xmlns:a16="http://schemas.microsoft.com/office/drawing/2014/main" id="{74CD331A-0367-A84E-8B0E-D96127D57E3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7" name="Picture 66">
                    <a:extLst>
                      <a:ext uri="{FF2B5EF4-FFF2-40B4-BE49-F238E27FC236}">
                        <a16:creationId xmlns:a16="http://schemas.microsoft.com/office/drawing/2014/main" id="{272A9F2E-F22C-CC43-8B1C-A6DC87BBB1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2" name="Group 61">
                  <a:extLst>
                    <a:ext uri="{FF2B5EF4-FFF2-40B4-BE49-F238E27FC236}">
                      <a16:creationId xmlns:a16="http://schemas.microsoft.com/office/drawing/2014/main" id="{CFD6A8CC-92C7-8744-95BF-55694DC8EC72}"/>
                    </a:ext>
                  </a:extLst>
                </p:cNvPr>
                <p:cNvGrpSpPr/>
                <p:nvPr/>
              </p:nvGrpSpPr>
              <p:grpSpPr>
                <a:xfrm>
                  <a:off x="250899" y="6421937"/>
                  <a:ext cx="669934" cy="274320"/>
                  <a:chOff x="9445759" y="1430242"/>
                  <a:chExt cx="669934" cy="274320"/>
                </a:xfrm>
              </p:grpSpPr>
              <p:pic>
                <p:nvPicPr>
                  <p:cNvPr id="64" name="Picture 63">
                    <a:extLst>
                      <a:ext uri="{FF2B5EF4-FFF2-40B4-BE49-F238E27FC236}">
                        <a16:creationId xmlns:a16="http://schemas.microsoft.com/office/drawing/2014/main" id="{E3DC77DD-164F-AB43-8F48-249BB673BA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5" name="Picture 64">
                    <a:extLst>
                      <a:ext uri="{FF2B5EF4-FFF2-40B4-BE49-F238E27FC236}">
                        <a16:creationId xmlns:a16="http://schemas.microsoft.com/office/drawing/2014/main" id="{1F96F120-EF7E-3143-8E02-061D4B8B1D5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3" name="Picture 62">
                  <a:extLst>
                    <a:ext uri="{FF2B5EF4-FFF2-40B4-BE49-F238E27FC236}">
                      <a16:creationId xmlns:a16="http://schemas.microsoft.com/office/drawing/2014/main" id="{E79EDDF9-C0E6-E947-ACBE-819442DE612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7" name="Picture 56">
              <a:extLst>
                <a:ext uri="{FF2B5EF4-FFF2-40B4-BE49-F238E27FC236}">
                  <a16:creationId xmlns:a16="http://schemas.microsoft.com/office/drawing/2014/main" id="{468F538C-2A87-AE44-A8D2-E8EFFE35231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Non-versioned services in 2.5</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quarter" idx="10"/>
          </p:nvPr>
        </p:nvSpPr>
        <p:spPr/>
        <p:txBody>
          <a:bodyPr/>
          <a:lstStyle/>
          <a:p>
            <a:r>
              <a:rPr lang="en-US"/>
              <a:t>Due to save delay some server behavior does not ‘kick in’ until saving</a:t>
            </a:r>
          </a:p>
          <a:p>
            <a:pPr lvl="1"/>
            <a:r>
              <a:rPr lang="en-US"/>
              <a:t>Relationship creation</a:t>
            </a:r>
          </a:p>
          <a:p>
            <a:pPr lvl="1"/>
            <a:r>
              <a:rPr lang="en-US"/>
              <a:t>Attribute rules “excluded from client side execution”</a:t>
            </a:r>
          </a:p>
          <a:p>
            <a:pPr lvl="1"/>
            <a:r>
              <a:rPr lang="en-US"/>
              <a:t>Editor tracking</a:t>
            </a:r>
          </a:p>
          <a:p>
            <a:r>
              <a:rPr lang="en-US"/>
              <a:t>If needed use editor option to ‘save every x’</a:t>
            </a:r>
          </a:p>
          <a:p>
            <a:r>
              <a:rPr lang="en-US"/>
              <a:t>Large number of updates/deletes can result in lengthy save operation</a:t>
            </a:r>
          </a:p>
          <a:p>
            <a:pPr lvl="1"/>
            <a:endParaRPr lang="en-US"/>
          </a:p>
          <a:p>
            <a:endParaRPr lang="en-US"/>
          </a:p>
          <a:p>
            <a:endParaRPr lang="en-US"/>
          </a:p>
        </p:txBody>
      </p:sp>
      <p:pic>
        <p:nvPicPr>
          <p:cNvPr id="4" name="Picture 3">
            <a:extLst>
              <a:ext uri="{FF2B5EF4-FFF2-40B4-BE49-F238E27FC236}">
                <a16:creationId xmlns:a16="http://schemas.microsoft.com/office/drawing/2014/main" id="{A3682EF2-2604-423D-8E16-30090E175F2A}"/>
              </a:ext>
            </a:extLst>
          </p:cNvPr>
          <p:cNvPicPr>
            <a:picLocks noChangeAspect="1"/>
          </p:cNvPicPr>
          <p:nvPr/>
        </p:nvPicPr>
        <p:blipFill>
          <a:blip r:embed="rId7"/>
          <a:stretch>
            <a:fillRect/>
          </a:stretch>
        </p:blipFill>
        <p:spPr>
          <a:xfrm>
            <a:off x="5176172" y="4572791"/>
            <a:ext cx="6419850" cy="1447800"/>
          </a:xfrm>
          <a:prstGeom prst="rect">
            <a:avLst/>
          </a:prstGeom>
        </p:spPr>
      </p:pic>
    </p:spTree>
    <p:extLst>
      <p:ext uri="{BB962C8B-B14F-4D97-AF65-F5344CB8AC3E}">
        <p14:creationId xmlns:p14="http://schemas.microsoft.com/office/powerpoint/2010/main" val="2230895193"/>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8659346B-5AA5-43B1-A656-5674D0801154}"/>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0D8AF15E-7061-45A6-9AC2-4EE3AC2D087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6F9FC1E4-08D8-44EC-974A-95417E7F5B2A}"/>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130B3197-FACE-457B-8F68-DB7F002E1D83}"/>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BCB8E9CD-7153-4C82-B989-0349940DC4D2}"/>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7F5BA1FB-5ED7-4C95-A669-CCB94FCC8640}"/>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D14AD178-D1DC-4EC7-A902-CAA1370D0BE6}"/>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1B436EC9-64AE-4E31-AF57-05596688DCE4}"/>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3E4ECEFA-A25C-4CA4-8AFE-7D0AEFFFA0EB}"/>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1DA8ADD9-D60A-44C0-8055-8E10573C627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8C89D171-6C70-47FF-BCC7-D9D395D73E0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41157C29-D158-487B-9146-E275F0FB1CE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66DE409-F438-4030-84F3-ADB8A47BAF2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21FEB58F-1314-4C5E-9592-CD574B841B6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966BA1D2-7F9D-46B3-AAC0-10B71474EE5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D9EA2B10-8EE2-456D-90A9-63BDB91E107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55C2CDBB-3773-4C8C-8FF3-4B95E3CE883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2619FEC6-1E4F-4EAB-9659-64FCA8B69C9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60B8F435-5F42-45FC-B197-791CE6E91C8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C8D15900-CAC8-41E4-BD42-67ECF250C834}"/>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2A450197-F28D-45B9-ADAF-F4CA34AB677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D75AEE63-464C-4735-930F-FD377EFA4AD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D780F7F6-7678-40DC-980A-12B794D3979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D8C08BE6-0D9C-4734-9438-162B0E1C569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Mixed mode editing with Default version</a:t>
            </a:r>
          </a:p>
        </p:txBody>
      </p:sp>
      <p:sp>
        <p:nvSpPr>
          <p:cNvPr id="4" name="Content Placeholder 3">
            <a:extLst>
              <a:ext uri="{FF2B5EF4-FFF2-40B4-BE49-F238E27FC236}">
                <a16:creationId xmlns:a16="http://schemas.microsoft.com/office/drawing/2014/main" id="{FE72465B-8D0E-4568-B937-A9DF2FB1F30A}"/>
              </a:ext>
            </a:extLst>
          </p:cNvPr>
          <p:cNvSpPr>
            <a:spLocks noGrp="1"/>
          </p:cNvSpPr>
          <p:nvPr>
            <p:ph sz="quarter" idx="10"/>
          </p:nvPr>
        </p:nvSpPr>
        <p:spPr/>
        <p:txBody>
          <a:bodyPr/>
          <a:lstStyle/>
          <a:p>
            <a:r>
              <a:rPr lang="en-US"/>
              <a:t>"Mixed Mode" is the default in Pro</a:t>
            </a:r>
          </a:p>
          <a:p>
            <a:pPr lvl="1"/>
            <a:r>
              <a:rPr lang="en-US"/>
              <a:t>Data from multiple datastores can be edited at the same time</a:t>
            </a:r>
          </a:p>
          <a:p>
            <a:r>
              <a:rPr lang="en-US"/>
              <a:t>Named versions and Default version can both be edited at the same time</a:t>
            </a:r>
          </a:p>
          <a:p>
            <a:pPr lvl="1"/>
            <a:r>
              <a:rPr lang="en-US"/>
              <a:t>Recall named versions support edit sessions </a:t>
            </a:r>
          </a:p>
          <a:p>
            <a:pPr lvl="1"/>
            <a:r>
              <a:rPr lang="en-US"/>
              <a:t>Default version does not</a:t>
            </a:r>
          </a:p>
          <a:p>
            <a:r>
              <a:rPr lang="en-US"/>
              <a:t>Can lead to inconsistent UI experience for Undo/Redo, Save/Discard when both are edited together</a:t>
            </a:r>
          </a:p>
        </p:txBody>
      </p:sp>
    </p:spTree>
    <p:extLst>
      <p:ext uri="{BB962C8B-B14F-4D97-AF65-F5344CB8AC3E}">
        <p14:creationId xmlns:p14="http://schemas.microsoft.com/office/powerpoint/2010/main" val="737720753"/>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D4A4194A-9C55-41C5-A21A-AD1A2668342D}"/>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E91D5D80-A7ED-4D80-8C79-9A85EC859FE7}"/>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5D9AA98B-ED5F-4226-B687-7301CCFA4811}"/>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8FC69A05-4343-4623-8E5B-245023AC2D7D}"/>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1BFC9666-EB4D-4CE6-8638-0F1ABE2365C5}"/>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9BE3D98D-1D9B-4319-A35E-765B9CBC665C}"/>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966653D1-56FC-4B9C-BDBF-3C122D578B2E}"/>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F36F4C34-AAB0-4943-A62C-A088B8B178F9}"/>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11131A0F-0E21-406C-A740-B08B57902642}"/>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68C5ACF2-C9EE-4349-B769-039B4B05994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A719457-E021-41C5-8C40-037780EF3A3E}"/>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AC96181D-E461-4E5E-AC9A-254DD040EEEA}"/>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5B114563-F512-4C53-AB80-4B816D0C94EA}"/>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9B7B0316-3101-4166-AD67-F52E1B75F339}"/>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7B9ACBC1-0631-4E2C-8168-3F37CC466EB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5F695218-CBC2-4655-9CF7-317A90D55CDB}"/>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130F6990-1D42-4AC1-BF2C-29F0F83227D0}"/>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D3D6B1DB-1020-4784-B2D5-F4171F5F87F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D78D22A6-E0FB-4D1A-A945-D570CE69C37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AE0D9751-F7E5-4C74-B72E-0E2692C7E345}"/>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AA18DB21-293F-4A4C-AB88-FBA5349BB01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09FE000A-4546-446F-B4F5-4A84E443304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91A8CF53-CACD-4FBF-828A-2BC1FB6B08F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B99193B3-8C12-407A-B863-172E14DEF86F}"/>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Feature service editing permissions</a:t>
            </a:r>
          </a:p>
        </p:txBody>
      </p:sp>
      <p:sp>
        <p:nvSpPr>
          <p:cNvPr id="19" name="Content Placeholder 18"/>
          <p:cNvSpPr>
            <a:spLocks noGrp="1"/>
          </p:cNvSpPr>
          <p:nvPr>
            <p:ph sz="quarter" idx="10"/>
          </p:nvPr>
        </p:nvSpPr>
        <p:spPr/>
        <p:txBody>
          <a:bodyPr/>
          <a:lstStyle/>
          <a:p>
            <a:r>
              <a:rPr lang="en-US"/>
              <a:t>Permissions</a:t>
            </a:r>
          </a:p>
          <a:p>
            <a:pPr lvl="1"/>
            <a:r>
              <a:rPr lang="en-US"/>
              <a:t>Query, Insert, Update, Delete</a:t>
            </a:r>
          </a:p>
          <a:p>
            <a:pPr lvl="1"/>
            <a:r>
              <a:rPr lang="en-US"/>
              <a:t>Service level, not on the individual layer</a:t>
            </a:r>
          </a:p>
          <a:p>
            <a:endParaRPr lang="en-US"/>
          </a:p>
          <a:p>
            <a:r>
              <a:rPr lang="en-US"/>
              <a:t>Ownership based access control</a:t>
            </a:r>
          </a:p>
          <a:p>
            <a:pPr lvl="1"/>
            <a:r>
              <a:rPr lang="en-US"/>
              <a:t>Unique to feature services</a:t>
            </a:r>
          </a:p>
          <a:p>
            <a:pPr lvl="1"/>
            <a:r>
              <a:rPr lang="en-US"/>
              <a:t>Row level security based on editor tracking</a:t>
            </a:r>
          </a:p>
          <a:p>
            <a:pPr lvl="1"/>
            <a:endParaRPr lang="en-US"/>
          </a:p>
        </p:txBody>
      </p:sp>
    </p:spTree>
    <p:extLst>
      <p:ext uri="{BB962C8B-B14F-4D97-AF65-F5344CB8AC3E}">
        <p14:creationId xmlns:p14="http://schemas.microsoft.com/office/powerpoint/2010/main" val="2670923085"/>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6" name="Text Placeholder 5"/>
          <p:cNvSpPr>
            <a:spLocks noGrp="1"/>
          </p:cNvSpPr>
          <p:nvPr>
            <p:ph type="body" idx="1"/>
          </p:nvPr>
        </p:nvSpPr>
        <p:spPr>
          <a:xfrm>
            <a:off x="5872690" y="3482123"/>
            <a:ext cx="4527741" cy="338554"/>
          </a:xfrm>
        </p:spPr>
        <p:txBody>
          <a:bodyPr/>
          <a:lstStyle/>
          <a:p>
            <a:r>
              <a:rPr lang="en-US">
                <a:solidFill>
                  <a:srgbClr val="FDEBD7"/>
                </a:solidFill>
              </a:rPr>
              <a:t>Editing feature services</a:t>
            </a:r>
          </a:p>
        </p:txBody>
      </p:sp>
      <p:sp>
        <p:nvSpPr>
          <p:cNvPr id="5" name="Title 4"/>
          <p:cNvSpPr>
            <a:spLocks noGrp="1"/>
          </p:cNvSpPr>
          <p:nvPr>
            <p:ph type="title"/>
          </p:nvPr>
        </p:nvSpPr>
        <p:spPr>
          <a:xfrm>
            <a:off x="5872690" y="2832461"/>
            <a:ext cx="4527741" cy="584775"/>
          </a:xfrm>
        </p:spPr>
        <p:txBody>
          <a:bodyPr/>
          <a:lstStyle/>
          <a:p>
            <a:r>
              <a:rPr lang="en-US"/>
              <a:t>Demo</a:t>
            </a:r>
          </a:p>
        </p:txBody>
      </p:sp>
    </p:spTree>
    <p:extLst>
      <p:ext uri="{BB962C8B-B14F-4D97-AF65-F5344CB8AC3E}">
        <p14:creationId xmlns:p14="http://schemas.microsoft.com/office/powerpoint/2010/main" val="3328344351"/>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49A8151-18F1-4EF6-8AF9-CAD373D4DD8A}"/>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51586C33-89BC-4A17-902E-5A3CB11652D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0641E757-9E83-401A-A728-F354013888D1}"/>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A51F9956-FBC5-4F56-B189-4E87E54AEB31}"/>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019ABD07-9798-4708-9CB1-8E6DE3048C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0960B27-03C4-48BA-A023-1B274757E41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175C56C2-B267-4B2B-B0AC-4C54952DA5C5}"/>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F6D4B77B-DE27-4FBE-8CFD-2F38EF132BC9}"/>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F549F3CB-9226-4541-9CA9-B70362875A9D}"/>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8DB95741-20CA-4D68-8963-23DAB8458B5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EE4765D-387F-4A6B-A287-0C43C4B0FF0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B7E61FF-DB5C-49DB-8B0A-546DF85CDD5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CD73CBF-74FC-4B62-92E4-34C73444DE3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087F5AEB-0F39-47AA-A260-97ACDA7F6C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D27ACB82-9296-4A1C-A633-735E46F1B05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8F17C1D-75CA-4344-BB98-EACD0849561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4B3FB640-3DEA-4338-A67C-690ADF4F36E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7E766600-C906-46E7-9AF4-D5E6C861ED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E73776F5-231A-47D0-A92E-E7EFEF2DB0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539CEEA6-F7CC-4FAB-A262-A3C0240FAF1E}"/>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87A8C18D-E2CD-433A-83CF-E34E4455622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41754A8F-D420-4C4A-B7A6-FA20A11B713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BE2EC926-155B-47E4-AEB9-68BB26FE32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0CE5706B-296B-4EA4-A38F-8C604611508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dirty="0"/>
              <a:t>Determining Feature Service Layer Editing Behavior</a:t>
            </a:r>
          </a:p>
        </p:txBody>
      </p:sp>
      <p:graphicFrame>
        <p:nvGraphicFramePr>
          <p:cNvPr id="3" name="Table 2"/>
          <p:cNvGraphicFramePr>
            <a:graphicFrameLocks noGrp="1"/>
          </p:cNvGraphicFramePr>
          <p:nvPr/>
        </p:nvGraphicFramePr>
        <p:xfrm>
          <a:off x="505173" y="1458303"/>
          <a:ext cx="11105049" cy="1478278"/>
        </p:xfrm>
        <a:graphic>
          <a:graphicData uri="http://schemas.openxmlformats.org/drawingml/2006/table">
            <a:tbl>
              <a:tblPr firstRow="1" bandRow="1">
                <a:tableStyleId>{5C22544A-7EE6-4342-B048-85BDC9FD1C3A}</a:tableStyleId>
              </a:tblPr>
              <a:tblGrid>
                <a:gridCol w="2368655">
                  <a:extLst>
                    <a:ext uri="{9D8B030D-6E8A-4147-A177-3AD203B41FA5}">
                      <a16:colId xmlns:a16="http://schemas.microsoft.com/office/drawing/2014/main" val="20000"/>
                    </a:ext>
                  </a:extLst>
                </a:gridCol>
                <a:gridCol w="2462478">
                  <a:extLst>
                    <a:ext uri="{9D8B030D-6E8A-4147-A177-3AD203B41FA5}">
                      <a16:colId xmlns:a16="http://schemas.microsoft.com/office/drawing/2014/main" val="20001"/>
                    </a:ext>
                  </a:extLst>
                </a:gridCol>
                <a:gridCol w="1578224">
                  <a:extLst>
                    <a:ext uri="{9D8B030D-6E8A-4147-A177-3AD203B41FA5}">
                      <a16:colId xmlns:a16="http://schemas.microsoft.com/office/drawing/2014/main" val="20002"/>
                    </a:ext>
                  </a:extLst>
                </a:gridCol>
                <a:gridCol w="2618300">
                  <a:extLst>
                    <a:ext uri="{9D8B030D-6E8A-4147-A177-3AD203B41FA5}">
                      <a16:colId xmlns:a16="http://schemas.microsoft.com/office/drawing/2014/main" val="20003"/>
                    </a:ext>
                  </a:extLst>
                </a:gridCol>
                <a:gridCol w="2077392">
                  <a:extLst>
                    <a:ext uri="{9D8B030D-6E8A-4147-A177-3AD203B41FA5}">
                      <a16:colId xmlns:a16="http://schemas.microsoft.com/office/drawing/2014/main" val="1624310200"/>
                    </a:ext>
                  </a:extLst>
                </a:gridCol>
              </a:tblGrid>
              <a:tr h="370840">
                <a:tc>
                  <a:txBody>
                    <a:bodyPr/>
                    <a:lstStyle/>
                    <a:p>
                      <a:r>
                        <a:rPr lang="en-US" err="1"/>
                        <a:t>GeodatabaseType</a:t>
                      </a:r>
                      <a:endParaRPr lang="en-US"/>
                    </a:p>
                  </a:txBody>
                  <a:tcPr>
                    <a:noFill/>
                  </a:tcPr>
                </a:tc>
                <a:tc>
                  <a:txBody>
                    <a:bodyPr/>
                    <a:lstStyle/>
                    <a:p>
                      <a:pPr algn="ctr"/>
                      <a:r>
                        <a:rPr lang="en-US" dirty="0" err="1"/>
                        <a:t>RegistrationType</a:t>
                      </a:r>
                      <a:endParaRPr lang="en-US" dirty="0"/>
                    </a:p>
                  </a:txBody>
                  <a:tcPr>
                    <a:noFill/>
                  </a:tcPr>
                </a:tc>
                <a:tc>
                  <a:txBody>
                    <a:bodyPr/>
                    <a:lstStyle/>
                    <a:p>
                      <a:pPr algn="ctr"/>
                      <a:r>
                        <a:rPr lang="en-US"/>
                        <a:t>Version</a:t>
                      </a:r>
                    </a:p>
                  </a:txBody>
                  <a:tcPr>
                    <a:noFill/>
                  </a:tcPr>
                </a:tc>
                <a:tc>
                  <a:txBody>
                    <a:bodyPr/>
                    <a:lstStyle/>
                    <a:p>
                      <a:pPr algn="ctr"/>
                      <a:r>
                        <a:rPr lang="en-US" dirty="0"/>
                        <a:t>Edit Session (2.0-2.4)</a:t>
                      </a:r>
                    </a:p>
                  </a:txBody>
                  <a:tcPr>
                    <a:noFill/>
                  </a:tcPr>
                </a:tc>
                <a:tc>
                  <a:txBody>
                    <a:bodyPr/>
                    <a:lstStyle/>
                    <a:p>
                      <a:pPr algn="ctr"/>
                      <a:r>
                        <a:rPr lang="en-US" dirty="0"/>
                        <a:t>Edit Session(2.5)</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rgbClr val="007AC2"/>
                    </a:solidFill>
                  </a:tcPr>
                </a:tc>
                <a:tc>
                  <a:txBody>
                    <a:bodyPr/>
                    <a:lstStyle/>
                    <a:p>
                      <a:pPr algn="ctr"/>
                      <a:r>
                        <a:rPr lang="en-US" b="1" dirty="0">
                          <a:solidFill>
                            <a:schemeClr val="tx1"/>
                          </a:solidFill>
                        </a:rPr>
                        <a:t>N/A</a:t>
                      </a:r>
                    </a:p>
                  </a:txBody>
                  <a:tcPr>
                    <a:solidFill>
                      <a:srgbClr val="007AC2"/>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5"/>
                  </a:ext>
                </a:extLst>
              </a:tr>
              <a:tr h="368299">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rgbClr val="0070C0"/>
                    </a:solidFill>
                  </a:tcPr>
                </a:tc>
                <a:tc>
                  <a:txBody>
                    <a:bodyPr/>
                    <a:lstStyle/>
                    <a:p>
                      <a:pPr algn="ctr"/>
                      <a:r>
                        <a:rPr lang="en-US" b="1" dirty="0">
                          <a:solidFill>
                            <a:schemeClr val="tx1"/>
                          </a:solidFill>
                        </a:rPr>
                        <a:t>Named*</a:t>
                      </a:r>
                    </a:p>
                  </a:txBody>
                  <a:tcPr>
                    <a:solidFill>
                      <a:srgbClr val="0070C0"/>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7"/>
                  </a:ext>
                </a:extLst>
              </a:tr>
              <a:tr h="368299">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dirty="0">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extLst>
                  <a:ext uri="{0D108BD9-81ED-4DB2-BD59-A6C34878D82A}">
                    <a16:rowId xmlns:a16="http://schemas.microsoft.com/office/drawing/2014/main" val="1803899911"/>
                  </a:ext>
                </a:extLst>
              </a:tr>
            </a:tbl>
          </a:graphicData>
        </a:graphic>
      </p:graphicFrame>
      <p:sp>
        <p:nvSpPr>
          <p:cNvPr id="6" name="Content Placeholder 5">
            <a:extLst>
              <a:ext uri="{FF2B5EF4-FFF2-40B4-BE49-F238E27FC236}">
                <a16:creationId xmlns:a16="http://schemas.microsoft.com/office/drawing/2014/main" id="{82AC647D-8977-49D6-8BD0-07225C37377C}"/>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935137456"/>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49A8151-18F1-4EF6-8AF9-CAD373D4DD8A}"/>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51586C33-89BC-4A17-902E-5A3CB11652D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0641E757-9E83-401A-A728-F354013888D1}"/>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A51F9956-FBC5-4F56-B189-4E87E54AEB31}"/>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019ABD07-9798-4708-9CB1-8E6DE3048C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0960B27-03C4-48BA-A023-1B274757E41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175C56C2-B267-4B2B-B0AC-4C54952DA5C5}"/>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F6D4B77B-DE27-4FBE-8CFD-2F38EF132BC9}"/>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F549F3CB-9226-4541-9CA9-B70362875A9D}"/>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8DB95741-20CA-4D68-8963-23DAB8458B5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EE4765D-387F-4A6B-A287-0C43C4B0FF0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B7E61FF-DB5C-49DB-8B0A-546DF85CDD5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CD73CBF-74FC-4B62-92E4-34C73444DE3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087F5AEB-0F39-47AA-A260-97ACDA7F6C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D27ACB82-9296-4A1C-A633-735E46F1B05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8F17C1D-75CA-4344-BB98-EACD0849561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4B3FB640-3DEA-4338-A67C-690ADF4F36E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7E766600-C906-46E7-9AF4-D5E6C861ED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E73776F5-231A-47D0-A92E-E7EFEF2DB0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539CEEA6-F7CC-4FAB-A262-A3C0240FAF1E}"/>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87A8C18D-E2CD-433A-83CF-E34E4455622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41754A8F-D420-4C4A-B7A6-FA20A11B713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BE2EC926-155B-47E4-AEB9-68BB26FE32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0CE5706B-296B-4EA4-A38F-8C604611508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dirty="0"/>
              <a:t>Determining Feature Service Layer Editing Behavior</a:t>
            </a:r>
          </a:p>
        </p:txBody>
      </p:sp>
      <p:graphicFrame>
        <p:nvGraphicFramePr>
          <p:cNvPr id="3" name="Table 2"/>
          <p:cNvGraphicFramePr>
            <a:graphicFrameLocks noGrp="1"/>
          </p:cNvGraphicFramePr>
          <p:nvPr/>
        </p:nvGraphicFramePr>
        <p:xfrm>
          <a:off x="505173" y="1458303"/>
          <a:ext cx="11105049" cy="1478278"/>
        </p:xfrm>
        <a:graphic>
          <a:graphicData uri="http://schemas.openxmlformats.org/drawingml/2006/table">
            <a:tbl>
              <a:tblPr firstRow="1" bandRow="1">
                <a:tableStyleId>{5C22544A-7EE6-4342-B048-85BDC9FD1C3A}</a:tableStyleId>
              </a:tblPr>
              <a:tblGrid>
                <a:gridCol w="2368655">
                  <a:extLst>
                    <a:ext uri="{9D8B030D-6E8A-4147-A177-3AD203B41FA5}">
                      <a16:colId xmlns:a16="http://schemas.microsoft.com/office/drawing/2014/main" val="20000"/>
                    </a:ext>
                  </a:extLst>
                </a:gridCol>
                <a:gridCol w="2462478">
                  <a:extLst>
                    <a:ext uri="{9D8B030D-6E8A-4147-A177-3AD203B41FA5}">
                      <a16:colId xmlns:a16="http://schemas.microsoft.com/office/drawing/2014/main" val="20001"/>
                    </a:ext>
                  </a:extLst>
                </a:gridCol>
                <a:gridCol w="1578224">
                  <a:extLst>
                    <a:ext uri="{9D8B030D-6E8A-4147-A177-3AD203B41FA5}">
                      <a16:colId xmlns:a16="http://schemas.microsoft.com/office/drawing/2014/main" val="20002"/>
                    </a:ext>
                  </a:extLst>
                </a:gridCol>
                <a:gridCol w="2618300">
                  <a:extLst>
                    <a:ext uri="{9D8B030D-6E8A-4147-A177-3AD203B41FA5}">
                      <a16:colId xmlns:a16="http://schemas.microsoft.com/office/drawing/2014/main" val="20003"/>
                    </a:ext>
                  </a:extLst>
                </a:gridCol>
                <a:gridCol w="2077392">
                  <a:extLst>
                    <a:ext uri="{9D8B030D-6E8A-4147-A177-3AD203B41FA5}">
                      <a16:colId xmlns:a16="http://schemas.microsoft.com/office/drawing/2014/main" val="1624310200"/>
                    </a:ext>
                  </a:extLst>
                </a:gridCol>
              </a:tblGrid>
              <a:tr h="370840">
                <a:tc>
                  <a:txBody>
                    <a:bodyPr/>
                    <a:lstStyle/>
                    <a:p>
                      <a:r>
                        <a:rPr lang="en-US" err="1"/>
                        <a:t>GeodatabaseType</a:t>
                      </a:r>
                      <a:endParaRPr lang="en-US"/>
                    </a:p>
                  </a:txBody>
                  <a:tcPr>
                    <a:noFill/>
                  </a:tcPr>
                </a:tc>
                <a:tc>
                  <a:txBody>
                    <a:bodyPr/>
                    <a:lstStyle/>
                    <a:p>
                      <a:pPr algn="ctr"/>
                      <a:r>
                        <a:rPr lang="en-US" dirty="0" err="1"/>
                        <a:t>RegistrationType</a:t>
                      </a:r>
                      <a:endParaRPr lang="en-US" dirty="0"/>
                    </a:p>
                  </a:txBody>
                  <a:tcPr>
                    <a:solidFill>
                      <a:srgbClr val="FF0000"/>
                    </a:solidFill>
                  </a:tcPr>
                </a:tc>
                <a:tc>
                  <a:txBody>
                    <a:bodyPr/>
                    <a:lstStyle/>
                    <a:p>
                      <a:pPr algn="ctr"/>
                      <a:r>
                        <a:rPr lang="en-US"/>
                        <a:t>Version</a:t>
                      </a:r>
                    </a:p>
                  </a:txBody>
                  <a:tcPr>
                    <a:noFill/>
                  </a:tcPr>
                </a:tc>
                <a:tc>
                  <a:txBody>
                    <a:bodyPr/>
                    <a:lstStyle/>
                    <a:p>
                      <a:pPr algn="ctr"/>
                      <a:r>
                        <a:rPr lang="en-US" dirty="0"/>
                        <a:t>Edit Session (2.0-2.4)</a:t>
                      </a:r>
                    </a:p>
                  </a:txBody>
                  <a:tcPr>
                    <a:noFill/>
                  </a:tcPr>
                </a:tc>
                <a:tc>
                  <a:txBody>
                    <a:bodyPr/>
                    <a:lstStyle/>
                    <a:p>
                      <a:pPr algn="ctr"/>
                      <a:r>
                        <a:rPr lang="en-US" dirty="0"/>
                        <a:t>Edit Session(2.5)</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rgbClr val="FF0000"/>
                    </a:solidFill>
                  </a:tcPr>
                </a:tc>
                <a:tc>
                  <a:txBody>
                    <a:bodyPr/>
                    <a:lstStyle/>
                    <a:p>
                      <a:pPr algn="ctr"/>
                      <a:r>
                        <a:rPr lang="en-US" b="1" dirty="0">
                          <a:solidFill>
                            <a:schemeClr val="tx1"/>
                          </a:solidFill>
                        </a:rPr>
                        <a:t>N/A</a:t>
                      </a:r>
                    </a:p>
                  </a:txBody>
                  <a:tcPr>
                    <a:solidFill>
                      <a:srgbClr val="007AC2"/>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5"/>
                  </a:ext>
                </a:extLst>
              </a:tr>
              <a:tr h="368299">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rgbClr val="FF0000"/>
                    </a:solidFill>
                  </a:tcPr>
                </a:tc>
                <a:tc>
                  <a:txBody>
                    <a:bodyPr/>
                    <a:lstStyle/>
                    <a:p>
                      <a:pPr algn="ctr"/>
                      <a:r>
                        <a:rPr lang="en-US" b="1" dirty="0">
                          <a:solidFill>
                            <a:schemeClr val="tx1"/>
                          </a:solidFill>
                        </a:rPr>
                        <a:t>Named*</a:t>
                      </a:r>
                    </a:p>
                  </a:txBody>
                  <a:tcPr>
                    <a:solidFill>
                      <a:srgbClr val="0070C0"/>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7"/>
                  </a:ext>
                </a:extLst>
              </a:tr>
              <a:tr h="368299">
                <a:tc>
                  <a:txBody>
                    <a:bodyPr/>
                    <a:lstStyle/>
                    <a:p>
                      <a:r>
                        <a:rPr lang="en-US" b="1">
                          <a:solidFill>
                            <a:schemeClr val="tx1"/>
                          </a:solidFill>
                        </a:rPr>
                        <a:t>Service</a:t>
                      </a:r>
                    </a:p>
                  </a:txBody>
                  <a:tcPr>
                    <a:noFill/>
                  </a:tcPr>
                </a:tc>
                <a:tc>
                  <a:txBody>
                    <a:bodyPr/>
                    <a:lstStyle/>
                    <a:p>
                      <a:pPr algn="ctr"/>
                      <a:r>
                        <a:rPr lang="en-US" b="1" dirty="0">
                          <a:solidFill>
                            <a:schemeClr val="tx1"/>
                          </a:solidFill>
                        </a:rPr>
                        <a:t>Versioned</a:t>
                      </a:r>
                    </a:p>
                  </a:txBody>
                  <a:tcPr>
                    <a:solidFill>
                      <a:srgbClr val="FF0000"/>
                    </a:solidFill>
                  </a:tcPr>
                </a:tc>
                <a:tc>
                  <a:txBody>
                    <a:bodyPr/>
                    <a:lstStyle/>
                    <a:p>
                      <a:pPr algn="ctr"/>
                      <a:r>
                        <a:rPr lang="en-US" b="1" dirty="0">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extLst>
                  <a:ext uri="{0D108BD9-81ED-4DB2-BD59-A6C34878D82A}">
                    <a16:rowId xmlns:a16="http://schemas.microsoft.com/office/drawing/2014/main" val="1803899911"/>
                  </a:ext>
                </a:extLst>
              </a:tr>
            </a:tbl>
          </a:graphicData>
        </a:graphic>
      </p:graphicFrame>
      <p:sp>
        <p:nvSpPr>
          <p:cNvPr id="6" name="Content Placeholder 5">
            <a:extLst>
              <a:ext uri="{FF2B5EF4-FFF2-40B4-BE49-F238E27FC236}">
                <a16:creationId xmlns:a16="http://schemas.microsoft.com/office/drawing/2014/main" id="{2ABBB221-C84C-4070-993A-C5CE94FB1122}"/>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3738181172"/>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49A8151-18F1-4EF6-8AF9-CAD373D4DD8A}"/>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51586C33-89BC-4A17-902E-5A3CB11652D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0641E757-9E83-401A-A728-F354013888D1}"/>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A51F9956-FBC5-4F56-B189-4E87E54AEB31}"/>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019ABD07-9798-4708-9CB1-8E6DE3048C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0960B27-03C4-48BA-A023-1B274757E41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175C56C2-B267-4B2B-B0AC-4C54952DA5C5}"/>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F6D4B77B-DE27-4FBE-8CFD-2F38EF132BC9}"/>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F549F3CB-9226-4541-9CA9-B70362875A9D}"/>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8DB95741-20CA-4D68-8963-23DAB8458B5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EE4765D-387F-4A6B-A287-0C43C4B0FF0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B7E61FF-DB5C-49DB-8B0A-546DF85CDD5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CD73CBF-74FC-4B62-92E4-34C73444DE3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087F5AEB-0F39-47AA-A260-97ACDA7F6C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D27ACB82-9296-4A1C-A633-735E46F1B05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8F17C1D-75CA-4344-BB98-EACD0849561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4B3FB640-3DEA-4338-A67C-690ADF4F36E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7E766600-C906-46E7-9AF4-D5E6C861ED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E73776F5-231A-47D0-A92E-E7EFEF2DB0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539CEEA6-F7CC-4FAB-A262-A3C0240FAF1E}"/>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87A8C18D-E2CD-433A-83CF-E34E4455622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41754A8F-D420-4C4A-B7A6-FA20A11B713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BE2EC926-155B-47E4-AEB9-68BB26FE32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0CE5706B-296B-4EA4-A38F-8C604611508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dirty="0"/>
              <a:t>Determining Feature Service Layer Editing Behavior</a:t>
            </a:r>
          </a:p>
        </p:txBody>
      </p:sp>
      <p:graphicFrame>
        <p:nvGraphicFramePr>
          <p:cNvPr id="3" name="Table 2"/>
          <p:cNvGraphicFramePr>
            <a:graphicFrameLocks noGrp="1"/>
          </p:cNvGraphicFramePr>
          <p:nvPr/>
        </p:nvGraphicFramePr>
        <p:xfrm>
          <a:off x="505173" y="1458303"/>
          <a:ext cx="11105049" cy="1478278"/>
        </p:xfrm>
        <a:graphic>
          <a:graphicData uri="http://schemas.openxmlformats.org/drawingml/2006/table">
            <a:tbl>
              <a:tblPr firstRow="1" bandRow="1">
                <a:tableStyleId>{5C22544A-7EE6-4342-B048-85BDC9FD1C3A}</a:tableStyleId>
              </a:tblPr>
              <a:tblGrid>
                <a:gridCol w="2368655">
                  <a:extLst>
                    <a:ext uri="{9D8B030D-6E8A-4147-A177-3AD203B41FA5}">
                      <a16:colId xmlns:a16="http://schemas.microsoft.com/office/drawing/2014/main" val="20000"/>
                    </a:ext>
                  </a:extLst>
                </a:gridCol>
                <a:gridCol w="2462478">
                  <a:extLst>
                    <a:ext uri="{9D8B030D-6E8A-4147-A177-3AD203B41FA5}">
                      <a16:colId xmlns:a16="http://schemas.microsoft.com/office/drawing/2014/main" val="20001"/>
                    </a:ext>
                  </a:extLst>
                </a:gridCol>
                <a:gridCol w="1578224">
                  <a:extLst>
                    <a:ext uri="{9D8B030D-6E8A-4147-A177-3AD203B41FA5}">
                      <a16:colId xmlns:a16="http://schemas.microsoft.com/office/drawing/2014/main" val="20002"/>
                    </a:ext>
                  </a:extLst>
                </a:gridCol>
                <a:gridCol w="2618300">
                  <a:extLst>
                    <a:ext uri="{9D8B030D-6E8A-4147-A177-3AD203B41FA5}">
                      <a16:colId xmlns:a16="http://schemas.microsoft.com/office/drawing/2014/main" val="20003"/>
                    </a:ext>
                  </a:extLst>
                </a:gridCol>
                <a:gridCol w="2077392">
                  <a:extLst>
                    <a:ext uri="{9D8B030D-6E8A-4147-A177-3AD203B41FA5}">
                      <a16:colId xmlns:a16="http://schemas.microsoft.com/office/drawing/2014/main" val="1624310200"/>
                    </a:ext>
                  </a:extLst>
                </a:gridCol>
              </a:tblGrid>
              <a:tr h="370840">
                <a:tc>
                  <a:txBody>
                    <a:bodyPr/>
                    <a:lstStyle/>
                    <a:p>
                      <a:r>
                        <a:rPr lang="en-US" err="1"/>
                        <a:t>GeodatabaseType</a:t>
                      </a:r>
                      <a:endParaRPr lang="en-US"/>
                    </a:p>
                  </a:txBody>
                  <a:tcPr>
                    <a:noFill/>
                  </a:tcPr>
                </a:tc>
                <a:tc>
                  <a:txBody>
                    <a:bodyPr/>
                    <a:lstStyle/>
                    <a:p>
                      <a:pPr algn="ctr"/>
                      <a:r>
                        <a:rPr lang="en-US" dirty="0" err="1"/>
                        <a:t>RegistrationType</a:t>
                      </a:r>
                      <a:endParaRPr lang="en-US" dirty="0"/>
                    </a:p>
                  </a:txBody>
                  <a:tcPr>
                    <a:noFill/>
                  </a:tcPr>
                </a:tc>
                <a:tc>
                  <a:txBody>
                    <a:bodyPr/>
                    <a:lstStyle/>
                    <a:p>
                      <a:pPr algn="ctr"/>
                      <a:r>
                        <a:rPr lang="en-US"/>
                        <a:t>Version</a:t>
                      </a:r>
                    </a:p>
                  </a:txBody>
                  <a:tcPr>
                    <a:noFill/>
                  </a:tcPr>
                </a:tc>
                <a:tc>
                  <a:txBody>
                    <a:bodyPr/>
                    <a:lstStyle/>
                    <a:p>
                      <a:pPr algn="ctr"/>
                      <a:r>
                        <a:rPr lang="en-US" dirty="0"/>
                        <a:t>Edit Session (2.0-2.4)</a:t>
                      </a:r>
                    </a:p>
                  </a:txBody>
                  <a:tcPr>
                    <a:noFill/>
                  </a:tcPr>
                </a:tc>
                <a:tc>
                  <a:txBody>
                    <a:bodyPr/>
                    <a:lstStyle/>
                    <a:p>
                      <a:pPr algn="ctr"/>
                      <a:r>
                        <a:rPr lang="en-US" dirty="0"/>
                        <a:t>Edit Session(2.5)</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rgbClr val="FF0000"/>
                    </a:solidFill>
                  </a:tcPr>
                </a:tc>
                <a:tc>
                  <a:txBody>
                    <a:bodyPr/>
                    <a:lstStyle/>
                    <a:p>
                      <a:pPr algn="ctr"/>
                      <a:r>
                        <a:rPr lang="en-US" b="1" dirty="0">
                          <a:solidFill>
                            <a:schemeClr val="tx1"/>
                          </a:solidFill>
                        </a:rPr>
                        <a:t>N/A</a:t>
                      </a:r>
                    </a:p>
                  </a:txBody>
                  <a:tcPr>
                    <a:solidFill>
                      <a:srgbClr val="007AC2"/>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5"/>
                  </a:ext>
                </a:extLst>
              </a:tr>
              <a:tr h="368299">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rgbClr val="0070C0"/>
                    </a:solidFill>
                  </a:tcPr>
                </a:tc>
                <a:tc>
                  <a:txBody>
                    <a:bodyPr/>
                    <a:lstStyle/>
                    <a:p>
                      <a:pPr algn="ctr"/>
                      <a:r>
                        <a:rPr lang="en-US" b="1" dirty="0">
                          <a:solidFill>
                            <a:schemeClr val="tx1"/>
                          </a:solidFill>
                        </a:rPr>
                        <a:t>Named*</a:t>
                      </a:r>
                    </a:p>
                  </a:txBody>
                  <a:tcPr>
                    <a:solidFill>
                      <a:srgbClr val="0070C0"/>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7"/>
                  </a:ext>
                </a:extLst>
              </a:tr>
              <a:tr h="368299">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dirty="0">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extLst>
                  <a:ext uri="{0D108BD9-81ED-4DB2-BD59-A6C34878D82A}">
                    <a16:rowId xmlns:a16="http://schemas.microsoft.com/office/drawing/2014/main" val="1803899911"/>
                  </a:ext>
                </a:extLst>
              </a:tr>
            </a:tbl>
          </a:graphicData>
        </a:graphic>
      </p:graphicFrame>
    </p:spTree>
    <p:extLst>
      <p:ext uri="{BB962C8B-B14F-4D97-AF65-F5344CB8AC3E}">
        <p14:creationId xmlns:p14="http://schemas.microsoft.com/office/powerpoint/2010/main" val="270239446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DA2E6E52-D924-406A-835C-54C6D92C4C31}"/>
              </a:ext>
            </a:extLst>
          </p:cNvPr>
          <p:cNvGrpSpPr/>
          <p:nvPr/>
        </p:nvGrpSpPr>
        <p:grpSpPr>
          <a:xfrm>
            <a:off x="-16394" y="-8965"/>
            <a:ext cx="12223812" cy="6885432"/>
            <a:chOff x="-7429" y="0"/>
            <a:chExt cx="12223812" cy="6885432"/>
          </a:xfrm>
        </p:grpSpPr>
        <p:sp>
          <p:nvSpPr>
            <p:cNvPr id="38" name="shading (lower right)">
              <a:extLst>
                <a:ext uri="{FF2B5EF4-FFF2-40B4-BE49-F238E27FC236}">
                  <a16:creationId xmlns:a16="http://schemas.microsoft.com/office/drawing/2014/main" id="{F2FD21BD-1DE2-458F-A946-7B8E8B2F0ECE}"/>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9" name="Group 38">
              <a:extLst>
                <a:ext uri="{FF2B5EF4-FFF2-40B4-BE49-F238E27FC236}">
                  <a16:creationId xmlns:a16="http://schemas.microsoft.com/office/drawing/2014/main" id="{D8C77ECE-8211-4C0A-BD2E-37001DA47DFB}"/>
                </a:ext>
              </a:extLst>
            </p:cNvPr>
            <p:cNvGrpSpPr/>
            <p:nvPr/>
          </p:nvGrpSpPr>
          <p:grpSpPr>
            <a:xfrm>
              <a:off x="0" y="0"/>
              <a:ext cx="12192000" cy="6858000"/>
              <a:chOff x="0" y="0"/>
              <a:chExt cx="12192000" cy="6858000"/>
            </a:xfrm>
          </p:grpSpPr>
          <p:grpSp>
            <p:nvGrpSpPr>
              <p:cNvPr id="41" name="Group 40" hidden="1">
                <a:extLst>
                  <a:ext uri="{FF2B5EF4-FFF2-40B4-BE49-F238E27FC236}">
                    <a16:creationId xmlns:a16="http://schemas.microsoft.com/office/drawing/2014/main" id="{BA1BC6DF-A9C5-46DE-AB06-76E12368718B}"/>
                  </a:ext>
                </a:extLst>
              </p:cNvPr>
              <p:cNvGrpSpPr/>
              <p:nvPr/>
            </p:nvGrpSpPr>
            <p:grpSpPr>
              <a:xfrm>
                <a:off x="0" y="0"/>
                <a:ext cx="12192000" cy="6858000"/>
                <a:chOff x="0" y="0"/>
                <a:chExt cx="12192000" cy="6858000"/>
              </a:xfrm>
            </p:grpSpPr>
            <p:sp>
              <p:nvSpPr>
                <p:cNvPr id="59" name="Rectangle 58">
                  <a:extLst>
                    <a:ext uri="{FF2B5EF4-FFF2-40B4-BE49-F238E27FC236}">
                      <a16:creationId xmlns:a16="http://schemas.microsoft.com/office/drawing/2014/main" id="{473A61FB-8EF6-4391-86E8-4F77BDDCC582}"/>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0" name="Picture 59">
                  <a:extLst>
                    <a:ext uri="{FF2B5EF4-FFF2-40B4-BE49-F238E27FC236}">
                      <a16:creationId xmlns:a16="http://schemas.microsoft.com/office/drawing/2014/main" id="{DDC95386-FC4F-4D6C-8CCE-FD078F17C8EB}"/>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2" name="Group 41">
                <a:extLst>
                  <a:ext uri="{FF2B5EF4-FFF2-40B4-BE49-F238E27FC236}">
                    <a16:creationId xmlns:a16="http://schemas.microsoft.com/office/drawing/2014/main" id="{06BB8C65-0511-4693-A518-D62A782FA38B}"/>
                  </a:ext>
                </a:extLst>
              </p:cNvPr>
              <p:cNvGrpSpPr/>
              <p:nvPr/>
            </p:nvGrpSpPr>
            <p:grpSpPr>
              <a:xfrm>
                <a:off x="208303" y="146055"/>
                <a:ext cx="11731071" cy="6595922"/>
                <a:chOff x="208303" y="146055"/>
                <a:chExt cx="11731071" cy="6595922"/>
              </a:xfrm>
            </p:grpSpPr>
            <p:grpSp>
              <p:nvGrpSpPr>
                <p:cNvPr id="43" name="Group 42">
                  <a:extLst>
                    <a:ext uri="{FF2B5EF4-FFF2-40B4-BE49-F238E27FC236}">
                      <a16:creationId xmlns:a16="http://schemas.microsoft.com/office/drawing/2014/main" id="{94E2567C-41E5-4C5A-BE32-7695AB6363E5}"/>
                    </a:ext>
                  </a:extLst>
                </p:cNvPr>
                <p:cNvGrpSpPr/>
                <p:nvPr/>
              </p:nvGrpSpPr>
              <p:grpSpPr>
                <a:xfrm>
                  <a:off x="11604987" y="146055"/>
                  <a:ext cx="334387" cy="435843"/>
                  <a:chOff x="11604987" y="146055"/>
                  <a:chExt cx="334387" cy="435843"/>
                </a:xfrm>
              </p:grpSpPr>
              <p:grpSp>
                <p:nvGrpSpPr>
                  <p:cNvPr id="51" name="Group 50">
                    <a:extLst>
                      <a:ext uri="{FF2B5EF4-FFF2-40B4-BE49-F238E27FC236}">
                        <a16:creationId xmlns:a16="http://schemas.microsoft.com/office/drawing/2014/main" id="{D5D1DEE6-369D-4F76-B6E4-A610CCAD70E6}"/>
                      </a:ext>
                    </a:extLst>
                  </p:cNvPr>
                  <p:cNvGrpSpPr>
                    <a:grpSpLocks noChangeAspect="1"/>
                  </p:cNvGrpSpPr>
                  <p:nvPr/>
                </p:nvGrpSpPr>
                <p:grpSpPr>
                  <a:xfrm>
                    <a:off x="11770125" y="399018"/>
                    <a:ext cx="169249" cy="182880"/>
                    <a:chOff x="7310041" y="760941"/>
                    <a:chExt cx="1043386" cy="1127422"/>
                  </a:xfrm>
                </p:grpSpPr>
                <p:sp>
                  <p:nvSpPr>
                    <p:cNvPr id="56" name="Freeform 72">
                      <a:extLst>
                        <a:ext uri="{FF2B5EF4-FFF2-40B4-BE49-F238E27FC236}">
                          <a16:creationId xmlns:a16="http://schemas.microsoft.com/office/drawing/2014/main" id="{0586D871-661E-43EB-A715-74FD3EC247F6}"/>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2FEC9648-A736-43C1-A152-727FDD90D3D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58FC87A6-53B2-4AD4-917C-E2E87B60979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2" name="Group 51">
                    <a:extLst>
                      <a:ext uri="{FF2B5EF4-FFF2-40B4-BE49-F238E27FC236}">
                        <a16:creationId xmlns:a16="http://schemas.microsoft.com/office/drawing/2014/main" id="{61994730-62A8-417D-A994-C5ADB0C839B9}"/>
                      </a:ext>
                    </a:extLst>
                  </p:cNvPr>
                  <p:cNvGrpSpPr>
                    <a:grpSpLocks noChangeAspect="1"/>
                  </p:cNvGrpSpPr>
                  <p:nvPr/>
                </p:nvGrpSpPr>
                <p:grpSpPr>
                  <a:xfrm>
                    <a:off x="11604987" y="146055"/>
                    <a:ext cx="73152" cy="73152"/>
                    <a:chOff x="7310041" y="760941"/>
                    <a:chExt cx="1043386" cy="1127422"/>
                  </a:xfrm>
                </p:grpSpPr>
                <p:sp>
                  <p:nvSpPr>
                    <p:cNvPr id="53" name="Freeform 69">
                      <a:extLst>
                        <a:ext uri="{FF2B5EF4-FFF2-40B4-BE49-F238E27FC236}">
                          <a16:creationId xmlns:a16="http://schemas.microsoft.com/office/drawing/2014/main" id="{BF430E61-C25D-4997-BAB3-4CF61FD565D6}"/>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C983FEE7-162C-4D30-B8AF-39698CCA06FA}"/>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D0A85427-FFB0-4960-9C47-7B78E10DB2A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4" name="Group 43">
                  <a:extLst>
                    <a:ext uri="{FF2B5EF4-FFF2-40B4-BE49-F238E27FC236}">
                      <a16:creationId xmlns:a16="http://schemas.microsoft.com/office/drawing/2014/main" id="{C7458977-697B-4953-92F2-A27C017ECB92}"/>
                    </a:ext>
                  </a:extLst>
                </p:cNvPr>
                <p:cNvGrpSpPr/>
                <p:nvPr/>
              </p:nvGrpSpPr>
              <p:grpSpPr>
                <a:xfrm>
                  <a:off x="208303" y="5787704"/>
                  <a:ext cx="437544" cy="389381"/>
                  <a:chOff x="9178262" y="1315181"/>
                  <a:chExt cx="437544" cy="389381"/>
                </a:xfrm>
              </p:grpSpPr>
              <p:pic>
                <p:nvPicPr>
                  <p:cNvPr id="49" name="Picture 48">
                    <a:extLst>
                      <a:ext uri="{FF2B5EF4-FFF2-40B4-BE49-F238E27FC236}">
                        <a16:creationId xmlns:a16="http://schemas.microsoft.com/office/drawing/2014/main" id="{6E44DAE3-48DD-4213-93D0-F3C722868953}"/>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80888497-7628-42C3-A940-37F9AD7AC7A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5" name="Group 44">
                  <a:extLst>
                    <a:ext uri="{FF2B5EF4-FFF2-40B4-BE49-F238E27FC236}">
                      <a16:creationId xmlns:a16="http://schemas.microsoft.com/office/drawing/2014/main" id="{ED90DD9F-EABF-49E1-B79E-D6E7DF1E3D57}"/>
                    </a:ext>
                  </a:extLst>
                </p:cNvPr>
                <p:cNvGrpSpPr/>
                <p:nvPr/>
              </p:nvGrpSpPr>
              <p:grpSpPr>
                <a:xfrm>
                  <a:off x="250899" y="6421937"/>
                  <a:ext cx="669934" cy="274320"/>
                  <a:chOff x="9445759" y="1430242"/>
                  <a:chExt cx="669934" cy="274320"/>
                </a:xfrm>
              </p:grpSpPr>
              <p:pic>
                <p:nvPicPr>
                  <p:cNvPr id="47" name="Picture 46">
                    <a:extLst>
                      <a:ext uri="{FF2B5EF4-FFF2-40B4-BE49-F238E27FC236}">
                        <a16:creationId xmlns:a16="http://schemas.microsoft.com/office/drawing/2014/main" id="{94543DD9-8B28-4BF9-9695-85D4260D083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C4742615-4105-4540-AA76-7E587D15B8D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6" name="Picture 45">
                  <a:extLst>
                    <a:ext uri="{FF2B5EF4-FFF2-40B4-BE49-F238E27FC236}">
                      <a16:creationId xmlns:a16="http://schemas.microsoft.com/office/drawing/2014/main" id="{33C466A4-81CD-4825-AAB1-11F34A8E0D1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0" name="Picture 39">
              <a:extLst>
                <a:ext uri="{FF2B5EF4-FFF2-40B4-BE49-F238E27FC236}">
                  <a16:creationId xmlns:a16="http://schemas.microsoft.com/office/drawing/2014/main" id="{EC5D66C0-A9AC-467C-8E4C-BBA5D2FB0AF4}"/>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dirty="0"/>
              <a:t>Interacting with feature services</a:t>
            </a:r>
          </a:p>
        </p:txBody>
      </p:sp>
      <p:sp>
        <p:nvSpPr>
          <p:cNvPr id="19" name="Content Placeholder 18"/>
          <p:cNvSpPr>
            <a:spLocks noGrp="1"/>
          </p:cNvSpPr>
          <p:nvPr>
            <p:ph sz="quarter" idx="10"/>
          </p:nvPr>
        </p:nvSpPr>
        <p:spPr/>
        <p:txBody>
          <a:bodyPr/>
          <a:lstStyle/>
          <a:p>
            <a:r>
              <a:rPr lang="en-US" dirty="0"/>
              <a:t>Contain layers and tables</a:t>
            </a:r>
          </a:p>
          <a:p>
            <a:r>
              <a:rPr lang="en-US" dirty="0"/>
              <a:t>Allows row/feature level access </a:t>
            </a:r>
          </a:p>
          <a:p>
            <a:r>
              <a:rPr lang="en-US" dirty="0"/>
              <a:t>Queries and edits are made via REST requests</a:t>
            </a:r>
          </a:p>
          <a:p>
            <a:r>
              <a:rPr lang="en-US" dirty="0"/>
              <a:t>Platform naming:</a:t>
            </a:r>
          </a:p>
          <a:p>
            <a:pPr lvl="1"/>
            <a:r>
              <a:rPr lang="en-US" dirty="0"/>
              <a:t>‘Web feature layer’ or ‘web layer’ or ‘feature layer’</a:t>
            </a:r>
          </a:p>
          <a:p>
            <a:pPr lvl="1"/>
            <a:r>
              <a:rPr lang="en-US" dirty="0"/>
              <a:t>1 web feature layer can have many sub layers</a:t>
            </a:r>
          </a:p>
          <a:p>
            <a:r>
              <a:rPr lang="en-US" dirty="0"/>
              <a:t>Service naming:</a:t>
            </a:r>
          </a:p>
          <a:p>
            <a:pPr lvl="1"/>
            <a:r>
              <a:rPr lang="en-US" dirty="0"/>
              <a:t>1 feature service can have many layers</a:t>
            </a:r>
          </a:p>
        </p:txBody>
      </p:sp>
      <p:pic>
        <p:nvPicPr>
          <p:cNvPr id="10" name="Picture 9">
            <a:extLst>
              <a:ext uri="{FF2B5EF4-FFF2-40B4-BE49-F238E27FC236}">
                <a16:creationId xmlns:a16="http://schemas.microsoft.com/office/drawing/2014/main" id="{27550D5F-FBCC-4AAA-9426-69FF46AB4FC6}"/>
              </a:ext>
            </a:extLst>
          </p:cNvPr>
          <p:cNvPicPr>
            <a:picLocks noChangeAspect="1"/>
          </p:cNvPicPr>
          <p:nvPr/>
        </p:nvPicPr>
        <p:blipFill>
          <a:blip r:embed="rId7"/>
          <a:stretch>
            <a:fillRect/>
          </a:stretch>
        </p:blipFill>
        <p:spPr>
          <a:xfrm>
            <a:off x="7326337" y="4185920"/>
            <a:ext cx="3879407" cy="1887279"/>
          </a:xfrm>
          <a:prstGeom prst="rect">
            <a:avLst/>
          </a:prstGeom>
        </p:spPr>
      </p:pic>
    </p:spTree>
    <p:extLst>
      <p:ext uri="{BB962C8B-B14F-4D97-AF65-F5344CB8AC3E}">
        <p14:creationId xmlns:p14="http://schemas.microsoft.com/office/powerpoint/2010/main" val="1487185989"/>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49A8151-18F1-4EF6-8AF9-CAD373D4DD8A}"/>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51586C33-89BC-4A17-902E-5A3CB11652D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0641E757-9E83-401A-A728-F354013888D1}"/>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A51F9956-FBC5-4F56-B189-4E87E54AEB31}"/>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019ABD07-9798-4708-9CB1-8E6DE3048C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0960B27-03C4-48BA-A023-1B274757E41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175C56C2-B267-4B2B-B0AC-4C54952DA5C5}"/>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F6D4B77B-DE27-4FBE-8CFD-2F38EF132BC9}"/>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F549F3CB-9226-4541-9CA9-B70362875A9D}"/>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8DB95741-20CA-4D68-8963-23DAB8458B5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EE4765D-387F-4A6B-A287-0C43C4B0FF0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B7E61FF-DB5C-49DB-8B0A-546DF85CDD5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CD73CBF-74FC-4B62-92E4-34C73444DE3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087F5AEB-0F39-47AA-A260-97ACDA7F6C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D27ACB82-9296-4A1C-A633-735E46F1B05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8F17C1D-75CA-4344-BB98-EACD0849561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4B3FB640-3DEA-4338-A67C-690ADF4F36E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7E766600-C906-46E7-9AF4-D5E6C861ED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E73776F5-231A-47D0-A92E-E7EFEF2DB0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539CEEA6-F7CC-4FAB-A262-A3C0240FAF1E}"/>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87A8C18D-E2CD-433A-83CF-E34E4455622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41754A8F-D420-4C4A-B7A6-FA20A11B713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BE2EC926-155B-47E4-AEB9-68BB26FE32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0CE5706B-296B-4EA4-A38F-8C604611508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dirty="0"/>
              <a:t>Determining Feature Service Layer Editing Behavior</a:t>
            </a:r>
          </a:p>
        </p:txBody>
      </p:sp>
      <p:graphicFrame>
        <p:nvGraphicFramePr>
          <p:cNvPr id="3" name="Table 2"/>
          <p:cNvGraphicFramePr>
            <a:graphicFrameLocks noGrp="1"/>
          </p:cNvGraphicFramePr>
          <p:nvPr/>
        </p:nvGraphicFramePr>
        <p:xfrm>
          <a:off x="505173" y="1458303"/>
          <a:ext cx="11105049" cy="1478278"/>
        </p:xfrm>
        <a:graphic>
          <a:graphicData uri="http://schemas.openxmlformats.org/drawingml/2006/table">
            <a:tbl>
              <a:tblPr firstRow="1" bandRow="1">
                <a:tableStyleId>{5C22544A-7EE6-4342-B048-85BDC9FD1C3A}</a:tableStyleId>
              </a:tblPr>
              <a:tblGrid>
                <a:gridCol w="2368655">
                  <a:extLst>
                    <a:ext uri="{9D8B030D-6E8A-4147-A177-3AD203B41FA5}">
                      <a16:colId xmlns:a16="http://schemas.microsoft.com/office/drawing/2014/main" val="20000"/>
                    </a:ext>
                  </a:extLst>
                </a:gridCol>
                <a:gridCol w="2462478">
                  <a:extLst>
                    <a:ext uri="{9D8B030D-6E8A-4147-A177-3AD203B41FA5}">
                      <a16:colId xmlns:a16="http://schemas.microsoft.com/office/drawing/2014/main" val="20001"/>
                    </a:ext>
                  </a:extLst>
                </a:gridCol>
                <a:gridCol w="1578224">
                  <a:extLst>
                    <a:ext uri="{9D8B030D-6E8A-4147-A177-3AD203B41FA5}">
                      <a16:colId xmlns:a16="http://schemas.microsoft.com/office/drawing/2014/main" val="20002"/>
                    </a:ext>
                  </a:extLst>
                </a:gridCol>
                <a:gridCol w="2618300">
                  <a:extLst>
                    <a:ext uri="{9D8B030D-6E8A-4147-A177-3AD203B41FA5}">
                      <a16:colId xmlns:a16="http://schemas.microsoft.com/office/drawing/2014/main" val="20003"/>
                    </a:ext>
                  </a:extLst>
                </a:gridCol>
                <a:gridCol w="2077392">
                  <a:extLst>
                    <a:ext uri="{9D8B030D-6E8A-4147-A177-3AD203B41FA5}">
                      <a16:colId xmlns:a16="http://schemas.microsoft.com/office/drawing/2014/main" val="1624310200"/>
                    </a:ext>
                  </a:extLst>
                </a:gridCol>
              </a:tblGrid>
              <a:tr h="370840">
                <a:tc>
                  <a:txBody>
                    <a:bodyPr/>
                    <a:lstStyle/>
                    <a:p>
                      <a:r>
                        <a:rPr lang="en-US" err="1"/>
                        <a:t>GeodatabaseType</a:t>
                      </a:r>
                      <a:endParaRPr lang="en-US"/>
                    </a:p>
                  </a:txBody>
                  <a:tcPr>
                    <a:noFill/>
                  </a:tcPr>
                </a:tc>
                <a:tc>
                  <a:txBody>
                    <a:bodyPr/>
                    <a:lstStyle/>
                    <a:p>
                      <a:pPr algn="ctr"/>
                      <a:r>
                        <a:rPr lang="en-US" dirty="0" err="1"/>
                        <a:t>RegistrationType</a:t>
                      </a:r>
                      <a:endParaRPr lang="en-US" dirty="0"/>
                    </a:p>
                  </a:txBody>
                  <a:tcPr>
                    <a:noFill/>
                  </a:tcPr>
                </a:tc>
                <a:tc>
                  <a:txBody>
                    <a:bodyPr/>
                    <a:lstStyle/>
                    <a:p>
                      <a:pPr algn="ctr"/>
                      <a:r>
                        <a:rPr lang="en-US"/>
                        <a:t>Version</a:t>
                      </a:r>
                    </a:p>
                  </a:txBody>
                  <a:tcPr>
                    <a:noFill/>
                  </a:tcPr>
                </a:tc>
                <a:tc>
                  <a:txBody>
                    <a:bodyPr/>
                    <a:lstStyle/>
                    <a:p>
                      <a:pPr algn="ctr"/>
                      <a:r>
                        <a:rPr lang="en-US" dirty="0"/>
                        <a:t>Edit Session (2.0-2.4)</a:t>
                      </a:r>
                    </a:p>
                  </a:txBody>
                  <a:tcPr>
                    <a:noFill/>
                  </a:tcPr>
                </a:tc>
                <a:tc>
                  <a:txBody>
                    <a:bodyPr/>
                    <a:lstStyle/>
                    <a:p>
                      <a:pPr algn="ctr"/>
                      <a:r>
                        <a:rPr lang="en-US" dirty="0"/>
                        <a:t>Edit Session(2.5)</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rgbClr val="007AC2"/>
                    </a:solidFill>
                  </a:tcPr>
                </a:tc>
                <a:tc>
                  <a:txBody>
                    <a:bodyPr/>
                    <a:lstStyle/>
                    <a:p>
                      <a:pPr algn="ctr"/>
                      <a:r>
                        <a:rPr lang="en-US" b="1" dirty="0">
                          <a:solidFill>
                            <a:schemeClr val="tx1"/>
                          </a:solidFill>
                        </a:rPr>
                        <a:t>N/A</a:t>
                      </a:r>
                    </a:p>
                  </a:txBody>
                  <a:tcPr>
                    <a:solidFill>
                      <a:srgbClr val="007AC2"/>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5"/>
                  </a:ext>
                </a:extLst>
              </a:tr>
              <a:tr h="368299">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rgbClr val="FF0000"/>
                    </a:solidFill>
                  </a:tcPr>
                </a:tc>
                <a:tc>
                  <a:txBody>
                    <a:bodyPr/>
                    <a:lstStyle/>
                    <a:p>
                      <a:pPr algn="ctr"/>
                      <a:r>
                        <a:rPr lang="en-US" b="1" dirty="0">
                          <a:solidFill>
                            <a:schemeClr val="tx1"/>
                          </a:solidFill>
                        </a:rPr>
                        <a:t>Named*</a:t>
                      </a:r>
                    </a:p>
                  </a:txBody>
                  <a:tcPr>
                    <a:solidFill>
                      <a:srgbClr val="0070C0"/>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7"/>
                  </a:ext>
                </a:extLst>
              </a:tr>
              <a:tr h="368299">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dirty="0">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extLst>
                  <a:ext uri="{0D108BD9-81ED-4DB2-BD59-A6C34878D82A}">
                    <a16:rowId xmlns:a16="http://schemas.microsoft.com/office/drawing/2014/main" val="1803899911"/>
                  </a:ext>
                </a:extLst>
              </a:tr>
            </a:tbl>
          </a:graphicData>
        </a:graphic>
      </p:graphicFrame>
    </p:spTree>
    <p:extLst>
      <p:ext uri="{BB962C8B-B14F-4D97-AF65-F5344CB8AC3E}">
        <p14:creationId xmlns:p14="http://schemas.microsoft.com/office/powerpoint/2010/main" val="3124012042"/>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49A8151-18F1-4EF6-8AF9-CAD373D4DD8A}"/>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51586C33-89BC-4A17-902E-5A3CB11652D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0641E757-9E83-401A-A728-F354013888D1}"/>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A51F9956-FBC5-4F56-B189-4E87E54AEB31}"/>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019ABD07-9798-4708-9CB1-8E6DE3048C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0960B27-03C4-48BA-A023-1B274757E41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175C56C2-B267-4B2B-B0AC-4C54952DA5C5}"/>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F6D4B77B-DE27-4FBE-8CFD-2F38EF132BC9}"/>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F549F3CB-9226-4541-9CA9-B70362875A9D}"/>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8DB95741-20CA-4D68-8963-23DAB8458B5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EE4765D-387F-4A6B-A287-0C43C4B0FF0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B7E61FF-DB5C-49DB-8B0A-546DF85CDD5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CD73CBF-74FC-4B62-92E4-34C73444DE3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087F5AEB-0F39-47AA-A260-97ACDA7F6C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D27ACB82-9296-4A1C-A633-735E46F1B05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8F17C1D-75CA-4344-BB98-EACD0849561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4B3FB640-3DEA-4338-A67C-690ADF4F36E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7E766600-C906-46E7-9AF4-D5E6C861ED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E73776F5-231A-47D0-A92E-E7EFEF2DB0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539CEEA6-F7CC-4FAB-A262-A3C0240FAF1E}"/>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87A8C18D-E2CD-433A-83CF-E34E4455622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41754A8F-D420-4C4A-B7A6-FA20A11B713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BE2EC926-155B-47E4-AEB9-68BB26FE32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0CE5706B-296B-4EA4-A38F-8C604611508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dirty="0"/>
              <a:t>Determining Feature Service Layer Editing Behavior</a:t>
            </a:r>
          </a:p>
        </p:txBody>
      </p:sp>
      <p:graphicFrame>
        <p:nvGraphicFramePr>
          <p:cNvPr id="3" name="Table 2"/>
          <p:cNvGraphicFramePr>
            <a:graphicFrameLocks noGrp="1"/>
          </p:cNvGraphicFramePr>
          <p:nvPr/>
        </p:nvGraphicFramePr>
        <p:xfrm>
          <a:off x="505173" y="1458303"/>
          <a:ext cx="11105049" cy="1478278"/>
        </p:xfrm>
        <a:graphic>
          <a:graphicData uri="http://schemas.openxmlformats.org/drawingml/2006/table">
            <a:tbl>
              <a:tblPr firstRow="1" bandRow="1">
                <a:tableStyleId>{5C22544A-7EE6-4342-B048-85BDC9FD1C3A}</a:tableStyleId>
              </a:tblPr>
              <a:tblGrid>
                <a:gridCol w="2368655">
                  <a:extLst>
                    <a:ext uri="{9D8B030D-6E8A-4147-A177-3AD203B41FA5}">
                      <a16:colId xmlns:a16="http://schemas.microsoft.com/office/drawing/2014/main" val="20000"/>
                    </a:ext>
                  </a:extLst>
                </a:gridCol>
                <a:gridCol w="2462478">
                  <a:extLst>
                    <a:ext uri="{9D8B030D-6E8A-4147-A177-3AD203B41FA5}">
                      <a16:colId xmlns:a16="http://schemas.microsoft.com/office/drawing/2014/main" val="20001"/>
                    </a:ext>
                  </a:extLst>
                </a:gridCol>
                <a:gridCol w="1578224">
                  <a:extLst>
                    <a:ext uri="{9D8B030D-6E8A-4147-A177-3AD203B41FA5}">
                      <a16:colId xmlns:a16="http://schemas.microsoft.com/office/drawing/2014/main" val="20002"/>
                    </a:ext>
                  </a:extLst>
                </a:gridCol>
                <a:gridCol w="2618300">
                  <a:extLst>
                    <a:ext uri="{9D8B030D-6E8A-4147-A177-3AD203B41FA5}">
                      <a16:colId xmlns:a16="http://schemas.microsoft.com/office/drawing/2014/main" val="20003"/>
                    </a:ext>
                  </a:extLst>
                </a:gridCol>
                <a:gridCol w="2077392">
                  <a:extLst>
                    <a:ext uri="{9D8B030D-6E8A-4147-A177-3AD203B41FA5}">
                      <a16:colId xmlns:a16="http://schemas.microsoft.com/office/drawing/2014/main" val="1624310200"/>
                    </a:ext>
                  </a:extLst>
                </a:gridCol>
              </a:tblGrid>
              <a:tr h="370840">
                <a:tc>
                  <a:txBody>
                    <a:bodyPr/>
                    <a:lstStyle/>
                    <a:p>
                      <a:r>
                        <a:rPr lang="en-US" err="1"/>
                        <a:t>GeodatabaseType</a:t>
                      </a:r>
                      <a:endParaRPr lang="en-US"/>
                    </a:p>
                  </a:txBody>
                  <a:tcPr>
                    <a:noFill/>
                  </a:tcPr>
                </a:tc>
                <a:tc>
                  <a:txBody>
                    <a:bodyPr/>
                    <a:lstStyle/>
                    <a:p>
                      <a:pPr algn="ctr"/>
                      <a:r>
                        <a:rPr lang="en-US" dirty="0" err="1"/>
                        <a:t>RegistrationType</a:t>
                      </a:r>
                      <a:endParaRPr lang="en-US" dirty="0"/>
                    </a:p>
                  </a:txBody>
                  <a:tcPr>
                    <a:noFill/>
                  </a:tcPr>
                </a:tc>
                <a:tc>
                  <a:txBody>
                    <a:bodyPr/>
                    <a:lstStyle/>
                    <a:p>
                      <a:pPr algn="ctr"/>
                      <a:r>
                        <a:rPr lang="en-US"/>
                        <a:t>Version</a:t>
                      </a:r>
                    </a:p>
                  </a:txBody>
                  <a:tcPr>
                    <a:noFill/>
                  </a:tcPr>
                </a:tc>
                <a:tc>
                  <a:txBody>
                    <a:bodyPr/>
                    <a:lstStyle/>
                    <a:p>
                      <a:pPr algn="ctr"/>
                      <a:r>
                        <a:rPr lang="en-US" dirty="0"/>
                        <a:t>Edit Session (2.0-2.4)</a:t>
                      </a:r>
                    </a:p>
                  </a:txBody>
                  <a:tcPr>
                    <a:noFill/>
                  </a:tcPr>
                </a:tc>
                <a:tc>
                  <a:txBody>
                    <a:bodyPr/>
                    <a:lstStyle/>
                    <a:p>
                      <a:pPr algn="ctr"/>
                      <a:r>
                        <a:rPr lang="en-US" dirty="0"/>
                        <a:t>Edit Session(2.5)</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rgbClr val="007AC2"/>
                    </a:solidFill>
                  </a:tcPr>
                </a:tc>
                <a:tc>
                  <a:txBody>
                    <a:bodyPr/>
                    <a:lstStyle/>
                    <a:p>
                      <a:pPr algn="ctr"/>
                      <a:r>
                        <a:rPr lang="en-US" b="1" dirty="0">
                          <a:solidFill>
                            <a:schemeClr val="tx1"/>
                          </a:solidFill>
                        </a:rPr>
                        <a:t>N/A</a:t>
                      </a:r>
                    </a:p>
                  </a:txBody>
                  <a:tcPr>
                    <a:solidFill>
                      <a:srgbClr val="007AC2"/>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5"/>
                  </a:ext>
                </a:extLst>
              </a:tr>
              <a:tr h="368299">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rgbClr val="0070C0"/>
                    </a:solidFill>
                  </a:tcPr>
                </a:tc>
                <a:tc>
                  <a:txBody>
                    <a:bodyPr/>
                    <a:lstStyle/>
                    <a:p>
                      <a:pPr algn="ctr"/>
                      <a:r>
                        <a:rPr lang="en-US" b="1" dirty="0">
                          <a:solidFill>
                            <a:schemeClr val="tx1"/>
                          </a:solidFill>
                        </a:rPr>
                        <a:t>Named*</a:t>
                      </a:r>
                    </a:p>
                  </a:txBody>
                  <a:tcPr>
                    <a:solidFill>
                      <a:srgbClr val="0070C0"/>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extLst>
                  <a:ext uri="{0D108BD9-81ED-4DB2-BD59-A6C34878D82A}">
                    <a16:rowId xmlns:a16="http://schemas.microsoft.com/office/drawing/2014/main" val="10007"/>
                  </a:ext>
                </a:extLst>
              </a:tr>
              <a:tr h="368299">
                <a:tc>
                  <a:txBody>
                    <a:bodyPr/>
                    <a:lstStyle/>
                    <a:p>
                      <a:r>
                        <a:rPr lang="en-US" b="1">
                          <a:solidFill>
                            <a:schemeClr val="tx1"/>
                          </a:solidFill>
                        </a:rPr>
                        <a:t>Service</a:t>
                      </a:r>
                    </a:p>
                  </a:txBody>
                  <a:tcPr>
                    <a:noFill/>
                  </a:tcPr>
                </a:tc>
                <a:tc>
                  <a:txBody>
                    <a:bodyPr/>
                    <a:lstStyle/>
                    <a:p>
                      <a:pPr algn="ctr"/>
                      <a:r>
                        <a:rPr lang="en-US" b="1" dirty="0">
                          <a:solidFill>
                            <a:schemeClr val="tx1"/>
                          </a:solidFill>
                        </a:rPr>
                        <a:t>Versioned</a:t>
                      </a:r>
                    </a:p>
                  </a:txBody>
                  <a:tcPr>
                    <a:solidFill>
                      <a:srgbClr val="FF0000"/>
                    </a:solidFill>
                  </a:tcPr>
                </a:tc>
                <a:tc>
                  <a:txBody>
                    <a:bodyPr/>
                    <a:lstStyle/>
                    <a:p>
                      <a:pPr algn="ctr"/>
                      <a:r>
                        <a:rPr lang="en-US" b="1" dirty="0">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tc>
                  <a:txBody>
                    <a:bodyPr/>
                    <a:lstStyle/>
                    <a:p>
                      <a:pPr marL="0" marR="0" lvl="0" indent="0" algn="ctr" rtl="0" eaLnBrk="1" fontAlgn="auto" latinLnBrk="0" hangingPunct="1">
                        <a:lnSpc>
                          <a:spcPct val="100000"/>
                        </a:lnSpc>
                        <a:spcBef>
                          <a:spcPts val="0"/>
                        </a:spcBef>
                        <a:spcAft>
                          <a:spcPts val="0"/>
                        </a:spcAft>
                        <a:buFontTx/>
                        <a:buNone/>
                      </a:pPr>
                      <a:r>
                        <a:rPr lang="en-US" b="1" dirty="0">
                          <a:solidFill>
                            <a:schemeClr val="tx1"/>
                          </a:solidFill>
                        </a:rPr>
                        <a:t> No</a:t>
                      </a:r>
                    </a:p>
                  </a:txBody>
                  <a:tcPr>
                    <a:solidFill>
                      <a:srgbClr val="D07507"/>
                    </a:solidFill>
                  </a:tcPr>
                </a:tc>
                <a:extLst>
                  <a:ext uri="{0D108BD9-81ED-4DB2-BD59-A6C34878D82A}">
                    <a16:rowId xmlns:a16="http://schemas.microsoft.com/office/drawing/2014/main" val="1803899911"/>
                  </a:ext>
                </a:extLst>
              </a:tr>
            </a:tbl>
          </a:graphicData>
        </a:graphic>
      </p:graphicFrame>
    </p:spTree>
    <p:extLst>
      <p:ext uri="{BB962C8B-B14F-4D97-AF65-F5344CB8AC3E}">
        <p14:creationId xmlns:p14="http://schemas.microsoft.com/office/powerpoint/2010/main" val="4000955097"/>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3451A982-603F-4B4F-8926-8349472F0F24}"/>
              </a:ext>
            </a:extLst>
          </p:cNvPr>
          <p:cNvGrpSpPr/>
          <p:nvPr/>
        </p:nvGrpSpPr>
        <p:grpSpPr>
          <a:xfrm>
            <a:off x="-16394" y="-8965"/>
            <a:ext cx="12223812" cy="6885432"/>
            <a:chOff x="-7429" y="0"/>
            <a:chExt cx="12223812" cy="6885432"/>
          </a:xfrm>
        </p:grpSpPr>
        <p:sp>
          <p:nvSpPr>
            <p:cNvPr id="62" name="shading (lower right)">
              <a:extLst>
                <a:ext uri="{FF2B5EF4-FFF2-40B4-BE49-F238E27FC236}">
                  <a16:creationId xmlns:a16="http://schemas.microsoft.com/office/drawing/2014/main" id="{BC55E323-C7B9-4FA9-9917-AD9B59034616}"/>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64" name="Group 63">
              <a:extLst>
                <a:ext uri="{FF2B5EF4-FFF2-40B4-BE49-F238E27FC236}">
                  <a16:creationId xmlns:a16="http://schemas.microsoft.com/office/drawing/2014/main" id="{EA59588A-28AD-421B-8244-ECEF33FF45A8}"/>
                </a:ext>
              </a:extLst>
            </p:cNvPr>
            <p:cNvGrpSpPr/>
            <p:nvPr/>
          </p:nvGrpSpPr>
          <p:grpSpPr>
            <a:xfrm>
              <a:off x="0" y="0"/>
              <a:ext cx="12192000" cy="6858000"/>
              <a:chOff x="0" y="0"/>
              <a:chExt cx="12192000" cy="6858000"/>
            </a:xfrm>
          </p:grpSpPr>
          <p:grpSp>
            <p:nvGrpSpPr>
              <p:cNvPr id="82" name="Group 81" hidden="1">
                <a:extLst>
                  <a:ext uri="{FF2B5EF4-FFF2-40B4-BE49-F238E27FC236}">
                    <a16:creationId xmlns:a16="http://schemas.microsoft.com/office/drawing/2014/main" id="{D0B2FAE6-5ECD-4FDE-B464-FEA7A3B75D29}"/>
                  </a:ext>
                </a:extLst>
              </p:cNvPr>
              <p:cNvGrpSpPr/>
              <p:nvPr/>
            </p:nvGrpSpPr>
            <p:grpSpPr>
              <a:xfrm>
                <a:off x="0" y="0"/>
                <a:ext cx="12192000" cy="6858000"/>
                <a:chOff x="0" y="0"/>
                <a:chExt cx="12192000" cy="6858000"/>
              </a:xfrm>
            </p:grpSpPr>
            <p:sp>
              <p:nvSpPr>
                <p:cNvPr id="100" name="Rectangle 99">
                  <a:extLst>
                    <a:ext uri="{FF2B5EF4-FFF2-40B4-BE49-F238E27FC236}">
                      <a16:creationId xmlns:a16="http://schemas.microsoft.com/office/drawing/2014/main" id="{14386417-8B9B-463A-9331-6FBC648536A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1" name="Picture 100">
                  <a:extLst>
                    <a:ext uri="{FF2B5EF4-FFF2-40B4-BE49-F238E27FC236}">
                      <a16:creationId xmlns:a16="http://schemas.microsoft.com/office/drawing/2014/main" id="{E9691911-E84A-4F60-ACDC-FA6DC1604DF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83" name="Group 82">
                <a:extLst>
                  <a:ext uri="{FF2B5EF4-FFF2-40B4-BE49-F238E27FC236}">
                    <a16:creationId xmlns:a16="http://schemas.microsoft.com/office/drawing/2014/main" id="{E6D3A88E-5A6F-4B4D-9A3F-A205C9243FD7}"/>
                  </a:ext>
                </a:extLst>
              </p:cNvPr>
              <p:cNvGrpSpPr/>
              <p:nvPr/>
            </p:nvGrpSpPr>
            <p:grpSpPr>
              <a:xfrm>
                <a:off x="208303" y="146055"/>
                <a:ext cx="11731071" cy="6595922"/>
                <a:chOff x="208303" y="146055"/>
                <a:chExt cx="11731071" cy="6595922"/>
              </a:xfrm>
            </p:grpSpPr>
            <p:grpSp>
              <p:nvGrpSpPr>
                <p:cNvPr id="84" name="Group 83">
                  <a:extLst>
                    <a:ext uri="{FF2B5EF4-FFF2-40B4-BE49-F238E27FC236}">
                      <a16:creationId xmlns:a16="http://schemas.microsoft.com/office/drawing/2014/main" id="{61452E87-E5CA-4436-AA53-A5BE3879CC18}"/>
                    </a:ext>
                  </a:extLst>
                </p:cNvPr>
                <p:cNvGrpSpPr/>
                <p:nvPr/>
              </p:nvGrpSpPr>
              <p:grpSpPr>
                <a:xfrm>
                  <a:off x="11604987" y="146055"/>
                  <a:ext cx="334387" cy="435843"/>
                  <a:chOff x="11604987" y="146055"/>
                  <a:chExt cx="334387" cy="435843"/>
                </a:xfrm>
              </p:grpSpPr>
              <p:grpSp>
                <p:nvGrpSpPr>
                  <p:cNvPr id="92" name="Group 91">
                    <a:extLst>
                      <a:ext uri="{FF2B5EF4-FFF2-40B4-BE49-F238E27FC236}">
                        <a16:creationId xmlns:a16="http://schemas.microsoft.com/office/drawing/2014/main" id="{C2CDCF8E-B7AE-4338-9FEC-D4D17EFB8548}"/>
                      </a:ext>
                    </a:extLst>
                  </p:cNvPr>
                  <p:cNvGrpSpPr>
                    <a:grpSpLocks noChangeAspect="1"/>
                  </p:cNvGrpSpPr>
                  <p:nvPr/>
                </p:nvGrpSpPr>
                <p:grpSpPr>
                  <a:xfrm>
                    <a:off x="11770125" y="399018"/>
                    <a:ext cx="169249" cy="182880"/>
                    <a:chOff x="7310041" y="760941"/>
                    <a:chExt cx="1043386" cy="1127422"/>
                  </a:xfrm>
                </p:grpSpPr>
                <p:sp>
                  <p:nvSpPr>
                    <p:cNvPr id="97" name="Freeform 72">
                      <a:extLst>
                        <a:ext uri="{FF2B5EF4-FFF2-40B4-BE49-F238E27FC236}">
                          <a16:creationId xmlns:a16="http://schemas.microsoft.com/office/drawing/2014/main" id="{51716D55-B251-44D6-864D-1DEC6AA111D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8" name="Rectangle 97">
                      <a:extLst>
                        <a:ext uri="{FF2B5EF4-FFF2-40B4-BE49-F238E27FC236}">
                          <a16:creationId xmlns:a16="http://schemas.microsoft.com/office/drawing/2014/main" id="{DD77EAE5-5601-4E8B-B9F9-41AA35DB9D3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9" name="Rectangle 98">
                      <a:extLst>
                        <a:ext uri="{FF2B5EF4-FFF2-40B4-BE49-F238E27FC236}">
                          <a16:creationId xmlns:a16="http://schemas.microsoft.com/office/drawing/2014/main" id="{5F5C5DF6-2045-414A-93D7-CEE0A47AF88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93" name="Group 92">
                    <a:extLst>
                      <a:ext uri="{FF2B5EF4-FFF2-40B4-BE49-F238E27FC236}">
                        <a16:creationId xmlns:a16="http://schemas.microsoft.com/office/drawing/2014/main" id="{95AA65B1-7528-4847-94AE-D1933DA99F3E}"/>
                      </a:ext>
                    </a:extLst>
                  </p:cNvPr>
                  <p:cNvGrpSpPr>
                    <a:grpSpLocks noChangeAspect="1"/>
                  </p:cNvGrpSpPr>
                  <p:nvPr/>
                </p:nvGrpSpPr>
                <p:grpSpPr>
                  <a:xfrm>
                    <a:off x="11604987" y="146055"/>
                    <a:ext cx="73152" cy="73152"/>
                    <a:chOff x="7310041" y="760941"/>
                    <a:chExt cx="1043386" cy="1127422"/>
                  </a:xfrm>
                </p:grpSpPr>
                <p:sp>
                  <p:nvSpPr>
                    <p:cNvPr id="94" name="Freeform 69">
                      <a:extLst>
                        <a:ext uri="{FF2B5EF4-FFF2-40B4-BE49-F238E27FC236}">
                          <a16:creationId xmlns:a16="http://schemas.microsoft.com/office/drawing/2014/main" id="{AE37BEF1-9B55-4510-A1BB-04F1C3E7CACD}"/>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5" name="Rectangle 94">
                      <a:extLst>
                        <a:ext uri="{FF2B5EF4-FFF2-40B4-BE49-F238E27FC236}">
                          <a16:creationId xmlns:a16="http://schemas.microsoft.com/office/drawing/2014/main" id="{7693CC0B-BA2C-4A7E-83D5-75A3E5AEEAE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6" name="Rectangle 95">
                      <a:extLst>
                        <a:ext uri="{FF2B5EF4-FFF2-40B4-BE49-F238E27FC236}">
                          <a16:creationId xmlns:a16="http://schemas.microsoft.com/office/drawing/2014/main" id="{56EC3CD2-4938-49D3-90D9-74A2D27DA6E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85" name="Group 84">
                  <a:extLst>
                    <a:ext uri="{FF2B5EF4-FFF2-40B4-BE49-F238E27FC236}">
                      <a16:creationId xmlns:a16="http://schemas.microsoft.com/office/drawing/2014/main" id="{BC5DB936-FCA4-4C4D-8EC5-6507633F99C7}"/>
                    </a:ext>
                  </a:extLst>
                </p:cNvPr>
                <p:cNvGrpSpPr/>
                <p:nvPr/>
              </p:nvGrpSpPr>
              <p:grpSpPr>
                <a:xfrm>
                  <a:off x="208303" y="5787704"/>
                  <a:ext cx="437544" cy="389381"/>
                  <a:chOff x="9178262" y="1315181"/>
                  <a:chExt cx="437544" cy="389381"/>
                </a:xfrm>
              </p:grpSpPr>
              <p:pic>
                <p:nvPicPr>
                  <p:cNvPr id="90" name="Picture 89">
                    <a:extLst>
                      <a:ext uri="{FF2B5EF4-FFF2-40B4-BE49-F238E27FC236}">
                        <a16:creationId xmlns:a16="http://schemas.microsoft.com/office/drawing/2014/main" id="{C40DDC28-274A-4782-8AC2-60258E33D07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91" name="Picture 90">
                    <a:extLst>
                      <a:ext uri="{FF2B5EF4-FFF2-40B4-BE49-F238E27FC236}">
                        <a16:creationId xmlns:a16="http://schemas.microsoft.com/office/drawing/2014/main" id="{33742B22-35D9-4347-A542-F226B9113E0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86" name="Group 85">
                  <a:extLst>
                    <a:ext uri="{FF2B5EF4-FFF2-40B4-BE49-F238E27FC236}">
                      <a16:creationId xmlns:a16="http://schemas.microsoft.com/office/drawing/2014/main" id="{F5323B6B-FCB2-4FDE-B684-27D066B8BFD4}"/>
                    </a:ext>
                  </a:extLst>
                </p:cNvPr>
                <p:cNvGrpSpPr/>
                <p:nvPr/>
              </p:nvGrpSpPr>
              <p:grpSpPr>
                <a:xfrm>
                  <a:off x="250899" y="6421937"/>
                  <a:ext cx="669934" cy="274320"/>
                  <a:chOff x="9445759" y="1430242"/>
                  <a:chExt cx="669934" cy="274320"/>
                </a:xfrm>
              </p:grpSpPr>
              <p:pic>
                <p:nvPicPr>
                  <p:cNvPr id="88" name="Picture 87">
                    <a:extLst>
                      <a:ext uri="{FF2B5EF4-FFF2-40B4-BE49-F238E27FC236}">
                        <a16:creationId xmlns:a16="http://schemas.microsoft.com/office/drawing/2014/main" id="{40EC12F5-1837-4586-971C-A0D43BDADEC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89" name="Picture 88">
                    <a:extLst>
                      <a:ext uri="{FF2B5EF4-FFF2-40B4-BE49-F238E27FC236}">
                        <a16:creationId xmlns:a16="http://schemas.microsoft.com/office/drawing/2014/main" id="{3EAC82AB-A3C1-441D-9FB9-C4D1C26D0B3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87" name="Picture 86">
                  <a:extLst>
                    <a:ext uri="{FF2B5EF4-FFF2-40B4-BE49-F238E27FC236}">
                      <a16:creationId xmlns:a16="http://schemas.microsoft.com/office/drawing/2014/main" id="{06D0DA06-4749-4C9B-8B49-01ABBEC3676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5" name="Picture 64">
              <a:extLst>
                <a:ext uri="{FF2B5EF4-FFF2-40B4-BE49-F238E27FC236}">
                  <a16:creationId xmlns:a16="http://schemas.microsoft.com/office/drawing/2014/main" id="{BBA36536-8E4A-4B5A-A646-0633BD2D37DC}"/>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73787" y="319207"/>
            <a:ext cx="10826496" cy="369332"/>
          </a:xfrm>
        </p:spPr>
        <p:txBody>
          <a:bodyPr/>
          <a:lstStyle/>
          <a:p>
            <a:r>
              <a:rPr lang="en-US" dirty="0"/>
              <a:t>Determining </a:t>
            </a:r>
            <a:r>
              <a:rPr lang="en-US" dirty="0" err="1"/>
              <a:t>ArcGIS.Core.Data.RegistrationType</a:t>
            </a:r>
            <a:endParaRPr lang="en-US" dirty="0"/>
          </a:p>
        </p:txBody>
      </p:sp>
      <p:sp>
        <p:nvSpPr>
          <p:cNvPr id="3" name="Content Placeholder 2"/>
          <p:cNvSpPr>
            <a:spLocks noGrp="1"/>
          </p:cNvSpPr>
          <p:nvPr>
            <p:ph sz="quarter" idx="10"/>
          </p:nvPr>
        </p:nvSpPr>
        <p:spPr>
          <a:xfrm>
            <a:off x="636882" y="799115"/>
            <a:ext cx="9771817" cy="2802256"/>
          </a:xfrm>
        </p:spPr>
        <p:txBody>
          <a:bodyPr vert="horz" lIns="0" tIns="0" rIns="0" bIns="0" rtlCol="0" anchor="t">
            <a:noAutofit/>
          </a:bodyPr>
          <a:lstStyle/>
          <a:p>
            <a:pPr marL="283845" lvl="1" indent="0">
              <a:buNone/>
            </a:pPr>
            <a:endParaRPr lang="en-US" b="0" dirty="0">
              <a:ea typeface="+mn-lt"/>
              <a:cs typeface="+mn-lt"/>
            </a:endParaRPr>
          </a:p>
          <a:p>
            <a:pPr marL="175895" indent="-175895"/>
            <a:r>
              <a:rPr lang="en-US" dirty="0" err="1">
                <a:ea typeface="+mn-lt"/>
                <a:cs typeface="+mn-lt"/>
              </a:rPr>
              <a:t>RegistrationType</a:t>
            </a:r>
            <a:r>
              <a:rPr lang="en-US" dirty="0">
                <a:ea typeface="+mn-lt"/>
                <a:cs typeface="+mn-lt"/>
              </a:rPr>
              <a:t> is accessed off the dataset (whereas </a:t>
            </a:r>
            <a:r>
              <a:rPr lang="en-US" sz="1800" b="0" dirty="0" err="1">
                <a:latin typeface="Consolas"/>
                <a:ea typeface="+mn-lt"/>
                <a:cs typeface="+mn-lt"/>
              </a:rPr>
              <a:t>GeodatabaseType</a:t>
            </a:r>
            <a:r>
              <a:rPr lang="en-US" dirty="0">
                <a:ea typeface="+mn-lt"/>
                <a:cs typeface="+mn-lt"/>
              </a:rPr>
              <a:t> is accessed off the data</a:t>
            </a:r>
            <a:r>
              <a:rPr lang="en-US" i="1" dirty="0">
                <a:ea typeface="+mn-lt"/>
                <a:cs typeface="+mn-lt"/>
              </a:rPr>
              <a:t>store</a:t>
            </a:r>
            <a:r>
              <a:rPr lang="en-US" dirty="0">
                <a:ea typeface="+mn-lt"/>
                <a:cs typeface="+mn-lt"/>
              </a:rPr>
              <a:t>).</a:t>
            </a:r>
          </a:p>
          <a:p>
            <a:pPr marL="795020" lvl="2" indent="-173355"/>
            <a:r>
              <a:rPr lang="en-US" sz="1800" dirty="0"/>
              <a:t>Query the layer </a:t>
            </a:r>
            <a:r>
              <a:rPr lang="en-US" sz="1800" dirty="0" err="1"/>
              <a:t>datasource</a:t>
            </a:r>
            <a:r>
              <a:rPr lang="en-US" sz="1800" dirty="0"/>
              <a:t> for its </a:t>
            </a:r>
            <a:r>
              <a:rPr lang="en-US" sz="1800" b="0" dirty="0" err="1">
                <a:latin typeface="Consolas"/>
                <a:ea typeface="+mn-lt"/>
                <a:cs typeface="+mn-lt"/>
              </a:rPr>
              <a:t>RegistrationType</a:t>
            </a:r>
            <a:endParaRPr lang="en-US" sz="1800" b="0" dirty="0">
              <a:latin typeface="Consolas"/>
              <a:ea typeface="+mn-lt"/>
              <a:cs typeface="+mn-lt"/>
            </a:endParaRPr>
          </a:p>
          <a:p>
            <a:pPr marL="175895" indent="-175895"/>
            <a:endParaRPr lang="en-US" dirty="0"/>
          </a:p>
          <a:p>
            <a:pPr marL="175895" indent="-175895"/>
            <a:endParaRPr lang="en-US" dirty="0"/>
          </a:p>
          <a:p>
            <a:pPr marL="175895" indent="-175895"/>
            <a:endParaRPr lang="en-US" dirty="0"/>
          </a:p>
          <a:p>
            <a:pPr marL="175895" indent="-175895"/>
            <a:endParaRPr lang="en-US" dirty="0"/>
          </a:p>
          <a:p>
            <a:pPr marL="175895" indent="-175895"/>
            <a:endParaRPr lang="en-US" dirty="0"/>
          </a:p>
          <a:p>
            <a:pPr marL="175895" indent="-175895"/>
            <a:endParaRPr lang="en-US" dirty="0"/>
          </a:p>
        </p:txBody>
      </p:sp>
      <p:sp>
        <p:nvSpPr>
          <p:cNvPr id="37" name="Freeform 36"/>
          <p:cNvSpPr>
            <a:spLocks/>
          </p:cNvSpPr>
          <p:nvPr/>
        </p:nvSpPr>
        <p:spPr bwMode="auto">
          <a:xfrm>
            <a:off x="9202408" y="4872822"/>
            <a:ext cx="617823" cy="505929"/>
          </a:xfrm>
          <a:custGeom>
            <a:avLst/>
            <a:gdLst>
              <a:gd name="T0" fmla="*/ 120 w 2596"/>
              <a:gd name="T1" fmla="*/ 0 h 2126"/>
              <a:gd name="T2" fmla="*/ 2476 w 2596"/>
              <a:gd name="T3" fmla="*/ 0 h 2126"/>
              <a:gd name="T4" fmla="*/ 2504 w 2596"/>
              <a:gd name="T5" fmla="*/ 3 h 2126"/>
              <a:gd name="T6" fmla="*/ 2528 w 2596"/>
              <a:gd name="T7" fmla="*/ 12 h 2126"/>
              <a:gd name="T8" fmla="*/ 2551 w 2596"/>
              <a:gd name="T9" fmla="*/ 26 h 2126"/>
              <a:gd name="T10" fmla="*/ 2569 w 2596"/>
              <a:gd name="T11" fmla="*/ 44 h 2126"/>
              <a:gd name="T12" fmla="*/ 2584 w 2596"/>
              <a:gd name="T13" fmla="*/ 67 h 2126"/>
              <a:gd name="T14" fmla="*/ 2592 w 2596"/>
              <a:gd name="T15" fmla="*/ 92 h 2126"/>
              <a:gd name="T16" fmla="*/ 2596 w 2596"/>
              <a:gd name="T17" fmla="*/ 119 h 2126"/>
              <a:gd name="T18" fmla="*/ 2596 w 2596"/>
              <a:gd name="T19" fmla="*/ 2007 h 2126"/>
              <a:gd name="T20" fmla="*/ 2592 w 2596"/>
              <a:gd name="T21" fmla="*/ 2035 h 2126"/>
              <a:gd name="T22" fmla="*/ 2584 w 2596"/>
              <a:gd name="T23" fmla="*/ 2060 h 2126"/>
              <a:gd name="T24" fmla="*/ 2569 w 2596"/>
              <a:gd name="T25" fmla="*/ 2082 h 2126"/>
              <a:gd name="T26" fmla="*/ 2551 w 2596"/>
              <a:gd name="T27" fmla="*/ 2100 h 2126"/>
              <a:gd name="T28" fmla="*/ 2528 w 2596"/>
              <a:gd name="T29" fmla="*/ 2114 h 2126"/>
              <a:gd name="T30" fmla="*/ 2504 w 2596"/>
              <a:gd name="T31" fmla="*/ 2123 h 2126"/>
              <a:gd name="T32" fmla="*/ 2476 w 2596"/>
              <a:gd name="T33" fmla="*/ 2126 h 2126"/>
              <a:gd name="T34" fmla="*/ 120 w 2596"/>
              <a:gd name="T35" fmla="*/ 2126 h 2126"/>
              <a:gd name="T36" fmla="*/ 92 w 2596"/>
              <a:gd name="T37" fmla="*/ 2123 h 2126"/>
              <a:gd name="T38" fmla="*/ 67 w 2596"/>
              <a:gd name="T39" fmla="*/ 2114 h 2126"/>
              <a:gd name="T40" fmla="*/ 45 w 2596"/>
              <a:gd name="T41" fmla="*/ 2100 h 2126"/>
              <a:gd name="T42" fmla="*/ 25 w 2596"/>
              <a:gd name="T43" fmla="*/ 2082 h 2126"/>
              <a:gd name="T44" fmla="*/ 12 w 2596"/>
              <a:gd name="T45" fmla="*/ 2060 h 2126"/>
              <a:gd name="T46" fmla="*/ 2 w 2596"/>
              <a:gd name="T47" fmla="*/ 2035 h 2126"/>
              <a:gd name="T48" fmla="*/ 0 w 2596"/>
              <a:gd name="T49" fmla="*/ 2007 h 2126"/>
              <a:gd name="T50" fmla="*/ 0 w 2596"/>
              <a:gd name="T51" fmla="*/ 119 h 2126"/>
              <a:gd name="T52" fmla="*/ 2 w 2596"/>
              <a:gd name="T53" fmla="*/ 92 h 2126"/>
              <a:gd name="T54" fmla="*/ 12 w 2596"/>
              <a:gd name="T55" fmla="*/ 67 h 2126"/>
              <a:gd name="T56" fmla="*/ 25 w 2596"/>
              <a:gd name="T57" fmla="*/ 44 h 2126"/>
              <a:gd name="T58" fmla="*/ 45 w 2596"/>
              <a:gd name="T59" fmla="*/ 26 h 2126"/>
              <a:gd name="T60" fmla="*/ 67 w 2596"/>
              <a:gd name="T61" fmla="*/ 12 h 2126"/>
              <a:gd name="T62" fmla="*/ 92 w 2596"/>
              <a:gd name="T63" fmla="*/ 3 h 2126"/>
              <a:gd name="T64" fmla="*/ 120 w 2596"/>
              <a:gd name="T65" fmla="*/ 0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6" h="2126">
                <a:moveTo>
                  <a:pt x="120" y="0"/>
                </a:moveTo>
                <a:lnTo>
                  <a:pt x="2476" y="0"/>
                </a:lnTo>
                <a:lnTo>
                  <a:pt x="2504" y="3"/>
                </a:lnTo>
                <a:lnTo>
                  <a:pt x="2528" y="12"/>
                </a:lnTo>
                <a:lnTo>
                  <a:pt x="2551" y="26"/>
                </a:lnTo>
                <a:lnTo>
                  <a:pt x="2569" y="44"/>
                </a:lnTo>
                <a:lnTo>
                  <a:pt x="2584" y="67"/>
                </a:lnTo>
                <a:lnTo>
                  <a:pt x="2592" y="92"/>
                </a:lnTo>
                <a:lnTo>
                  <a:pt x="2596" y="119"/>
                </a:lnTo>
                <a:lnTo>
                  <a:pt x="2596" y="2007"/>
                </a:lnTo>
                <a:lnTo>
                  <a:pt x="2592" y="2035"/>
                </a:lnTo>
                <a:lnTo>
                  <a:pt x="2584" y="2060"/>
                </a:lnTo>
                <a:lnTo>
                  <a:pt x="2569" y="2082"/>
                </a:lnTo>
                <a:lnTo>
                  <a:pt x="2551" y="2100"/>
                </a:lnTo>
                <a:lnTo>
                  <a:pt x="2528" y="2114"/>
                </a:lnTo>
                <a:lnTo>
                  <a:pt x="2504" y="2123"/>
                </a:lnTo>
                <a:lnTo>
                  <a:pt x="2476" y="2126"/>
                </a:lnTo>
                <a:lnTo>
                  <a:pt x="120" y="2126"/>
                </a:lnTo>
                <a:lnTo>
                  <a:pt x="92" y="2123"/>
                </a:lnTo>
                <a:lnTo>
                  <a:pt x="67" y="2114"/>
                </a:lnTo>
                <a:lnTo>
                  <a:pt x="45" y="2100"/>
                </a:lnTo>
                <a:lnTo>
                  <a:pt x="25" y="2082"/>
                </a:lnTo>
                <a:lnTo>
                  <a:pt x="12" y="2060"/>
                </a:lnTo>
                <a:lnTo>
                  <a:pt x="2" y="2035"/>
                </a:lnTo>
                <a:lnTo>
                  <a:pt x="0" y="2007"/>
                </a:lnTo>
                <a:lnTo>
                  <a:pt x="0" y="119"/>
                </a:lnTo>
                <a:lnTo>
                  <a:pt x="2" y="92"/>
                </a:lnTo>
                <a:lnTo>
                  <a:pt x="12" y="67"/>
                </a:lnTo>
                <a:lnTo>
                  <a:pt x="25" y="44"/>
                </a:lnTo>
                <a:lnTo>
                  <a:pt x="45" y="26"/>
                </a:lnTo>
                <a:lnTo>
                  <a:pt x="67" y="12"/>
                </a:lnTo>
                <a:lnTo>
                  <a:pt x="92" y="3"/>
                </a:lnTo>
                <a:lnTo>
                  <a:pt x="120"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 name="TextBox 3">
            <a:extLst>
              <a:ext uri="{FF2B5EF4-FFF2-40B4-BE49-F238E27FC236}">
                <a16:creationId xmlns:a16="http://schemas.microsoft.com/office/drawing/2014/main" id="{CD8042B1-DB4A-4037-A1D0-C9B2B05BA67F}"/>
              </a:ext>
            </a:extLst>
          </p:cNvPr>
          <p:cNvSpPr txBox="1"/>
          <p:nvPr/>
        </p:nvSpPr>
        <p:spPr>
          <a:xfrm>
            <a:off x="788387" y="2324446"/>
            <a:ext cx="10266159" cy="2368475"/>
          </a:xfrm>
          <a:prstGeom prst="rect">
            <a:avLst/>
          </a:prstGeom>
          <a:solidFill>
            <a:schemeClr val="tx1"/>
          </a:solidFill>
          <a:effectLst/>
        </p:spPr>
        <p:txBody>
          <a:bodyPr wrap="square" lIns="0" tIns="0" rIns="0" bIns="0" rtlCol="0" anchor="t">
            <a:noAutofit/>
          </a:bodyPr>
          <a:lstStyle/>
          <a:p>
            <a:pPr>
              <a:defRPr/>
            </a:pPr>
            <a:endParaRPr kumimoji="0" lang="en-US" sz="1800" b="0" i="0" u="none" strike="noStrike" kern="1200" cap="none" spc="0" normalizeH="0" baseline="0" noProof="0" dirty="0">
              <a:ln>
                <a:noFill/>
              </a:ln>
              <a:solidFill>
                <a:srgbClr val="008000"/>
              </a:solidFill>
              <a:effectLst/>
              <a:uLnTx/>
              <a:uFillTx/>
              <a:latin typeface="Consolas" panose="020B0609020204030204" pitchFamily="49" charset="0"/>
              <a:ea typeface="ＭＳ Ｐゴシック"/>
            </a:endParaRPr>
          </a:p>
          <a:p>
            <a:pPr>
              <a:defRPr/>
            </a:pPr>
            <a:r>
              <a:rPr lang="en-US" dirty="0">
                <a:solidFill>
                  <a:srgbClr val="000000"/>
                </a:solidFill>
                <a:latin typeface="Consolas"/>
                <a:ea typeface="ＭＳ Ｐゴシック"/>
              </a:rPr>
              <a:t>  </a:t>
            </a:r>
            <a:r>
              <a:rPr lang="en-US" dirty="0">
                <a:solidFill>
                  <a:srgbClr val="0000FF"/>
                </a:solidFill>
                <a:latin typeface="Consolas"/>
                <a:ea typeface="ＭＳ Ｐゴシック"/>
              </a:rPr>
              <a:t>var</a:t>
            </a:r>
            <a:r>
              <a:rPr lang="en-US" dirty="0">
                <a:solidFill>
                  <a:srgbClr val="000000"/>
                </a:solidFill>
                <a:latin typeface="Consolas"/>
                <a:ea typeface="ＭＳ Ｐゴシック"/>
              </a:rPr>
              <a:t> </a:t>
            </a:r>
            <a:r>
              <a:rPr lang="en-US" dirty="0" err="1">
                <a:solidFill>
                  <a:srgbClr val="000000"/>
                </a:solidFill>
                <a:latin typeface="Consolas"/>
                <a:ea typeface="ＭＳ Ｐゴシック"/>
              </a:rPr>
              <a:t>featlayer</a:t>
            </a:r>
            <a:r>
              <a:rPr lang="en-US" dirty="0">
                <a:solidFill>
                  <a:srgbClr val="000000"/>
                </a:solidFill>
                <a:latin typeface="Consolas"/>
                <a:ea typeface="ＭＳ Ｐゴシック"/>
              </a:rPr>
              <a:t> = … ;</a:t>
            </a:r>
            <a:r>
              <a:rPr lang="en-US" dirty="0">
                <a:solidFill>
                  <a:srgbClr val="008000"/>
                </a:solidFill>
                <a:latin typeface="Consolas"/>
                <a:ea typeface="ＭＳ Ｐゴシック"/>
              </a:rPr>
              <a:t>//acquire a layer</a:t>
            </a:r>
          </a:p>
          <a:p>
            <a:pPr>
              <a:defRPr/>
            </a:pPr>
            <a:r>
              <a:rPr lang="en-US" dirty="0">
                <a:solidFill>
                  <a:srgbClr val="008000"/>
                </a:solidFill>
                <a:latin typeface="Consolas"/>
                <a:ea typeface="ＭＳ Ｐゴシック"/>
              </a:rPr>
              <a:t>  </a:t>
            </a:r>
            <a:r>
              <a:rPr lang="en-US" dirty="0">
                <a:solidFill>
                  <a:srgbClr val="0000FF"/>
                </a:solidFill>
                <a:latin typeface="Consolas"/>
                <a:ea typeface="ＭＳ Ｐゴシック"/>
              </a:rPr>
              <a:t>var</a:t>
            </a:r>
            <a:r>
              <a:rPr lang="en-US" dirty="0">
                <a:solidFill>
                  <a:srgbClr val="000000"/>
                </a:solidFill>
                <a:latin typeface="Consolas"/>
                <a:ea typeface="ＭＳ Ｐゴシック"/>
              </a:rPr>
              <a:t> dataset = </a:t>
            </a:r>
            <a:r>
              <a:rPr lang="en-US" dirty="0" err="1">
                <a:solidFill>
                  <a:srgbClr val="000000"/>
                </a:solidFill>
                <a:latin typeface="Consolas"/>
                <a:ea typeface="ＭＳ Ｐゴシック"/>
              </a:rPr>
              <a:t>featlayer.</a:t>
            </a:r>
            <a:r>
              <a:rPr lang="en-US" dirty="0" err="1">
                <a:solidFill>
                  <a:schemeClr val="accent6">
                    <a:lumMod val="50000"/>
                  </a:schemeClr>
                </a:solidFill>
                <a:latin typeface="Consolas"/>
                <a:ea typeface="ＭＳ Ｐゴシック"/>
              </a:rPr>
              <a:t>GetTable</a:t>
            </a:r>
            <a:r>
              <a:rPr lang="en-US" dirty="0">
                <a:solidFill>
                  <a:schemeClr val="accent6">
                    <a:lumMod val="50000"/>
                  </a:schemeClr>
                </a:solidFill>
                <a:latin typeface="Consolas"/>
                <a:ea typeface="ＭＳ Ｐゴシック"/>
              </a:rPr>
              <a:t>()</a:t>
            </a:r>
            <a:r>
              <a:rPr lang="en-US" dirty="0">
                <a:solidFill>
                  <a:srgbClr val="000000"/>
                </a:solidFill>
                <a:latin typeface="Consolas"/>
                <a:ea typeface="ＭＳ Ｐゴシック"/>
              </a:rPr>
              <a:t>;</a:t>
            </a:r>
            <a:r>
              <a:rPr lang="en-US" dirty="0">
                <a:solidFill>
                  <a:srgbClr val="008000"/>
                </a:solidFill>
                <a:latin typeface="Consolas"/>
                <a:ea typeface="ＭＳ Ｐゴシック"/>
              </a:rPr>
              <a:t>//get the </a:t>
            </a:r>
            <a:r>
              <a:rPr lang="en-US" dirty="0" err="1">
                <a:solidFill>
                  <a:srgbClr val="008000"/>
                </a:solidFill>
                <a:latin typeface="Consolas"/>
                <a:ea typeface="ＭＳ Ｐゴシック"/>
              </a:rPr>
              <a:t>datasource</a:t>
            </a:r>
            <a:endParaRPr lang="en-US" dirty="0">
              <a:solidFill>
                <a:srgbClr val="008000"/>
              </a:solidFill>
              <a:latin typeface="Consolas"/>
              <a:ea typeface="ＭＳ Ｐゴシック"/>
            </a:endParaRPr>
          </a:p>
          <a:p>
            <a:pPr>
              <a:defRPr/>
            </a:pPr>
            <a:endParaRPr lang="en-US" dirty="0">
              <a:solidFill>
                <a:srgbClr val="0000FF"/>
              </a:solidFill>
              <a:latin typeface="Consolas"/>
              <a:ea typeface="ＭＳ Ｐゴシック"/>
            </a:endParaRPr>
          </a:p>
          <a:p>
            <a:pPr>
              <a:defRPr/>
            </a:pPr>
            <a:r>
              <a:rPr lang="en-US" dirty="0">
                <a:solidFill>
                  <a:srgbClr val="008000"/>
                </a:solidFill>
                <a:latin typeface="Consolas"/>
                <a:ea typeface="ＭＳ Ｐゴシック"/>
              </a:rPr>
              <a:t>  //Check the underlying dataset </a:t>
            </a:r>
            <a:r>
              <a:rPr lang="en-US" dirty="0" err="1">
                <a:solidFill>
                  <a:srgbClr val="008000"/>
                </a:solidFill>
                <a:latin typeface="Consolas"/>
                <a:ea typeface="ＭＳ Ｐゴシック"/>
              </a:rPr>
              <a:t>RegistrationType</a:t>
            </a:r>
            <a:endParaRPr lang="en-US" dirty="0"/>
          </a:p>
          <a:p>
            <a:pPr>
              <a:defRPr/>
            </a:pPr>
            <a:r>
              <a:rPr lang="en-US" dirty="0">
                <a:solidFill>
                  <a:srgbClr val="0000FF"/>
                </a:solidFill>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lang="en-US" dirty="0" err="1">
                <a:solidFill>
                  <a:srgbClr val="000000"/>
                </a:solidFill>
                <a:latin typeface="Consolas"/>
                <a:ea typeface="ＭＳ Ｐゴシック"/>
              </a:rPr>
              <a:t>regType</a:t>
            </a: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lang="en-US" dirty="0" err="1">
                <a:solidFill>
                  <a:srgbClr val="000000"/>
                </a:solidFill>
                <a:latin typeface="Consolas"/>
                <a:ea typeface="ＭＳ Ｐゴシック"/>
              </a:rPr>
              <a:t>dataset.</a:t>
            </a:r>
            <a:r>
              <a:rPr lang="en-US" dirty="0" err="1">
                <a:solidFill>
                  <a:schemeClr val="accent6">
                    <a:lumMod val="50000"/>
                  </a:schemeClr>
                </a:solidFill>
                <a:latin typeface="Consolas"/>
                <a:ea typeface="ＭＳ Ｐゴシック"/>
              </a:rPr>
              <a:t>GetRegistrationType</a:t>
            </a:r>
            <a:r>
              <a:rPr lang="en-US" dirty="0">
                <a:solidFill>
                  <a:schemeClr val="accent6">
                    <a:lumMod val="50000"/>
                  </a:schemeClr>
                </a:solidFill>
                <a:latin typeface="Consolas"/>
                <a:ea typeface="ＭＳ Ｐゴシック"/>
              </a:rPr>
              <a:t>()</a:t>
            </a:r>
            <a:r>
              <a:rPr lang="en-US" dirty="0">
                <a:solidFill>
                  <a:srgbClr val="000000"/>
                </a:solidFill>
                <a:latin typeface="Consolas"/>
                <a:ea typeface="ＭＳ Ｐゴシック"/>
              </a:rPr>
              <a:t>;</a:t>
            </a:r>
            <a:endParaRPr lang="en-US" dirty="0">
              <a:ea typeface="+mn-lt"/>
              <a:cs typeface="+mn-lt"/>
            </a:endParaRPr>
          </a:p>
          <a:p>
            <a:pPr>
              <a:defRPr/>
            </a:pPr>
            <a:r>
              <a:rPr lang="en-US" dirty="0">
                <a:solidFill>
                  <a:srgbClr val="000000"/>
                </a:solidFill>
                <a:latin typeface="Consolas"/>
                <a:ea typeface="ＭＳ Ｐゴシック"/>
              </a:rPr>
              <a:t>  </a:t>
            </a:r>
            <a:r>
              <a:rPr lang="en-US" dirty="0">
                <a:solidFill>
                  <a:srgbClr val="0000FF"/>
                </a:solidFill>
                <a:latin typeface="Consolas"/>
                <a:ea typeface="ＭＳ Ｐゴシック"/>
              </a:rPr>
              <a:t>var</a:t>
            </a:r>
            <a:r>
              <a:rPr lang="en-US" dirty="0">
                <a:solidFill>
                  <a:srgbClr val="000000"/>
                </a:solidFill>
                <a:latin typeface="Consolas"/>
                <a:ea typeface="ＭＳ Ｐゴシック"/>
              </a:rPr>
              <a:t> </a:t>
            </a:r>
            <a:r>
              <a:rPr lang="en-US" dirty="0" err="1">
                <a:solidFill>
                  <a:srgbClr val="000000"/>
                </a:solidFill>
                <a:latin typeface="Consolas"/>
                <a:ea typeface="ＭＳ Ｐゴシック"/>
              </a:rPr>
              <a:t>isNonVersioned</a:t>
            </a:r>
            <a:r>
              <a:rPr lang="en-US" dirty="0">
                <a:solidFill>
                  <a:srgbClr val="000000"/>
                </a:solidFill>
                <a:latin typeface="Consolas"/>
                <a:ea typeface="ＭＳ Ｐゴシック"/>
              </a:rPr>
              <a:t> = (</a:t>
            </a:r>
            <a:r>
              <a:rPr lang="en-US" dirty="0" err="1">
                <a:solidFill>
                  <a:srgbClr val="000000"/>
                </a:solidFill>
                <a:latin typeface="Consolas"/>
                <a:ea typeface="ＭＳ Ｐゴシック"/>
              </a:rPr>
              <a:t>regType</a:t>
            </a:r>
            <a:r>
              <a:rPr lang="en-US" dirty="0">
                <a:solidFill>
                  <a:schemeClr val="accent6">
                    <a:lumMod val="50000"/>
                  </a:schemeClr>
                </a:solidFill>
                <a:latin typeface="Consolas"/>
                <a:ea typeface="ＭＳ Ｐゴシック"/>
              </a:rPr>
              <a:t> == </a:t>
            </a:r>
            <a:r>
              <a:rPr lang="en-US" dirty="0" err="1">
                <a:solidFill>
                  <a:srgbClr val="2B91AF"/>
                </a:solidFill>
                <a:latin typeface="Consolas"/>
                <a:ea typeface="ＭＳ Ｐゴシック"/>
              </a:rPr>
              <a:t>RegistrationType</a:t>
            </a:r>
            <a:r>
              <a:rPr lang="en-US" dirty="0" err="1">
                <a:solidFill>
                  <a:srgbClr val="000000"/>
                </a:solidFill>
                <a:latin typeface="Consolas"/>
                <a:ea typeface="ＭＳ Ｐゴシック"/>
              </a:rPr>
              <a:t>.Nonversioned</a:t>
            </a:r>
            <a:r>
              <a:rPr lang="en-US" dirty="0">
                <a:solidFill>
                  <a:srgbClr val="000000"/>
                </a:solidFill>
                <a:latin typeface="Consolas"/>
                <a:ea typeface="ＭＳ Ｐゴシック"/>
              </a:rPr>
              <a:t>);</a:t>
            </a:r>
          </a:p>
          <a:p>
            <a:pPr>
              <a:defRPr/>
            </a:pPr>
            <a:r>
              <a:rPr lang="en-US" dirty="0">
                <a:solidFill>
                  <a:srgbClr val="0000FF"/>
                </a:solidFill>
                <a:latin typeface="Consolas"/>
                <a:ea typeface="ＭＳ Ｐゴシック"/>
              </a:rPr>
              <a:t>  </a:t>
            </a:r>
            <a:endParaRPr lang="en-US" sz="1800" b="0" i="0" u="none" strike="noStrike" kern="1200" cap="none" spc="0" normalizeH="0" baseline="0" noProof="0" dirty="0">
              <a:ln>
                <a:noFill/>
              </a:ln>
              <a:solidFill>
                <a:srgbClr val="000000"/>
              </a:solidFill>
              <a:effectLst/>
              <a:uLnTx/>
              <a:uFillTx/>
              <a:latin typeface="Consolas"/>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30" name="Content Placeholder 3">
            <a:extLst>
              <a:ext uri="{FF2B5EF4-FFF2-40B4-BE49-F238E27FC236}">
                <a16:creationId xmlns:a16="http://schemas.microsoft.com/office/drawing/2014/main" id="{059E3926-35FC-4F00-9FB2-5C6E88248C88}"/>
              </a:ext>
            </a:extLst>
          </p:cNvPr>
          <p:cNvSpPr txBox="1">
            <a:spLocks/>
          </p:cNvSpPr>
          <p:nvPr/>
        </p:nvSpPr>
        <p:spPr>
          <a:xfrm>
            <a:off x="826844" y="5129868"/>
            <a:ext cx="10597896" cy="1630561"/>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1"/>
            <a:r>
              <a:rPr lang="en-US" dirty="0"/>
              <a:t>*</a:t>
            </a:r>
            <a:r>
              <a:rPr lang="en-US" dirty="0" err="1">
                <a:latin typeface="Consolas" panose="020B0609020204030204" pitchFamily="49" charset="0"/>
              </a:rPr>
              <a:t>RegistrationType.Versioned</a:t>
            </a:r>
            <a:r>
              <a:rPr lang="en-US" dirty="0"/>
              <a:t>:</a:t>
            </a:r>
          </a:p>
          <a:p>
            <a:pPr lvl="2"/>
            <a:r>
              <a:rPr lang="en-US" sz="1800" dirty="0"/>
              <a:t>Use the Datastore </a:t>
            </a:r>
            <a:r>
              <a:rPr lang="en-US" sz="1800" dirty="0" err="1">
                <a:latin typeface="Consolas" panose="020B0609020204030204" pitchFamily="49" charset="0"/>
              </a:rPr>
              <a:t>ServiceConnectionProperties.Version</a:t>
            </a:r>
            <a:r>
              <a:rPr lang="en-US" sz="1800" dirty="0">
                <a:latin typeface="Consolas" panose="020B0609020204030204" pitchFamily="49" charset="0"/>
              </a:rPr>
              <a:t> </a:t>
            </a:r>
            <a:r>
              <a:rPr lang="en-US" sz="1800" dirty="0"/>
              <a:t>property</a:t>
            </a:r>
          </a:p>
          <a:p>
            <a:pPr lvl="1"/>
            <a:r>
              <a:rPr lang="en-US" dirty="0"/>
              <a:t>		Check for </a:t>
            </a:r>
            <a:r>
              <a:rPr lang="en-US" dirty="0" err="1"/>
              <a:t>sde.Default</a:t>
            </a:r>
            <a:r>
              <a:rPr lang="en-US" dirty="0"/>
              <a:t> or a Named version</a:t>
            </a:r>
          </a:p>
          <a:p>
            <a:pPr lvl="1"/>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endParaRPr lang="en-US" dirty="0"/>
          </a:p>
          <a:p>
            <a:pPr marL="283464" lvl="1" indent="0">
              <a:buFont typeface="Lucida Grande"/>
              <a:buNone/>
            </a:pPr>
            <a:r>
              <a:rPr lang="en-US" dirty="0"/>
              <a:t>											                                                      </a:t>
            </a:r>
          </a:p>
          <a:p>
            <a:pPr lvl="1"/>
            <a:endParaRPr lang="en-US" dirty="0"/>
          </a:p>
          <a:p>
            <a:pPr lvl="1"/>
            <a:endParaRPr lang="en-US" dirty="0"/>
          </a:p>
        </p:txBody>
      </p:sp>
    </p:spTree>
    <p:extLst>
      <p:ext uri="{BB962C8B-B14F-4D97-AF65-F5344CB8AC3E}">
        <p14:creationId xmlns:p14="http://schemas.microsoft.com/office/powerpoint/2010/main" val="3229607623"/>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6" name="Text Placeholder 5"/>
          <p:cNvSpPr>
            <a:spLocks noGrp="1"/>
          </p:cNvSpPr>
          <p:nvPr>
            <p:ph type="body" idx="1"/>
          </p:nvPr>
        </p:nvSpPr>
        <p:spPr>
          <a:xfrm>
            <a:off x="5872690" y="3482123"/>
            <a:ext cx="4527741" cy="338554"/>
          </a:xfrm>
        </p:spPr>
        <p:txBody>
          <a:bodyPr/>
          <a:lstStyle/>
          <a:p>
            <a:r>
              <a:rPr lang="en-US">
                <a:solidFill>
                  <a:srgbClr val="FDEBD7"/>
                </a:solidFill>
              </a:rPr>
              <a:t>Editing feature services</a:t>
            </a:r>
          </a:p>
        </p:txBody>
      </p:sp>
      <p:sp>
        <p:nvSpPr>
          <p:cNvPr id="5" name="Title 4"/>
          <p:cNvSpPr>
            <a:spLocks noGrp="1"/>
          </p:cNvSpPr>
          <p:nvPr>
            <p:ph type="title"/>
          </p:nvPr>
        </p:nvSpPr>
        <p:spPr>
          <a:xfrm>
            <a:off x="5872690" y="2832461"/>
            <a:ext cx="4527741" cy="584775"/>
          </a:xfrm>
        </p:spPr>
        <p:txBody>
          <a:bodyPr/>
          <a:lstStyle/>
          <a:p>
            <a:r>
              <a:rPr lang="en-US"/>
              <a:t>Demo</a:t>
            </a:r>
          </a:p>
        </p:txBody>
      </p:sp>
    </p:spTree>
    <p:extLst>
      <p:ext uri="{BB962C8B-B14F-4D97-AF65-F5344CB8AC3E}">
        <p14:creationId xmlns:p14="http://schemas.microsoft.com/office/powerpoint/2010/main" val="1964768190"/>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B60814F9-F48C-4602-9EFA-DCD9DD9AF0B1}"/>
              </a:ext>
            </a:extLst>
          </p:cNvPr>
          <p:cNvGrpSpPr/>
          <p:nvPr/>
        </p:nvGrpSpPr>
        <p:grpSpPr>
          <a:xfrm>
            <a:off x="-20105" y="-16011"/>
            <a:ext cx="12218379" cy="7225075"/>
            <a:chOff x="-11140" y="-16011"/>
            <a:chExt cx="12218379" cy="7225075"/>
          </a:xfrm>
        </p:grpSpPr>
        <p:sp>
          <p:nvSpPr>
            <p:cNvPr id="18" name="gradient background1">
              <a:extLst>
                <a:ext uri="{FF2B5EF4-FFF2-40B4-BE49-F238E27FC236}">
                  <a16:creationId xmlns:a16="http://schemas.microsoft.com/office/drawing/2014/main" id="{A979910E-16FF-4024-829C-89C5D5B61DE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22" name="Group 21">
              <a:extLst>
                <a:ext uri="{FF2B5EF4-FFF2-40B4-BE49-F238E27FC236}">
                  <a16:creationId xmlns:a16="http://schemas.microsoft.com/office/drawing/2014/main" id="{EFD632D2-3128-4269-9FA6-85FA827F5B65}"/>
                </a:ext>
              </a:extLst>
            </p:cNvPr>
            <p:cNvGrpSpPr/>
            <p:nvPr/>
          </p:nvGrpSpPr>
          <p:grpSpPr>
            <a:xfrm>
              <a:off x="-11140" y="2"/>
              <a:ext cx="12199425" cy="7209062"/>
              <a:chOff x="-11140" y="2"/>
              <a:chExt cx="12199425" cy="7209062"/>
            </a:xfrm>
          </p:grpSpPr>
          <p:grpSp>
            <p:nvGrpSpPr>
              <p:cNvPr id="23" name="Group 22">
                <a:extLst>
                  <a:ext uri="{FF2B5EF4-FFF2-40B4-BE49-F238E27FC236}">
                    <a16:creationId xmlns:a16="http://schemas.microsoft.com/office/drawing/2014/main" id="{4AB35E4D-8E1E-4923-91D3-954043884154}"/>
                  </a:ext>
                </a:extLst>
              </p:cNvPr>
              <p:cNvGrpSpPr/>
              <p:nvPr/>
            </p:nvGrpSpPr>
            <p:grpSpPr>
              <a:xfrm>
                <a:off x="-11140" y="2"/>
                <a:ext cx="12199425" cy="6888971"/>
                <a:chOff x="-7428" y="-16011"/>
                <a:chExt cx="12199425" cy="6888971"/>
              </a:xfrm>
            </p:grpSpPr>
            <p:pic>
              <p:nvPicPr>
                <p:cNvPr id="29" name="Picture 28">
                  <a:extLst>
                    <a:ext uri="{FF2B5EF4-FFF2-40B4-BE49-F238E27FC236}">
                      <a16:creationId xmlns:a16="http://schemas.microsoft.com/office/drawing/2014/main" id="{75802359-72A0-4123-972E-12DB3E3F6ABD}"/>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9940" r="-10727"/>
                <a:stretch/>
              </p:blipFill>
              <p:spPr>
                <a:xfrm>
                  <a:off x="-7428" y="4530812"/>
                  <a:ext cx="3953920" cy="2342148"/>
                </a:xfrm>
                <a:prstGeom prst="rect">
                  <a:avLst/>
                </a:prstGeom>
              </p:spPr>
            </p:pic>
            <p:grpSp>
              <p:nvGrpSpPr>
                <p:cNvPr id="30" name="Group 29">
                  <a:extLst>
                    <a:ext uri="{FF2B5EF4-FFF2-40B4-BE49-F238E27FC236}">
                      <a16:creationId xmlns:a16="http://schemas.microsoft.com/office/drawing/2014/main" id="{D6C48CC3-2D84-4D15-861D-CD4D90F18860}"/>
                    </a:ext>
                  </a:extLst>
                </p:cNvPr>
                <p:cNvGrpSpPr/>
                <p:nvPr/>
              </p:nvGrpSpPr>
              <p:grpSpPr>
                <a:xfrm>
                  <a:off x="10445577" y="-16011"/>
                  <a:ext cx="1746420" cy="1226973"/>
                  <a:chOff x="10445577" y="-16011"/>
                  <a:chExt cx="1746420" cy="1226973"/>
                </a:xfrm>
              </p:grpSpPr>
              <p:pic>
                <p:nvPicPr>
                  <p:cNvPr id="31" name="Picture 30">
                    <a:extLst>
                      <a:ext uri="{FF2B5EF4-FFF2-40B4-BE49-F238E27FC236}">
                        <a16:creationId xmlns:a16="http://schemas.microsoft.com/office/drawing/2014/main" id="{CBE32002-2619-4ECA-A5BE-9D70CFECBD3B}"/>
                      </a:ext>
                    </a:extLst>
                  </p:cNvPr>
                  <p:cNvPicPr>
                    <a:picLocks noChangeAspect="1"/>
                  </p:cNvPicPr>
                  <p:nvPr/>
                </p:nvPicPr>
                <p:blipFill rotWithShape="1">
                  <a:blip r:embed="rId4" cstate="screen">
                    <a:alphaModFix amt="67000"/>
                    <a:extLst>
                      <a:ext uri="{28A0092B-C50C-407E-A947-70E740481C1C}">
                        <a14:useLocalDpi xmlns:a14="http://schemas.microsoft.com/office/drawing/2010/main"/>
                      </a:ext>
                    </a:extLst>
                  </a:blip>
                  <a:srcRect/>
                  <a:stretch/>
                </p:blipFill>
                <p:spPr>
                  <a:xfrm rot="10800000">
                    <a:off x="10445577" y="-16011"/>
                    <a:ext cx="1746420" cy="1226973"/>
                  </a:xfrm>
                  <a:prstGeom prst="rect">
                    <a:avLst/>
                  </a:prstGeom>
                </p:spPr>
              </p:pic>
              <p:pic>
                <p:nvPicPr>
                  <p:cNvPr id="32" name="Picture 31">
                    <a:extLst>
                      <a:ext uri="{FF2B5EF4-FFF2-40B4-BE49-F238E27FC236}">
                        <a16:creationId xmlns:a16="http://schemas.microsoft.com/office/drawing/2014/main" id="{28531C1A-A214-4B30-B75A-0D3834941A5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33" name="Picture 32">
                    <a:extLst>
                      <a:ext uri="{FF2B5EF4-FFF2-40B4-BE49-F238E27FC236}">
                        <a16:creationId xmlns:a16="http://schemas.microsoft.com/office/drawing/2014/main" id="{DC2F94FB-DADC-4D58-843F-99BA655291DA}"/>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34" name="Picture 33">
                    <a:extLst>
                      <a:ext uri="{FF2B5EF4-FFF2-40B4-BE49-F238E27FC236}">
                        <a16:creationId xmlns:a16="http://schemas.microsoft.com/office/drawing/2014/main" id="{658152FF-679B-4005-A701-2186B7630FF3}"/>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pic>
            <p:nvPicPr>
              <p:cNvPr id="26" name="Picture 25">
                <a:extLst>
                  <a:ext uri="{FF2B5EF4-FFF2-40B4-BE49-F238E27FC236}">
                    <a16:creationId xmlns:a16="http://schemas.microsoft.com/office/drawing/2014/main" id="{13A09924-37C0-4146-AD03-06F2A23A87C4}"/>
                  </a:ext>
                </a:extLst>
              </p:cNvPr>
              <p:cNvPicPr>
                <a:picLocks noChangeAspect="1"/>
              </p:cNvPicPr>
              <p:nvPr/>
            </p:nvPicPr>
            <p:blipFill>
              <a:blip r:embed="rId8">
                <a:alphaModFix amt="90000"/>
              </a:blip>
              <a:stretch>
                <a:fillRect/>
              </a:stretch>
            </p:blipFill>
            <p:spPr>
              <a:xfrm>
                <a:off x="459373" y="5557701"/>
                <a:ext cx="1526260" cy="1651363"/>
              </a:xfrm>
              <a:prstGeom prst="rect">
                <a:avLst/>
              </a:prstGeom>
            </p:spPr>
          </p:pic>
          <p:pic>
            <p:nvPicPr>
              <p:cNvPr id="27" name="Picture 26">
                <a:extLst>
                  <a:ext uri="{FF2B5EF4-FFF2-40B4-BE49-F238E27FC236}">
                    <a16:creationId xmlns:a16="http://schemas.microsoft.com/office/drawing/2014/main" id="{B60A59B2-1A20-4EDB-95F4-D71483490A1F}"/>
                  </a:ext>
                </a:extLst>
              </p:cNvPr>
              <p:cNvPicPr>
                <a:picLocks noChangeAspect="1"/>
              </p:cNvPicPr>
              <p:nvPr/>
            </p:nvPicPr>
            <p:blipFill>
              <a:blip r:embed="rId8">
                <a:alphaModFix amt="81000"/>
              </a:blip>
              <a:stretch>
                <a:fillRect/>
              </a:stretch>
            </p:blipFill>
            <p:spPr>
              <a:xfrm>
                <a:off x="200791" y="5023583"/>
                <a:ext cx="566651" cy="613097"/>
              </a:xfrm>
              <a:prstGeom prst="rect">
                <a:avLst/>
              </a:prstGeom>
            </p:spPr>
          </p:pic>
          <p:pic>
            <p:nvPicPr>
              <p:cNvPr id="28" name="Picture 27">
                <a:extLst>
                  <a:ext uri="{FF2B5EF4-FFF2-40B4-BE49-F238E27FC236}">
                    <a16:creationId xmlns:a16="http://schemas.microsoft.com/office/drawing/2014/main" id="{98B4CE14-7843-4C9E-AAA0-745580C522F4}"/>
                  </a:ext>
                </a:extLst>
              </p:cNvPr>
              <p:cNvPicPr>
                <a:picLocks noChangeAspect="1"/>
              </p:cNvPicPr>
              <p:nvPr/>
            </p:nvPicPr>
            <p:blipFill>
              <a:blip r:embed="rId9">
                <a:alphaModFix amt="73000"/>
              </a:blip>
              <a:stretch>
                <a:fillRect/>
              </a:stretch>
            </p:blipFill>
            <p:spPr>
              <a:xfrm>
                <a:off x="2250821" y="5636680"/>
                <a:ext cx="384123" cy="415268"/>
              </a:xfrm>
              <a:prstGeom prst="rect">
                <a:avLst/>
              </a:prstGeom>
            </p:spPr>
          </p:pic>
        </p:grpSp>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r>
              <a:rPr lang="en-US">
                <a:solidFill>
                  <a:srgbClr val="FDEBD7"/>
                </a:solidFill>
              </a:rPr>
              <a:t>aka Tips and Tricks</a:t>
            </a: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p:txBody>
          <a:bodyPr/>
          <a:lstStyle/>
          <a:p>
            <a:r>
              <a:rPr lang="en-US"/>
              <a:t>Special considerations</a:t>
            </a:r>
          </a:p>
        </p:txBody>
      </p:sp>
    </p:spTree>
    <p:extLst>
      <p:ext uri="{BB962C8B-B14F-4D97-AF65-F5344CB8AC3E}">
        <p14:creationId xmlns:p14="http://schemas.microsoft.com/office/powerpoint/2010/main" val="4133994652"/>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496B015B-5FDD-4A56-977B-9A23B1A6B85B}"/>
              </a:ext>
            </a:extLst>
          </p:cNvPr>
          <p:cNvGrpSpPr/>
          <p:nvPr/>
        </p:nvGrpSpPr>
        <p:grpSpPr>
          <a:xfrm>
            <a:off x="-16394" y="-8965"/>
            <a:ext cx="12223812" cy="6885432"/>
            <a:chOff x="-7429" y="0"/>
            <a:chExt cx="12223812" cy="6885432"/>
          </a:xfrm>
        </p:grpSpPr>
        <p:sp>
          <p:nvSpPr>
            <p:cNvPr id="45" name="shading (lower right)">
              <a:extLst>
                <a:ext uri="{FF2B5EF4-FFF2-40B4-BE49-F238E27FC236}">
                  <a16:creationId xmlns:a16="http://schemas.microsoft.com/office/drawing/2014/main" id="{C059B743-2B78-48B2-9C0D-CCF9F035299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6" name="Group 45">
              <a:extLst>
                <a:ext uri="{FF2B5EF4-FFF2-40B4-BE49-F238E27FC236}">
                  <a16:creationId xmlns:a16="http://schemas.microsoft.com/office/drawing/2014/main" id="{8B55364A-164F-4B7B-93EF-AFF5175B8C27}"/>
                </a:ext>
              </a:extLst>
            </p:cNvPr>
            <p:cNvGrpSpPr/>
            <p:nvPr/>
          </p:nvGrpSpPr>
          <p:grpSpPr>
            <a:xfrm>
              <a:off x="0" y="0"/>
              <a:ext cx="12192000" cy="6858000"/>
              <a:chOff x="0" y="0"/>
              <a:chExt cx="12192000" cy="6858000"/>
            </a:xfrm>
          </p:grpSpPr>
          <p:grpSp>
            <p:nvGrpSpPr>
              <p:cNvPr id="48" name="Group 47" hidden="1">
                <a:extLst>
                  <a:ext uri="{FF2B5EF4-FFF2-40B4-BE49-F238E27FC236}">
                    <a16:creationId xmlns:a16="http://schemas.microsoft.com/office/drawing/2014/main" id="{9B34F483-A33B-4BFB-8CB6-B4BBFBC47F00}"/>
                  </a:ext>
                </a:extLst>
              </p:cNvPr>
              <p:cNvGrpSpPr/>
              <p:nvPr/>
            </p:nvGrpSpPr>
            <p:grpSpPr>
              <a:xfrm>
                <a:off x="0" y="0"/>
                <a:ext cx="12192000" cy="6858000"/>
                <a:chOff x="0" y="0"/>
                <a:chExt cx="12192000" cy="6858000"/>
              </a:xfrm>
            </p:grpSpPr>
            <p:sp>
              <p:nvSpPr>
                <p:cNvPr id="66" name="Rectangle 65">
                  <a:extLst>
                    <a:ext uri="{FF2B5EF4-FFF2-40B4-BE49-F238E27FC236}">
                      <a16:creationId xmlns:a16="http://schemas.microsoft.com/office/drawing/2014/main" id="{DB918A1D-38B8-4542-AEC1-AE5FB925591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7" name="Picture 66">
                  <a:extLst>
                    <a:ext uri="{FF2B5EF4-FFF2-40B4-BE49-F238E27FC236}">
                      <a16:creationId xmlns:a16="http://schemas.microsoft.com/office/drawing/2014/main" id="{34FB32A2-0BEB-48B9-B1A1-7360BDB908E1}"/>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9" name="Group 48">
                <a:extLst>
                  <a:ext uri="{FF2B5EF4-FFF2-40B4-BE49-F238E27FC236}">
                    <a16:creationId xmlns:a16="http://schemas.microsoft.com/office/drawing/2014/main" id="{817BCE3E-D1A7-4A14-A3EE-E6ED39366C5E}"/>
                  </a:ext>
                </a:extLst>
              </p:cNvPr>
              <p:cNvGrpSpPr/>
              <p:nvPr/>
            </p:nvGrpSpPr>
            <p:grpSpPr>
              <a:xfrm>
                <a:off x="208303" y="146055"/>
                <a:ext cx="11731071" cy="6595922"/>
                <a:chOff x="208303" y="146055"/>
                <a:chExt cx="11731071" cy="6595922"/>
              </a:xfrm>
            </p:grpSpPr>
            <p:grpSp>
              <p:nvGrpSpPr>
                <p:cNvPr id="50" name="Group 49">
                  <a:extLst>
                    <a:ext uri="{FF2B5EF4-FFF2-40B4-BE49-F238E27FC236}">
                      <a16:creationId xmlns:a16="http://schemas.microsoft.com/office/drawing/2014/main" id="{1096A58B-0551-4EC9-AD6D-90312CD0A4CB}"/>
                    </a:ext>
                  </a:extLst>
                </p:cNvPr>
                <p:cNvGrpSpPr/>
                <p:nvPr/>
              </p:nvGrpSpPr>
              <p:grpSpPr>
                <a:xfrm>
                  <a:off x="11604987" y="146055"/>
                  <a:ext cx="334387" cy="435843"/>
                  <a:chOff x="11604987" y="146055"/>
                  <a:chExt cx="334387" cy="435843"/>
                </a:xfrm>
              </p:grpSpPr>
              <p:grpSp>
                <p:nvGrpSpPr>
                  <p:cNvPr id="58" name="Group 57">
                    <a:extLst>
                      <a:ext uri="{FF2B5EF4-FFF2-40B4-BE49-F238E27FC236}">
                        <a16:creationId xmlns:a16="http://schemas.microsoft.com/office/drawing/2014/main" id="{AF969D97-83FA-469E-97F9-783A1654D25F}"/>
                      </a:ext>
                    </a:extLst>
                  </p:cNvPr>
                  <p:cNvGrpSpPr>
                    <a:grpSpLocks noChangeAspect="1"/>
                  </p:cNvGrpSpPr>
                  <p:nvPr/>
                </p:nvGrpSpPr>
                <p:grpSpPr>
                  <a:xfrm>
                    <a:off x="11770125" y="399018"/>
                    <a:ext cx="169249" cy="182880"/>
                    <a:chOff x="7310041" y="760941"/>
                    <a:chExt cx="1043386" cy="1127422"/>
                  </a:xfrm>
                </p:grpSpPr>
                <p:sp>
                  <p:nvSpPr>
                    <p:cNvPr id="63" name="Freeform 72">
                      <a:extLst>
                        <a:ext uri="{FF2B5EF4-FFF2-40B4-BE49-F238E27FC236}">
                          <a16:creationId xmlns:a16="http://schemas.microsoft.com/office/drawing/2014/main" id="{64DB65C0-CDD4-4DE1-A452-BC64D4B5277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4" name="Rectangle 63">
                      <a:extLst>
                        <a:ext uri="{FF2B5EF4-FFF2-40B4-BE49-F238E27FC236}">
                          <a16:creationId xmlns:a16="http://schemas.microsoft.com/office/drawing/2014/main" id="{5644E341-D0A9-45E1-8F1F-04867D606E9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5" name="Rectangle 64">
                      <a:extLst>
                        <a:ext uri="{FF2B5EF4-FFF2-40B4-BE49-F238E27FC236}">
                          <a16:creationId xmlns:a16="http://schemas.microsoft.com/office/drawing/2014/main" id="{3E1D2FB7-8308-4E42-BA99-9BBCDEFBB64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9" name="Group 58">
                    <a:extLst>
                      <a:ext uri="{FF2B5EF4-FFF2-40B4-BE49-F238E27FC236}">
                        <a16:creationId xmlns:a16="http://schemas.microsoft.com/office/drawing/2014/main" id="{001C00B0-9C6F-4ECD-9D5F-69263BEE2E4B}"/>
                      </a:ext>
                    </a:extLst>
                  </p:cNvPr>
                  <p:cNvGrpSpPr>
                    <a:grpSpLocks noChangeAspect="1"/>
                  </p:cNvGrpSpPr>
                  <p:nvPr/>
                </p:nvGrpSpPr>
                <p:grpSpPr>
                  <a:xfrm>
                    <a:off x="11604987" y="146055"/>
                    <a:ext cx="73152" cy="73152"/>
                    <a:chOff x="7310041" y="760941"/>
                    <a:chExt cx="1043386" cy="1127422"/>
                  </a:xfrm>
                </p:grpSpPr>
                <p:sp>
                  <p:nvSpPr>
                    <p:cNvPr id="60" name="Freeform 69">
                      <a:extLst>
                        <a:ext uri="{FF2B5EF4-FFF2-40B4-BE49-F238E27FC236}">
                          <a16:creationId xmlns:a16="http://schemas.microsoft.com/office/drawing/2014/main" id="{C27F7C79-8B99-4E39-A407-5C62DFE1DB9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1" name="Rectangle 60">
                      <a:extLst>
                        <a:ext uri="{FF2B5EF4-FFF2-40B4-BE49-F238E27FC236}">
                          <a16:creationId xmlns:a16="http://schemas.microsoft.com/office/drawing/2014/main" id="{F0E0AD10-EBE4-4D56-81F4-A2C8B73F930E}"/>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2" name="Rectangle 61">
                      <a:extLst>
                        <a:ext uri="{FF2B5EF4-FFF2-40B4-BE49-F238E27FC236}">
                          <a16:creationId xmlns:a16="http://schemas.microsoft.com/office/drawing/2014/main" id="{B61A366F-BE80-4E00-BBD9-FF629DC94CFB}"/>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51" name="Group 50">
                  <a:extLst>
                    <a:ext uri="{FF2B5EF4-FFF2-40B4-BE49-F238E27FC236}">
                      <a16:creationId xmlns:a16="http://schemas.microsoft.com/office/drawing/2014/main" id="{8C6E2B3B-089D-4107-AE1F-3F1E836179A0}"/>
                    </a:ext>
                  </a:extLst>
                </p:cNvPr>
                <p:cNvGrpSpPr/>
                <p:nvPr/>
              </p:nvGrpSpPr>
              <p:grpSpPr>
                <a:xfrm>
                  <a:off x="208303" y="5787704"/>
                  <a:ext cx="437544" cy="389381"/>
                  <a:chOff x="9178262" y="1315181"/>
                  <a:chExt cx="437544" cy="389381"/>
                </a:xfrm>
              </p:grpSpPr>
              <p:pic>
                <p:nvPicPr>
                  <p:cNvPr id="56" name="Picture 55">
                    <a:extLst>
                      <a:ext uri="{FF2B5EF4-FFF2-40B4-BE49-F238E27FC236}">
                        <a16:creationId xmlns:a16="http://schemas.microsoft.com/office/drawing/2014/main" id="{A68CDB71-61F6-415C-961D-386C5931263B}"/>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7" name="Picture 56">
                    <a:extLst>
                      <a:ext uri="{FF2B5EF4-FFF2-40B4-BE49-F238E27FC236}">
                        <a16:creationId xmlns:a16="http://schemas.microsoft.com/office/drawing/2014/main" id="{AABBE378-3983-4253-B7E0-FA8F7DA1F40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52" name="Group 51">
                  <a:extLst>
                    <a:ext uri="{FF2B5EF4-FFF2-40B4-BE49-F238E27FC236}">
                      <a16:creationId xmlns:a16="http://schemas.microsoft.com/office/drawing/2014/main" id="{57B68384-69F3-4118-982B-A9FCE8A596E8}"/>
                    </a:ext>
                  </a:extLst>
                </p:cNvPr>
                <p:cNvGrpSpPr/>
                <p:nvPr/>
              </p:nvGrpSpPr>
              <p:grpSpPr>
                <a:xfrm>
                  <a:off x="250899" y="6421937"/>
                  <a:ext cx="669934" cy="274320"/>
                  <a:chOff x="9445759" y="1430242"/>
                  <a:chExt cx="669934" cy="274320"/>
                </a:xfrm>
              </p:grpSpPr>
              <p:pic>
                <p:nvPicPr>
                  <p:cNvPr id="54" name="Picture 53">
                    <a:extLst>
                      <a:ext uri="{FF2B5EF4-FFF2-40B4-BE49-F238E27FC236}">
                        <a16:creationId xmlns:a16="http://schemas.microsoft.com/office/drawing/2014/main" id="{240EF132-4B2B-478A-8133-CDF080C4FB4A}"/>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5" name="Picture 54">
                    <a:extLst>
                      <a:ext uri="{FF2B5EF4-FFF2-40B4-BE49-F238E27FC236}">
                        <a16:creationId xmlns:a16="http://schemas.microsoft.com/office/drawing/2014/main" id="{D435E171-D5E6-45B8-BCA9-79987048DD1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53" name="Picture 52">
                  <a:extLst>
                    <a:ext uri="{FF2B5EF4-FFF2-40B4-BE49-F238E27FC236}">
                      <a16:creationId xmlns:a16="http://schemas.microsoft.com/office/drawing/2014/main" id="{84076847-2B19-4C3B-98C4-116607D80D5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7" name="Picture 46">
              <a:extLst>
                <a:ext uri="{FF2B5EF4-FFF2-40B4-BE49-F238E27FC236}">
                  <a16:creationId xmlns:a16="http://schemas.microsoft.com/office/drawing/2014/main" id="{8B0F929E-9500-4880-8D41-33267413323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dirty="0"/>
              <a:t>Special Considerations – Tips and tricks, performance</a:t>
            </a:r>
          </a:p>
        </p:txBody>
      </p:sp>
      <p:sp>
        <p:nvSpPr>
          <p:cNvPr id="19" name="Content Placeholder 18"/>
          <p:cNvSpPr>
            <a:spLocks noGrp="1"/>
          </p:cNvSpPr>
          <p:nvPr>
            <p:ph sz="quarter" idx="10"/>
          </p:nvPr>
        </p:nvSpPr>
        <p:spPr>
          <a:xfrm>
            <a:off x="914400" y="1828799"/>
            <a:ext cx="10369296" cy="4346575"/>
          </a:xfrm>
        </p:spPr>
        <p:txBody>
          <a:bodyPr/>
          <a:lstStyle/>
          <a:p>
            <a:r>
              <a:rPr lang="en-US" sz="2400" dirty="0"/>
              <a:t>Counting rows</a:t>
            </a:r>
          </a:p>
          <a:p>
            <a:pPr lvl="1"/>
            <a:r>
              <a:rPr lang="en-US" sz="2000" dirty="0" err="1"/>
              <a:t>Table.GetCount</a:t>
            </a:r>
            <a:endParaRPr lang="en-US" sz="2400" dirty="0"/>
          </a:p>
          <a:p>
            <a:r>
              <a:rPr lang="en-US" sz="2400" dirty="0"/>
              <a:t>Calculating values </a:t>
            </a:r>
          </a:p>
          <a:p>
            <a:pPr lvl="1"/>
            <a:r>
              <a:rPr lang="en-US" sz="2000" dirty="0"/>
              <a:t>Calculate field with </a:t>
            </a:r>
            <a:r>
              <a:rPr lang="en-US" sz="2000" u="sng" dirty="0">
                <a:effectLst>
                  <a:outerShdw blurRad="38100" dist="38100" dir="2700000" algn="tl">
                    <a:srgbClr val="000000">
                      <a:alpha val="43137"/>
                    </a:srgbClr>
                  </a:outerShdw>
                </a:effectLst>
              </a:rPr>
              <a:t>SQL</a:t>
            </a:r>
            <a:r>
              <a:rPr lang="en-US" sz="2000" dirty="0"/>
              <a:t> &gt;&gt;&gt; uses REST API</a:t>
            </a:r>
          </a:p>
          <a:p>
            <a:r>
              <a:rPr lang="en-US" sz="2400" dirty="0"/>
              <a:t>Bulk loading:</a:t>
            </a:r>
          </a:p>
          <a:p>
            <a:pPr lvl="1"/>
            <a:r>
              <a:rPr lang="en-US" sz="2000" dirty="0"/>
              <a:t>Go to back end data for by ref</a:t>
            </a:r>
          </a:p>
          <a:p>
            <a:pPr lvl="1"/>
            <a:r>
              <a:rPr lang="en-US" sz="2000" dirty="0"/>
              <a:t>Go to Append API if possible for hosted</a:t>
            </a:r>
          </a:p>
          <a:p>
            <a:r>
              <a:rPr lang="en-US" sz="2400" dirty="0"/>
              <a:t>Read only feature access</a:t>
            </a:r>
          </a:p>
          <a:p>
            <a:pPr lvl="1"/>
            <a:r>
              <a:rPr lang="en-US" sz="2000" dirty="0"/>
              <a:t>Use map service sub layers</a:t>
            </a:r>
          </a:p>
        </p:txBody>
      </p:sp>
      <p:grpSp>
        <p:nvGrpSpPr>
          <p:cNvPr id="10" name="Group 12">
            <a:extLst>
              <a:ext uri="{FF2B5EF4-FFF2-40B4-BE49-F238E27FC236}">
                <a16:creationId xmlns:a16="http://schemas.microsoft.com/office/drawing/2014/main" id="{169AE60A-6F4A-4266-94BB-ADF77A56E9DF}"/>
              </a:ext>
            </a:extLst>
          </p:cNvPr>
          <p:cNvGrpSpPr>
            <a:grpSpLocks noChangeAspect="1"/>
          </p:cNvGrpSpPr>
          <p:nvPr/>
        </p:nvGrpSpPr>
        <p:grpSpPr bwMode="auto">
          <a:xfrm rot="6437696">
            <a:off x="8379245" y="2002226"/>
            <a:ext cx="2572067" cy="2576480"/>
            <a:chOff x="1061" y="1704"/>
            <a:chExt cx="583" cy="584"/>
          </a:xfrm>
        </p:grpSpPr>
        <p:sp>
          <p:nvSpPr>
            <p:cNvPr id="11" name="Freeform 14">
              <a:extLst>
                <a:ext uri="{FF2B5EF4-FFF2-40B4-BE49-F238E27FC236}">
                  <a16:creationId xmlns:a16="http://schemas.microsoft.com/office/drawing/2014/main" id="{AFA1B20B-21F8-42AF-B31D-6D274F4E9984}"/>
                </a:ext>
              </a:extLst>
            </p:cNvPr>
            <p:cNvSpPr>
              <a:spLocks/>
            </p:cNvSpPr>
            <p:nvPr/>
          </p:nvSpPr>
          <p:spPr bwMode="auto">
            <a:xfrm>
              <a:off x="1495" y="2053"/>
              <a:ext cx="130" cy="70"/>
            </a:xfrm>
            <a:custGeom>
              <a:avLst/>
              <a:gdLst>
                <a:gd name="T0" fmla="*/ 0 w 649"/>
                <a:gd name="T1" fmla="*/ 0 h 350"/>
                <a:gd name="T2" fmla="*/ 491 w 649"/>
                <a:gd name="T3" fmla="*/ 20 h 350"/>
                <a:gd name="T4" fmla="*/ 649 w 649"/>
                <a:gd name="T5" fmla="*/ 179 h 350"/>
                <a:gd name="T6" fmla="*/ 634 w 649"/>
                <a:gd name="T7" fmla="*/ 268 h 350"/>
                <a:gd name="T8" fmla="*/ 325 w 649"/>
                <a:gd name="T9" fmla="*/ 350 h 350"/>
                <a:gd name="T10" fmla="*/ 302 w 649"/>
                <a:gd name="T11" fmla="*/ 315 h 350"/>
                <a:gd name="T12" fmla="*/ 274 w 649"/>
                <a:gd name="T13" fmla="*/ 283 h 350"/>
                <a:gd name="T14" fmla="*/ 244 w 649"/>
                <a:gd name="T15" fmla="*/ 249 h 350"/>
                <a:gd name="T16" fmla="*/ 232 w 649"/>
                <a:gd name="T17" fmla="*/ 235 h 350"/>
                <a:gd name="T18" fmla="*/ 216 w 649"/>
                <a:gd name="T19" fmla="*/ 220 h 350"/>
                <a:gd name="T20" fmla="*/ 197 w 649"/>
                <a:gd name="T21" fmla="*/ 199 h 350"/>
                <a:gd name="T22" fmla="*/ 174 w 649"/>
                <a:gd name="T23" fmla="*/ 176 h 350"/>
                <a:gd name="T24" fmla="*/ 150 w 649"/>
                <a:gd name="T25" fmla="*/ 150 h 350"/>
                <a:gd name="T26" fmla="*/ 122 w 649"/>
                <a:gd name="T27" fmla="*/ 123 h 350"/>
                <a:gd name="T28" fmla="*/ 93 w 649"/>
                <a:gd name="T29" fmla="*/ 93 h 350"/>
                <a:gd name="T30" fmla="*/ 63 w 649"/>
                <a:gd name="T31" fmla="*/ 63 h 350"/>
                <a:gd name="T32" fmla="*/ 31 w 649"/>
                <a:gd name="T33" fmla="*/ 31 h 350"/>
                <a:gd name="T34" fmla="*/ 0 w 649"/>
                <a:gd name="T35"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9" h="350">
                  <a:moveTo>
                    <a:pt x="0" y="0"/>
                  </a:moveTo>
                  <a:lnTo>
                    <a:pt x="491" y="20"/>
                  </a:lnTo>
                  <a:lnTo>
                    <a:pt x="649" y="179"/>
                  </a:lnTo>
                  <a:lnTo>
                    <a:pt x="634" y="268"/>
                  </a:lnTo>
                  <a:lnTo>
                    <a:pt x="325" y="350"/>
                  </a:lnTo>
                  <a:lnTo>
                    <a:pt x="302" y="315"/>
                  </a:lnTo>
                  <a:lnTo>
                    <a:pt x="274" y="283"/>
                  </a:lnTo>
                  <a:lnTo>
                    <a:pt x="244" y="249"/>
                  </a:lnTo>
                  <a:lnTo>
                    <a:pt x="232" y="235"/>
                  </a:lnTo>
                  <a:lnTo>
                    <a:pt x="216" y="220"/>
                  </a:lnTo>
                  <a:lnTo>
                    <a:pt x="197" y="199"/>
                  </a:lnTo>
                  <a:lnTo>
                    <a:pt x="174" y="176"/>
                  </a:lnTo>
                  <a:lnTo>
                    <a:pt x="150" y="150"/>
                  </a:lnTo>
                  <a:lnTo>
                    <a:pt x="122" y="123"/>
                  </a:lnTo>
                  <a:lnTo>
                    <a:pt x="93" y="93"/>
                  </a:lnTo>
                  <a:lnTo>
                    <a:pt x="63" y="63"/>
                  </a:lnTo>
                  <a:lnTo>
                    <a:pt x="31" y="31"/>
                  </a:lnTo>
                  <a:lnTo>
                    <a:pt x="0" y="0"/>
                  </a:lnTo>
                  <a:close/>
                </a:path>
              </a:pathLst>
            </a:custGeom>
            <a:solidFill>
              <a:srgbClr val="F7B819"/>
            </a:solidFill>
            <a:ln w="0">
              <a:solidFill>
                <a:srgbClr val="F7B81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5">
              <a:extLst>
                <a:ext uri="{FF2B5EF4-FFF2-40B4-BE49-F238E27FC236}">
                  <a16:creationId xmlns:a16="http://schemas.microsoft.com/office/drawing/2014/main" id="{EAC285B9-B91B-40A9-BE57-0384FEC25342}"/>
                </a:ext>
              </a:extLst>
            </p:cNvPr>
            <p:cNvSpPr>
              <a:spLocks/>
            </p:cNvSpPr>
            <p:nvPr/>
          </p:nvSpPr>
          <p:spPr bwMode="auto">
            <a:xfrm>
              <a:off x="1410" y="2138"/>
              <a:ext cx="70" cy="130"/>
            </a:xfrm>
            <a:custGeom>
              <a:avLst/>
              <a:gdLst>
                <a:gd name="T0" fmla="*/ 0 w 351"/>
                <a:gd name="T1" fmla="*/ 0 h 649"/>
                <a:gd name="T2" fmla="*/ 32 w 351"/>
                <a:gd name="T3" fmla="*/ 33 h 649"/>
                <a:gd name="T4" fmla="*/ 63 w 351"/>
                <a:gd name="T5" fmla="*/ 63 h 649"/>
                <a:gd name="T6" fmla="*/ 93 w 351"/>
                <a:gd name="T7" fmla="*/ 94 h 649"/>
                <a:gd name="T8" fmla="*/ 122 w 351"/>
                <a:gd name="T9" fmla="*/ 123 h 649"/>
                <a:gd name="T10" fmla="*/ 150 w 351"/>
                <a:gd name="T11" fmla="*/ 150 h 649"/>
                <a:gd name="T12" fmla="*/ 176 w 351"/>
                <a:gd name="T13" fmla="*/ 175 h 649"/>
                <a:gd name="T14" fmla="*/ 199 w 351"/>
                <a:gd name="T15" fmla="*/ 198 h 649"/>
                <a:gd name="T16" fmla="*/ 219 w 351"/>
                <a:gd name="T17" fmla="*/ 218 h 649"/>
                <a:gd name="T18" fmla="*/ 236 w 351"/>
                <a:gd name="T19" fmla="*/ 233 h 649"/>
                <a:gd name="T20" fmla="*/ 249 w 351"/>
                <a:gd name="T21" fmla="*/ 246 h 649"/>
                <a:gd name="T22" fmla="*/ 284 w 351"/>
                <a:gd name="T23" fmla="*/ 277 h 649"/>
                <a:gd name="T24" fmla="*/ 317 w 351"/>
                <a:gd name="T25" fmla="*/ 304 h 649"/>
                <a:gd name="T26" fmla="*/ 351 w 351"/>
                <a:gd name="T27" fmla="*/ 327 h 649"/>
                <a:gd name="T28" fmla="*/ 269 w 351"/>
                <a:gd name="T29" fmla="*/ 636 h 649"/>
                <a:gd name="T30" fmla="*/ 178 w 351"/>
                <a:gd name="T31" fmla="*/ 649 h 649"/>
                <a:gd name="T32" fmla="*/ 21 w 351"/>
                <a:gd name="T33" fmla="*/ 492 h 649"/>
                <a:gd name="T34" fmla="*/ 0 w 351"/>
                <a:gd name="T35"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649">
                  <a:moveTo>
                    <a:pt x="0" y="0"/>
                  </a:moveTo>
                  <a:lnTo>
                    <a:pt x="32" y="33"/>
                  </a:lnTo>
                  <a:lnTo>
                    <a:pt x="63" y="63"/>
                  </a:lnTo>
                  <a:lnTo>
                    <a:pt x="93" y="94"/>
                  </a:lnTo>
                  <a:lnTo>
                    <a:pt x="122" y="123"/>
                  </a:lnTo>
                  <a:lnTo>
                    <a:pt x="150" y="150"/>
                  </a:lnTo>
                  <a:lnTo>
                    <a:pt x="176" y="175"/>
                  </a:lnTo>
                  <a:lnTo>
                    <a:pt x="199" y="198"/>
                  </a:lnTo>
                  <a:lnTo>
                    <a:pt x="219" y="218"/>
                  </a:lnTo>
                  <a:lnTo>
                    <a:pt x="236" y="233"/>
                  </a:lnTo>
                  <a:lnTo>
                    <a:pt x="249" y="246"/>
                  </a:lnTo>
                  <a:lnTo>
                    <a:pt x="284" y="277"/>
                  </a:lnTo>
                  <a:lnTo>
                    <a:pt x="317" y="304"/>
                  </a:lnTo>
                  <a:lnTo>
                    <a:pt x="351" y="327"/>
                  </a:lnTo>
                  <a:lnTo>
                    <a:pt x="269" y="636"/>
                  </a:lnTo>
                  <a:lnTo>
                    <a:pt x="178" y="649"/>
                  </a:lnTo>
                  <a:lnTo>
                    <a:pt x="21" y="492"/>
                  </a:lnTo>
                  <a:lnTo>
                    <a:pt x="0" y="0"/>
                  </a:lnTo>
                  <a:close/>
                </a:path>
              </a:pathLst>
            </a:custGeom>
            <a:solidFill>
              <a:srgbClr val="F7B819"/>
            </a:solidFill>
            <a:ln w="0">
              <a:solidFill>
                <a:srgbClr val="F7B81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6">
              <a:extLst>
                <a:ext uri="{FF2B5EF4-FFF2-40B4-BE49-F238E27FC236}">
                  <a16:creationId xmlns:a16="http://schemas.microsoft.com/office/drawing/2014/main" id="{64A1891D-6C85-46AE-AE8D-085B99F0B8F4}"/>
                </a:ext>
              </a:extLst>
            </p:cNvPr>
            <p:cNvSpPr>
              <a:spLocks/>
            </p:cNvSpPr>
            <p:nvPr/>
          </p:nvSpPr>
          <p:spPr bwMode="auto">
            <a:xfrm>
              <a:off x="1161" y="1901"/>
              <a:ext cx="214" cy="343"/>
            </a:xfrm>
            <a:custGeom>
              <a:avLst/>
              <a:gdLst>
                <a:gd name="T0" fmla="*/ 168 w 1071"/>
                <a:gd name="T1" fmla="*/ 57 h 1713"/>
                <a:gd name="T2" fmla="*/ 287 w 1071"/>
                <a:gd name="T3" fmla="*/ 180 h 1713"/>
                <a:gd name="T4" fmla="*/ 412 w 1071"/>
                <a:gd name="T5" fmla="*/ 312 h 1713"/>
                <a:gd name="T6" fmla="*/ 541 w 1071"/>
                <a:gd name="T7" fmla="*/ 448 h 1713"/>
                <a:gd name="T8" fmla="*/ 668 w 1071"/>
                <a:gd name="T9" fmla="*/ 581 h 1713"/>
                <a:gd name="T10" fmla="*/ 786 w 1071"/>
                <a:gd name="T11" fmla="*/ 706 h 1713"/>
                <a:gd name="T12" fmla="*/ 894 w 1071"/>
                <a:gd name="T13" fmla="*/ 820 h 1713"/>
                <a:gd name="T14" fmla="*/ 964 w 1071"/>
                <a:gd name="T15" fmla="*/ 895 h 1713"/>
                <a:gd name="T16" fmla="*/ 1025 w 1071"/>
                <a:gd name="T17" fmla="*/ 958 h 1713"/>
                <a:gd name="T18" fmla="*/ 1071 w 1071"/>
                <a:gd name="T19" fmla="*/ 1007 h 1713"/>
                <a:gd name="T20" fmla="*/ 444 w 1071"/>
                <a:gd name="T21" fmla="*/ 1657 h 1713"/>
                <a:gd name="T22" fmla="*/ 441 w 1071"/>
                <a:gd name="T23" fmla="*/ 1659 h 1713"/>
                <a:gd name="T24" fmla="*/ 34 w 1071"/>
                <a:gd name="T25" fmla="*/ 1360 h 1713"/>
                <a:gd name="T26" fmla="*/ 29 w 1071"/>
                <a:gd name="T27" fmla="*/ 1350 h 1713"/>
                <a:gd name="T28" fmla="*/ 17 w 1071"/>
                <a:gd name="T29" fmla="*/ 1327 h 1713"/>
                <a:gd name="T30" fmla="*/ 6 w 1071"/>
                <a:gd name="T31" fmla="*/ 1299 h 1713"/>
                <a:gd name="T32" fmla="*/ 0 w 1071"/>
                <a:gd name="T33" fmla="*/ 1278 h 1713"/>
                <a:gd name="T34" fmla="*/ 6 w 1071"/>
                <a:gd name="T35" fmla="*/ 1272 h 1713"/>
                <a:gd name="T36" fmla="*/ 28 w 1071"/>
                <a:gd name="T37" fmla="*/ 1277 h 1713"/>
                <a:gd name="T38" fmla="*/ 56 w 1071"/>
                <a:gd name="T39" fmla="*/ 1288 h 1713"/>
                <a:gd name="T40" fmla="*/ 81 w 1071"/>
                <a:gd name="T41" fmla="*/ 1299 h 1713"/>
                <a:gd name="T42" fmla="*/ 91 w 1071"/>
                <a:gd name="T43" fmla="*/ 1304 h 1713"/>
                <a:gd name="T44" fmla="*/ 448 w 1071"/>
                <a:gd name="T45" fmla="*/ 506 h 1713"/>
                <a:gd name="T46" fmla="*/ 440 w 1071"/>
                <a:gd name="T47" fmla="*/ 497 h 1713"/>
                <a:gd name="T48" fmla="*/ 422 w 1071"/>
                <a:gd name="T49" fmla="*/ 471 h 1713"/>
                <a:gd name="T50" fmla="*/ 392 w 1071"/>
                <a:gd name="T51" fmla="*/ 431 h 1713"/>
                <a:gd name="T52" fmla="*/ 354 w 1071"/>
                <a:gd name="T53" fmla="*/ 379 h 1713"/>
                <a:gd name="T54" fmla="*/ 311 w 1071"/>
                <a:gd name="T55" fmla="*/ 318 h 1713"/>
                <a:gd name="T56" fmla="*/ 264 w 1071"/>
                <a:gd name="T57" fmla="*/ 253 h 1713"/>
                <a:gd name="T58" fmla="*/ 213 w 1071"/>
                <a:gd name="T59" fmla="*/ 185 h 1713"/>
                <a:gd name="T60" fmla="*/ 163 w 1071"/>
                <a:gd name="T61" fmla="*/ 102 h 1713"/>
                <a:gd name="T62" fmla="*/ 115 w 1071"/>
                <a:gd name="T63" fmla="*/ 0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1" h="1713">
                  <a:moveTo>
                    <a:pt x="115" y="0"/>
                  </a:moveTo>
                  <a:lnTo>
                    <a:pt x="168" y="57"/>
                  </a:lnTo>
                  <a:lnTo>
                    <a:pt x="226" y="116"/>
                  </a:lnTo>
                  <a:lnTo>
                    <a:pt x="287" y="180"/>
                  </a:lnTo>
                  <a:lnTo>
                    <a:pt x="348" y="246"/>
                  </a:lnTo>
                  <a:lnTo>
                    <a:pt x="412" y="312"/>
                  </a:lnTo>
                  <a:lnTo>
                    <a:pt x="477" y="380"/>
                  </a:lnTo>
                  <a:lnTo>
                    <a:pt x="541" y="448"/>
                  </a:lnTo>
                  <a:lnTo>
                    <a:pt x="605" y="515"/>
                  </a:lnTo>
                  <a:lnTo>
                    <a:pt x="668" y="581"/>
                  </a:lnTo>
                  <a:lnTo>
                    <a:pt x="728" y="645"/>
                  </a:lnTo>
                  <a:lnTo>
                    <a:pt x="786" y="706"/>
                  </a:lnTo>
                  <a:lnTo>
                    <a:pt x="842" y="766"/>
                  </a:lnTo>
                  <a:lnTo>
                    <a:pt x="894" y="820"/>
                  </a:lnTo>
                  <a:lnTo>
                    <a:pt x="930" y="859"/>
                  </a:lnTo>
                  <a:lnTo>
                    <a:pt x="964" y="895"/>
                  </a:lnTo>
                  <a:lnTo>
                    <a:pt x="996" y="929"/>
                  </a:lnTo>
                  <a:lnTo>
                    <a:pt x="1025" y="958"/>
                  </a:lnTo>
                  <a:lnTo>
                    <a:pt x="1050" y="984"/>
                  </a:lnTo>
                  <a:lnTo>
                    <a:pt x="1071" y="1007"/>
                  </a:lnTo>
                  <a:lnTo>
                    <a:pt x="467" y="1613"/>
                  </a:lnTo>
                  <a:lnTo>
                    <a:pt x="444" y="1657"/>
                  </a:lnTo>
                  <a:lnTo>
                    <a:pt x="444" y="1657"/>
                  </a:lnTo>
                  <a:lnTo>
                    <a:pt x="441" y="1659"/>
                  </a:lnTo>
                  <a:lnTo>
                    <a:pt x="387" y="1713"/>
                  </a:lnTo>
                  <a:lnTo>
                    <a:pt x="34" y="1360"/>
                  </a:lnTo>
                  <a:lnTo>
                    <a:pt x="33" y="1358"/>
                  </a:lnTo>
                  <a:lnTo>
                    <a:pt x="29" y="1350"/>
                  </a:lnTo>
                  <a:lnTo>
                    <a:pt x="23" y="1340"/>
                  </a:lnTo>
                  <a:lnTo>
                    <a:pt x="17" y="1327"/>
                  </a:lnTo>
                  <a:lnTo>
                    <a:pt x="11" y="1313"/>
                  </a:lnTo>
                  <a:lnTo>
                    <a:pt x="6" y="1299"/>
                  </a:lnTo>
                  <a:lnTo>
                    <a:pt x="3" y="1288"/>
                  </a:lnTo>
                  <a:lnTo>
                    <a:pt x="0" y="1278"/>
                  </a:lnTo>
                  <a:lnTo>
                    <a:pt x="1" y="1273"/>
                  </a:lnTo>
                  <a:lnTo>
                    <a:pt x="6" y="1272"/>
                  </a:lnTo>
                  <a:lnTo>
                    <a:pt x="16" y="1273"/>
                  </a:lnTo>
                  <a:lnTo>
                    <a:pt x="28" y="1277"/>
                  </a:lnTo>
                  <a:lnTo>
                    <a:pt x="42" y="1282"/>
                  </a:lnTo>
                  <a:lnTo>
                    <a:pt x="56" y="1288"/>
                  </a:lnTo>
                  <a:lnTo>
                    <a:pt x="69" y="1294"/>
                  </a:lnTo>
                  <a:lnTo>
                    <a:pt x="81" y="1299"/>
                  </a:lnTo>
                  <a:lnTo>
                    <a:pt x="88" y="1301"/>
                  </a:lnTo>
                  <a:lnTo>
                    <a:pt x="91" y="1304"/>
                  </a:lnTo>
                  <a:lnTo>
                    <a:pt x="191" y="1404"/>
                  </a:lnTo>
                  <a:lnTo>
                    <a:pt x="448" y="506"/>
                  </a:lnTo>
                  <a:lnTo>
                    <a:pt x="446" y="503"/>
                  </a:lnTo>
                  <a:lnTo>
                    <a:pt x="440" y="497"/>
                  </a:lnTo>
                  <a:lnTo>
                    <a:pt x="433" y="485"/>
                  </a:lnTo>
                  <a:lnTo>
                    <a:pt x="422" y="471"/>
                  </a:lnTo>
                  <a:lnTo>
                    <a:pt x="408" y="452"/>
                  </a:lnTo>
                  <a:lnTo>
                    <a:pt x="392" y="431"/>
                  </a:lnTo>
                  <a:lnTo>
                    <a:pt x="374" y="405"/>
                  </a:lnTo>
                  <a:lnTo>
                    <a:pt x="354" y="379"/>
                  </a:lnTo>
                  <a:lnTo>
                    <a:pt x="334" y="350"/>
                  </a:lnTo>
                  <a:lnTo>
                    <a:pt x="311" y="318"/>
                  </a:lnTo>
                  <a:lnTo>
                    <a:pt x="288" y="287"/>
                  </a:lnTo>
                  <a:lnTo>
                    <a:pt x="264" y="253"/>
                  </a:lnTo>
                  <a:lnTo>
                    <a:pt x="238" y="219"/>
                  </a:lnTo>
                  <a:lnTo>
                    <a:pt x="213" y="185"/>
                  </a:lnTo>
                  <a:lnTo>
                    <a:pt x="189" y="146"/>
                  </a:lnTo>
                  <a:lnTo>
                    <a:pt x="163" y="102"/>
                  </a:lnTo>
                  <a:lnTo>
                    <a:pt x="139" y="52"/>
                  </a:lnTo>
                  <a:lnTo>
                    <a:pt x="115" y="0"/>
                  </a:lnTo>
                  <a:close/>
                </a:path>
              </a:pathLst>
            </a:custGeom>
            <a:solidFill>
              <a:srgbClr val="F7B819"/>
            </a:solidFill>
            <a:ln w="0">
              <a:solidFill>
                <a:srgbClr val="F7B81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7">
              <a:extLst>
                <a:ext uri="{FF2B5EF4-FFF2-40B4-BE49-F238E27FC236}">
                  <a16:creationId xmlns:a16="http://schemas.microsoft.com/office/drawing/2014/main" id="{F2BB5BAF-F540-4CE1-96B1-7511C245D548}"/>
                </a:ext>
              </a:extLst>
            </p:cNvPr>
            <p:cNvSpPr>
              <a:spLocks/>
            </p:cNvSpPr>
            <p:nvPr/>
          </p:nvSpPr>
          <p:spPr bwMode="auto">
            <a:xfrm>
              <a:off x="1258" y="1805"/>
              <a:ext cx="342" cy="214"/>
            </a:xfrm>
            <a:custGeom>
              <a:avLst/>
              <a:gdLst>
                <a:gd name="T0" fmla="*/ 1287 w 1714"/>
                <a:gd name="T1" fmla="*/ 1 h 1071"/>
                <a:gd name="T2" fmla="*/ 1313 w 1714"/>
                <a:gd name="T3" fmla="*/ 11 h 1071"/>
                <a:gd name="T4" fmla="*/ 1339 w 1714"/>
                <a:gd name="T5" fmla="*/ 23 h 1071"/>
                <a:gd name="T6" fmla="*/ 1357 w 1714"/>
                <a:gd name="T7" fmla="*/ 31 h 1071"/>
                <a:gd name="T8" fmla="*/ 1714 w 1714"/>
                <a:gd name="T9" fmla="*/ 387 h 1071"/>
                <a:gd name="T10" fmla="*/ 1656 w 1714"/>
                <a:gd name="T11" fmla="*/ 442 h 1071"/>
                <a:gd name="T12" fmla="*/ 1613 w 1714"/>
                <a:gd name="T13" fmla="*/ 465 h 1071"/>
                <a:gd name="T14" fmla="*/ 1008 w 1714"/>
                <a:gd name="T15" fmla="*/ 1071 h 1071"/>
                <a:gd name="T16" fmla="*/ 956 w 1714"/>
                <a:gd name="T17" fmla="*/ 1023 h 1071"/>
                <a:gd name="T18" fmla="*/ 891 w 1714"/>
                <a:gd name="T19" fmla="*/ 960 h 1071"/>
                <a:gd name="T20" fmla="*/ 812 w 1714"/>
                <a:gd name="T21" fmla="*/ 885 h 1071"/>
                <a:gd name="T22" fmla="*/ 700 w 1714"/>
                <a:gd name="T23" fmla="*/ 780 h 1071"/>
                <a:gd name="T24" fmla="*/ 575 w 1714"/>
                <a:gd name="T25" fmla="*/ 661 h 1071"/>
                <a:gd name="T26" fmla="*/ 443 w 1714"/>
                <a:gd name="T27" fmla="*/ 535 h 1071"/>
                <a:gd name="T28" fmla="*/ 309 w 1714"/>
                <a:gd name="T29" fmla="*/ 408 h 1071"/>
                <a:gd name="T30" fmla="*/ 179 w 1714"/>
                <a:gd name="T31" fmla="*/ 284 h 1071"/>
                <a:gd name="T32" fmla="*/ 56 w 1714"/>
                <a:gd name="T33" fmla="*/ 168 h 1071"/>
                <a:gd name="T34" fmla="*/ 53 w 1714"/>
                <a:gd name="T35" fmla="*/ 138 h 1071"/>
                <a:gd name="T36" fmla="*/ 147 w 1714"/>
                <a:gd name="T37" fmla="*/ 187 h 1071"/>
                <a:gd name="T38" fmla="*/ 220 w 1714"/>
                <a:gd name="T39" fmla="*/ 238 h 1071"/>
                <a:gd name="T40" fmla="*/ 286 w 1714"/>
                <a:gd name="T41" fmla="*/ 286 h 1071"/>
                <a:gd name="T42" fmla="*/ 349 w 1714"/>
                <a:gd name="T43" fmla="*/ 332 h 1071"/>
                <a:gd name="T44" fmla="*/ 406 w 1714"/>
                <a:gd name="T45" fmla="*/ 373 h 1071"/>
                <a:gd name="T46" fmla="*/ 452 w 1714"/>
                <a:gd name="T47" fmla="*/ 407 h 1071"/>
                <a:gd name="T48" fmla="*/ 486 w 1714"/>
                <a:gd name="T49" fmla="*/ 431 h 1071"/>
                <a:gd name="T50" fmla="*/ 504 w 1714"/>
                <a:gd name="T51" fmla="*/ 445 h 1071"/>
                <a:gd name="T52" fmla="*/ 1403 w 1714"/>
                <a:gd name="T53" fmla="*/ 191 h 1071"/>
                <a:gd name="T54" fmla="*/ 1302 w 1714"/>
                <a:gd name="T55" fmla="*/ 87 h 1071"/>
                <a:gd name="T56" fmla="*/ 1293 w 1714"/>
                <a:gd name="T57" fmla="*/ 69 h 1071"/>
                <a:gd name="T58" fmla="*/ 1282 w 1714"/>
                <a:gd name="T59" fmla="*/ 41 h 1071"/>
                <a:gd name="T60" fmla="*/ 1274 w 1714"/>
                <a:gd name="T61" fmla="*/ 15 h 1071"/>
                <a:gd name="T62" fmla="*/ 1273 w 1714"/>
                <a:gd name="T63" fmla="*/ 1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4" h="1071">
                  <a:moveTo>
                    <a:pt x="1278" y="0"/>
                  </a:moveTo>
                  <a:lnTo>
                    <a:pt x="1287" y="1"/>
                  </a:lnTo>
                  <a:lnTo>
                    <a:pt x="1299" y="6"/>
                  </a:lnTo>
                  <a:lnTo>
                    <a:pt x="1313" y="11"/>
                  </a:lnTo>
                  <a:lnTo>
                    <a:pt x="1326" y="17"/>
                  </a:lnTo>
                  <a:lnTo>
                    <a:pt x="1339" y="23"/>
                  </a:lnTo>
                  <a:lnTo>
                    <a:pt x="1350" y="28"/>
                  </a:lnTo>
                  <a:lnTo>
                    <a:pt x="1357" y="31"/>
                  </a:lnTo>
                  <a:lnTo>
                    <a:pt x="1360" y="34"/>
                  </a:lnTo>
                  <a:lnTo>
                    <a:pt x="1714" y="387"/>
                  </a:lnTo>
                  <a:lnTo>
                    <a:pt x="1660" y="441"/>
                  </a:lnTo>
                  <a:lnTo>
                    <a:pt x="1656" y="442"/>
                  </a:lnTo>
                  <a:lnTo>
                    <a:pt x="1656" y="442"/>
                  </a:lnTo>
                  <a:lnTo>
                    <a:pt x="1613" y="465"/>
                  </a:lnTo>
                  <a:lnTo>
                    <a:pt x="1525" y="552"/>
                  </a:lnTo>
                  <a:lnTo>
                    <a:pt x="1008" y="1071"/>
                  </a:lnTo>
                  <a:lnTo>
                    <a:pt x="984" y="1048"/>
                  </a:lnTo>
                  <a:lnTo>
                    <a:pt x="956" y="1023"/>
                  </a:lnTo>
                  <a:lnTo>
                    <a:pt x="925" y="992"/>
                  </a:lnTo>
                  <a:lnTo>
                    <a:pt x="891" y="960"/>
                  </a:lnTo>
                  <a:lnTo>
                    <a:pt x="852" y="924"/>
                  </a:lnTo>
                  <a:lnTo>
                    <a:pt x="812" y="885"/>
                  </a:lnTo>
                  <a:lnTo>
                    <a:pt x="758" y="834"/>
                  </a:lnTo>
                  <a:lnTo>
                    <a:pt x="700" y="780"/>
                  </a:lnTo>
                  <a:lnTo>
                    <a:pt x="639" y="722"/>
                  </a:lnTo>
                  <a:lnTo>
                    <a:pt x="575" y="661"/>
                  </a:lnTo>
                  <a:lnTo>
                    <a:pt x="510" y="599"/>
                  </a:lnTo>
                  <a:lnTo>
                    <a:pt x="443" y="535"/>
                  </a:lnTo>
                  <a:lnTo>
                    <a:pt x="376" y="473"/>
                  </a:lnTo>
                  <a:lnTo>
                    <a:pt x="309" y="408"/>
                  </a:lnTo>
                  <a:lnTo>
                    <a:pt x="243" y="346"/>
                  </a:lnTo>
                  <a:lnTo>
                    <a:pt x="179" y="284"/>
                  </a:lnTo>
                  <a:lnTo>
                    <a:pt x="116" y="225"/>
                  </a:lnTo>
                  <a:lnTo>
                    <a:pt x="56" y="168"/>
                  </a:lnTo>
                  <a:lnTo>
                    <a:pt x="0" y="113"/>
                  </a:lnTo>
                  <a:lnTo>
                    <a:pt x="53" y="138"/>
                  </a:lnTo>
                  <a:lnTo>
                    <a:pt x="102" y="162"/>
                  </a:lnTo>
                  <a:lnTo>
                    <a:pt x="147" y="187"/>
                  </a:lnTo>
                  <a:lnTo>
                    <a:pt x="185" y="213"/>
                  </a:lnTo>
                  <a:lnTo>
                    <a:pt x="220" y="238"/>
                  </a:lnTo>
                  <a:lnTo>
                    <a:pt x="253" y="262"/>
                  </a:lnTo>
                  <a:lnTo>
                    <a:pt x="286" y="286"/>
                  </a:lnTo>
                  <a:lnTo>
                    <a:pt x="319" y="311"/>
                  </a:lnTo>
                  <a:lnTo>
                    <a:pt x="349" y="332"/>
                  </a:lnTo>
                  <a:lnTo>
                    <a:pt x="378" y="354"/>
                  </a:lnTo>
                  <a:lnTo>
                    <a:pt x="406" y="373"/>
                  </a:lnTo>
                  <a:lnTo>
                    <a:pt x="430" y="392"/>
                  </a:lnTo>
                  <a:lnTo>
                    <a:pt x="452" y="407"/>
                  </a:lnTo>
                  <a:lnTo>
                    <a:pt x="470" y="421"/>
                  </a:lnTo>
                  <a:lnTo>
                    <a:pt x="486" y="431"/>
                  </a:lnTo>
                  <a:lnTo>
                    <a:pt x="497" y="440"/>
                  </a:lnTo>
                  <a:lnTo>
                    <a:pt x="504" y="445"/>
                  </a:lnTo>
                  <a:lnTo>
                    <a:pt x="506" y="446"/>
                  </a:lnTo>
                  <a:lnTo>
                    <a:pt x="1403" y="191"/>
                  </a:lnTo>
                  <a:lnTo>
                    <a:pt x="1303" y="90"/>
                  </a:lnTo>
                  <a:lnTo>
                    <a:pt x="1302" y="87"/>
                  </a:lnTo>
                  <a:lnTo>
                    <a:pt x="1298" y="80"/>
                  </a:lnTo>
                  <a:lnTo>
                    <a:pt x="1293" y="69"/>
                  </a:lnTo>
                  <a:lnTo>
                    <a:pt x="1287" y="55"/>
                  </a:lnTo>
                  <a:lnTo>
                    <a:pt x="1282" y="41"/>
                  </a:lnTo>
                  <a:lnTo>
                    <a:pt x="1278" y="28"/>
                  </a:lnTo>
                  <a:lnTo>
                    <a:pt x="1274" y="15"/>
                  </a:lnTo>
                  <a:lnTo>
                    <a:pt x="1272" y="6"/>
                  </a:lnTo>
                  <a:lnTo>
                    <a:pt x="1273" y="1"/>
                  </a:lnTo>
                  <a:lnTo>
                    <a:pt x="1278" y="0"/>
                  </a:lnTo>
                  <a:close/>
                </a:path>
              </a:pathLst>
            </a:custGeom>
            <a:solidFill>
              <a:srgbClr val="F7B819"/>
            </a:solidFill>
            <a:ln w="0">
              <a:solidFill>
                <a:srgbClr val="F7B81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8">
              <a:extLst>
                <a:ext uri="{FF2B5EF4-FFF2-40B4-BE49-F238E27FC236}">
                  <a16:creationId xmlns:a16="http://schemas.microsoft.com/office/drawing/2014/main" id="{3B0A93B7-5031-4CEA-9014-F80A8FB1F70D}"/>
                </a:ext>
              </a:extLst>
            </p:cNvPr>
            <p:cNvSpPr>
              <a:spLocks/>
            </p:cNvSpPr>
            <p:nvPr/>
          </p:nvSpPr>
          <p:spPr bwMode="auto">
            <a:xfrm>
              <a:off x="1061" y="1704"/>
              <a:ext cx="583" cy="584"/>
            </a:xfrm>
            <a:custGeom>
              <a:avLst/>
              <a:gdLst>
                <a:gd name="T0" fmla="*/ 160 w 2919"/>
                <a:gd name="T1" fmla="*/ 12 h 2919"/>
                <a:gd name="T2" fmla="*/ 288 w 2919"/>
                <a:gd name="T3" fmla="*/ 64 h 2919"/>
                <a:gd name="T4" fmla="*/ 411 w 2919"/>
                <a:gd name="T5" fmla="*/ 148 h 2919"/>
                <a:gd name="T6" fmla="*/ 640 w 2919"/>
                <a:gd name="T7" fmla="*/ 324 h 2919"/>
                <a:gd name="T8" fmla="*/ 748 w 2919"/>
                <a:gd name="T9" fmla="*/ 430 h 2919"/>
                <a:gd name="T10" fmla="*/ 895 w 2919"/>
                <a:gd name="T11" fmla="*/ 573 h 2919"/>
                <a:gd name="T12" fmla="*/ 960 w 2919"/>
                <a:gd name="T13" fmla="*/ 519 h 2919"/>
                <a:gd name="T14" fmla="*/ 1142 w 2919"/>
                <a:gd name="T15" fmla="*/ 580 h 2919"/>
                <a:gd name="T16" fmla="*/ 2197 w 2919"/>
                <a:gd name="T17" fmla="*/ 635 h 2919"/>
                <a:gd name="T18" fmla="*/ 2157 w 2919"/>
                <a:gd name="T19" fmla="*/ 517 h 2919"/>
                <a:gd name="T20" fmla="*/ 2203 w 2919"/>
                <a:gd name="T21" fmla="*/ 418 h 2919"/>
                <a:gd name="T22" fmla="*/ 2275 w 2919"/>
                <a:gd name="T23" fmla="*/ 403 h 2919"/>
                <a:gd name="T24" fmla="*/ 2341 w 2919"/>
                <a:gd name="T25" fmla="*/ 423 h 2919"/>
                <a:gd name="T26" fmla="*/ 2769 w 2919"/>
                <a:gd name="T27" fmla="*/ 819 h 2919"/>
                <a:gd name="T28" fmla="*/ 2797 w 2919"/>
                <a:gd name="T29" fmla="*/ 908 h 2919"/>
                <a:gd name="T30" fmla="*/ 2704 w 2919"/>
                <a:gd name="T31" fmla="*/ 1023 h 2919"/>
                <a:gd name="T32" fmla="*/ 2039 w 2919"/>
                <a:gd name="T33" fmla="*/ 1661 h 2919"/>
                <a:gd name="T34" fmla="*/ 2148 w 2919"/>
                <a:gd name="T35" fmla="*/ 1648 h 2919"/>
                <a:gd name="T36" fmla="*/ 2234 w 2919"/>
                <a:gd name="T37" fmla="*/ 1648 h 2919"/>
                <a:gd name="T38" fmla="*/ 2419 w 2919"/>
                <a:gd name="T39" fmla="*/ 1655 h 2919"/>
                <a:gd name="T40" fmla="*/ 2604 w 2919"/>
                <a:gd name="T41" fmla="*/ 1664 h 2919"/>
                <a:gd name="T42" fmla="*/ 2691 w 2919"/>
                <a:gd name="T43" fmla="*/ 1670 h 2919"/>
                <a:gd name="T44" fmla="*/ 2914 w 2919"/>
                <a:gd name="T45" fmla="*/ 1892 h 2919"/>
                <a:gd name="T46" fmla="*/ 2888 w 2919"/>
                <a:gd name="T47" fmla="*/ 2071 h 2919"/>
                <a:gd name="T48" fmla="*/ 2496 w 2919"/>
                <a:gd name="T49" fmla="*/ 2196 h 2919"/>
                <a:gd name="T50" fmla="*/ 2471 w 2919"/>
                <a:gd name="T51" fmla="*/ 2250 h 2919"/>
                <a:gd name="T52" fmla="*/ 2391 w 2919"/>
                <a:gd name="T53" fmla="*/ 2341 h 2919"/>
                <a:gd name="T54" fmla="*/ 2342 w 2919"/>
                <a:gd name="T55" fmla="*/ 2390 h 2919"/>
                <a:gd name="T56" fmla="*/ 2252 w 2919"/>
                <a:gd name="T57" fmla="*/ 2469 h 2919"/>
                <a:gd name="T58" fmla="*/ 2192 w 2919"/>
                <a:gd name="T59" fmla="*/ 2521 h 2919"/>
                <a:gd name="T60" fmla="*/ 2052 w 2919"/>
                <a:gd name="T61" fmla="*/ 2897 h 2919"/>
                <a:gd name="T62" fmla="*/ 1905 w 2919"/>
                <a:gd name="T63" fmla="*/ 2916 h 2919"/>
                <a:gd name="T64" fmla="*/ 1681 w 2919"/>
                <a:gd name="T65" fmla="*/ 2712 h 2919"/>
                <a:gd name="T66" fmla="*/ 1654 w 2919"/>
                <a:gd name="T67" fmla="*/ 2128 h 2919"/>
                <a:gd name="T68" fmla="*/ 1654 w 2919"/>
                <a:gd name="T69" fmla="*/ 2051 h 2919"/>
                <a:gd name="T70" fmla="*/ 1040 w 2919"/>
                <a:gd name="T71" fmla="*/ 2673 h 2919"/>
                <a:gd name="T72" fmla="*/ 1015 w 2919"/>
                <a:gd name="T73" fmla="*/ 2714 h 2919"/>
                <a:gd name="T74" fmla="*/ 889 w 2919"/>
                <a:gd name="T75" fmla="*/ 2798 h 2919"/>
                <a:gd name="T76" fmla="*/ 466 w 2919"/>
                <a:gd name="T77" fmla="*/ 2415 h 2919"/>
                <a:gd name="T78" fmla="*/ 415 w 2919"/>
                <a:gd name="T79" fmla="*/ 2321 h 2919"/>
                <a:gd name="T80" fmla="*/ 416 w 2919"/>
                <a:gd name="T81" fmla="*/ 2207 h 2919"/>
                <a:gd name="T82" fmla="*/ 508 w 2919"/>
                <a:gd name="T83" fmla="*/ 2156 h 2919"/>
                <a:gd name="T84" fmla="*/ 560 w 2919"/>
                <a:gd name="T85" fmla="*/ 2165 h 2919"/>
                <a:gd name="T86" fmla="*/ 841 w 2919"/>
                <a:gd name="T87" fmla="*/ 1509 h 2919"/>
                <a:gd name="T88" fmla="*/ 525 w 2919"/>
                <a:gd name="T89" fmla="*/ 1024 h 2919"/>
                <a:gd name="T90" fmla="*/ 543 w 2919"/>
                <a:gd name="T91" fmla="*/ 916 h 2919"/>
                <a:gd name="T92" fmla="*/ 541 w 2919"/>
                <a:gd name="T93" fmla="*/ 861 h 2919"/>
                <a:gd name="T94" fmla="*/ 410 w 2919"/>
                <a:gd name="T95" fmla="*/ 725 h 2919"/>
                <a:gd name="T96" fmla="*/ 283 w 2919"/>
                <a:gd name="T97" fmla="*/ 592 h 2919"/>
                <a:gd name="T98" fmla="*/ 131 w 2919"/>
                <a:gd name="T99" fmla="*/ 386 h 2919"/>
                <a:gd name="T100" fmla="*/ 51 w 2919"/>
                <a:gd name="T101" fmla="*/ 259 h 2919"/>
                <a:gd name="T102" fmla="*/ 8 w 2919"/>
                <a:gd name="T103" fmla="*/ 140 h 2919"/>
                <a:gd name="T104" fmla="*/ 15 w 2919"/>
                <a:gd name="T105" fmla="*/ 48 h 2919"/>
                <a:gd name="T106" fmla="*/ 101 w 2919"/>
                <a:gd name="T107" fmla="*/ 0 h 2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19" h="2919">
                  <a:moveTo>
                    <a:pt x="101" y="0"/>
                  </a:moveTo>
                  <a:lnTo>
                    <a:pt x="121" y="2"/>
                  </a:lnTo>
                  <a:lnTo>
                    <a:pt x="129" y="4"/>
                  </a:lnTo>
                  <a:lnTo>
                    <a:pt x="142" y="7"/>
                  </a:lnTo>
                  <a:lnTo>
                    <a:pt x="160" y="12"/>
                  </a:lnTo>
                  <a:lnTo>
                    <a:pt x="181" y="18"/>
                  </a:lnTo>
                  <a:lnTo>
                    <a:pt x="206" y="27"/>
                  </a:lnTo>
                  <a:lnTo>
                    <a:pt x="233" y="37"/>
                  </a:lnTo>
                  <a:lnTo>
                    <a:pt x="260" y="50"/>
                  </a:lnTo>
                  <a:lnTo>
                    <a:pt x="288" y="64"/>
                  </a:lnTo>
                  <a:lnTo>
                    <a:pt x="317" y="81"/>
                  </a:lnTo>
                  <a:lnTo>
                    <a:pt x="344" y="99"/>
                  </a:lnTo>
                  <a:lnTo>
                    <a:pt x="363" y="114"/>
                  </a:lnTo>
                  <a:lnTo>
                    <a:pt x="386" y="131"/>
                  </a:lnTo>
                  <a:lnTo>
                    <a:pt x="411" y="148"/>
                  </a:lnTo>
                  <a:lnTo>
                    <a:pt x="454" y="177"/>
                  </a:lnTo>
                  <a:lnTo>
                    <a:pt x="499" y="209"/>
                  </a:lnTo>
                  <a:lnTo>
                    <a:pt x="546" y="244"/>
                  </a:lnTo>
                  <a:lnTo>
                    <a:pt x="593" y="283"/>
                  </a:lnTo>
                  <a:lnTo>
                    <a:pt x="640" y="324"/>
                  </a:lnTo>
                  <a:lnTo>
                    <a:pt x="685" y="368"/>
                  </a:lnTo>
                  <a:lnTo>
                    <a:pt x="694" y="378"/>
                  </a:lnTo>
                  <a:lnTo>
                    <a:pt x="709" y="392"/>
                  </a:lnTo>
                  <a:lnTo>
                    <a:pt x="727" y="410"/>
                  </a:lnTo>
                  <a:lnTo>
                    <a:pt x="748" y="430"/>
                  </a:lnTo>
                  <a:lnTo>
                    <a:pt x="772" y="453"/>
                  </a:lnTo>
                  <a:lnTo>
                    <a:pt x="798" y="480"/>
                  </a:lnTo>
                  <a:lnTo>
                    <a:pt x="829" y="509"/>
                  </a:lnTo>
                  <a:lnTo>
                    <a:pt x="860" y="539"/>
                  </a:lnTo>
                  <a:lnTo>
                    <a:pt x="895" y="573"/>
                  </a:lnTo>
                  <a:lnTo>
                    <a:pt x="899" y="566"/>
                  </a:lnTo>
                  <a:lnTo>
                    <a:pt x="901" y="561"/>
                  </a:lnTo>
                  <a:lnTo>
                    <a:pt x="918" y="542"/>
                  </a:lnTo>
                  <a:lnTo>
                    <a:pt x="939" y="527"/>
                  </a:lnTo>
                  <a:lnTo>
                    <a:pt x="960" y="519"/>
                  </a:lnTo>
                  <a:lnTo>
                    <a:pt x="985" y="516"/>
                  </a:lnTo>
                  <a:lnTo>
                    <a:pt x="1005" y="517"/>
                  </a:lnTo>
                  <a:lnTo>
                    <a:pt x="1024" y="525"/>
                  </a:lnTo>
                  <a:lnTo>
                    <a:pt x="1087" y="553"/>
                  </a:lnTo>
                  <a:lnTo>
                    <a:pt x="1142" y="580"/>
                  </a:lnTo>
                  <a:lnTo>
                    <a:pt x="1189" y="607"/>
                  </a:lnTo>
                  <a:lnTo>
                    <a:pt x="1229" y="634"/>
                  </a:lnTo>
                  <a:lnTo>
                    <a:pt x="1511" y="839"/>
                  </a:lnTo>
                  <a:lnTo>
                    <a:pt x="2202" y="642"/>
                  </a:lnTo>
                  <a:lnTo>
                    <a:pt x="2197" y="635"/>
                  </a:lnTo>
                  <a:lnTo>
                    <a:pt x="2186" y="612"/>
                  </a:lnTo>
                  <a:lnTo>
                    <a:pt x="2177" y="588"/>
                  </a:lnTo>
                  <a:lnTo>
                    <a:pt x="2168" y="565"/>
                  </a:lnTo>
                  <a:lnTo>
                    <a:pt x="2161" y="540"/>
                  </a:lnTo>
                  <a:lnTo>
                    <a:pt x="2157" y="517"/>
                  </a:lnTo>
                  <a:lnTo>
                    <a:pt x="2157" y="495"/>
                  </a:lnTo>
                  <a:lnTo>
                    <a:pt x="2162" y="473"/>
                  </a:lnTo>
                  <a:lnTo>
                    <a:pt x="2172" y="451"/>
                  </a:lnTo>
                  <a:lnTo>
                    <a:pt x="2188" y="432"/>
                  </a:lnTo>
                  <a:lnTo>
                    <a:pt x="2203" y="418"/>
                  </a:lnTo>
                  <a:lnTo>
                    <a:pt x="2221" y="410"/>
                  </a:lnTo>
                  <a:lnTo>
                    <a:pt x="2241" y="404"/>
                  </a:lnTo>
                  <a:lnTo>
                    <a:pt x="2261" y="401"/>
                  </a:lnTo>
                  <a:lnTo>
                    <a:pt x="2267" y="401"/>
                  </a:lnTo>
                  <a:lnTo>
                    <a:pt x="2275" y="403"/>
                  </a:lnTo>
                  <a:lnTo>
                    <a:pt x="2283" y="403"/>
                  </a:lnTo>
                  <a:lnTo>
                    <a:pt x="2293" y="405"/>
                  </a:lnTo>
                  <a:lnTo>
                    <a:pt x="2306" y="409"/>
                  </a:lnTo>
                  <a:lnTo>
                    <a:pt x="2322" y="415"/>
                  </a:lnTo>
                  <a:lnTo>
                    <a:pt x="2341" y="423"/>
                  </a:lnTo>
                  <a:lnTo>
                    <a:pt x="2364" y="433"/>
                  </a:lnTo>
                  <a:lnTo>
                    <a:pt x="2391" y="446"/>
                  </a:lnTo>
                  <a:lnTo>
                    <a:pt x="2404" y="455"/>
                  </a:lnTo>
                  <a:lnTo>
                    <a:pt x="2416" y="464"/>
                  </a:lnTo>
                  <a:lnTo>
                    <a:pt x="2769" y="819"/>
                  </a:lnTo>
                  <a:lnTo>
                    <a:pt x="2781" y="833"/>
                  </a:lnTo>
                  <a:lnTo>
                    <a:pt x="2791" y="850"/>
                  </a:lnTo>
                  <a:lnTo>
                    <a:pt x="2797" y="869"/>
                  </a:lnTo>
                  <a:lnTo>
                    <a:pt x="2798" y="889"/>
                  </a:lnTo>
                  <a:lnTo>
                    <a:pt x="2797" y="908"/>
                  </a:lnTo>
                  <a:lnTo>
                    <a:pt x="2791" y="927"/>
                  </a:lnTo>
                  <a:lnTo>
                    <a:pt x="2781" y="944"/>
                  </a:lnTo>
                  <a:lnTo>
                    <a:pt x="2769" y="959"/>
                  </a:lnTo>
                  <a:lnTo>
                    <a:pt x="2715" y="1013"/>
                  </a:lnTo>
                  <a:lnTo>
                    <a:pt x="2704" y="1023"/>
                  </a:lnTo>
                  <a:lnTo>
                    <a:pt x="2691" y="1031"/>
                  </a:lnTo>
                  <a:lnTo>
                    <a:pt x="2658" y="1048"/>
                  </a:lnTo>
                  <a:lnTo>
                    <a:pt x="2063" y="1643"/>
                  </a:lnTo>
                  <a:lnTo>
                    <a:pt x="2052" y="1653"/>
                  </a:lnTo>
                  <a:lnTo>
                    <a:pt x="2039" y="1661"/>
                  </a:lnTo>
                  <a:lnTo>
                    <a:pt x="2081" y="1702"/>
                  </a:lnTo>
                  <a:lnTo>
                    <a:pt x="2093" y="1683"/>
                  </a:lnTo>
                  <a:lnTo>
                    <a:pt x="2109" y="1667"/>
                  </a:lnTo>
                  <a:lnTo>
                    <a:pt x="2127" y="1655"/>
                  </a:lnTo>
                  <a:lnTo>
                    <a:pt x="2148" y="1648"/>
                  </a:lnTo>
                  <a:lnTo>
                    <a:pt x="2171" y="1646"/>
                  </a:lnTo>
                  <a:lnTo>
                    <a:pt x="2176" y="1646"/>
                  </a:lnTo>
                  <a:lnTo>
                    <a:pt x="2188" y="1646"/>
                  </a:lnTo>
                  <a:lnTo>
                    <a:pt x="2208" y="1647"/>
                  </a:lnTo>
                  <a:lnTo>
                    <a:pt x="2234" y="1648"/>
                  </a:lnTo>
                  <a:lnTo>
                    <a:pt x="2265" y="1649"/>
                  </a:lnTo>
                  <a:lnTo>
                    <a:pt x="2300" y="1650"/>
                  </a:lnTo>
                  <a:lnTo>
                    <a:pt x="2338" y="1653"/>
                  </a:lnTo>
                  <a:lnTo>
                    <a:pt x="2377" y="1654"/>
                  </a:lnTo>
                  <a:lnTo>
                    <a:pt x="2419" y="1655"/>
                  </a:lnTo>
                  <a:lnTo>
                    <a:pt x="2460" y="1658"/>
                  </a:lnTo>
                  <a:lnTo>
                    <a:pt x="2500" y="1659"/>
                  </a:lnTo>
                  <a:lnTo>
                    <a:pt x="2538" y="1661"/>
                  </a:lnTo>
                  <a:lnTo>
                    <a:pt x="2573" y="1662"/>
                  </a:lnTo>
                  <a:lnTo>
                    <a:pt x="2604" y="1664"/>
                  </a:lnTo>
                  <a:lnTo>
                    <a:pt x="2629" y="1665"/>
                  </a:lnTo>
                  <a:lnTo>
                    <a:pt x="2649" y="1665"/>
                  </a:lnTo>
                  <a:lnTo>
                    <a:pt x="2662" y="1666"/>
                  </a:lnTo>
                  <a:lnTo>
                    <a:pt x="2666" y="1666"/>
                  </a:lnTo>
                  <a:lnTo>
                    <a:pt x="2691" y="1670"/>
                  </a:lnTo>
                  <a:lnTo>
                    <a:pt x="2712" y="1681"/>
                  </a:lnTo>
                  <a:lnTo>
                    <a:pt x="2733" y="1695"/>
                  </a:lnTo>
                  <a:lnTo>
                    <a:pt x="2890" y="1854"/>
                  </a:lnTo>
                  <a:lnTo>
                    <a:pt x="2905" y="1872"/>
                  </a:lnTo>
                  <a:lnTo>
                    <a:pt x="2914" y="1892"/>
                  </a:lnTo>
                  <a:lnTo>
                    <a:pt x="2919" y="1915"/>
                  </a:lnTo>
                  <a:lnTo>
                    <a:pt x="2918" y="1938"/>
                  </a:lnTo>
                  <a:lnTo>
                    <a:pt x="2905" y="2029"/>
                  </a:lnTo>
                  <a:lnTo>
                    <a:pt x="2899" y="2051"/>
                  </a:lnTo>
                  <a:lnTo>
                    <a:pt x="2888" y="2071"/>
                  </a:lnTo>
                  <a:lnTo>
                    <a:pt x="2872" y="2088"/>
                  </a:lnTo>
                  <a:lnTo>
                    <a:pt x="2854" y="2101"/>
                  </a:lnTo>
                  <a:lnTo>
                    <a:pt x="2832" y="2110"/>
                  </a:lnTo>
                  <a:lnTo>
                    <a:pt x="2521" y="2192"/>
                  </a:lnTo>
                  <a:lnTo>
                    <a:pt x="2496" y="2196"/>
                  </a:lnTo>
                  <a:lnTo>
                    <a:pt x="2492" y="2194"/>
                  </a:lnTo>
                  <a:lnTo>
                    <a:pt x="2489" y="2194"/>
                  </a:lnTo>
                  <a:lnTo>
                    <a:pt x="2486" y="2213"/>
                  </a:lnTo>
                  <a:lnTo>
                    <a:pt x="2480" y="2231"/>
                  </a:lnTo>
                  <a:lnTo>
                    <a:pt x="2471" y="2250"/>
                  </a:lnTo>
                  <a:lnTo>
                    <a:pt x="2458" y="2268"/>
                  </a:lnTo>
                  <a:lnTo>
                    <a:pt x="2446" y="2284"/>
                  </a:lnTo>
                  <a:lnTo>
                    <a:pt x="2435" y="2296"/>
                  </a:lnTo>
                  <a:lnTo>
                    <a:pt x="2426" y="2306"/>
                  </a:lnTo>
                  <a:lnTo>
                    <a:pt x="2391" y="2341"/>
                  </a:lnTo>
                  <a:lnTo>
                    <a:pt x="2379" y="2350"/>
                  </a:lnTo>
                  <a:lnTo>
                    <a:pt x="2362" y="2361"/>
                  </a:lnTo>
                  <a:lnTo>
                    <a:pt x="2354" y="2373"/>
                  </a:lnTo>
                  <a:lnTo>
                    <a:pt x="2348" y="2383"/>
                  </a:lnTo>
                  <a:lnTo>
                    <a:pt x="2342" y="2390"/>
                  </a:lnTo>
                  <a:lnTo>
                    <a:pt x="2306" y="2425"/>
                  </a:lnTo>
                  <a:lnTo>
                    <a:pt x="2298" y="2434"/>
                  </a:lnTo>
                  <a:lnTo>
                    <a:pt x="2284" y="2445"/>
                  </a:lnTo>
                  <a:lnTo>
                    <a:pt x="2269" y="2457"/>
                  </a:lnTo>
                  <a:lnTo>
                    <a:pt x="2252" y="2469"/>
                  </a:lnTo>
                  <a:lnTo>
                    <a:pt x="2231" y="2479"/>
                  </a:lnTo>
                  <a:lnTo>
                    <a:pt x="2214" y="2485"/>
                  </a:lnTo>
                  <a:lnTo>
                    <a:pt x="2196" y="2487"/>
                  </a:lnTo>
                  <a:lnTo>
                    <a:pt x="2196" y="2504"/>
                  </a:lnTo>
                  <a:lnTo>
                    <a:pt x="2192" y="2521"/>
                  </a:lnTo>
                  <a:lnTo>
                    <a:pt x="2110" y="2830"/>
                  </a:lnTo>
                  <a:lnTo>
                    <a:pt x="2102" y="2852"/>
                  </a:lnTo>
                  <a:lnTo>
                    <a:pt x="2088" y="2872"/>
                  </a:lnTo>
                  <a:lnTo>
                    <a:pt x="2072" y="2886"/>
                  </a:lnTo>
                  <a:lnTo>
                    <a:pt x="2052" y="2897"/>
                  </a:lnTo>
                  <a:lnTo>
                    <a:pt x="2029" y="2904"/>
                  </a:lnTo>
                  <a:lnTo>
                    <a:pt x="1940" y="2918"/>
                  </a:lnTo>
                  <a:lnTo>
                    <a:pt x="1933" y="2918"/>
                  </a:lnTo>
                  <a:lnTo>
                    <a:pt x="1924" y="2919"/>
                  </a:lnTo>
                  <a:lnTo>
                    <a:pt x="1905" y="2916"/>
                  </a:lnTo>
                  <a:lnTo>
                    <a:pt x="1887" y="2910"/>
                  </a:lnTo>
                  <a:lnTo>
                    <a:pt x="1870" y="2902"/>
                  </a:lnTo>
                  <a:lnTo>
                    <a:pt x="1854" y="2890"/>
                  </a:lnTo>
                  <a:lnTo>
                    <a:pt x="1697" y="2731"/>
                  </a:lnTo>
                  <a:lnTo>
                    <a:pt x="1681" y="2712"/>
                  </a:lnTo>
                  <a:lnTo>
                    <a:pt x="1671" y="2689"/>
                  </a:lnTo>
                  <a:lnTo>
                    <a:pt x="1667" y="2665"/>
                  </a:lnTo>
                  <a:lnTo>
                    <a:pt x="1646" y="2174"/>
                  </a:lnTo>
                  <a:lnTo>
                    <a:pt x="1648" y="2150"/>
                  </a:lnTo>
                  <a:lnTo>
                    <a:pt x="1654" y="2128"/>
                  </a:lnTo>
                  <a:lnTo>
                    <a:pt x="1667" y="2109"/>
                  </a:lnTo>
                  <a:lnTo>
                    <a:pt x="1682" y="2093"/>
                  </a:lnTo>
                  <a:lnTo>
                    <a:pt x="1703" y="2080"/>
                  </a:lnTo>
                  <a:lnTo>
                    <a:pt x="1662" y="2039"/>
                  </a:lnTo>
                  <a:lnTo>
                    <a:pt x="1654" y="2051"/>
                  </a:lnTo>
                  <a:lnTo>
                    <a:pt x="1645" y="2063"/>
                  </a:lnTo>
                  <a:lnTo>
                    <a:pt x="1050" y="2658"/>
                  </a:lnTo>
                  <a:lnTo>
                    <a:pt x="1049" y="2660"/>
                  </a:lnTo>
                  <a:lnTo>
                    <a:pt x="1045" y="2666"/>
                  </a:lnTo>
                  <a:lnTo>
                    <a:pt x="1040" y="2673"/>
                  </a:lnTo>
                  <a:lnTo>
                    <a:pt x="1037" y="2682"/>
                  </a:lnTo>
                  <a:lnTo>
                    <a:pt x="1033" y="2688"/>
                  </a:lnTo>
                  <a:lnTo>
                    <a:pt x="1032" y="2690"/>
                  </a:lnTo>
                  <a:lnTo>
                    <a:pt x="1024" y="2704"/>
                  </a:lnTo>
                  <a:lnTo>
                    <a:pt x="1015" y="2714"/>
                  </a:lnTo>
                  <a:lnTo>
                    <a:pt x="960" y="2769"/>
                  </a:lnTo>
                  <a:lnTo>
                    <a:pt x="945" y="2781"/>
                  </a:lnTo>
                  <a:lnTo>
                    <a:pt x="928" y="2789"/>
                  </a:lnTo>
                  <a:lnTo>
                    <a:pt x="910" y="2795"/>
                  </a:lnTo>
                  <a:lnTo>
                    <a:pt x="889" y="2798"/>
                  </a:lnTo>
                  <a:lnTo>
                    <a:pt x="870" y="2795"/>
                  </a:lnTo>
                  <a:lnTo>
                    <a:pt x="852" y="2789"/>
                  </a:lnTo>
                  <a:lnTo>
                    <a:pt x="835" y="2781"/>
                  </a:lnTo>
                  <a:lnTo>
                    <a:pt x="819" y="2769"/>
                  </a:lnTo>
                  <a:lnTo>
                    <a:pt x="466" y="2415"/>
                  </a:lnTo>
                  <a:lnTo>
                    <a:pt x="455" y="2402"/>
                  </a:lnTo>
                  <a:lnTo>
                    <a:pt x="448" y="2390"/>
                  </a:lnTo>
                  <a:lnTo>
                    <a:pt x="436" y="2369"/>
                  </a:lnTo>
                  <a:lnTo>
                    <a:pt x="425" y="2346"/>
                  </a:lnTo>
                  <a:lnTo>
                    <a:pt x="415" y="2321"/>
                  </a:lnTo>
                  <a:lnTo>
                    <a:pt x="408" y="2298"/>
                  </a:lnTo>
                  <a:lnTo>
                    <a:pt x="403" y="2274"/>
                  </a:lnTo>
                  <a:lnTo>
                    <a:pt x="403" y="2251"/>
                  </a:lnTo>
                  <a:lnTo>
                    <a:pt x="407" y="2228"/>
                  </a:lnTo>
                  <a:lnTo>
                    <a:pt x="416" y="2207"/>
                  </a:lnTo>
                  <a:lnTo>
                    <a:pt x="433" y="2186"/>
                  </a:lnTo>
                  <a:lnTo>
                    <a:pt x="449" y="2174"/>
                  </a:lnTo>
                  <a:lnTo>
                    <a:pt x="467" y="2164"/>
                  </a:lnTo>
                  <a:lnTo>
                    <a:pt x="486" y="2158"/>
                  </a:lnTo>
                  <a:lnTo>
                    <a:pt x="508" y="2156"/>
                  </a:lnTo>
                  <a:lnTo>
                    <a:pt x="513" y="2156"/>
                  </a:lnTo>
                  <a:lnTo>
                    <a:pt x="521" y="2157"/>
                  </a:lnTo>
                  <a:lnTo>
                    <a:pt x="531" y="2158"/>
                  </a:lnTo>
                  <a:lnTo>
                    <a:pt x="544" y="2161"/>
                  </a:lnTo>
                  <a:lnTo>
                    <a:pt x="560" y="2165"/>
                  </a:lnTo>
                  <a:lnTo>
                    <a:pt x="581" y="2173"/>
                  </a:lnTo>
                  <a:lnTo>
                    <a:pt x="605" y="2184"/>
                  </a:lnTo>
                  <a:lnTo>
                    <a:pt x="635" y="2197"/>
                  </a:lnTo>
                  <a:lnTo>
                    <a:pt x="644" y="2201"/>
                  </a:lnTo>
                  <a:lnTo>
                    <a:pt x="841" y="1509"/>
                  </a:lnTo>
                  <a:lnTo>
                    <a:pt x="635" y="1227"/>
                  </a:lnTo>
                  <a:lnTo>
                    <a:pt x="609" y="1189"/>
                  </a:lnTo>
                  <a:lnTo>
                    <a:pt x="582" y="1141"/>
                  </a:lnTo>
                  <a:lnTo>
                    <a:pt x="554" y="1087"/>
                  </a:lnTo>
                  <a:lnTo>
                    <a:pt x="525" y="1024"/>
                  </a:lnTo>
                  <a:lnTo>
                    <a:pt x="518" y="1001"/>
                  </a:lnTo>
                  <a:lnTo>
                    <a:pt x="517" y="978"/>
                  </a:lnTo>
                  <a:lnTo>
                    <a:pt x="521" y="955"/>
                  </a:lnTo>
                  <a:lnTo>
                    <a:pt x="530" y="935"/>
                  </a:lnTo>
                  <a:lnTo>
                    <a:pt x="543" y="916"/>
                  </a:lnTo>
                  <a:lnTo>
                    <a:pt x="561" y="901"/>
                  </a:lnTo>
                  <a:lnTo>
                    <a:pt x="565" y="898"/>
                  </a:lnTo>
                  <a:lnTo>
                    <a:pt x="570" y="897"/>
                  </a:lnTo>
                  <a:lnTo>
                    <a:pt x="575" y="895"/>
                  </a:lnTo>
                  <a:lnTo>
                    <a:pt x="541" y="861"/>
                  </a:lnTo>
                  <a:lnTo>
                    <a:pt x="509" y="828"/>
                  </a:lnTo>
                  <a:lnTo>
                    <a:pt x="482" y="798"/>
                  </a:lnTo>
                  <a:lnTo>
                    <a:pt x="455" y="771"/>
                  </a:lnTo>
                  <a:lnTo>
                    <a:pt x="431" y="747"/>
                  </a:lnTo>
                  <a:lnTo>
                    <a:pt x="410" y="725"/>
                  </a:lnTo>
                  <a:lnTo>
                    <a:pt x="393" y="709"/>
                  </a:lnTo>
                  <a:lnTo>
                    <a:pt x="379" y="694"/>
                  </a:lnTo>
                  <a:lnTo>
                    <a:pt x="368" y="683"/>
                  </a:lnTo>
                  <a:lnTo>
                    <a:pt x="324" y="640"/>
                  </a:lnTo>
                  <a:lnTo>
                    <a:pt x="283" y="592"/>
                  </a:lnTo>
                  <a:lnTo>
                    <a:pt x="246" y="545"/>
                  </a:lnTo>
                  <a:lnTo>
                    <a:pt x="210" y="498"/>
                  </a:lnTo>
                  <a:lnTo>
                    <a:pt x="178" y="453"/>
                  </a:lnTo>
                  <a:lnTo>
                    <a:pt x="149" y="411"/>
                  </a:lnTo>
                  <a:lnTo>
                    <a:pt x="131" y="386"/>
                  </a:lnTo>
                  <a:lnTo>
                    <a:pt x="115" y="363"/>
                  </a:lnTo>
                  <a:lnTo>
                    <a:pt x="101" y="342"/>
                  </a:lnTo>
                  <a:lnTo>
                    <a:pt x="81" y="316"/>
                  </a:lnTo>
                  <a:lnTo>
                    <a:pt x="64" y="288"/>
                  </a:lnTo>
                  <a:lnTo>
                    <a:pt x="51" y="259"/>
                  </a:lnTo>
                  <a:lnTo>
                    <a:pt x="38" y="231"/>
                  </a:lnTo>
                  <a:lnTo>
                    <a:pt x="28" y="204"/>
                  </a:lnTo>
                  <a:lnTo>
                    <a:pt x="20" y="180"/>
                  </a:lnTo>
                  <a:lnTo>
                    <a:pt x="12" y="158"/>
                  </a:lnTo>
                  <a:lnTo>
                    <a:pt x="8" y="140"/>
                  </a:lnTo>
                  <a:lnTo>
                    <a:pt x="4" y="128"/>
                  </a:lnTo>
                  <a:lnTo>
                    <a:pt x="3" y="121"/>
                  </a:lnTo>
                  <a:lnTo>
                    <a:pt x="0" y="96"/>
                  </a:lnTo>
                  <a:lnTo>
                    <a:pt x="5" y="71"/>
                  </a:lnTo>
                  <a:lnTo>
                    <a:pt x="15" y="48"/>
                  </a:lnTo>
                  <a:lnTo>
                    <a:pt x="29" y="29"/>
                  </a:lnTo>
                  <a:lnTo>
                    <a:pt x="45" y="17"/>
                  </a:lnTo>
                  <a:lnTo>
                    <a:pt x="62" y="7"/>
                  </a:lnTo>
                  <a:lnTo>
                    <a:pt x="81" y="1"/>
                  </a:lnTo>
                  <a:lnTo>
                    <a:pt x="101"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9">
              <a:extLst>
                <a:ext uri="{FF2B5EF4-FFF2-40B4-BE49-F238E27FC236}">
                  <a16:creationId xmlns:a16="http://schemas.microsoft.com/office/drawing/2014/main" id="{635AB6AB-D551-4D15-AEB2-D3714145BD30}"/>
                </a:ext>
              </a:extLst>
            </p:cNvPr>
            <p:cNvSpPr>
              <a:spLocks noEditPoints="1"/>
            </p:cNvSpPr>
            <p:nvPr/>
          </p:nvSpPr>
          <p:spPr bwMode="auto">
            <a:xfrm>
              <a:off x="1081" y="1724"/>
              <a:ext cx="544" cy="544"/>
            </a:xfrm>
            <a:custGeom>
              <a:avLst/>
              <a:gdLst>
                <a:gd name="T0" fmla="*/ 1795 w 2719"/>
                <a:gd name="T1" fmla="*/ 2220 h 2719"/>
                <a:gd name="T2" fmla="*/ 1929 w 2719"/>
                <a:gd name="T3" fmla="*/ 2347 h 2719"/>
                <a:gd name="T4" fmla="*/ 1645 w 2719"/>
                <a:gd name="T5" fmla="*/ 2070 h 2719"/>
                <a:gd name="T6" fmla="*/ 2372 w 2719"/>
                <a:gd name="T7" fmla="*/ 1961 h 2719"/>
                <a:gd name="T8" fmla="*/ 2244 w 2719"/>
                <a:gd name="T9" fmla="*/ 1822 h 2719"/>
                <a:gd name="T10" fmla="*/ 2070 w 2719"/>
                <a:gd name="T11" fmla="*/ 1646 h 2719"/>
                <a:gd name="T12" fmla="*/ 813 w 2719"/>
                <a:gd name="T13" fmla="*/ 1197 h 2719"/>
                <a:gd name="T14" fmla="*/ 1187 w 2719"/>
                <a:gd name="T15" fmla="*/ 1591 h 2719"/>
                <a:gd name="T16" fmla="*/ 1426 w 2719"/>
                <a:gd name="T17" fmla="*/ 1843 h 2719"/>
                <a:gd name="T18" fmla="*/ 435 w 2719"/>
                <a:gd name="T19" fmla="*/ 2245 h 2719"/>
                <a:gd name="T20" fmla="*/ 407 w 2719"/>
                <a:gd name="T21" fmla="*/ 2184 h 2719"/>
                <a:gd name="T22" fmla="*/ 429 w 2719"/>
                <a:gd name="T23" fmla="*/ 2162 h 2719"/>
                <a:gd name="T24" fmla="*/ 492 w 2719"/>
                <a:gd name="T25" fmla="*/ 2189 h 2719"/>
                <a:gd name="T26" fmla="*/ 823 w 2719"/>
                <a:gd name="T27" fmla="*/ 1356 h 2719"/>
                <a:gd name="T28" fmla="*/ 712 w 2719"/>
                <a:gd name="T29" fmla="*/ 1203 h 2719"/>
                <a:gd name="T30" fmla="*/ 564 w 2719"/>
                <a:gd name="T31" fmla="*/ 987 h 2719"/>
                <a:gd name="T32" fmla="*/ 2197 w 2719"/>
                <a:gd name="T33" fmla="*/ 414 h 2719"/>
                <a:gd name="T34" fmla="*/ 2598 w 2719"/>
                <a:gd name="T35" fmla="*/ 790 h 2719"/>
                <a:gd name="T36" fmla="*/ 1809 w 2719"/>
                <a:gd name="T37" fmla="*/ 1395 h 2719"/>
                <a:gd name="T38" fmla="*/ 1523 w 2719"/>
                <a:gd name="T39" fmla="*/ 1125 h 2719"/>
                <a:gd name="T40" fmla="*/ 1127 w 2719"/>
                <a:gd name="T41" fmla="*/ 749 h 2719"/>
                <a:gd name="T42" fmla="*/ 986 w 2719"/>
                <a:gd name="T43" fmla="*/ 565 h 2719"/>
                <a:gd name="T44" fmla="*/ 1203 w 2719"/>
                <a:gd name="T45" fmla="*/ 714 h 2719"/>
                <a:gd name="T46" fmla="*/ 1354 w 2719"/>
                <a:gd name="T47" fmla="*/ 824 h 2719"/>
                <a:gd name="T48" fmla="*/ 2187 w 2719"/>
                <a:gd name="T49" fmla="*/ 493 h 2719"/>
                <a:gd name="T50" fmla="*/ 2162 w 2719"/>
                <a:gd name="T51" fmla="*/ 431 h 2719"/>
                <a:gd name="T52" fmla="*/ 2 w 2719"/>
                <a:gd name="T53" fmla="*/ 1 h 2719"/>
                <a:gd name="T54" fmla="*/ 111 w 2719"/>
                <a:gd name="T55" fmla="*/ 39 h 2719"/>
                <a:gd name="T56" fmla="*/ 274 w 2719"/>
                <a:gd name="T57" fmla="*/ 145 h 2719"/>
                <a:gd name="T58" fmla="*/ 511 w 2719"/>
                <a:gd name="T59" fmla="*/ 337 h 2719"/>
                <a:gd name="T60" fmla="*/ 647 w 2719"/>
                <a:gd name="T61" fmla="*/ 470 h 2719"/>
                <a:gd name="T62" fmla="*/ 896 w 2719"/>
                <a:gd name="T63" fmla="*/ 709 h 2719"/>
                <a:gd name="T64" fmla="*/ 1198 w 2719"/>
                <a:gd name="T65" fmla="*/ 996 h 2719"/>
                <a:gd name="T66" fmla="*/ 1492 w 2719"/>
                <a:gd name="T67" fmla="*/ 1275 h 2719"/>
                <a:gd name="T68" fmla="*/ 1715 w 2719"/>
                <a:gd name="T69" fmla="*/ 1486 h 2719"/>
                <a:gd name="T70" fmla="*/ 1847 w 2719"/>
                <a:gd name="T71" fmla="*/ 1612 h 2719"/>
                <a:gd name="T72" fmla="*/ 2033 w 2719"/>
                <a:gd name="T73" fmla="*/ 1797 h 2719"/>
                <a:gd name="T74" fmla="*/ 2189 w 2719"/>
                <a:gd name="T75" fmla="*/ 1954 h 2719"/>
                <a:gd name="T76" fmla="*/ 2284 w 2719"/>
                <a:gd name="T77" fmla="*/ 2069 h 2719"/>
                <a:gd name="T78" fmla="*/ 2262 w 2719"/>
                <a:gd name="T79" fmla="*/ 2129 h 2719"/>
                <a:gd name="T80" fmla="*/ 2209 w 2719"/>
                <a:gd name="T81" fmla="*/ 2177 h 2719"/>
                <a:gd name="T82" fmla="*/ 2176 w 2719"/>
                <a:gd name="T83" fmla="*/ 2187 h 2719"/>
                <a:gd name="T84" fmla="*/ 2135 w 2719"/>
                <a:gd name="T85" fmla="*/ 2256 h 2719"/>
                <a:gd name="T86" fmla="*/ 2091 w 2719"/>
                <a:gd name="T87" fmla="*/ 2289 h 2719"/>
                <a:gd name="T88" fmla="*/ 1983 w 2719"/>
                <a:gd name="T89" fmla="*/ 2218 h 2719"/>
                <a:gd name="T90" fmla="*/ 1856 w 2719"/>
                <a:gd name="T91" fmla="*/ 2094 h 2719"/>
                <a:gd name="T92" fmla="*/ 1669 w 2719"/>
                <a:gd name="T93" fmla="*/ 1907 h 2719"/>
                <a:gd name="T94" fmla="*/ 1532 w 2719"/>
                <a:gd name="T95" fmla="*/ 1764 h 2719"/>
                <a:gd name="T96" fmla="*/ 1355 w 2719"/>
                <a:gd name="T97" fmla="*/ 1578 h 2719"/>
                <a:gd name="T98" fmla="*/ 1092 w 2719"/>
                <a:gd name="T99" fmla="*/ 1301 h 2719"/>
                <a:gd name="T100" fmla="*/ 801 w 2719"/>
                <a:gd name="T101" fmla="*/ 995 h 2719"/>
                <a:gd name="T102" fmla="*/ 540 w 2719"/>
                <a:gd name="T103" fmla="*/ 721 h 2719"/>
                <a:gd name="T104" fmla="*/ 365 w 2719"/>
                <a:gd name="T105" fmla="*/ 541 h 2719"/>
                <a:gd name="T106" fmla="*/ 199 w 2719"/>
                <a:gd name="T107" fmla="*/ 353 h 2719"/>
                <a:gd name="T108" fmla="*/ 63 w 2719"/>
                <a:gd name="T109" fmla="*/ 161 h 2719"/>
                <a:gd name="T110" fmla="*/ 6 w 2719"/>
                <a:gd name="T111" fmla="*/ 27 h 2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9" h="2719">
                  <a:moveTo>
                    <a:pt x="1645" y="2070"/>
                  </a:moveTo>
                  <a:lnTo>
                    <a:pt x="1677" y="2103"/>
                  </a:lnTo>
                  <a:lnTo>
                    <a:pt x="1708" y="2133"/>
                  </a:lnTo>
                  <a:lnTo>
                    <a:pt x="1738" y="2164"/>
                  </a:lnTo>
                  <a:lnTo>
                    <a:pt x="1767" y="2193"/>
                  </a:lnTo>
                  <a:lnTo>
                    <a:pt x="1795" y="2220"/>
                  </a:lnTo>
                  <a:lnTo>
                    <a:pt x="1821" y="2245"/>
                  </a:lnTo>
                  <a:lnTo>
                    <a:pt x="1844" y="2268"/>
                  </a:lnTo>
                  <a:lnTo>
                    <a:pt x="1864" y="2288"/>
                  </a:lnTo>
                  <a:lnTo>
                    <a:pt x="1881" y="2303"/>
                  </a:lnTo>
                  <a:lnTo>
                    <a:pt x="1894" y="2316"/>
                  </a:lnTo>
                  <a:lnTo>
                    <a:pt x="1929" y="2347"/>
                  </a:lnTo>
                  <a:lnTo>
                    <a:pt x="1962" y="2374"/>
                  </a:lnTo>
                  <a:lnTo>
                    <a:pt x="1996" y="2397"/>
                  </a:lnTo>
                  <a:lnTo>
                    <a:pt x="1914" y="2706"/>
                  </a:lnTo>
                  <a:lnTo>
                    <a:pt x="1823" y="2719"/>
                  </a:lnTo>
                  <a:lnTo>
                    <a:pt x="1666" y="2562"/>
                  </a:lnTo>
                  <a:lnTo>
                    <a:pt x="1645" y="2070"/>
                  </a:lnTo>
                  <a:close/>
                  <a:moveTo>
                    <a:pt x="2070" y="1646"/>
                  </a:moveTo>
                  <a:lnTo>
                    <a:pt x="2561" y="1666"/>
                  </a:lnTo>
                  <a:lnTo>
                    <a:pt x="2719" y="1825"/>
                  </a:lnTo>
                  <a:lnTo>
                    <a:pt x="2704" y="1914"/>
                  </a:lnTo>
                  <a:lnTo>
                    <a:pt x="2395" y="1996"/>
                  </a:lnTo>
                  <a:lnTo>
                    <a:pt x="2372" y="1961"/>
                  </a:lnTo>
                  <a:lnTo>
                    <a:pt x="2344" y="1929"/>
                  </a:lnTo>
                  <a:lnTo>
                    <a:pt x="2314" y="1895"/>
                  </a:lnTo>
                  <a:lnTo>
                    <a:pt x="2302" y="1881"/>
                  </a:lnTo>
                  <a:lnTo>
                    <a:pt x="2286" y="1866"/>
                  </a:lnTo>
                  <a:lnTo>
                    <a:pt x="2267" y="1845"/>
                  </a:lnTo>
                  <a:lnTo>
                    <a:pt x="2244" y="1822"/>
                  </a:lnTo>
                  <a:lnTo>
                    <a:pt x="2220" y="1796"/>
                  </a:lnTo>
                  <a:lnTo>
                    <a:pt x="2192" y="1769"/>
                  </a:lnTo>
                  <a:lnTo>
                    <a:pt x="2163" y="1739"/>
                  </a:lnTo>
                  <a:lnTo>
                    <a:pt x="2133" y="1709"/>
                  </a:lnTo>
                  <a:lnTo>
                    <a:pt x="2101" y="1677"/>
                  </a:lnTo>
                  <a:lnTo>
                    <a:pt x="2070" y="1646"/>
                  </a:lnTo>
                  <a:close/>
                  <a:moveTo>
                    <a:pt x="516" y="885"/>
                  </a:moveTo>
                  <a:lnTo>
                    <a:pt x="569" y="942"/>
                  </a:lnTo>
                  <a:lnTo>
                    <a:pt x="627" y="1001"/>
                  </a:lnTo>
                  <a:lnTo>
                    <a:pt x="688" y="1065"/>
                  </a:lnTo>
                  <a:lnTo>
                    <a:pt x="749" y="1131"/>
                  </a:lnTo>
                  <a:lnTo>
                    <a:pt x="813" y="1197"/>
                  </a:lnTo>
                  <a:lnTo>
                    <a:pt x="878" y="1265"/>
                  </a:lnTo>
                  <a:lnTo>
                    <a:pt x="942" y="1333"/>
                  </a:lnTo>
                  <a:lnTo>
                    <a:pt x="1006" y="1400"/>
                  </a:lnTo>
                  <a:lnTo>
                    <a:pt x="1069" y="1466"/>
                  </a:lnTo>
                  <a:lnTo>
                    <a:pt x="1129" y="1530"/>
                  </a:lnTo>
                  <a:lnTo>
                    <a:pt x="1187" y="1591"/>
                  </a:lnTo>
                  <a:lnTo>
                    <a:pt x="1243" y="1651"/>
                  </a:lnTo>
                  <a:lnTo>
                    <a:pt x="1295" y="1705"/>
                  </a:lnTo>
                  <a:lnTo>
                    <a:pt x="1331" y="1744"/>
                  </a:lnTo>
                  <a:lnTo>
                    <a:pt x="1365" y="1780"/>
                  </a:lnTo>
                  <a:lnTo>
                    <a:pt x="1397" y="1814"/>
                  </a:lnTo>
                  <a:lnTo>
                    <a:pt x="1426" y="1843"/>
                  </a:lnTo>
                  <a:lnTo>
                    <a:pt x="1451" y="1869"/>
                  </a:lnTo>
                  <a:lnTo>
                    <a:pt x="1472" y="1892"/>
                  </a:lnTo>
                  <a:lnTo>
                    <a:pt x="868" y="2498"/>
                  </a:lnTo>
                  <a:lnTo>
                    <a:pt x="842" y="2544"/>
                  </a:lnTo>
                  <a:lnTo>
                    <a:pt x="788" y="2598"/>
                  </a:lnTo>
                  <a:lnTo>
                    <a:pt x="435" y="2245"/>
                  </a:lnTo>
                  <a:lnTo>
                    <a:pt x="434" y="2243"/>
                  </a:lnTo>
                  <a:lnTo>
                    <a:pt x="430" y="2235"/>
                  </a:lnTo>
                  <a:lnTo>
                    <a:pt x="424" y="2225"/>
                  </a:lnTo>
                  <a:lnTo>
                    <a:pt x="418" y="2212"/>
                  </a:lnTo>
                  <a:lnTo>
                    <a:pt x="412" y="2198"/>
                  </a:lnTo>
                  <a:lnTo>
                    <a:pt x="407" y="2184"/>
                  </a:lnTo>
                  <a:lnTo>
                    <a:pt x="404" y="2173"/>
                  </a:lnTo>
                  <a:lnTo>
                    <a:pt x="401" y="2163"/>
                  </a:lnTo>
                  <a:lnTo>
                    <a:pt x="402" y="2158"/>
                  </a:lnTo>
                  <a:lnTo>
                    <a:pt x="407" y="2157"/>
                  </a:lnTo>
                  <a:lnTo>
                    <a:pt x="417" y="2158"/>
                  </a:lnTo>
                  <a:lnTo>
                    <a:pt x="429" y="2162"/>
                  </a:lnTo>
                  <a:lnTo>
                    <a:pt x="443" y="2167"/>
                  </a:lnTo>
                  <a:lnTo>
                    <a:pt x="457" y="2173"/>
                  </a:lnTo>
                  <a:lnTo>
                    <a:pt x="470" y="2179"/>
                  </a:lnTo>
                  <a:lnTo>
                    <a:pt x="482" y="2184"/>
                  </a:lnTo>
                  <a:lnTo>
                    <a:pt x="489" y="2186"/>
                  </a:lnTo>
                  <a:lnTo>
                    <a:pt x="492" y="2189"/>
                  </a:lnTo>
                  <a:lnTo>
                    <a:pt x="592" y="2289"/>
                  </a:lnTo>
                  <a:lnTo>
                    <a:pt x="849" y="1391"/>
                  </a:lnTo>
                  <a:lnTo>
                    <a:pt x="847" y="1388"/>
                  </a:lnTo>
                  <a:lnTo>
                    <a:pt x="841" y="1382"/>
                  </a:lnTo>
                  <a:lnTo>
                    <a:pt x="834" y="1370"/>
                  </a:lnTo>
                  <a:lnTo>
                    <a:pt x="823" y="1356"/>
                  </a:lnTo>
                  <a:lnTo>
                    <a:pt x="809" y="1337"/>
                  </a:lnTo>
                  <a:lnTo>
                    <a:pt x="793" y="1316"/>
                  </a:lnTo>
                  <a:lnTo>
                    <a:pt x="775" y="1290"/>
                  </a:lnTo>
                  <a:lnTo>
                    <a:pt x="755" y="1264"/>
                  </a:lnTo>
                  <a:lnTo>
                    <a:pt x="735" y="1235"/>
                  </a:lnTo>
                  <a:lnTo>
                    <a:pt x="712" y="1203"/>
                  </a:lnTo>
                  <a:lnTo>
                    <a:pt x="689" y="1172"/>
                  </a:lnTo>
                  <a:lnTo>
                    <a:pt x="665" y="1138"/>
                  </a:lnTo>
                  <a:lnTo>
                    <a:pt x="639" y="1104"/>
                  </a:lnTo>
                  <a:lnTo>
                    <a:pt x="614" y="1070"/>
                  </a:lnTo>
                  <a:lnTo>
                    <a:pt x="590" y="1031"/>
                  </a:lnTo>
                  <a:lnTo>
                    <a:pt x="564" y="987"/>
                  </a:lnTo>
                  <a:lnTo>
                    <a:pt x="540" y="937"/>
                  </a:lnTo>
                  <a:lnTo>
                    <a:pt x="516" y="885"/>
                  </a:lnTo>
                  <a:close/>
                  <a:moveTo>
                    <a:pt x="2162" y="403"/>
                  </a:moveTo>
                  <a:lnTo>
                    <a:pt x="2171" y="404"/>
                  </a:lnTo>
                  <a:lnTo>
                    <a:pt x="2183" y="409"/>
                  </a:lnTo>
                  <a:lnTo>
                    <a:pt x="2197" y="414"/>
                  </a:lnTo>
                  <a:lnTo>
                    <a:pt x="2210" y="420"/>
                  </a:lnTo>
                  <a:lnTo>
                    <a:pt x="2223" y="426"/>
                  </a:lnTo>
                  <a:lnTo>
                    <a:pt x="2234" y="431"/>
                  </a:lnTo>
                  <a:lnTo>
                    <a:pt x="2241" y="434"/>
                  </a:lnTo>
                  <a:lnTo>
                    <a:pt x="2244" y="437"/>
                  </a:lnTo>
                  <a:lnTo>
                    <a:pt x="2598" y="790"/>
                  </a:lnTo>
                  <a:lnTo>
                    <a:pt x="2544" y="844"/>
                  </a:lnTo>
                  <a:lnTo>
                    <a:pt x="2497" y="868"/>
                  </a:lnTo>
                  <a:lnTo>
                    <a:pt x="1892" y="1474"/>
                  </a:lnTo>
                  <a:lnTo>
                    <a:pt x="1868" y="1451"/>
                  </a:lnTo>
                  <a:lnTo>
                    <a:pt x="1840" y="1426"/>
                  </a:lnTo>
                  <a:lnTo>
                    <a:pt x="1809" y="1395"/>
                  </a:lnTo>
                  <a:lnTo>
                    <a:pt x="1775" y="1363"/>
                  </a:lnTo>
                  <a:lnTo>
                    <a:pt x="1736" y="1327"/>
                  </a:lnTo>
                  <a:lnTo>
                    <a:pt x="1696" y="1288"/>
                  </a:lnTo>
                  <a:lnTo>
                    <a:pt x="1642" y="1237"/>
                  </a:lnTo>
                  <a:lnTo>
                    <a:pt x="1584" y="1183"/>
                  </a:lnTo>
                  <a:lnTo>
                    <a:pt x="1523" y="1125"/>
                  </a:lnTo>
                  <a:lnTo>
                    <a:pt x="1459" y="1064"/>
                  </a:lnTo>
                  <a:lnTo>
                    <a:pt x="1394" y="1002"/>
                  </a:lnTo>
                  <a:lnTo>
                    <a:pt x="1327" y="938"/>
                  </a:lnTo>
                  <a:lnTo>
                    <a:pt x="1260" y="876"/>
                  </a:lnTo>
                  <a:lnTo>
                    <a:pt x="1193" y="811"/>
                  </a:lnTo>
                  <a:lnTo>
                    <a:pt x="1127" y="749"/>
                  </a:lnTo>
                  <a:lnTo>
                    <a:pt x="1063" y="687"/>
                  </a:lnTo>
                  <a:lnTo>
                    <a:pt x="1000" y="628"/>
                  </a:lnTo>
                  <a:lnTo>
                    <a:pt x="940" y="571"/>
                  </a:lnTo>
                  <a:lnTo>
                    <a:pt x="884" y="516"/>
                  </a:lnTo>
                  <a:lnTo>
                    <a:pt x="937" y="541"/>
                  </a:lnTo>
                  <a:lnTo>
                    <a:pt x="986" y="565"/>
                  </a:lnTo>
                  <a:lnTo>
                    <a:pt x="1031" y="590"/>
                  </a:lnTo>
                  <a:lnTo>
                    <a:pt x="1069" y="616"/>
                  </a:lnTo>
                  <a:lnTo>
                    <a:pt x="1104" y="641"/>
                  </a:lnTo>
                  <a:lnTo>
                    <a:pt x="1137" y="665"/>
                  </a:lnTo>
                  <a:lnTo>
                    <a:pt x="1170" y="689"/>
                  </a:lnTo>
                  <a:lnTo>
                    <a:pt x="1203" y="714"/>
                  </a:lnTo>
                  <a:lnTo>
                    <a:pt x="1233" y="735"/>
                  </a:lnTo>
                  <a:lnTo>
                    <a:pt x="1262" y="757"/>
                  </a:lnTo>
                  <a:lnTo>
                    <a:pt x="1290" y="776"/>
                  </a:lnTo>
                  <a:lnTo>
                    <a:pt x="1314" y="795"/>
                  </a:lnTo>
                  <a:lnTo>
                    <a:pt x="1336" y="810"/>
                  </a:lnTo>
                  <a:lnTo>
                    <a:pt x="1354" y="824"/>
                  </a:lnTo>
                  <a:lnTo>
                    <a:pt x="1370" y="834"/>
                  </a:lnTo>
                  <a:lnTo>
                    <a:pt x="1381" y="843"/>
                  </a:lnTo>
                  <a:lnTo>
                    <a:pt x="1388" y="848"/>
                  </a:lnTo>
                  <a:lnTo>
                    <a:pt x="1390" y="849"/>
                  </a:lnTo>
                  <a:lnTo>
                    <a:pt x="2287" y="594"/>
                  </a:lnTo>
                  <a:lnTo>
                    <a:pt x="2187" y="493"/>
                  </a:lnTo>
                  <a:lnTo>
                    <a:pt x="2186" y="490"/>
                  </a:lnTo>
                  <a:lnTo>
                    <a:pt x="2182" y="483"/>
                  </a:lnTo>
                  <a:lnTo>
                    <a:pt x="2177" y="472"/>
                  </a:lnTo>
                  <a:lnTo>
                    <a:pt x="2171" y="458"/>
                  </a:lnTo>
                  <a:lnTo>
                    <a:pt x="2166" y="444"/>
                  </a:lnTo>
                  <a:lnTo>
                    <a:pt x="2162" y="431"/>
                  </a:lnTo>
                  <a:lnTo>
                    <a:pt x="2158" y="418"/>
                  </a:lnTo>
                  <a:lnTo>
                    <a:pt x="2156" y="409"/>
                  </a:lnTo>
                  <a:lnTo>
                    <a:pt x="2157" y="404"/>
                  </a:lnTo>
                  <a:lnTo>
                    <a:pt x="2162" y="403"/>
                  </a:lnTo>
                  <a:close/>
                  <a:moveTo>
                    <a:pt x="0" y="0"/>
                  </a:moveTo>
                  <a:lnTo>
                    <a:pt x="2" y="1"/>
                  </a:lnTo>
                  <a:lnTo>
                    <a:pt x="12" y="4"/>
                  </a:lnTo>
                  <a:lnTo>
                    <a:pt x="25" y="7"/>
                  </a:lnTo>
                  <a:lnTo>
                    <a:pt x="43" y="12"/>
                  </a:lnTo>
                  <a:lnTo>
                    <a:pt x="64" y="19"/>
                  </a:lnTo>
                  <a:lnTo>
                    <a:pt x="87" y="28"/>
                  </a:lnTo>
                  <a:lnTo>
                    <a:pt x="111" y="39"/>
                  </a:lnTo>
                  <a:lnTo>
                    <a:pt x="135" y="50"/>
                  </a:lnTo>
                  <a:lnTo>
                    <a:pt x="159" y="64"/>
                  </a:lnTo>
                  <a:lnTo>
                    <a:pt x="181" y="79"/>
                  </a:lnTo>
                  <a:lnTo>
                    <a:pt x="208" y="98"/>
                  </a:lnTo>
                  <a:lnTo>
                    <a:pt x="239" y="121"/>
                  </a:lnTo>
                  <a:lnTo>
                    <a:pt x="274" y="145"/>
                  </a:lnTo>
                  <a:lnTo>
                    <a:pt x="313" y="172"/>
                  </a:lnTo>
                  <a:lnTo>
                    <a:pt x="353" y="201"/>
                  </a:lnTo>
                  <a:lnTo>
                    <a:pt x="393" y="232"/>
                  </a:lnTo>
                  <a:lnTo>
                    <a:pt x="434" y="265"/>
                  </a:lnTo>
                  <a:lnTo>
                    <a:pt x="474" y="300"/>
                  </a:lnTo>
                  <a:lnTo>
                    <a:pt x="511" y="337"/>
                  </a:lnTo>
                  <a:lnTo>
                    <a:pt x="523" y="350"/>
                  </a:lnTo>
                  <a:lnTo>
                    <a:pt x="540" y="366"/>
                  </a:lnTo>
                  <a:lnTo>
                    <a:pt x="561" y="387"/>
                  </a:lnTo>
                  <a:lnTo>
                    <a:pt x="586" y="411"/>
                  </a:lnTo>
                  <a:lnTo>
                    <a:pt x="614" y="439"/>
                  </a:lnTo>
                  <a:lnTo>
                    <a:pt x="647" y="470"/>
                  </a:lnTo>
                  <a:lnTo>
                    <a:pt x="682" y="504"/>
                  </a:lnTo>
                  <a:lnTo>
                    <a:pt x="720" y="541"/>
                  </a:lnTo>
                  <a:lnTo>
                    <a:pt x="761" y="581"/>
                  </a:lnTo>
                  <a:lnTo>
                    <a:pt x="804" y="622"/>
                  </a:lnTo>
                  <a:lnTo>
                    <a:pt x="850" y="664"/>
                  </a:lnTo>
                  <a:lnTo>
                    <a:pt x="896" y="709"/>
                  </a:lnTo>
                  <a:lnTo>
                    <a:pt x="944" y="755"/>
                  </a:lnTo>
                  <a:lnTo>
                    <a:pt x="994" y="802"/>
                  </a:lnTo>
                  <a:lnTo>
                    <a:pt x="1044" y="850"/>
                  </a:lnTo>
                  <a:lnTo>
                    <a:pt x="1095" y="898"/>
                  </a:lnTo>
                  <a:lnTo>
                    <a:pt x="1147" y="948"/>
                  </a:lnTo>
                  <a:lnTo>
                    <a:pt x="1198" y="996"/>
                  </a:lnTo>
                  <a:lnTo>
                    <a:pt x="1250" y="1045"/>
                  </a:lnTo>
                  <a:lnTo>
                    <a:pt x="1301" y="1093"/>
                  </a:lnTo>
                  <a:lnTo>
                    <a:pt x="1350" y="1140"/>
                  </a:lnTo>
                  <a:lnTo>
                    <a:pt x="1399" y="1186"/>
                  </a:lnTo>
                  <a:lnTo>
                    <a:pt x="1446" y="1231"/>
                  </a:lnTo>
                  <a:lnTo>
                    <a:pt x="1492" y="1275"/>
                  </a:lnTo>
                  <a:lnTo>
                    <a:pt x="1535" y="1317"/>
                  </a:lnTo>
                  <a:lnTo>
                    <a:pt x="1578" y="1356"/>
                  </a:lnTo>
                  <a:lnTo>
                    <a:pt x="1616" y="1393"/>
                  </a:lnTo>
                  <a:lnTo>
                    <a:pt x="1653" y="1427"/>
                  </a:lnTo>
                  <a:lnTo>
                    <a:pt x="1685" y="1458"/>
                  </a:lnTo>
                  <a:lnTo>
                    <a:pt x="1715" y="1486"/>
                  </a:lnTo>
                  <a:lnTo>
                    <a:pt x="1742" y="1512"/>
                  </a:lnTo>
                  <a:lnTo>
                    <a:pt x="1764" y="1532"/>
                  </a:lnTo>
                  <a:lnTo>
                    <a:pt x="1782" y="1549"/>
                  </a:lnTo>
                  <a:lnTo>
                    <a:pt x="1795" y="1562"/>
                  </a:lnTo>
                  <a:lnTo>
                    <a:pt x="1819" y="1585"/>
                  </a:lnTo>
                  <a:lnTo>
                    <a:pt x="1847" y="1612"/>
                  </a:lnTo>
                  <a:lnTo>
                    <a:pt x="1876" y="1641"/>
                  </a:lnTo>
                  <a:lnTo>
                    <a:pt x="1906" y="1670"/>
                  </a:lnTo>
                  <a:lnTo>
                    <a:pt x="1938" y="1701"/>
                  </a:lnTo>
                  <a:lnTo>
                    <a:pt x="1969" y="1733"/>
                  </a:lnTo>
                  <a:lnTo>
                    <a:pt x="2002" y="1764"/>
                  </a:lnTo>
                  <a:lnTo>
                    <a:pt x="2033" y="1797"/>
                  </a:lnTo>
                  <a:lnTo>
                    <a:pt x="2064" y="1827"/>
                  </a:lnTo>
                  <a:lnTo>
                    <a:pt x="2094" y="1857"/>
                  </a:lnTo>
                  <a:lnTo>
                    <a:pt x="2122" y="1885"/>
                  </a:lnTo>
                  <a:lnTo>
                    <a:pt x="2147" y="1911"/>
                  </a:lnTo>
                  <a:lnTo>
                    <a:pt x="2169" y="1933"/>
                  </a:lnTo>
                  <a:lnTo>
                    <a:pt x="2189" y="1954"/>
                  </a:lnTo>
                  <a:lnTo>
                    <a:pt x="2205" y="1971"/>
                  </a:lnTo>
                  <a:lnTo>
                    <a:pt x="2217" y="1984"/>
                  </a:lnTo>
                  <a:lnTo>
                    <a:pt x="2240" y="2010"/>
                  </a:lnTo>
                  <a:lnTo>
                    <a:pt x="2260" y="2033"/>
                  </a:lnTo>
                  <a:lnTo>
                    <a:pt x="2274" y="2052"/>
                  </a:lnTo>
                  <a:lnTo>
                    <a:pt x="2284" y="2069"/>
                  </a:lnTo>
                  <a:lnTo>
                    <a:pt x="2289" y="2082"/>
                  </a:lnTo>
                  <a:lnTo>
                    <a:pt x="2287" y="2093"/>
                  </a:lnTo>
                  <a:lnTo>
                    <a:pt x="2282" y="2103"/>
                  </a:lnTo>
                  <a:lnTo>
                    <a:pt x="2275" y="2112"/>
                  </a:lnTo>
                  <a:lnTo>
                    <a:pt x="2268" y="2121"/>
                  </a:lnTo>
                  <a:lnTo>
                    <a:pt x="2262" y="2129"/>
                  </a:lnTo>
                  <a:lnTo>
                    <a:pt x="2257" y="2134"/>
                  </a:lnTo>
                  <a:lnTo>
                    <a:pt x="2255" y="2137"/>
                  </a:lnTo>
                  <a:lnTo>
                    <a:pt x="2220" y="2172"/>
                  </a:lnTo>
                  <a:lnTo>
                    <a:pt x="2218" y="2172"/>
                  </a:lnTo>
                  <a:lnTo>
                    <a:pt x="2215" y="2174"/>
                  </a:lnTo>
                  <a:lnTo>
                    <a:pt x="2209" y="2177"/>
                  </a:lnTo>
                  <a:lnTo>
                    <a:pt x="2199" y="2178"/>
                  </a:lnTo>
                  <a:lnTo>
                    <a:pt x="2187" y="2177"/>
                  </a:lnTo>
                  <a:lnTo>
                    <a:pt x="2180" y="2175"/>
                  </a:lnTo>
                  <a:lnTo>
                    <a:pt x="2172" y="2173"/>
                  </a:lnTo>
                  <a:lnTo>
                    <a:pt x="2175" y="2180"/>
                  </a:lnTo>
                  <a:lnTo>
                    <a:pt x="2176" y="2187"/>
                  </a:lnTo>
                  <a:lnTo>
                    <a:pt x="2176" y="2201"/>
                  </a:lnTo>
                  <a:lnTo>
                    <a:pt x="2175" y="2210"/>
                  </a:lnTo>
                  <a:lnTo>
                    <a:pt x="2172" y="2216"/>
                  </a:lnTo>
                  <a:lnTo>
                    <a:pt x="2171" y="2219"/>
                  </a:lnTo>
                  <a:lnTo>
                    <a:pt x="2170" y="2220"/>
                  </a:lnTo>
                  <a:lnTo>
                    <a:pt x="2135" y="2256"/>
                  </a:lnTo>
                  <a:lnTo>
                    <a:pt x="2133" y="2258"/>
                  </a:lnTo>
                  <a:lnTo>
                    <a:pt x="2128" y="2262"/>
                  </a:lnTo>
                  <a:lnTo>
                    <a:pt x="2120" y="2270"/>
                  </a:lnTo>
                  <a:lnTo>
                    <a:pt x="2111" y="2277"/>
                  </a:lnTo>
                  <a:lnTo>
                    <a:pt x="2101" y="2283"/>
                  </a:lnTo>
                  <a:lnTo>
                    <a:pt x="2091" y="2289"/>
                  </a:lnTo>
                  <a:lnTo>
                    <a:pt x="2081" y="2290"/>
                  </a:lnTo>
                  <a:lnTo>
                    <a:pt x="2067" y="2285"/>
                  </a:lnTo>
                  <a:lnTo>
                    <a:pt x="2052" y="2276"/>
                  </a:lnTo>
                  <a:lnTo>
                    <a:pt x="2032" y="2261"/>
                  </a:lnTo>
                  <a:lnTo>
                    <a:pt x="2009" y="2242"/>
                  </a:lnTo>
                  <a:lnTo>
                    <a:pt x="1983" y="2218"/>
                  </a:lnTo>
                  <a:lnTo>
                    <a:pt x="1969" y="2206"/>
                  </a:lnTo>
                  <a:lnTo>
                    <a:pt x="1954" y="2190"/>
                  </a:lnTo>
                  <a:lnTo>
                    <a:pt x="1933" y="2170"/>
                  </a:lnTo>
                  <a:lnTo>
                    <a:pt x="1909" y="2147"/>
                  </a:lnTo>
                  <a:lnTo>
                    <a:pt x="1883" y="2122"/>
                  </a:lnTo>
                  <a:lnTo>
                    <a:pt x="1856" y="2094"/>
                  </a:lnTo>
                  <a:lnTo>
                    <a:pt x="1827" y="2065"/>
                  </a:lnTo>
                  <a:lnTo>
                    <a:pt x="1795" y="2034"/>
                  </a:lnTo>
                  <a:lnTo>
                    <a:pt x="1764" y="2002"/>
                  </a:lnTo>
                  <a:lnTo>
                    <a:pt x="1732" y="1971"/>
                  </a:lnTo>
                  <a:lnTo>
                    <a:pt x="1700" y="1938"/>
                  </a:lnTo>
                  <a:lnTo>
                    <a:pt x="1669" y="1907"/>
                  </a:lnTo>
                  <a:lnTo>
                    <a:pt x="1639" y="1877"/>
                  </a:lnTo>
                  <a:lnTo>
                    <a:pt x="1611" y="1848"/>
                  </a:lnTo>
                  <a:lnTo>
                    <a:pt x="1585" y="1821"/>
                  </a:lnTo>
                  <a:lnTo>
                    <a:pt x="1561" y="1796"/>
                  </a:lnTo>
                  <a:lnTo>
                    <a:pt x="1549" y="1782"/>
                  </a:lnTo>
                  <a:lnTo>
                    <a:pt x="1532" y="1764"/>
                  </a:lnTo>
                  <a:lnTo>
                    <a:pt x="1510" y="1742"/>
                  </a:lnTo>
                  <a:lnTo>
                    <a:pt x="1486" y="1717"/>
                  </a:lnTo>
                  <a:lnTo>
                    <a:pt x="1457" y="1687"/>
                  </a:lnTo>
                  <a:lnTo>
                    <a:pt x="1425" y="1654"/>
                  </a:lnTo>
                  <a:lnTo>
                    <a:pt x="1391" y="1618"/>
                  </a:lnTo>
                  <a:lnTo>
                    <a:pt x="1355" y="1578"/>
                  </a:lnTo>
                  <a:lnTo>
                    <a:pt x="1315" y="1537"/>
                  </a:lnTo>
                  <a:lnTo>
                    <a:pt x="1274" y="1493"/>
                  </a:lnTo>
                  <a:lnTo>
                    <a:pt x="1231" y="1447"/>
                  </a:lnTo>
                  <a:lnTo>
                    <a:pt x="1186" y="1400"/>
                  </a:lnTo>
                  <a:lnTo>
                    <a:pt x="1140" y="1352"/>
                  </a:lnTo>
                  <a:lnTo>
                    <a:pt x="1092" y="1301"/>
                  </a:lnTo>
                  <a:lnTo>
                    <a:pt x="1044" y="1250"/>
                  </a:lnTo>
                  <a:lnTo>
                    <a:pt x="995" y="1200"/>
                  </a:lnTo>
                  <a:lnTo>
                    <a:pt x="946" y="1148"/>
                  </a:lnTo>
                  <a:lnTo>
                    <a:pt x="898" y="1097"/>
                  </a:lnTo>
                  <a:lnTo>
                    <a:pt x="850" y="1046"/>
                  </a:lnTo>
                  <a:lnTo>
                    <a:pt x="801" y="995"/>
                  </a:lnTo>
                  <a:lnTo>
                    <a:pt x="754" y="946"/>
                  </a:lnTo>
                  <a:lnTo>
                    <a:pt x="708" y="897"/>
                  </a:lnTo>
                  <a:lnTo>
                    <a:pt x="664" y="850"/>
                  </a:lnTo>
                  <a:lnTo>
                    <a:pt x="620" y="805"/>
                  </a:lnTo>
                  <a:lnTo>
                    <a:pt x="579" y="762"/>
                  </a:lnTo>
                  <a:lnTo>
                    <a:pt x="540" y="721"/>
                  </a:lnTo>
                  <a:lnTo>
                    <a:pt x="503" y="683"/>
                  </a:lnTo>
                  <a:lnTo>
                    <a:pt x="469" y="648"/>
                  </a:lnTo>
                  <a:lnTo>
                    <a:pt x="437" y="616"/>
                  </a:lnTo>
                  <a:lnTo>
                    <a:pt x="410" y="587"/>
                  </a:lnTo>
                  <a:lnTo>
                    <a:pt x="385" y="562"/>
                  </a:lnTo>
                  <a:lnTo>
                    <a:pt x="365" y="541"/>
                  </a:lnTo>
                  <a:lnTo>
                    <a:pt x="349" y="525"/>
                  </a:lnTo>
                  <a:lnTo>
                    <a:pt x="336" y="513"/>
                  </a:lnTo>
                  <a:lnTo>
                    <a:pt x="300" y="475"/>
                  </a:lnTo>
                  <a:lnTo>
                    <a:pt x="263" y="435"/>
                  </a:lnTo>
                  <a:lnTo>
                    <a:pt x="231" y="394"/>
                  </a:lnTo>
                  <a:lnTo>
                    <a:pt x="199" y="353"/>
                  </a:lnTo>
                  <a:lnTo>
                    <a:pt x="170" y="313"/>
                  </a:lnTo>
                  <a:lnTo>
                    <a:pt x="144" y="276"/>
                  </a:lnTo>
                  <a:lnTo>
                    <a:pt x="119" y="241"/>
                  </a:lnTo>
                  <a:lnTo>
                    <a:pt x="98" y="209"/>
                  </a:lnTo>
                  <a:lnTo>
                    <a:pt x="78" y="183"/>
                  </a:lnTo>
                  <a:lnTo>
                    <a:pt x="63" y="161"/>
                  </a:lnTo>
                  <a:lnTo>
                    <a:pt x="49" y="137"/>
                  </a:lnTo>
                  <a:lnTo>
                    <a:pt x="37" y="113"/>
                  </a:lnTo>
                  <a:lnTo>
                    <a:pt x="28" y="88"/>
                  </a:lnTo>
                  <a:lnTo>
                    <a:pt x="18" y="65"/>
                  </a:lnTo>
                  <a:lnTo>
                    <a:pt x="12" y="44"/>
                  </a:lnTo>
                  <a:lnTo>
                    <a:pt x="6" y="27"/>
                  </a:lnTo>
                  <a:lnTo>
                    <a:pt x="2" y="12"/>
                  </a:lnTo>
                  <a:lnTo>
                    <a:pt x="0" y="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0">
              <a:extLst>
                <a:ext uri="{FF2B5EF4-FFF2-40B4-BE49-F238E27FC236}">
                  <a16:creationId xmlns:a16="http://schemas.microsoft.com/office/drawing/2014/main" id="{38AE6CFB-F2FB-4F4F-BCB2-7AB4AE9A1D84}"/>
                </a:ext>
              </a:extLst>
            </p:cNvPr>
            <p:cNvSpPr>
              <a:spLocks noEditPoints="1"/>
            </p:cNvSpPr>
            <p:nvPr/>
          </p:nvSpPr>
          <p:spPr bwMode="auto">
            <a:xfrm>
              <a:off x="1199" y="1843"/>
              <a:ext cx="390" cy="389"/>
            </a:xfrm>
            <a:custGeom>
              <a:avLst/>
              <a:gdLst>
                <a:gd name="T0" fmla="*/ 105 w 1948"/>
                <a:gd name="T1" fmla="*/ 1327 h 1948"/>
                <a:gd name="T2" fmla="*/ 479 w 1948"/>
                <a:gd name="T3" fmla="*/ 1701 h 1948"/>
                <a:gd name="T4" fmla="*/ 276 w 1948"/>
                <a:gd name="T5" fmla="*/ 1904 h 1948"/>
                <a:gd name="T6" fmla="*/ 253 w 1948"/>
                <a:gd name="T7" fmla="*/ 1948 h 1948"/>
                <a:gd name="T8" fmla="*/ 0 w 1948"/>
                <a:gd name="T9" fmla="*/ 1695 h 1948"/>
                <a:gd name="T10" fmla="*/ 105 w 1948"/>
                <a:gd name="T11" fmla="*/ 1327 h 1948"/>
                <a:gd name="T12" fmla="*/ 1695 w 1948"/>
                <a:gd name="T13" fmla="*/ 0 h 1948"/>
                <a:gd name="T14" fmla="*/ 1948 w 1948"/>
                <a:gd name="T15" fmla="*/ 251 h 1948"/>
                <a:gd name="T16" fmla="*/ 1905 w 1948"/>
                <a:gd name="T17" fmla="*/ 274 h 1948"/>
                <a:gd name="T18" fmla="*/ 1701 w 1948"/>
                <a:gd name="T19" fmla="*/ 477 h 1948"/>
                <a:gd name="T20" fmla="*/ 1328 w 1948"/>
                <a:gd name="T21" fmla="*/ 105 h 1948"/>
                <a:gd name="T22" fmla="*/ 1695 w 1948"/>
                <a:gd name="T23" fmla="*/ 0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8" h="1948">
                  <a:moveTo>
                    <a:pt x="105" y="1327"/>
                  </a:moveTo>
                  <a:lnTo>
                    <a:pt x="479" y="1701"/>
                  </a:lnTo>
                  <a:lnTo>
                    <a:pt x="276" y="1904"/>
                  </a:lnTo>
                  <a:lnTo>
                    <a:pt x="253" y="1948"/>
                  </a:lnTo>
                  <a:lnTo>
                    <a:pt x="0" y="1695"/>
                  </a:lnTo>
                  <a:lnTo>
                    <a:pt x="105" y="1327"/>
                  </a:lnTo>
                  <a:close/>
                  <a:moveTo>
                    <a:pt x="1695" y="0"/>
                  </a:moveTo>
                  <a:lnTo>
                    <a:pt x="1948" y="251"/>
                  </a:lnTo>
                  <a:lnTo>
                    <a:pt x="1905" y="274"/>
                  </a:lnTo>
                  <a:lnTo>
                    <a:pt x="1701" y="477"/>
                  </a:lnTo>
                  <a:lnTo>
                    <a:pt x="1328" y="105"/>
                  </a:lnTo>
                  <a:lnTo>
                    <a:pt x="1695"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66038260"/>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06CB54C4-0F9F-4E18-893B-1037165CF6C3}"/>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BC3A3014-5408-4350-8E55-B350AC1DDBA4}"/>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460F55EF-AEB6-4790-9C7E-CD46F0CF7196}"/>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1C0022BD-C1FE-4FE7-A65C-32F6D1347F33}"/>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D62356EB-40C5-4057-97A4-19008782B0B9}"/>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E25AAB5D-F97A-401C-A133-E6F0948BF53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825BFCFD-68B4-463C-8096-F51EEDFB85F0}"/>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8082DBA0-C25E-4231-ACF2-86F78074F7BB}"/>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215F797B-BC61-490A-AB82-D1B971E9D0F8}"/>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1A195CC5-40A0-46EA-B91C-1A207C27729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AA16E7A2-ED57-4F76-AF66-C240DE36D96B}"/>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2EC43273-3414-45D9-ADB2-8A0891C365B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08450155-8AC9-4C9E-A89B-2492267B1873}"/>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6122624F-B917-41E2-B7EB-05DE3F7B84B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8F05D8BD-1C63-4B90-BC14-A584FAC5179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C4527D2C-6F88-4CB5-A32D-43A7A7756DC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22F1FD35-7872-430D-A428-B071F98D3C5F}"/>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C53118EF-2D9D-4B6D-B346-D13218C94C5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AAEBBB55-0D13-46A5-8646-7147BF73820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8ED94514-41BB-40D6-86CA-725D14F13366}"/>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40A88048-A6A8-4776-BA99-7418133F48E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1121E886-CCDD-4DE1-94DF-5E5C0542F57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7A192E54-A3A9-45E1-97E1-01B474AD294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202CB3EC-E139-4347-B1C4-6F4872993340}"/>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dirty="0"/>
              <a:t>Special Considerations - Feature caching</a:t>
            </a:r>
          </a:p>
        </p:txBody>
      </p:sp>
      <p:sp>
        <p:nvSpPr>
          <p:cNvPr id="19" name="Content Placeholder 18"/>
          <p:cNvSpPr>
            <a:spLocks noGrp="1"/>
          </p:cNvSpPr>
          <p:nvPr>
            <p:ph sz="quarter" idx="10"/>
          </p:nvPr>
        </p:nvSpPr>
        <p:spPr>
          <a:xfrm>
            <a:off x="914400" y="1828799"/>
            <a:ext cx="10369296" cy="4346575"/>
          </a:xfrm>
        </p:spPr>
        <p:txBody>
          <a:bodyPr/>
          <a:lstStyle/>
          <a:p>
            <a:r>
              <a:rPr lang="en-US" sz="2400"/>
              <a:t>Turned on by default</a:t>
            </a:r>
          </a:p>
          <a:p>
            <a:r>
              <a:rPr lang="en-US" sz="2400"/>
              <a:t>Multiple editor scenarios</a:t>
            </a:r>
          </a:p>
          <a:p>
            <a:pPr lvl="1"/>
            <a:r>
              <a:rPr lang="en-US" sz="2000"/>
              <a:t>Non versioned: refresh map to see other’s edits</a:t>
            </a:r>
          </a:p>
          <a:p>
            <a:pPr lvl="1"/>
            <a:r>
              <a:rPr lang="en-US" sz="2000"/>
              <a:t>Branch default: refresh version to see other’s edits</a:t>
            </a:r>
          </a:p>
          <a:p>
            <a:pPr lvl="1"/>
            <a:r>
              <a:rPr lang="en-US" sz="2000"/>
              <a:t>Named version: single editor nobody else can edit</a:t>
            </a:r>
          </a:p>
          <a:p>
            <a:r>
              <a:rPr lang="en-US" sz="2400"/>
              <a:t>User can disable for </a:t>
            </a:r>
            <a:r>
              <a:rPr lang="en-US" sz="2400" err="1"/>
              <a:t>NonVersioned</a:t>
            </a:r>
            <a:r>
              <a:rPr lang="en-US" sz="2400"/>
              <a:t> (no VM) services</a:t>
            </a:r>
          </a:p>
          <a:p>
            <a:r>
              <a:rPr lang="en-US" sz="2400"/>
              <a:t>Available for both map service and feature service</a:t>
            </a:r>
          </a:p>
          <a:p>
            <a:endParaRPr lang="en-US"/>
          </a:p>
        </p:txBody>
      </p:sp>
    </p:spTree>
    <p:extLst>
      <p:ext uri="{BB962C8B-B14F-4D97-AF65-F5344CB8AC3E}">
        <p14:creationId xmlns:p14="http://schemas.microsoft.com/office/powerpoint/2010/main" val="155571183"/>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93">
            <a:extLst>
              <a:ext uri="{FF2B5EF4-FFF2-40B4-BE49-F238E27FC236}">
                <a16:creationId xmlns:a16="http://schemas.microsoft.com/office/drawing/2014/main" id="{E0DB7321-5C86-4B3C-9B86-87FF3EBAFCFA}"/>
              </a:ext>
            </a:extLst>
          </p:cNvPr>
          <p:cNvGrpSpPr/>
          <p:nvPr/>
        </p:nvGrpSpPr>
        <p:grpSpPr>
          <a:xfrm>
            <a:off x="-16394" y="-8965"/>
            <a:ext cx="12223812" cy="6885432"/>
            <a:chOff x="-7429" y="0"/>
            <a:chExt cx="12223812" cy="6885432"/>
          </a:xfrm>
        </p:grpSpPr>
        <p:sp>
          <p:nvSpPr>
            <p:cNvPr id="95" name="shading (lower right)">
              <a:extLst>
                <a:ext uri="{FF2B5EF4-FFF2-40B4-BE49-F238E27FC236}">
                  <a16:creationId xmlns:a16="http://schemas.microsoft.com/office/drawing/2014/main" id="{72B46E09-4D68-4DE7-ADC7-965B42672C2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96" name="Group 95">
              <a:extLst>
                <a:ext uri="{FF2B5EF4-FFF2-40B4-BE49-F238E27FC236}">
                  <a16:creationId xmlns:a16="http://schemas.microsoft.com/office/drawing/2014/main" id="{41FCE889-F4E2-4E1E-B03A-6638439A9EEB}"/>
                </a:ext>
              </a:extLst>
            </p:cNvPr>
            <p:cNvGrpSpPr/>
            <p:nvPr/>
          </p:nvGrpSpPr>
          <p:grpSpPr>
            <a:xfrm>
              <a:off x="0" y="0"/>
              <a:ext cx="12192000" cy="6858000"/>
              <a:chOff x="0" y="0"/>
              <a:chExt cx="12192000" cy="6858000"/>
            </a:xfrm>
          </p:grpSpPr>
          <p:grpSp>
            <p:nvGrpSpPr>
              <p:cNvPr id="98" name="Group 97" hidden="1">
                <a:extLst>
                  <a:ext uri="{FF2B5EF4-FFF2-40B4-BE49-F238E27FC236}">
                    <a16:creationId xmlns:a16="http://schemas.microsoft.com/office/drawing/2014/main" id="{3189A0D5-9761-4112-8873-5EC2BADF8D94}"/>
                  </a:ext>
                </a:extLst>
              </p:cNvPr>
              <p:cNvGrpSpPr/>
              <p:nvPr/>
            </p:nvGrpSpPr>
            <p:grpSpPr>
              <a:xfrm>
                <a:off x="0" y="0"/>
                <a:ext cx="12192000" cy="6858000"/>
                <a:chOff x="0" y="0"/>
                <a:chExt cx="12192000" cy="6858000"/>
              </a:xfrm>
            </p:grpSpPr>
            <p:sp>
              <p:nvSpPr>
                <p:cNvPr id="116" name="Rectangle 115">
                  <a:extLst>
                    <a:ext uri="{FF2B5EF4-FFF2-40B4-BE49-F238E27FC236}">
                      <a16:creationId xmlns:a16="http://schemas.microsoft.com/office/drawing/2014/main" id="{E75BBF30-2BF2-49DB-96B3-9E3546DFD71D}"/>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7" name="Picture 116">
                  <a:extLst>
                    <a:ext uri="{FF2B5EF4-FFF2-40B4-BE49-F238E27FC236}">
                      <a16:creationId xmlns:a16="http://schemas.microsoft.com/office/drawing/2014/main" id="{067F5D96-91D6-4968-A61D-7D047FE528DB}"/>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99" name="Group 98">
                <a:extLst>
                  <a:ext uri="{FF2B5EF4-FFF2-40B4-BE49-F238E27FC236}">
                    <a16:creationId xmlns:a16="http://schemas.microsoft.com/office/drawing/2014/main" id="{042EEF7D-42A9-4904-B27E-72D3501AD3CB}"/>
                  </a:ext>
                </a:extLst>
              </p:cNvPr>
              <p:cNvGrpSpPr/>
              <p:nvPr/>
            </p:nvGrpSpPr>
            <p:grpSpPr>
              <a:xfrm>
                <a:off x="208303" y="146055"/>
                <a:ext cx="11731071" cy="6595922"/>
                <a:chOff x="208303" y="146055"/>
                <a:chExt cx="11731071" cy="6595922"/>
              </a:xfrm>
            </p:grpSpPr>
            <p:grpSp>
              <p:nvGrpSpPr>
                <p:cNvPr id="100" name="Group 99">
                  <a:extLst>
                    <a:ext uri="{FF2B5EF4-FFF2-40B4-BE49-F238E27FC236}">
                      <a16:creationId xmlns:a16="http://schemas.microsoft.com/office/drawing/2014/main" id="{EAEE6A7E-40CC-4339-92B9-5229C1FC66CF}"/>
                    </a:ext>
                  </a:extLst>
                </p:cNvPr>
                <p:cNvGrpSpPr/>
                <p:nvPr/>
              </p:nvGrpSpPr>
              <p:grpSpPr>
                <a:xfrm>
                  <a:off x="11604987" y="146055"/>
                  <a:ext cx="334387" cy="435843"/>
                  <a:chOff x="11604987" y="146055"/>
                  <a:chExt cx="334387" cy="435843"/>
                </a:xfrm>
              </p:grpSpPr>
              <p:grpSp>
                <p:nvGrpSpPr>
                  <p:cNvPr id="108" name="Group 107">
                    <a:extLst>
                      <a:ext uri="{FF2B5EF4-FFF2-40B4-BE49-F238E27FC236}">
                        <a16:creationId xmlns:a16="http://schemas.microsoft.com/office/drawing/2014/main" id="{4BC0B6DA-FC75-4073-A921-97EBA5696D87}"/>
                      </a:ext>
                    </a:extLst>
                  </p:cNvPr>
                  <p:cNvGrpSpPr>
                    <a:grpSpLocks noChangeAspect="1"/>
                  </p:cNvGrpSpPr>
                  <p:nvPr/>
                </p:nvGrpSpPr>
                <p:grpSpPr>
                  <a:xfrm>
                    <a:off x="11770125" y="399018"/>
                    <a:ext cx="169249" cy="182880"/>
                    <a:chOff x="7310041" y="760941"/>
                    <a:chExt cx="1043386" cy="1127422"/>
                  </a:xfrm>
                </p:grpSpPr>
                <p:sp>
                  <p:nvSpPr>
                    <p:cNvPr id="113" name="Freeform 72">
                      <a:extLst>
                        <a:ext uri="{FF2B5EF4-FFF2-40B4-BE49-F238E27FC236}">
                          <a16:creationId xmlns:a16="http://schemas.microsoft.com/office/drawing/2014/main" id="{CCECA8D9-72B0-493D-964B-B5A486277BA3}"/>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4" name="Rectangle 113">
                      <a:extLst>
                        <a:ext uri="{FF2B5EF4-FFF2-40B4-BE49-F238E27FC236}">
                          <a16:creationId xmlns:a16="http://schemas.microsoft.com/office/drawing/2014/main" id="{10DB8A0A-CE9B-470F-8C8E-943BFB66121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5" name="Rectangle 114">
                      <a:extLst>
                        <a:ext uri="{FF2B5EF4-FFF2-40B4-BE49-F238E27FC236}">
                          <a16:creationId xmlns:a16="http://schemas.microsoft.com/office/drawing/2014/main" id="{4D8E7C13-3692-463F-A6BC-7CE5EBF8E1BB}"/>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109" name="Group 108">
                    <a:extLst>
                      <a:ext uri="{FF2B5EF4-FFF2-40B4-BE49-F238E27FC236}">
                        <a16:creationId xmlns:a16="http://schemas.microsoft.com/office/drawing/2014/main" id="{C9869794-5480-4ED9-ACDD-B808D1994743}"/>
                      </a:ext>
                    </a:extLst>
                  </p:cNvPr>
                  <p:cNvGrpSpPr>
                    <a:grpSpLocks noChangeAspect="1"/>
                  </p:cNvGrpSpPr>
                  <p:nvPr/>
                </p:nvGrpSpPr>
                <p:grpSpPr>
                  <a:xfrm>
                    <a:off x="11604987" y="146055"/>
                    <a:ext cx="73152" cy="73152"/>
                    <a:chOff x="7310041" y="760941"/>
                    <a:chExt cx="1043386" cy="1127422"/>
                  </a:xfrm>
                </p:grpSpPr>
                <p:sp>
                  <p:nvSpPr>
                    <p:cNvPr id="110" name="Freeform 69">
                      <a:extLst>
                        <a:ext uri="{FF2B5EF4-FFF2-40B4-BE49-F238E27FC236}">
                          <a16:creationId xmlns:a16="http://schemas.microsoft.com/office/drawing/2014/main" id="{217A1C5C-4ED1-4A3D-9711-158F63043F6D}"/>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1" name="Rectangle 110">
                      <a:extLst>
                        <a:ext uri="{FF2B5EF4-FFF2-40B4-BE49-F238E27FC236}">
                          <a16:creationId xmlns:a16="http://schemas.microsoft.com/office/drawing/2014/main" id="{3EBC4137-7633-497A-BB46-435DD964352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2" name="Rectangle 111">
                      <a:extLst>
                        <a:ext uri="{FF2B5EF4-FFF2-40B4-BE49-F238E27FC236}">
                          <a16:creationId xmlns:a16="http://schemas.microsoft.com/office/drawing/2014/main" id="{4482E56F-07C5-4C1D-9FFB-0DE261D22F6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101" name="Group 100">
                  <a:extLst>
                    <a:ext uri="{FF2B5EF4-FFF2-40B4-BE49-F238E27FC236}">
                      <a16:creationId xmlns:a16="http://schemas.microsoft.com/office/drawing/2014/main" id="{AC21E993-2A66-4106-9D06-F02DD630BD15}"/>
                    </a:ext>
                  </a:extLst>
                </p:cNvPr>
                <p:cNvGrpSpPr/>
                <p:nvPr/>
              </p:nvGrpSpPr>
              <p:grpSpPr>
                <a:xfrm>
                  <a:off x="208303" y="5787704"/>
                  <a:ext cx="437544" cy="389381"/>
                  <a:chOff x="9178262" y="1315181"/>
                  <a:chExt cx="437544" cy="389381"/>
                </a:xfrm>
              </p:grpSpPr>
              <p:pic>
                <p:nvPicPr>
                  <p:cNvPr id="106" name="Picture 105">
                    <a:extLst>
                      <a:ext uri="{FF2B5EF4-FFF2-40B4-BE49-F238E27FC236}">
                        <a16:creationId xmlns:a16="http://schemas.microsoft.com/office/drawing/2014/main" id="{FAE3947D-14B9-4AE8-81D0-DDF1FE1DC55B}"/>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07" name="Picture 106">
                    <a:extLst>
                      <a:ext uri="{FF2B5EF4-FFF2-40B4-BE49-F238E27FC236}">
                        <a16:creationId xmlns:a16="http://schemas.microsoft.com/office/drawing/2014/main" id="{C3232D47-AEC3-49A4-9DF1-5C5BE3B3532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102" name="Group 101">
                  <a:extLst>
                    <a:ext uri="{FF2B5EF4-FFF2-40B4-BE49-F238E27FC236}">
                      <a16:creationId xmlns:a16="http://schemas.microsoft.com/office/drawing/2014/main" id="{E0D38D74-921E-4E32-B02A-26C95621FF3E}"/>
                    </a:ext>
                  </a:extLst>
                </p:cNvPr>
                <p:cNvGrpSpPr/>
                <p:nvPr/>
              </p:nvGrpSpPr>
              <p:grpSpPr>
                <a:xfrm>
                  <a:off x="250899" y="6421937"/>
                  <a:ext cx="669934" cy="274320"/>
                  <a:chOff x="9445759" y="1430242"/>
                  <a:chExt cx="669934" cy="274320"/>
                </a:xfrm>
              </p:grpSpPr>
              <p:pic>
                <p:nvPicPr>
                  <p:cNvPr id="104" name="Picture 103">
                    <a:extLst>
                      <a:ext uri="{FF2B5EF4-FFF2-40B4-BE49-F238E27FC236}">
                        <a16:creationId xmlns:a16="http://schemas.microsoft.com/office/drawing/2014/main" id="{604C8DE8-DEBA-4069-AD13-804933262653}"/>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105" name="Picture 104">
                    <a:extLst>
                      <a:ext uri="{FF2B5EF4-FFF2-40B4-BE49-F238E27FC236}">
                        <a16:creationId xmlns:a16="http://schemas.microsoft.com/office/drawing/2014/main" id="{750EFE19-6B3D-43CC-8C9E-AA551AA0C8F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103" name="Picture 102">
                  <a:extLst>
                    <a:ext uri="{FF2B5EF4-FFF2-40B4-BE49-F238E27FC236}">
                      <a16:creationId xmlns:a16="http://schemas.microsoft.com/office/drawing/2014/main" id="{86363B89-C2F0-41EE-9477-FD28A7628A8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97" name="Picture 96">
              <a:extLst>
                <a:ext uri="{FF2B5EF4-FFF2-40B4-BE49-F238E27FC236}">
                  <a16:creationId xmlns:a16="http://schemas.microsoft.com/office/drawing/2014/main" id="{711BED3E-FEF1-43AC-A6B2-BC78A6764E64}"/>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C5C3C907-3C00-4A16-B736-0E08FF7F738E}"/>
              </a:ext>
            </a:extLst>
          </p:cNvPr>
          <p:cNvSpPr>
            <a:spLocks noGrp="1"/>
          </p:cNvSpPr>
          <p:nvPr>
            <p:ph type="title"/>
          </p:nvPr>
        </p:nvSpPr>
        <p:spPr/>
        <p:txBody>
          <a:bodyPr/>
          <a:lstStyle/>
          <a:p>
            <a:r>
              <a:rPr lang="en-US" dirty="0"/>
              <a:t>Special Considerations - Offline feature services</a:t>
            </a:r>
          </a:p>
        </p:txBody>
      </p:sp>
      <p:sp>
        <p:nvSpPr>
          <p:cNvPr id="4" name="Content Placeholder 3">
            <a:extLst>
              <a:ext uri="{FF2B5EF4-FFF2-40B4-BE49-F238E27FC236}">
                <a16:creationId xmlns:a16="http://schemas.microsoft.com/office/drawing/2014/main" id="{5AC93BF2-1E17-40CD-9404-7B0FD03F72A1}"/>
              </a:ext>
            </a:extLst>
          </p:cNvPr>
          <p:cNvSpPr>
            <a:spLocks noGrp="1"/>
          </p:cNvSpPr>
          <p:nvPr>
            <p:ph sz="quarter" idx="10"/>
          </p:nvPr>
        </p:nvSpPr>
        <p:spPr/>
        <p:txBody>
          <a:bodyPr/>
          <a:lstStyle/>
          <a:p>
            <a:r>
              <a:rPr lang="en-US" sz="2400" dirty="0"/>
              <a:t>Ability added at 2.2</a:t>
            </a:r>
          </a:p>
          <a:p>
            <a:endParaRPr lang="en-US" sz="2400" dirty="0"/>
          </a:p>
          <a:p>
            <a:r>
              <a:rPr lang="en-US" sz="2400" dirty="0"/>
              <a:t>When offline the layer data store changes to mobile geodatabase </a:t>
            </a:r>
          </a:p>
          <a:p>
            <a:pPr lvl="1"/>
            <a:r>
              <a:rPr lang="en-US" sz="2000" dirty="0"/>
              <a:t>Feature class is accessible from feature layer not from data store</a:t>
            </a:r>
          </a:p>
          <a:p>
            <a:endParaRPr lang="en-US" sz="2400" dirty="0"/>
          </a:p>
          <a:p>
            <a:r>
              <a:rPr lang="en-US" sz="2800" dirty="0"/>
              <a:t>Undo/redo </a:t>
            </a:r>
            <a:r>
              <a:rPr lang="en-US" sz="2400" dirty="0"/>
              <a:t>(added at 2.5)</a:t>
            </a:r>
          </a:p>
          <a:p>
            <a:endParaRPr lang="en-US" dirty="0"/>
          </a:p>
          <a:p>
            <a:endParaRPr lang="en-US" dirty="0"/>
          </a:p>
        </p:txBody>
      </p:sp>
      <p:grpSp>
        <p:nvGrpSpPr>
          <p:cNvPr id="10" name="Group 9">
            <a:extLst>
              <a:ext uri="{FF2B5EF4-FFF2-40B4-BE49-F238E27FC236}">
                <a16:creationId xmlns:a16="http://schemas.microsoft.com/office/drawing/2014/main" id="{DBE9ECD5-3080-43D4-8424-BBC88E74C82D}"/>
              </a:ext>
            </a:extLst>
          </p:cNvPr>
          <p:cNvGrpSpPr/>
          <p:nvPr/>
        </p:nvGrpSpPr>
        <p:grpSpPr>
          <a:xfrm rot="2419170">
            <a:off x="8155762" y="5380964"/>
            <a:ext cx="771525" cy="665798"/>
            <a:chOff x="4931804" y="2475325"/>
            <a:chExt cx="771525" cy="665798"/>
          </a:xfrm>
        </p:grpSpPr>
        <p:sp useBgFill="1">
          <p:nvSpPr>
            <p:cNvPr id="11" name="Freeform 23">
              <a:extLst>
                <a:ext uri="{FF2B5EF4-FFF2-40B4-BE49-F238E27FC236}">
                  <a16:creationId xmlns:a16="http://schemas.microsoft.com/office/drawing/2014/main" id="{1A84A515-2AB8-4905-AC41-3D2CE9483916}"/>
                </a:ext>
              </a:extLst>
            </p:cNvPr>
            <p:cNvSpPr>
              <a:spLocks noEditPoints="1"/>
            </p:cNvSpPr>
            <p:nvPr/>
          </p:nvSpPr>
          <p:spPr bwMode="auto">
            <a:xfrm>
              <a:off x="4931804" y="2475325"/>
              <a:ext cx="771525" cy="665798"/>
            </a:xfrm>
            <a:custGeom>
              <a:avLst/>
              <a:gdLst>
                <a:gd name="T0" fmla="*/ 7600 w 7600"/>
                <a:gd name="T1" fmla="*/ 5626 h 6693"/>
                <a:gd name="T2" fmla="*/ 7600 w 7600"/>
                <a:gd name="T3" fmla="*/ 5893 h 6693"/>
                <a:gd name="T4" fmla="*/ 7333 w 7600"/>
                <a:gd name="T5" fmla="*/ 6160 h 6693"/>
                <a:gd name="T6" fmla="*/ 5733 w 7600"/>
                <a:gd name="T7" fmla="*/ 6160 h 6693"/>
                <a:gd name="T8" fmla="*/ 5466 w 7600"/>
                <a:gd name="T9" fmla="*/ 5893 h 6693"/>
                <a:gd name="T10" fmla="*/ 5466 w 7600"/>
                <a:gd name="T11" fmla="*/ 5626 h 6693"/>
                <a:gd name="T12" fmla="*/ 5066 w 7600"/>
                <a:gd name="T13" fmla="*/ 5626 h 6693"/>
                <a:gd name="T14" fmla="*/ 5066 w 7600"/>
                <a:gd name="T15" fmla="*/ 6426 h 6693"/>
                <a:gd name="T16" fmla="*/ 4800 w 7600"/>
                <a:gd name="T17" fmla="*/ 6693 h 6693"/>
                <a:gd name="T18" fmla="*/ 4611 w 7600"/>
                <a:gd name="T19" fmla="*/ 6615 h 6693"/>
                <a:gd name="T20" fmla="*/ 2878 w 7600"/>
                <a:gd name="T21" fmla="*/ 4882 h 6693"/>
                <a:gd name="T22" fmla="*/ 2878 w 7600"/>
                <a:gd name="T23" fmla="*/ 4505 h 6693"/>
                <a:gd name="T24" fmla="*/ 2878 w 7600"/>
                <a:gd name="T25" fmla="*/ 4504 h 6693"/>
                <a:gd name="T26" fmla="*/ 4611 w 7600"/>
                <a:gd name="T27" fmla="*/ 2771 h 6693"/>
                <a:gd name="T28" fmla="*/ 4988 w 7600"/>
                <a:gd name="T29" fmla="*/ 2771 h 6693"/>
                <a:gd name="T30" fmla="*/ 5066 w 7600"/>
                <a:gd name="T31" fmla="*/ 2960 h 6693"/>
                <a:gd name="T32" fmla="*/ 5066 w 7600"/>
                <a:gd name="T33" fmla="*/ 3760 h 6693"/>
                <a:gd name="T34" fmla="*/ 6933 w 7600"/>
                <a:gd name="T35" fmla="*/ 3760 h 6693"/>
                <a:gd name="T36" fmla="*/ 7200 w 7600"/>
                <a:gd name="T37" fmla="*/ 4026 h 6693"/>
                <a:gd name="T38" fmla="*/ 7200 w 7600"/>
                <a:gd name="T39" fmla="*/ 5360 h 6693"/>
                <a:gd name="T40" fmla="*/ 7333 w 7600"/>
                <a:gd name="T41" fmla="*/ 5360 h 6693"/>
                <a:gd name="T42" fmla="*/ 7600 w 7600"/>
                <a:gd name="T43" fmla="*/ 5626 h 6693"/>
                <a:gd name="T44" fmla="*/ 4722 w 7600"/>
                <a:gd name="T45" fmla="*/ 2215 h 6693"/>
                <a:gd name="T46" fmla="*/ 4722 w 7600"/>
                <a:gd name="T47" fmla="*/ 1838 h 6693"/>
                <a:gd name="T48" fmla="*/ 4722 w 7600"/>
                <a:gd name="T49" fmla="*/ 1838 h 6693"/>
                <a:gd name="T50" fmla="*/ 2988 w 7600"/>
                <a:gd name="T51" fmla="*/ 104 h 6693"/>
                <a:gd name="T52" fmla="*/ 2611 w 7600"/>
                <a:gd name="T53" fmla="*/ 104 h 6693"/>
                <a:gd name="T54" fmla="*/ 2533 w 7600"/>
                <a:gd name="T55" fmla="*/ 293 h 6693"/>
                <a:gd name="T56" fmla="*/ 2533 w 7600"/>
                <a:gd name="T57" fmla="*/ 1093 h 6693"/>
                <a:gd name="T58" fmla="*/ 2133 w 7600"/>
                <a:gd name="T59" fmla="*/ 1093 h 6693"/>
                <a:gd name="T60" fmla="*/ 2133 w 7600"/>
                <a:gd name="T61" fmla="*/ 826 h 6693"/>
                <a:gd name="T62" fmla="*/ 1866 w 7600"/>
                <a:gd name="T63" fmla="*/ 560 h 6693"/>
                <a:gd name="T64" fmla="*/ 266 w 7600"/>
                <a:gd name="T65" fmla="*/ 560 h 6693"/>
                <a:gd name="T66" fmla="*/ 0 w 7600"/>
                <a:gd name="T67" fmla="*/ 826 h 6693"/>
                <a:gd name="T68" fmla="*/ 0 w 7600"/>
                <a:gd name="T69" fmla="*/ 1093 h 6693"/>
                <a:gd name="T70" fmla="*/ 266 w 7600"/>
                <a:gd name="T71" fmla="*/ 1360 h 6693"/>
                <a:gd name="T72" fmla="*/ 400 w 7600"/>
                <a:gd name="T73" fmla="*/ 1360 h 6693"/>
                <a:gd name="T74" fmla="*/ 400 w 7600"/>
                <a:gd name="T75" fmla="*/ 2693 h 6693"/>
                <a:gd name="T76" fmla="*/ 666 w 7600"/>
                <a:gd name="T77" fmla="*/ 2960 h 6693"/>
                <a:gd name="T78" fmla="*/ 2533 w 7600"/>
                <a:gd name="T79" fmla="*/ 2960 h 6693"/>
                <a:gd name="T80" fmla="*/ 2533 w 7600"/>
                <a:gd name="T81" fmla="*/ 3760 h 6693"/>
                <a:gd name="T82" fmla="*/ 2800 w 7600"/>
                <a:gd name="T83" fmla="*/ 4026 h 6693"/>
                <a:gd name="T84" fmla="*/ 2988 w 7600"/>
                <a:gd name="T85" fmla="*/ 3948 h 6693"/>
                <a:gd name="T86" fmla="*/ 4722 w 7600"/>
                <a:gd name="T87" fmla="*/ 2215 h 6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00" h="6693">
                  <a:moveTo>
                    <a:pt x="7600" y="5626"/>
                  </a:moveTo>
                  <a:cubicBezTo>
                    <a:pt x="7600" y="5893"/>
                    <a:pt x="7600" y="5893"/>
                    <a:pt x="7600" y="5893"/>
                  </a:cubicBezTo>
                  <a:cubicBezTo>
                    <a:pt x="7600" y="6040"/>
                    <a:pt x="7480" y="6160"/>
                    <a:pt x="7333" y="6160"/>
                  </a:cubicBezTo>
                  <a:cubicBezTo>
                    <a:pt x="5733" y="6160"/>
                    <a:pt x="5733" y="6160"/>
                    <a:pt x="5733" y="6160"/>
                  </a:cubicBezTo>
                  <a:cubicBezTo>
                    <a:pt x="5586" y="6160"/>
                    <a:pt x="5466" y="6040"/>
                    <a:pt x="5466" y="5893"/>
                  </a:cubicBezTo>
                  <a:cubicBezTo>
                    <a:pt x="5466" y="5626"/>
                    <a:pt x="5466" y="5626"/>
                    <a:pt x="5466" y="5626"/>
                  </a:cubicBezTo>
                  <a:cubicBezTo>
                    <a:pt x="5066" y="5626"/>
                    <a:pt x="5066" y="5626"/>
                    <a:pt x="5066" y="5626"/>
                  </a:cubicBezTo>
                  <a:cubicBezTo>
                    <a:pt x="5066" y="6426"/>
                    <a:pt x="5066" y="6426"/>
                    <a:pt x="5066" y="6426"/>
                  </a:cubicBezTo>
                  <a:cubicBezTo>
                    <a:pt x="5066" y="6574"/>
                    <a:pt x="4947" y="6693"/>
                    <a:pt x="4800" y="6693"/>
                  </a:cubicBezTo>
                  <a:cubicBezTo>
                    <a:pt x="4729" y="6693"/>
                    <a:pt x="4661" y="6665"/>
                    <a:pt x="4611" y="6615"/>
                  </a:cubicBezTo>
                  <a:cubicBezTo>
                    <a:pt x="2878" y="4882"/>
                    <a:pt x="2878" y="4882"/>
                    <a:pt x="2878" y="4882"/>
                  </a:cubicBezTo>
                  <a:cubicBezTo>
                    <a:pt x="2774" y="4777"/>
                    <a:pt x="2774" y="4609"/>
                    <a:pt x="2878" y="4505"/>
                  </a:cubicBezTo>
                  <a:cubicBezTo>
                    <a:pt x="2878" y="4505"/>
                    <a:pt x="2878" y="4504"/>
                    <a:pt x="2878" y="4504"/>
                  </a:cubicBezTo>
                  <a:cubicBezTo>
                    <a:pt x="4611" y="2771"/>
                    <a:pt x="4611" y="2771"/>
                    <a:pt x="4611" y="2771"/>
                  </a:cubicBezTo>
                  <a:cubicBezTo>
                    <a:pt x="4715" y="2667"/>
                    <a:pt x="4884" y="2667"/>
                    <a:pt x="4988" y="2771"/>
                  </a:cubicBezTo>
                  <a:cubicBezTo>
                    <a:pt x="5038" y="2821"/>
                    <a:pt x="5066" y="2889"/>
                    <a:pt x="5066" y="2960"/>
                  </a:cubicBezTo>
                  <a:cubicBezTo>
                    <a:pt x="5066" y="3760"/>
                    <a:pt x="5066" y="3760"/>
                    <a:pt x="5066" y="3760"/>
                  </a:cubicBezTo>
                  <a:cubicBezTo>
                    <a:pt x="6933" y="3760"/>
                    <a:pt x="6933" y="3760"/>
                    <a:pt x="6933" y="3760"/>
                  </a:cubicBezTo>
                  <a:cubicBezTo>
                    <a:pt x="7080" y="3760"/>
                    <a:pt x="7200" y="3879"/>
                    <a:pt x="7200" y="4026"/>
                  </a:cubicBezTo>
                  <a:cubicBezTo>
                    <a:pt x="7200" y="5360"/>
                    <a:pt x="7200" y="5360"/>
                    <a:pt x="7200" y="5360"/>
                  </a:cubicBezTo>
                  <a:cubicBezTo>
                    <a:pt x="7333" y="5360"/>
                    <a:pt x="7333" y="5360"/>
                    <a:pt x="7333" y="5360"/>
                  </a:cubicBezTo>
                  <a:cubicBezTo>
                    <a:pt x="7480" y="5360"/>
                    <a:pt x="7600" y="5479"/>
                    <a:pt x="7600" y="5626"/>
                  </a:cubicBezTo>
                  <a:close/>
                  <a:moveTo>
                    <a:pt x="4722" y="2215"/>
                  </a:moveTo>
                  <a:cubicBezTo>
                    <a:pt x="4826" y="2111"/>
                    <a:pt x="4826" y="1942"/>
                    <a:pt x="4722" y="1838"/>
                  </a:cubicBezTo>
                  <a:cubicBezTo>
                    <a:pt x="4722" y="1838"/>
                    <a:pt x="4722" y="1838"/>
                    <a:pt x="4722" y="1838"/>
                  </a:cubicBezTo>
                  <a:cubicBezTo>
                    <a:pt x="2988" y="104"/>
                    <a:pt x="2988" y="104"/>
                    <a:pt x="2988" y="104"/>
                  </a:cubicBezTo>
                  <a:cubicBezTo>
                    <a:pt x="2884" y="0"/>
                    <a:pt x="2715" y="0"/>
                    <a:pt x="2611" y="104"/>
                  </a:cubicBezTo>
                  <a:cubicBezTo>
                    <a:pt x="2561" y="154"/>
                    <a:pt x="2533" y="222"/>
                    <a:pt x="2533" y="293"/>
                  </a:cubicBezTo>
                  <a:cubicBezTo>
                    <a:pt x="2533" y="1093"/>
                    <a:pt x="2533" y="1093"/>
                    <a:pt x="2533" y="1093"/>
                  </a:cubicBezTo>
                  <a:cubicBezTo>
                    <a:pt x="2133" y="1093"/>
                    <a:pt x="2133" y="1093"/>
                    <a:pt x="2133" y="1093"/>
                  </a:cubicBezTo>
                  <a:cubicBezTo>
                    <a:pt x="2133" y="826"/>
                    <a:pt x="2133" y="826"/>
                    <a:pt x="2133" y="826"/>
                  </a:cubicBezTo>
                  <a:cubicBezTo>
                    <a:pt x="2133" y="679"/>
                    <a:pt x="2014" y="560"/>
                    <a:pt x="1866" y="560"/>
                  </a:cubicBezTo>
                  <a:cubicBezTo>
                    <a:pt x="266" y="560"/>
                    <a:pt x="266" y="560"/>
                    <a:pt x="266" y="560"/>
                  </a:cubicBezTo>
                  <a:cubicBezTo>
                    <a:pt x="119" y="560"/>
                    <a:pt x="0" y="679"/>
                    <a:pt x="0" y="826"/>
                  </a:cubicBezTo>
                  <a:cubicBezTo>
                    <a:pt x="0" y="1093"/>
                    <a:pt x="0" y="1093"/>
                    <a:pt x="0" y="1093"/>
                  </a:cubicBezTo>
                  <a:cubicBezTo>
                    <a:pt x="0" y="1240"/>
                    <a:pt x="119" y="1360"/>
                    <a:pt x="266" y="1360"/>
                  </a:cubicBezTo>
                  <a:cubicBezTo>
                    <a:pt x="400" y="1360"/>
                    <a:pt x="400" y="1360"/>
                    <a:pt x="400" y="1360"/>
                  </a:cubicBezTo>
                  <a:cubicBezTo>
                    <a:pt x="400" y="2693"/>
                    <a:pt x="400" y="2693"/>
                    <a:pt x="400" y="2693"/>
                  </a:cubicBezTo>
                  <a:cubicBezTo>
                    <a:pt x="400" y="2840"/>
                    <a:pt x="519" y="2960"/>
                    <a:pt x="666" y="2960"/>
                  </a:cubicBezTo>
                  <a:cubicBezTo>
                    <a:pt x="2533" y="2960"/>
                    <a:pt x="2533" y="2960"/>
                    <a:pt x="2533" y="2960"/>
                  </a:cubicBezTo>
                  <a:cubicBezTo>
                    <a:pt x="2533" y="3760"/>
                    <a:pt x="2533" y="3760"/>
                    <a:pt x="2533" y="3760"/>
                  </a:cubicBezTo>
                  <a:cubicBezTo>
                    <a:pt x="2533" y="3907"/>
                    <a:pt x="2652" y="4026"/>
                    <a:pt x="2800" y="4026"/>
                  </a:cubicBezTo>
                  <a:cubicBezTo>
                    <a:pt x="2870" y="4026"/>
                    <a:pt x="2938" y="3998"/>
                    <a:pt x="2988" y="3948"/>
                  </a:cubicBezTo>
                  <a:lnTo>
                    <a:pt x="4722" y="2215"/>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4">
              <a:extLst>
                <a:ext uri="{FF2B5EF4-FFF2-40B4-BE49-F238E27FC236}">
                  <a16:creationId xmlns:a16="http://schemas.microsoft.com/office/drawing/2014/main" id="{9BCE4201-1053-4155-9227-1B23AAE08246}"/>
                </a:ext>
              </a:extLst>
            </p:cNvPr>
            <p:cNvSpPr>
              <a:spLocks noEditPoints="1"/>
            </p:cNvSpPr>
            <p:nvPr/>
          </p:nvSpPr>
          <p:spPr bwMode="auto">
            <a:xfrm>
              <a:off x="4958950" y="2558192"/>
              <a:ext cx="717232" cy="504349"/>
            </a:xfrm>
            <a:custGeom>
              <a:avLst/>
              <a:gdLst>
                <a:gd name="T0" fmla="*/ 114 w 502"/>
                <a:gd name="T1" fmla="*/ 18 h 353"/>
                <a:gd name="T2" fmla="*/ 0 w 502"/>
                <a:gd name="T3" fmla="*/ 18 h 353"/>
                <a:gd name="T4" fmla="*/ 0 w 502"/>
                <a:gd name="T5" fmla="*/ 0 h 353"/>
                <a:gd name="T6" fmla="*/ 114 w 502"/>
                <a:gd name="T7" fmla="*/ 0 h 353"/>
                <a:gd name="T8" fmla="*/ 114 w 502"/>
                <a:gd name="T9" fmla="*/ 18 h 353"/>
                <a:gd name="T10" fmla="*/ 502 w 502"/>
                <a:gd name="T11" fmla="*/ 334 h 353"/>
                <a:gd name="T12" fmla="*/ 388 w 502"/>
                <a:gd name="T13" fmla="*/ 334 h 353"/>
                <a:gd name="T14" fmla="*/ 388 w 502"/>
                <a:gd name="T15" fmla="*/ 353 h 353"/>
                <a:gd name="T16" fmla="*/ 502 w 502"/>
                <a:gd name="T17" fmla="*/ 353 h 353"/>
                <a:gd name="T18" fmla="*/ 502 w 502"/>
                <a:gd name="T19" fmla="*/ 33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2" h="353">
                  <a:moveTo>
                    <a:pt x="114" y="18"/>
                  </a:moveTo>
                  <a:lnTo>
                    <a:pt x="0" y="18"/>
                  </a:lnTo>
                  <a:lnTo>
                    <a:pt x="0" y="0"/>
                  </a:lnTo>
                  <a:lnTo>
                    <a:pt x="114" y="0"/>
                  </a:lnTo>
                  <a:lnTo>
                    <a:pt x="114" y="18"/>
                  </a:lnTo>
                  <a:close/>
                  <a:moveTo>
                    <a:pt x="502" y="334"/>
                  </a:moveTo>
                  <a:lnTo>
                    <a:pt x="388" y="334"/>
                  </a:lnTo>
                  <a:lnTo>
                    <a:pt x="388" y="353"/>
                  </a:lnTo>
                  <a:lnTo>
                    <a:pt x="502" y="353"/>
                  </a:lnTo>
                  <a:lnTo>
                    <a:pt x="502" y="334"/>
                  </a:lnTo>
                  <a:close/>
                </a:path>
              </a:pathLst>
            </a:custGeom>
            <a:solidFill>
              <a:srgbClr val="FFC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5">
              <a:extLst>
                <a:ext uri="{FF2B5EF4-FFF2-40B4-BE49-F238E27FC236}">
                  <a16:creationId xmlns:a16="http://schemas.microsoft.com/office/drawing/2014/main" id="{94E94A39-FC26-4E63-862A-9AF27CEA03D3}"/>
                </a:ext>
              </a:extLst>
            </p:cNvPr>
            <p:cNvSpPr>
              <a:spLocks noEditPoints="1"/>
            </p:cNvSpPr>
            <p:nvPr/>
          </p:nvSpPr>
          <p:spPr bwMode="auto">
            <a:xfrm>
              <a:off x="4998955" y="2503900"/>
              <a:ext cx="635794" cy="611505"/>
            </a:xfrm>
            <a:custGeom>
              <a:avLst/>
              <a:gdLst>
                <a:gd name="T0" fmla="*/ 171 w 445"/>
                <a:gd name="T1" fmla="*/ 307 h 428"/>
                <a:gd name="T2" fmla="*/ 294 w 445"/>
                <a:gd name="T3" fmla="*/ 428 h 428"/>
                <a:gd name="T4" fmla="*/ 294 w 445"/>
                <a:gd name="T5" fmla="*/ 353 h 428"/>
                <a:gd name="T6" fmla="*/ 445 w 445"/>
                <a:gd name="T7" fmla="*/ 353 h 428"/>
                <a:gd name="T8" fmla="*/ 445 w 445"/>
                <a:gd name="T9" fmla="*/ 260 h 428"/>
                <a:gd name="T10" fmla="*/ 294 w 445"/>
                <a:gd name="T11" fmla="*/ 260 h 428"/>
                <a:gd name="T12" fmla="*/ 294 w 445"/>
                <a:gd name="T13" fmla="*/ 186 h 428"/>
                <a:gd name="T14" fmla="*/ 171 w 445"/>
                <a:gd name="T15" fmla="*/ 307 h 428"/>
                <a:gd name="T16" fmla="*/ 152 w 445"/>
                <a:gd name="T17" fmla="*/ 0 h 428"/>
                <a:gd name="T18" fmla="*/ 152 w 445"/>
                <a:gd name="T19" fmla="*/ 75 h 428"/>
                <a:gd name="T20" fmla="*/ 0 w 445"/>
                <a:gd name="T21" fmla="*/ 75 h 428"/>
                <a:gd name="T22" fmla="*/ 0 w 445"/>
                <a:gd name="T23" fmla="*/ 168 h 428"/>
                <a:gd name="T24" fmla="*/ 152 w 445"/>
                <a:gd name="T25" fmla="*/ 168 h 428"/>
                <a:gd name="T26" fmla="*/ 152 w 445"/>
                <a:gd name="T27" fmla="*/ 242 h 428"/>
                <a:gd name="T28" fmla="*/ 275 w 445"/>
                <a:gd name="T29" fmla="*/ 121 h 428"/>
                <a:gd name="T30" fmla="*/ 152 w 445"/>
                <a:gd name="T31"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5" h="428">
                  <a:moveTo>
                    <a:pt x="171" y="307"/>
                  </a:moveTo>
                  <a:lnTo>
                    <a:pt x="294" y="428"/>
                  </a:lnTo>
                  <a:lnTo>
                    <a:pt x="294" y="353"/>
                  </a:lnTo>
                  <a:lnTo>
                    <a:pt x="445" y="353"/>
                  </a:lnTo>
                  <a:lnTo>
                    <a:pt x="445" y="260"/>
                  </a:lnTo>
                  <a:lnTo>
                    <a:pt x="294" y="260"/>
                  </a:lnTo>
                  <a:lnTo>
                    <a:pt x="294" y="186"/>
                  </a:lnTo>
                  <a:lnTo>
                    <a:pt x="171" y="307"/>
                  </a:lnTo>
                  <a:close/>
                  <a:moveTo>
                    <a:pt x="152" y="0"/>
                  </a:moveTo>
                  <a:lnTo>
                    <a:pt x="152" y="75"/>
                  </a:lnTo>
                  <a:lnTo>
                    <a:pt x="0" y="75"/>
                  </a:lnTo>
                  <a:lnTo>
                    <a:pt x="0" y="168"/>
                  </a:lnTo>
                  <a:lnTo>
                    <a:pt x="152" y="168"/>
                  </a:lnTo>
                  <a:lnTo>
                    <a:pt x="152" y="242"/>
                  </a:lnTo>
                  <a:lnTo>
                    <a:pt x="275" y="121"/>
                  </a:lnTo>
                  <a:lnTo>
                    <a:pt x="1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a:extLst>
              <a:ext uri="{FF2B5EF4-FFF2-40B4-BE49-F238E27FC236}">
                <a16:creationId xmlns:a16="http://schemas.microsoft.com/office/drawing/2014/main" id="{4CB99971-37B3-4700-9C4C-7FA877E6A34C}"/>
              </a:ext>
            </a:extLst>
          </p:cNvPr>
          <p:cNvGrpSpPr/>
          <p:nvPr/>
        </p:nvGrpSpPr>
        <p:grpSpPr>
          <a:xfrm>
            <a:off x="6627057" y="4033824"/>
            <a:ext cx="1959244" cy="1734697"/>
            <a:chOff x="1614856" y="1565881"/>
            <a:chExt cx="2981252" cy="2639574"/>
          </a:xfrm>
        </p:grpSpPr>
        <p:sp>
          <p:nvSpPr>
            <p:cNvPr id="19" name="Rectangle 61">
              <a:extLst>
                <a:ext uri="{FF2B5EF4-FFF2-40B4-BE49-F238E27FC236}">
                  <a16:creationId xmlns:a16="http://schemas.microsoft.com/office/drawing/2014/main" id="{B144CD5B-1D1C-4746-B7CC-DF99DD9429FE}"/>
                </a:ext>
              </a:extLst>
            </p:cNvPr>
            <p:cNvSpPr>
              <a:spLocks/>
            </p:cNvSpPr>
            <p:nvPr/>
          </p:nvSpPr>
          <p:spPr bwMode="auto">
            <a:xfrm rot="18000000" flipV="1">
              <a:off x="3132778" y="2696716"/>
              <a:ext cx="723374"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20" name="Rectangle 61">
              <a:extLst>
                <a:ext uri="{FF2B5EF4-FFF2-40B4-BE49-F238E27FC236}">
                  <a16:creationId xmlns:a16="http://schemas.microsoft.com/office/drawing/2014/main" id="{1986DFD2-0FFE-41E5-ADBC-528AE492E87F}"/>
                </a:ext>
              </a:extLst>
            </p:cNvPr>
            <p:cNvSpPr>
              <a:spLocks/>
            </p:cNvSpPr>
            <p:nvPr/>
          </p:nvSpPr>
          <p:spPr bwMode="auto">
            <a:xfrm rot="5400000" flipH="1" flipV="1">
              <a:off x="2622046" y="2477560"/>
              <a:ext cx="657863" cy="54864"/>
            </a:xfrm>
            <a:custGeom>
              <a:avLst/>
              <a:gdLst>
                <a:gd name="T0" fmla="*/ 457200 w 3745311"/>
                <a:gd name="T1" fmla="*/ 0 h 91440"/>
                <a:gd name="T2" fmla="*/ 0 w 3745311"/>
                <a:gd name="T3" fmla="*/ 0 h 91440"/>
                <a:gd name="T4" fmla="*/ 0 w 3745311"/>
                <a:gd name="T5" fmla="*/ 91440 h 91440"/>
                <a:gd name="T6" fmla="*/ 457200 w 3745311"/>
                <a:gd name="T7" fmla="*/ 91440 h 91440"/>
                <a:gd name="T8" fmla="*/ 45720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grpSp>
          <p:nvGrpSpPr>
            <p:cNvPr id="21" name="Group 116">
              <a:extLst>
                <a:ext uri="{FF2B5EF4-FFF2-40B4-BE49-F238E27FC236}">
                  <a16:creationId xmlns:a16="http://schemas.microsoft.com/office/drawing/2014/main" id="{D7B519B3-567A-4C1B-A23E-67FC41C9A90E}"/>
                </a:ext>
              </a:extLst>
            </p:cNvPr>
            <p:cNvGrpSpPr>
              <a:grpSpLocks/>
            </p:cNvGrpSpPr>
            <p:nvPr/>
          </p:nvGrpSpPr>
          <p:grpSpPr bwMode="auto">
            <a:xfrm>
              <a:off x="3553844" y="1833027"/>
              <a:ext cx="413065" cy="650948"/>
              <a:chOff x="1307548" y="5067851"/>
              <a:chExt cx="357084" cy="571802"/>
            </a:xfrm>
          </p:grpSpPr>
          <p:sp useBgFill="1">
            <p:nvSpPr>
              <p:cNvPr id="60" name="Freeform 214">
                <a:extLst>
                  <a:ext uri="{FF2B5EF4-FFF2-40B4-BE49-F238E27FC236}">
                    <a16:creationId xmlns:a16="http://schemas.microsoft.com/office/drawing/2014/main" id="{CA30A690-0B6C-424B-8B2C-BC3CA791C46B}"/>
                  </a:ext>
                </a:extLst>
              </p:cNvPr>
              <p:cNvSpPr>
                <a:spLocks/>
              </p:cNvSpPr>
              <p:nvPr/>
            </p:nvSpPr>
            <p:spPr bwMode="auto">
              <a:xfrm>
                <a:off x="1307548" y="5067851"/>
                <a:ext cx="357084" cy="571802"/>
              </a:xfrm>
              <a:custGeom>
                <a:avLst/>
                <a:gdLst>
                  <a:gd name="T0" fmla="*/ 14236560 w 1526"/>
                  <a:gd name="T1" fmla="*/ 0 h 2450"/>
                  <a:gd name="T2" fmla="*/ 69321096 w 1526"/>
                  <a:gd name="T3" fmla="*/ 0 h 2450"/>
                  <a:gd name="T4" fmla="*/ 71620848 w 1526"/>
                  <a:gd name="T5" fmla="*/ 217985 h 2450"/>
                  <a:gd name="T6" fmla="*/ 73811088 w 1526"/>
                  <a:gd name="T7" fmla="*/ 708101 h 2450"/>
                  <a:gd name="T8" fmla="*/ 75891816 w 1526"/>
                  <a:gd name="T9" fmla="*/ 1634187 h 2450"/>
                  <a:gd name="T10" fmla="*/ 77753520 w 1526"/>
                  <a:gd name="T11" fmla="*/ 2778024 h 2450"/>
                  <a:gd name="T12" fmla="*/ 79396200 w 1526"/>
                  <a:gd name="T13" fmla="*/ 4248606 h 2450"/>
                  <a:gd name="T14" fmla="*/ 80819856 w 1526"/>
                  <a:gd name="T15" fmla="*/ 5937172 h 2450"/>
                  <a:gd name="T16" fmla="*/ 81969732 w 1526"/>
                  <a:gd name="T17" fmla="*/ 7843723 h 2450"/>
                  <a:gd name="T18" fmla="*/ 82845828 w 1526"/>
                  <a:gd name="T19" fmla="*/ 9913646 h 2450"/>
                  <a:gd name="T20" fmla="*/ 83338632 w 1526"/>
                  <a:gd name="T21" fmla="*/ 12146942 h 2450"/>
                  <a:gd name="T22" fmla="*/ 83557656 w 1526"/>
                  <a:gd name="T23" fmla="*/ 14488996 h 2450"/>
                  <a:gd name="T24" fmla="*/ 83557656 w 1526"/>
                  <a:gd name="T25" fmla="*/ 119017436 h 2450"/>
                  <a:gd name="T26" fmla="*/ 83338632 w 1526"/>
                  <a:gd name="T27" fmla="*/ 121305110 h 2450"/>
                  <a:gd name="T28" fmla="*/ 82845828 w 1526"/>
                  <a:gd name="T29" fmla="*/ 123538406 h 2450"/>
                  <a:gd name="T30" fmla="*/ 81969732 w 1526"/>
                  <a:gd name="T31" fmla="*/ 125608329 h 2450"/>
                  <a:gd name="T32" fmla="*/ 80819856 w 1526"/>
                  <a:gd name="T33" fmla="*/ 127514880 h 2450"/>
                  <a:gd name="T34" fmla="*/ 79396200 w 1526"/>
                  <a:gd name="T35" fmla="*/ 129203446 h 2450"/>
                  <a:gd name="T36" fmla="*/ 77753520 w 1526"/>
                  <a:gd name="T37" fmla="*/ 130674028 h 2450"/>
                  <a:gd name="T38" fmla="*/ 75891816 w 1526"/>
                  <a:gd name="T39" fmla="*/ 131817865 h 2450"/>
                  <a:gd name="T40" fmla="*/ 73811088 w 1526"/>
                  <a:gd name="T41" fmla="*/ 132743951 h 2450"/>
                  <a:gd name="T42" fmla="*/ 71620848 w 1526"/>
                  <a:gd name="T43" fmla="*/ 133234067 h 2450"/>
                  <a:gd name="T44" fmla="*/ 69321096 w 1526"/>
                  <a:gd name="T45" fmla="*/ 133452052 h 2450"/>
                  <a:gd name="T46" fmla="*/ 14236560 w 1526"/>
                  <a:gd name="T47" fmla="*/ 133452052 h 2450"/>
                  <a:gd name="T48" fmla="*/ 11936808 w 1526"/>
                  <a:gd name="T49" fmla="*/ 133234067 h 2450"/>
                  <a:gd name="T50" fmla="*/ 9746568 w 1526"/>
                  <a:gd name="T51" fmla="*/ 132743951 h 2450"/>
                  <a:gd name="T52" fmla="*/ 7665840 w 1526"/>
                  <a:gd name="T53" fmla="*/ 131817865 h 2450"/>
                  <a:gd name="T54" fmla="*/ 5804136 w 1526"/>
                  <a:gd name="T55" fmla="*/ 130674028 h 2450"/>
                  <a:gd name="T56" fmla="*/ 4161456 w 1526"/>
                  <a:gd name="T57" fmla="*/ 129203446 h 2450"/>
                  <a:gd name="T58" fmla="*/ 2737800 w 1526"/>
                  <a:gd name="T59" fmla="*/ 127514880 h 2450"/>
                  <a:gd name="T60" fmla="*/ 1587924 w 1526"/>
                  <a:gd name="T61" fmla="*/ 125608329 h 2450"/>
                  <a:gd name="T62" fmla="*/ 711828 w 1526"/>
                  <a:gd name="T63" fmla="*/ 123538406 h 2450"/>
                  <a:gd name="T64" fmla="*/ 219024 w 1526"/>
                  <a:gd name="T65" fmla="*/ 121305110 h 2450"/>
                  <a:gd name="T66" fmla="*/ 0 w 1526"/>
                  <a:gd name="T67" fmla="*/ 119017436 h 2450"/>
                  <a:gd name="T68" fmla="*/ 0 w 1526"/>
                  <a:gd name="T69" fmla="*/ 14488996 h 2450"/>
                  <a:gd name="T70" fmla="*/ 219024 w 1526"/>
                  <a:gd name="T71" fmla="*/ 12146942 h 2450"/>
                  <a:gd name="T72" fmla="*/ 711828 w 1526"/>
                  <a:gd name="T73" fmla="*/ 9913646 h 2450"/>
                  <a:gd name="T74" fmla="*/ 1587924 w 1526"/>
                  <a:gd name="T75" fmla="*/ 7843723 h 2450"/>
                  <a:gd name="T76" fmla="*/ 2737800 w 1526"/>
                  <a:gd name="T77" fmla="*/ 5937172 h 2450"/>
                  <a:gd name="T78" fmla="*/ 4161456 w 1526"/>
                  <a:gd name="T79" fmla="*/ 4248606 h 2450"/>
                  <a:gd name="T80" fmla="*/ 5804136 w 1526"/>
                  <a:gd name="T81" fmla="*/ 2778024 h 2450"/>
                  <a:gd name="T82" fmla="*/ 7665840 w 1526"/>
                  <a:gd name="T83" fmla="*/ 1634187 h 2450"/>
                  <a:gd name="T84" fmla="*/ 9746568 w 1526"/>
                  <a:gd name="T85" fmla="*/ 708101 h 2450"/>
                  <a:gd name="T86" fmla="*/ 11936808 w 1526"/>
                  <a:gd name="T87" fmla="*/ 217985 h 2450"/>
                  <a:gd name="T88" fmla="*/ 14236560 w 1526"/>
                  <a:gd name="T89" fmla="*/ 0 h 24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1" name="Freeform 215">
                <a:extLst>
                  <a:ext uri="{FF2B5EF4-FFF2-40B4-BE49-F238E27FC236}">
                    <a16:creationId xmlns:a16="http://schemas.microsoft.com/office/drawing/2014/main" id="{ACE0C144-845C-4061-A267-E4F04B78FF6E}"/>
                  </a:ext>
                </a:extLst>
              </p:cNvPr>
              <p:cNvSpPr>
                <a:spLocks noEditPoints="1"/>
              </p:cNvSpPr>
              <p:nvPr/>
            </p:nvSpPr>
            <p:spPr bwMode="auto">
              <a:xfrm>
                <a:off x="1335554" y="5095858"/>
                <a:ext cx="301071" cy="515789"/>
              </a:xfrm>
              <a:custGeom>
                <a:avLst/>
                <a:gdLst>
                  <a:gd name="T0" fmla="*/ 34036709 w 1286"/>
                  <a:gd name="T1" fmla="*/ 103602405 h 2210"/>
                  <a:gd name="T2" fmla="*/ 31460749 w 1286"/>
                  <a:gd name="T3" fmla="*/ 104855236 h 2210"/>
                  <a:gd name="T4" fmla="*/ 29761547 w 1286"/>
                  <a:gd name="T5" fmla="*/ 106925160 h 2210"/>
                  <a:gd name="T6" fmla="*/ 29103920 w 1286"/>
                  <a:gd name="T7" fmla="*/ 109757565 h 2210"/>
                  <a:gd name="T8" fmla="*/ 29761547 w 1286"/>
                  <a:gd name="T9" fmla="*/ 112589970 h 2210"/>
                  <a:gd name="T10" fmla="*/ 31460749 w 1286"/>
                  <a:gd name="T11" fmla="*/ 114768887 h 2210"/>
                  <a:gd name="T12" fmla="*/ 34036709 w 1286"/>
                  <a:gd name="T13" fmla="*/ 115967338 h 2210"/>
                  <a:gd name="T14" fmla="*/ 36941599 w 1286"/>
                  <a:gd name="T15" fmla="*/ 115967338 h 2210"/>
                  <a:gd name="T16" fmla="*/ 39462776 w 1286"/>
                  <a:gd name="T17" fmla="*/ 114768887 h 2210"/>
                  <a:gd name="T18" fmla="*/ 41271543 w 1286"/>
                  <a:gd name="T19" fmla="*/ 112589970 h 2210"/>
                  <a:gd name="T20" fmla="*/ 41929170 w 1286"/>
                  <a:gd name="T21" fmla="*/ 109757565 h 2210"/>
                  <a:gd name="T22" fmla="*/ 41271543 w 1286"/>
                  <a:gd name="T23" fmla="*/ 106925160 h 2210"/>
                  <a:gd name="T24" fmla="*/ 39462776 w 1286"/>
                  <a:gd name="T25" fmla="*/ 104855236 h 2210"/>
                  <a:gd name="T26" fmla="*/ 36941599 w 1286"/>
                  <a:gd name="T27" fmla="*/ 103602405 h 2210"/>
                  <a:gd name="T28" fmla="*/ 6522425 w 1286"/>
                  <a:gd name="T29" fmla="*/ 12964041 h 2210"/>
                  <a:gd name="T30" fmla="*/ 64346318 w 1286"/>
                  <a:gd name="T31" fmla="*/ 98700076 h 2210"/>
                  <a:gd name="T32" fmla="*/ 6522425 w 1286"/>
                  <a:gd name="T33" fmla="*/ 12964041 h 2210"/>
                  <a:gd name="T34" fmla="*/ 62811698 w 1286"/>
                  <a:gd name="T35" fmla="*/ 0 h 2210"/>
                  <a:gd name="T36" fmla="*/ 65771371 w 1286"/>
                  <a:gd name="T37" fmla="*/ 599109 h 2210"/>
                  <a:gd name="T38" fmla="*/ 68237766 w 1286"/>
                  <a:gd name="T39" fmla="*/ 2287676 h 2210"/>
                  <a:gd name="T40" fmla="*/ 69882184 w 1286"/>
                  <a:gd name="T41" fmla="*/ 4847950 h 2210"/>
                  <a:gd name="T42" fmla="*/ 70485029 w 1286"/>
                  <a:gd name="T43" fmla="*/ 7952720 h 2210"/>
                  <a:gd name="T44" fmla="*/ 70375463 w 1286"/>
                  <a:gd name="T45" fmla="*/ 114060786 h 2210"/>
                  <a:gd name="T46" fmla="*/ 69169541 w 1286"/>
                  <a:gd name="T47" fmla="*/ 116893191 h 2210"/>
                  <a:gd name="T48" fmla="*/ 67141642 w 1286"/>
                  <a:gd name="T49" fmla="*/ 119017495 h 2210"/>
                  <a:gd name="T50" fmla="*/ 64401100 w 1286"/>
                  <a:gd name="T51" fmla="*/ 120270325 h 2210"/>
                  <a:gd name="T52" fmla="*/ 7673331 w 1286"/>
                  <a:gd name="T53" fmla="*/ 120379318 h 2210"/>
                  <a:gd name="T54" fmla="*/ 4713657 w 1286"/>
                  <a:gd name="T55" fmla="*/ 119780209 h 2210"/>
                  <a:gd name="T56" fmla="*/ 2247263 w 1286"/>
                  <a:gd name="T57" fmla="*/ 118091642 h 2210"/>
                  <a:gd name="T58" fmla="*/ 602844 w 1286"/>
                  <a:gd name="T59" fmla="*/ 115531368 h 2210"/>
                  <a:gd name="T60" fmla="*/ 0 w 1286"/>
                  <a:gd name="T61" fmla="*/ 112481211 h 2210"/>
                  <a:gd name="T62" fmla="*/ 109565 w 1286"/>
                  <a:gd name="T63" fmla="*/ 6318532 h 2210"/>
                  <a:gd name="T64" fmla="*/ 1315488 w 1286"/>
                  <a:gd name="T65" fmla="*/ 3486127 h 2210"/>
                  <a:gd name="T66" fmla="*/ 3343386 w 1286"/>
                  <a:gd name="T67" fmla="*/ 1361823 h 2210"/>
                  <a:gd name="T68" fmla="*/ 6083929 w 1286"/>
                  <a:gd name="T69" fmla="*/ 108993 h 22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2" name="Rectangle 61">
              <a:extLst>
                <a:ext uri="{FF2B5EF4-FFF2-40B4-BE49-F238E27FC236}">
                  <a16:creationId xmlns:a16="http://schemas.microsoft.com/office/drawing/2014/main" id="{2F9C8378-A1B3-4623-B4F0-02B22C3E3215}"/>
                </a:ext>
              </a:extLst>
            </p:cNvPr>
            <p:cNvSpPr>
              <a:spLocks/>
            </p:cNvSpPr>
            <p:nvPr/>
          </p:nvSpPr>
          <p:spPr bwMode="auto">
            <a:xfrm rot="19960064" flipV="1">
              <a:off x="3270421" y="2878465"/>
              <a:ext cx="1097280"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solidFill>
                  <a:prstClr val="white"/>
                </a:solidFill>
                <a:latin typeface="Arial"/>
                <a:ea typeface="ＭＳ Ｐゴシック"/>
                <a:cs typeface="ＭＳ Ｐゴシック"/>
              </a:endParaRPr>
            </a:p>
          </p:txBody>
        </p:sp>
        <p:sp>
          <p:nvSpPr>
            <p:cNvPr id="23" name="Freeform 29">
              <a:extLst>
                <a:ext uri="{FF2B5EF4-FFF2-40B4-BE49-F238E27FC236}">
                  <a16:creationId xmlns:a16="http://schemas.microsoft.com/office/drawing/2014/main" id="{347840CB-60F2-416A-8DC0-4E4B5F8DB186}"/>
                </a:ext>
              </a:extLst>
            </p:cNvPr>
            <p:cNvSpPr>
              <a:spLocks/>
            </p:cNvSpPr>
            <p:nvPr/>
          </p:nvSpPr>
          <p:spPr bwMode="auto">
            <a:xfrm>
              <a:off x="1769212" y="2518323"/>
              <a:ext cx="2280481" cy="1450065"/>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nvGrpSpPr>
            <p:cNvPr id="24" name="Group 15">
              <a:extLst>
                <a:ext uri="{FF2B5EF4-FFF2-40B4-BE49-F238E27FC236}">
                  <a16:creationId xmlns:a16="http://schemas.microsoft.com/office/drawing/2014/main" id="{10636981-7B57-44C5-B819-FD15891DAF61}"/>
                </a:ext>
              </a:extLst>
            </p:cNvPr>
            <p:cNvGrpSpPr>
              <a:grpSpLocks noChangeAspect="1"/>
            </p:cNvGrpSpPr>
            <p:nvPr/>
          </p:nvGrpSpPr>
          <p:grpSpPr bwMode="auto">
            <a:xfrm>
              <a:off x="4230889" y="2492975"/>
              <a:ext cx="365219" cy="282750"/>
              <a:chOff x="5614" y="1635"/>
              <a:chExt cx="1488" cy="1152"/>
            </a:xfrm>
          </p:grpSpPr>
          <p:sp useBgFill="1">
            <p:nvSpPr>
              <p:cNvPr id="58" name="Freeform 16">
                <a:extLst>
                  <a:ext uri="{FF2B5EF4-FFF2-40B4-BE49-F238E27FC236}">
                    <a16:creationId xmlns:a16="http://schemas.microsoft.com/office/drawing/2014/main" id="{5493A53D-0917-43AF-B6FC-27BA795D1D4B}"/>
                  </a:ext>
                </a:extLst>
              </p:cNvPr>
              <p:cNvSpPr>
                <a:spLocks/>
              </p:cNvSpPr>
              <p:nvPr/>
            </p:nvSpPr>
            <p:spPr bwMode="auto">
              <a:xfrm>
                <a:off x="5614" y="1635"/>
                <a:ext cx="1488" cy="1152"/>
              </a:xfrm>
              <a:custGeom>
                <a:avLst/>
                <a:gdLst>
                  <a:gd name="T0" fmla="*/ 2322 w 5685"/>
                  <a:gd name="T1" fmla="*/ 4401 h 4401"/>
                  <a:gd name="T2" fmla="*/ 1856 w 5685"/>
                  <a:gd name="T3" fmla="*/ 3933 h 4401"/>
                  <a:gd name="T4" fmla="*/ 1875 w 5685"/>
                  <a:gd name="T5" fmla="*/ 3800 h 4401"/>
                  <a:gd name="T6" fmla="*/ 1923 w 5685"/>
                  <a:gd name="T7" fmla="*/ 3640 h 4401"/>
                  <a:gd name="T8" fmla="*/ 1312 w 5685"/>
                  <a:gd name="T9" fmla="*/ 3597 h 4401"/>
                  <a:gd name="T10" fmla="*/ 104 w 5685"/>
                  <a:gd name="T11" fmla="*/ 2389 h 4401"/>
                  <a:gd name="T12" fmla="*/ 104 w 5685"/>
                  <a:gd name="T13" fmla="*/ 2012 h 4401"/>
                  <a:gd name="T14" fmla="*/ 104 w 5685"/>
                  <a:gd name="T15" fmla="*/ 2012 h 4401"/>
                  <a:gd name="T16" fmla="*/ 1312 w 5685"/>
                  <a:gd name="T17" fmla="*/ 804 h 4401"/>
                  <a:gd name="T18" fmla="*/ 1972 w 5685"/>
                  <a:gd name="T19" fmla="*/ 804 h 4401"/>
                  <a:gd name="T20" fmla="*/ 1972 w 5685"/>
                  <a:gd name="T21" fmla="*/ 1464 h 4401"/>
                  <a:gd name="T22" fmla="*/ 1236 w 5685"/>
                  <a:gd name="T23" fmla="*/ 2201 h 4401"/>
                  <a:gd name="T24" fmla="*/ 1972 w 5685"/>
                  <a:gd name="T25" fmla="*/ 2937 h 4401"/>
                  <a:gd name="T26" fmla="*/ 2082 w 5685"/>
                  <a:gd name="T27" fmla="*/ 3110 h 4401"/>
                  <a:gd name="T28" fmla="*/ 2915 w 5685"/>
                  <a:gd name="T29" fmla="*/ 333 h 4401"/>
                  <a:gd name="T30" fmla="*/ 3362 w 5685"/>
                  <a:gd name="T31" fmla="*/ 1 h 4401"/>
                  <a:gd name="T32" fmla="*/ 3829 w 5685"/>
                  <a:gd name="T33" fmla="*/ 467 h 4401"/>
                  <a:gd name="T34" fmla="*/ 3810 w 5685"/>
                  <a:gd name="T35" fmla="*/ 601 h 4401"/>
                  <a:gd name="T36" fmla="*/ 3762 w 5685"/>
                  <a:gd name="T37" fmla="*/ 761 h 4401"/>
                  <a:gd name="T38" fmla="*/ 4372 w 5685"/>
                  <a:gd name="T39" fmla="*/ 804 h 4401"/>
                  <a:gd name="T40" fmla="*/ 5580 w 5685"/>
                  <a:gd name="T41" fmla="*/ 2012 h 4401"/>
                  <a:gd name="T42" fmla="*/ 5580 w 5685"/>
                  <a:gd name="T43" fmla="*/ 2389 h 4401"/>
                  <a:gd name="T44" fmla="*/ 5580 w 5685"/>
                  <a:gd name="T45" fmla="*/ 2389 h 4401"/>
                  <a:gd name="T46" fmla="*/ 4372 w 5685"/>
                  <a:gd name="T47" fmla="*/ 3597 h 4401"/>
                  <a:gd name="T48" fmla="*/ 3712 w 5685"/>
                  <a:gd name="T49" fmla="*/ 3597 h 4401"/>
                  <a:gd name="T50" fmla="*/ 3712 w 5685"/>
                  <a:gd name="T51" fmla="*/ 2937 h 4401"/>
                  <a:gd name="T52" fmla="*/ 4449 w 5685"/>
                  <a:gd name="T53" fmla="*/ 2201 h 4401"/>
                  <a:gd name="T54" fmla="*/ 3712 w 5685"/>
                  <a:gd name="T55" fmla="*/ 1464 h 4401"/>
                  <a:gd name="T56" fmla="*/ 3603 w 5685"/>
                  <a:gd name="T57" fmla="*/ 1291 h 4401"/>
                  <a:gd name="T58" fmla="*/ 2769 w 5685"/>
                  <a:gd name="T59" fmla="*/ 4068 h 4401"/>
                  <a:gd name="T60" fmla="*/ 2322 w 5685"/>
                  <a:gd name="T61" fmla="*/ 4401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85" h="4401">
                    <a:moveTo>
                      <a:pt x="2322" y="4401"/>
                    </a:moveTo>
                    <a:cubicBezTo>
                      <a:pt x="2064" y="4401"/>
                      <a:pt x="1855" y="4191"/>
                      <a:pt x="1856" y="3933"/>
                    </a:cubicBezTo>
                    <a:cubicBezTo>
                      <a:pt x="1856" y="3888"/>
                      <a:pt x="1862" y="3843"/>
                      <a:pt x="1875" y="3800"/>
                    </a:cubicBezTo>
                    <a:cubicBezTo>
                      <a:pt x="1923" y="3640"/>
                      <a:pt x="1923" y="3640"/>
                      <a:pt x="1923" y="3640"/>
                    </a:cubicBezTo>
                    <a:cubicBezTo>
                      <a:pt x="1737" y="3780"/>
                      <a:pt x="1477" y="3762"/>
                      <a:pt x="1312" y="3597"/>
                    </a:cubicBezTo>
                    <a:cubicBezTo>
                      <a:pt x="104" y="2389"/>
                      <a:pt x="104" y="2389"/>
                      <a:pt x="104" y="2389"/>
                    </a:cubicBezTo>
                    <a:cubicBezTo>
                      <a:pt x="0" y="2285"/>
                      <a:pt x="0" y="2116"/>
                      <a:pt x="104" y="2012"/>
                    </a:cubicBezTo>
                    <a:cubicBezTo>
                      <a:pt x="104" y="2012"/>
                      <a:pt x="104" y="2012"/>
                      <a:pt x="104" y="2012"/>
                    </a:cubicBezTo>
                    <a:cubicBezTo>
                      <a:pt x="1312" y="804"/>
                      <a:pt x="1312" y="804"/>
                      <a:pt x="1312" y="804"/>
                    </a:cubicBezTo>
                    <a:cubicBezTo>
                      <a:pt x="1495" y="622"/>
                      <a:pt x="1790" y="622"/>
                      <a:pt x="1972" y="804"/>
                    </a:cubicBezTo>
                    <a:cubicBezTo>
                      <a:pt x="2155" y="986"/>
                      <a:pt x="2155" y="1282"/>
                      <a:pt x="1972" y="1464"/>
                    </a:cubicBezTo>
                    <a:cubicBezTo>
                      <a:pt x="1236" y="2201"/>
                      <a:pt x="1236" y="2201"/>
                      <a:pt x="1236" y="2201"/>
                    </a:cubicBezTo>
                    <a:cubicBezTo>
                      <a:pt x="1972" y="2937"/>
                      <a:pt x="1972" y="2937"/>
                      <a:pt x="1972" y="2937"/>
                    </a:cubicBezTo>
                    <a:cubicBezTo>
                      <a:pt x="2021" y="2986"/>
                      <a:pt x="2059" y="3045"/>
                      <a:pt x="2082" y="3110"/>
                    </a:cubicBezTo>
                    <a:cubicBezTo>
                      <a:pt x="2915" y="333"/>
                      <a:pt x="2915" y="333"/>
                      <a:pt x="2915" y="333"/>
                    </a:cubicBezTo>
                    <a:cubicBezTo>
                      <a:pt x="2974" y="135"/>
                      <a:pt x="3156" y="0"/>
                      <a:pt x="3362" y="1"/>
                    </a:cubicBezTo>
                    <a:cubicBezTo>
                      <a:pt x="3620" y="1"/>
                      <a:pt x="3829" y="210"/>
                      <a:pt x="3829" y="467"/>
                    </a:cubicBezTo>
                    <a:cubicBezTo>
                      <a:pt x="3829" y="513"/>
                      <a:pt x="3823" y="558"/>
                      <a:pt x="3810" y="601"/>
                    </a:cubicBezTo>
                    <a:cubicBezTo>
                      <a:pt x="3762" y="761"/>
                      <a:pt x="3762" y="761"/>
                      <a:pt x="3762" y="761"/>
                    </a:cubicBezTo>
                    <a:cubicBezTo>
                      <a:pt x="3947" y="621"/>
                      <a:pt x="4208" y="640"/>
                      <a:pt x="4372" y="804"/>
                    </a:cubicBezTo>
                    <a:cubicBezTo>
                      <a:pt x="5580" y="2012"/>
                      <a:pt x="5580" y="2012"/>
                      <a:pt x="5580" y="2012"/>
                    </a:cubicBezTo>
                    <a:cubicBezTo>
                      <a:pt x="5684" y="2116"/>
                      <a:pt x="5685" y="2285"/>
                      <a:pt x="5580" y="2389"/>
                    </a:cubicBezTo>
                    <a:cubicBezTo>
                      <a:pt x="5580" y="2389"/>
                      <a:pt x="5580" y="2389"/>
                      <a:pt x="5580" y="2389"/>
                    </a:cubicBezTo>
                    <a:cubicBezTo>
                      <a:pt x="4372" y="3597"/>
                      <a:pt x="4372" y="3597"/>
                      <a:pt x="4372" y="3597"/>
                    </a:cubicBezTo>
                    <a:cubicBezTo>
                      <a:pt x="4190" y="3779"/>
                      <a:pt x="3895" y="3779"/>
                      <a:pt x="3712" y="3597"/>
                    </a:cubicBezTo>
                    <a:cubicBezTo>
                      <a:pt x="3530" y="3415"/>
                      <a:pt x="3530" y="3120"/>
                      <a:pt x="3712" y="2937"/>
                    </a:cubicBezTo>
                    <a:cubicBezTo>
                      <a:pt x="4449" y="2201"/>
                      <a:pt x="4449" y="2201"/>
                      <a:pt x="4449" y="2201"/>
                    </a:cubicBezTo>
                    <a:cubicBezTo>
                      <a:pt x="3712" y="1464"/>
                      <a:pt x="3712" y="1464"/>
                      <a:pt x="3712" y="1464"/>
                    </a:cubicBezTo>
                    <a:cubicBezTo>
                      <a:pt x="3663" y="1415"/>
                      <a:pt x="3626" y="1356"/>
                      <a:pt x="3603" y="1291"/>
                    </a:cubicBezTo>
                    <a:cubicBezTo>
                      <a:pt x="2769" y="4068"/>
                      <a:pt x="2769" y="4068"/>
                      <a:pt x="2769" y="4068"/>
                    </a:cubicBezTo>
                    <a:cubicBezTo>
                      <a:pt x="2709" y="4265"/>
                      <a:pt x="2528" y="4400"/>
                      <a:pt x="2322" y="4401"/>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a:extLst>
                  <a:ext uri="{FF2B5EF4-FFF2-40B4-BE49-F238E27FC236}">
                    <a16:creationId xmlns:a16="http://schemas.microsoft.com/office/drawing/2014/main" id="{DF316680-7C67-4EE2-B988-53D591B772A2}"/>
                  </a:ext>
                </a:extLst>
              </p:cNvPr>
              <p:cNvSpPr>
                <a:spLocks noEditPoints="1"/>
              </p:cNvSpPr>
              <p:nvPr/>
            </p:nvSpPr>
            <p:spPr bwMode="auto">
              <a:xfrm>
                <a:off x="5691" y="1705"/>
                <a:ext cx="1334" cy="1012"/>
              </a:xfrm>
              <a:custGeom>
                <a:avLst/>
                <a:gdLst>
                  <a:gd name="T0" fmla="*/ 2029 w 5099"/>
                  <a:gd name="T1" fmla="*/ 3867 h 3867"/>
                  <a:gd name="T2" fmla="*/ 1829 w 5099"/>
                  <a:gd name="T3" fmla="*/ 3667 h 3867"/>
                  <a:gd name="T4" fmla="*/ 1838 w 5099"/>
                  <a:gd name="T5" fmla="*/ 3609 h 3867"/>
                  <a:gd name="T6" fmla="*/ 2878 w 5099"/>
                  <a:gd name="T7" fmla="*/ 143 h 3867"/>
                  <a:gd name="T8" fmla="*/ 3069 w 5099"/>
                  <a:gd name="T9" fmla="*/ 0 h 3867"/>
                  <a:gd name="T10" fmla="*/ 3127 w 5099"/>
                  <a:gd name="T11" fmla="*/ 9 h 3867"/>
                  <a:gd name="T12" fmla="*/ 3261 w 5099"/>
                  <a:gd name="T13" fmla="*/ 258 h 3867"/>
                  <a:gd name="T14" fmla="*/ 2221 w 5099"/>
                  <a:gd name="T15" fmla="*/ 3724 h 3867"/>
                  <a:gd name="T16" fmla="*/ 2029 w 5099"/>
                  <a:gd name="T17" fmla="*/ 3867 h 3867"/>
                  <a:gd name="T18" fmla="*/ 3891 w 5099"/>
                  <a:gd name="T19" fmla="*/ 3142 h 3867"/>
                  <a:gd name="T20" fmla="*/ 5099 w 5099"/>
                  <a:gd name="T21" fmla="*/ 1934 h 3867"/>
                  <a:gd name="T22" fmla="*/ 3891 w 5099"/>
                  <a:gd name="T23" fmla="*/ 726 h 3867"/>
                  <a:gd name="T24" fmla="*/ 3608 w 5099"/>
                  <a:gd name="T25" fmla="*/ 726 h 3867"/>
                  <a:gd name="T26" fmla="*/ 3608 w 5099"/>
                  <a:gd name="T27" fmla="*/ 1008 h 3867"/>
                  <a:gd name="T28" fmla="*/ 4533 w 5099"/>
                  <a:gd name="T29" fmla="*/ 1934 h 3867"/>
                  <a:gd name="T30" fmla="*/ 3608 w 5099"/>
                  <a:gd name="T31" fmla="*/ 2859 h 3867"/>
                  <a:gd name="T32" fmla="*/ 3607 w 5099"/>
                  <a:gd name="T33" fmla="*/ 3142 h 3867"/>
                  <a:gd name="T34" fmla="*/ 3890 w 5099"/>
                  <a:gd name="T35" fmla="*/ 3142 h 3867"/>
                  <a:gd name="T36" fmla="*/ 3891 w 5099"/>
                  <a:gd name="T37" fmla="*/ 3142 h 3867"/>
                  <a:gd name="T38" fmla="*/ 1491 w 5099"/>
                  <a:gd name="T39" fmla="*/ 3142 h 3867"/>
                  <a:gd name="T40" fmla="*/ 1491 w 5099"/>
                  <a:gd name="T41" fmla="*/ 2859 h 3867"/>
                  <a:gd name="T42" fmla="*/ 1491 w 5099"/>
                  <a:gd name="T43" fmla="*/ 2859 h 3867"/>
                  <a:gd name="T44" fmla="*/ 565 w 5099"/>
                  <a:gd name="T45" fmla="*/ 1934 h 3867"/>
                  <a:gd name="T46" fmla="*/ 1491 w 5099"/>
                  <a:gd name="T47" fmla="*/ 1008 h 3867"/>
                  <a:gd name="T48" fmla="*/ 1490 w 5099"/>
                  <a:gd name="T49" fmla="*/ 726 h 3867"/>
                  <a:gd name="T50" fmla="*/ 1208 w 5099"/>
                  <a:gd name="T51" fmla="*/ 726 h 3867"/>
                  <a:gd name="T52" fmla="*/ 0 w 5099"/>
                  <a:gd name="T53" fmla="*/ 1934 h 3867"/>
                  <a:gd name="T54" fmla="*/ 1208 w 5099"/>
                  <a:gd name="T55" fmla="*/ 3142 h 3867"/>
                  <a:gd name="T56" fmla="*/ 1491 w 5099"/>
                  <a:gd name="T57" fmla="*/ 3142 h 3867"/>
                  <a:gd name="T58" fmla="*/ 1491 w 5099"/>
                  <a:gd name="T59" fmla="*/ 3142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9" h="3867">
                    <a:moveTo>
                      <a:pt x="2029" y="3867"/>
                    </a:moveTo>
                    <a:cubicBezTo>
                      <a:pt x="1919" y="3867"/>
                      <a:pt x="1829" y="3777"/>
                      <a:pt x="1829" y="3667"/>
                    </a:cubicBezTo>
                    <a:cubicBezTo>
                      <a:pt x="1829" y="3647"/>
                      <a:pt x="1832" y="3628"/>
                      <a:pt x="1838" y="3609"/>
                    </a:cubicBezTo>
                    <a:cubicBezTo>
                      <a:pt x="2878" y="143"/>
                      <a:pt x="2878" y="143"/>
                      <a:pt x="2878" y="143"/>
                    </a:cubicBezTo>
                    <a:cubicBezTo>
                      <a:pt x="2903" y="58"/>
                      <a:pt x="2981" y="0"/>
                      <a:pt x="3069" y="0"/>
                    </a:cubicBezTo>
                    <a:cubicBezTo>
                      <a:pt x="3089" y="0"/>
                      <a:pt x="3108" y="3"/>
                      <a:pt x="3127" y="9"/>
                    </a:cubicBezTo>
                    <a:cubicBezTo>
                      <a:pt x="3233" y="41"/>
                      <a:pt x="3293" y="152"/>
                      <a:pt x="3261" y="258"/>
                    </a:cubicBezTo>
                    <a:cubicBezTo>
                      <a:pt x="2221" y="3724"/>
                      <a:pt x="2221" y="3724"/>
                      <a:pt x="2221" y="3724"/>
                    </a:cubicBezTo>
                    <a:cubicBezTo>
                      <a:pt x="2195" y="3809"/>
                      <a:pt x="2118" y="3867"/>
                      <a:pt x="2029" y="3867"/>
                    </a:cubicBezTo>
                    <a:close/>
                    <a:moveTo>
                      <a:pt x="3891" y="3142"/>
                    </a:moveTo>
                    <a:cubicBezTo>
                      <a:pt x="5099" y="1934"/>
                      <a:pt x="5099" y="1934"/>
                      <a:pt x="5099" y="1934"/>
                    </a:cubicBezTo>
                    <a:cubicBezTo>
                      <a:pt x="3891" y="726"/>
                      <a:pt x="3891" y="726"/>
                      <a:pt x="3891" y="726"/>
                    </a:cubicBezTo>
                    <a:cubicBezTo>
                      <a:pt x="3812" y="648"/>
                      <a:pt x="3686" y="648"/>
                      <a:pt x="3608" y="726"/>
                    </a:cubicBezTo>
                    <a:cubicBezTo>
                      <a:pt x="3530" y="804"/>
                      <a:pt x="3530" y="930"/>
                      <a:pt x="3608" y="1008"/>
                    </a:cubicBezTo>
                    <a:cubicBezTo>
                      <a:pt x="4533" y="1934"/>
                      <a:pt x="4533" y="1934"/>
                      <a:pt x="4533" y="1934"/>
                    </a:cubicBezTo>
                    <a:cubicBezTo>
                      <a:pt x="3608" y="2859"/>
                      <a:pt x="3608" y="2859"/>
                      <a:pt x="3608" y="2859"/>
                    </a:cubicBezTo>
                    <a:cubicBezTo>
                      <a:pt x="3530" y="2937"/>
                      <a:pt x="3529" y="3063"/>
                      <a:pt x="3607" y="3142"/>
                    </a:cubicBezTo>
                    <a:cubicBezTo>
                      <a:pt x="3685" y="3220"/>
                      <a:pt x="3812" y="3220"/>
                      <a:pt x="3890" y="3142"/>
                    </a:cubicBezTo>
                    <a:cubicBezTo>
                      <a:pt x="3890" y="3142"/>
                      <a:pt x="3891" y="3142"/>
                      <a:pt x="3891" y="3142"/>
                    </a:cubicBezTo>
                    <a:close/>
                    <a:moveTo>
                      <a:pt x="1491" y="3142"/>
                    </a:moveTo>
                    <a:cubicBezTo>
                      <a:pt x="1569" y="3064"/>
                      <a:pt x="1569" y="2937"/>
                      <a:pt x="1491" y="2859"/>
                    </a:cubicBezTo>
                    <a:cubicBezTo>
                      <a:pt x="1491" y="2859"/>
                      <a:pt x="1491" y="2859"/>
                      <a:pt x="1491" y="2859"/>
                    </a:cubicBezTo>
                    <a:cubicBezTo>
                      <a:pt x="565" y="1934"/>
                      <a:pt x="565" y="1934"/>
                      <a:pt x="565" y="1934"/>
                    </a:cubicBezTo>
                    <a:cubicBezTo>
                      <a:pt x="1491" y="1008"/>
                      <a:pt x="1491" y="1008"/>
                      <a:pt x="1491" y="1008"/>
                    </a:cubicBezTo>
                    <a:cubicBezTo>
                      <a:pt x="1569" y="930"/>
                      <a:pt x="1568" y="804"/>
                      <a:pt x="1490" y="726"/>
                    </a:cubicBezTo>
                    <a:cubicBezTo>
                      <a:pt x="1412" y="648"/>
                      <a:pt x="1286" y="648"/>
                      <a:pt x="1208" y="726"/>
                    </a:cubicBezTo>
                    <a:cubicBezTo>
                      <a:pt x="0" y="1934"/>
                      <a:pt x="0" y="1934"/>
                      <a:pt x="0" y="1934"/>
                    </a:cubicBezTo>
                    <a:cubicBezTo>
                      <a:pt x="1208" y="3142"/>
                      <a:pt x="1208" y="3142"/>
                      <a:pt x="1208" y="3142"/>
                    </a:cubicBezTo>
                    <a:cubicBezTo>
                      <a:pt x="1286" y="3220"/>
                      <a:pt x="1413" y="3220"/>
                      <a:pt x="1491" y="3142"/>
                    </a:cubicBezTo>
                    <a:cubicBezTo>
                      <a:pt x="1491" y="3142"/>
                      <a:pt x="1491" y="3142"/>
                      <a:pt x="1491" y="3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4">
              <a:extLst>
                <a:ext uri="{FF2B5EF4-FFF2-40B4-BE49-F238E27FC236}">
                  <a16:creationId xmlns:a16="http://schemas.microsoft.com/office/drawing/2014/main" id="{6EAFB4AC-6C6A-4C04-9D0F-340B568FC00C}"/>
                </a:ext>
              </a:extLst>
            </p:cNvPr>
            <p:cNvGrpSpPr/>
            <p:nvPr/>
          </p:nvGrpSpPr>
          <p:grpSpPr>
            <a:xfrm>
              <a:off x="1614856" y="2335050"/>
              <a:ext cx="1181092" cy="918199"/>
              <a:chOff x="1682518" y="2172664"/>
              <a:chExt cx="1181092" cy="918199"/>
            </a:xfrm>
          </p:grpSpPr>
          <p:sp>
            <p:nvSpPr>
              <p:cNvPr id="52" name="Oval 51">
                <a:extLst>
                  <a:ext uri="{FF2B5EF4-FFF2-40B4-BE49-F238E27FC236}">
                    <a16:creationId xmlns:a16="http://schemas.microsoft.com/office/drawing/2014/main" id="{92C956E4-9E4B-4D4A-A909-FB2B11A19282}"/>
                  </a:ext>
                </a:extLst>
              </p:cNvPr>
              <p:cNvSpPr/>
              <p:nvPr/>
            </p:nvSpPr>
            <p:spPr bwMode="auto">
              <a:xfrm>
                <a:off x="1755344" y="2502684"/>
                <a:ext cx="1108266" cy="588179"/>
              </a:xfrm>
              <a:prstGeom prst="ellipse">
                <a:avLst/>
              </a:prstGeom>
              <a:gradFill flip="none" rotWithShape="1">
                <a:gsLst>
                  <a:gs pos="0">
                    <a:schemeClr val="bg2">
                      <a:lumMod val="75000"/>
                      <a:alpha val="37000"/>
                    </a:schemeClr>
                  </a:gs>
                  <a:gs pos="47000">
                    <a:srgbClr val="1E5991">
                      <a:alpha val="0"/>
                    </a:srgbClr>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useBgFill="1">
            <p:nvSpPr>
              <p:cNvPr id="53" name="Rectangle 52">
                <a:extLst>
                  <a:ext uri="{FF2B5EF4-FFF2-40B4-BE49-F238E27FC236}">
                    <a16:creationId xmlns:a16="http://schemas.microsoft.com/office/drawing/2014/main" id="{80014966-B274-49AD-AA6D-F2F7507F2F26}"/>
                  </a:ext>
                </a:extLst>
              </p:cNvPr>
              <p:cNvSpPr/>
              <p:nvPr/>
            </p:nvSpPr>
            <p:spPr bwMode="auto">
              <a:xfrm>
                <a:off x="1778604" y="2267924"/>
                <a:ext cx="865528" cy="550070"/>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a:ln w="0"/>
                  <a:solidFill>
                    <a:schemeClr val="accent1"/>
                  </a:solidFill>
                  <a:effectLst>
                    <a:outerShdw blurRad="38100" dist="25400" dir="5400000" algn="ctr" rotWithShape="0">
                      <a:srgbClr val="6E747A">
                        <a:alpha val="43000"/>
                      </a:srgbClr>
                    </a:outerShdw>
                  </a:effectLst>
                  <a:latin typeface="Arial" charset="0"/>
                  <a:ea typeface="ＭＳ Ｐゴシック" pitchFamily="16" charset="-128"/>
                  <a:cs typeface="ＭＳ Ｐゴシック" pitchFamily="-97" charset="-128"/>
                </a:endParaRPr>
              </a:p>
            </p:txBody>
          </p:sp>
          <p:grpSp>
            <p:nvGrpSpPr>
              <p:cNvPr id="54" name="Group 10">
                <a:extLst>
                  <a:ext uri="{FF2B5EF4-FFF2-40B4-BE49-F238E27FC236}">
                    <a16:creationId xmlns:a16="http://schemas.microsoft.com/office/drawing/2014/main" id="{381982D7-EAD4-4193-B83C-BD33A2858240}"/>
                  </a:ext>
                </a:extLst>
              </p:cNvPr>
              <p:cNvGrpSpPr>
                <a:grpSpLocks noChangeAspect="1"/>
              </p:cNvGrpSpPr>
              <p:nvPr/>
            </p:nvGrpSpPr>
            <p:grpSpPr bwMode="auto">
              <a:xfrm>
                <a:off x="1682518" y="2172664"/>
                <a:ext cx="1043670" cy="865602"/>
                <a:chOff x="697" y="1635"/>
                <a:chExt cx="1389" cy="1152"/>
              </a:xfrm>
            </p:grpSpPr>
            <p:sp>
              <p:nvSpPr>
                <p:cNvPr id="55" name="AutoShape 9">
                  <a:extLst>
                    <a:ext uri="{FF2B5EF4-FFF2-40B4-BE49-F238E27FC236}">
                      <a16:creationId xmlns:a16="http://schemas.microsoft.com/office/drawing/2014/main" id="{87D62C38-D8AC-4E21-846E-83326F5FFE97}"/>
                    </a:ext>
                  </a:extLst>
                </p:cNvPr>
                <p:cNvSpPr>
                  <a:spLocks noChangeAspect="1" noChangeArrowheads="1" noTextEdit="1"/>
                </p:cNvSpPr>
                <p:nvPr/>
              </p:nvSpPr>
              <p:spPr bwMode="auto">
                <a:xfrm>
                  <a:off x="704" y="1635"/>
                  <a:ext cx="138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
                  <a:extLst>
                    <a:ext uri="{FF2B5EF4-FFF2-40B4-BE49-F238E27FC236}">
                      <a16:creationId xmlns:a16="http://schemas.microsoft.com/office/drawing/2014/main" id="{9209B467-AACA-4F7A-9088-606E8401BD27}"/>
                    </a:ext>
                  </a:extLst>
                </p:cNvPr>
                <p:cNvSpPr>
                  <a:spLocks/>
                </p:cNvSpPr>
                <p:nvPr/>
              </p:nvSpPr>
              <p:spPr bwMode="auto">
                <a:xfrm>
                  <a:off x="697" y="1635"/>
                  <a:ext cx="1382" cy="1152"/>
                </a:xfrm>
                <a:custGeom>
                  <a:avLst/>
                  <a:gdLst>
                    <a:gd name="T0" fmla="*/ 2000 w 5600"/>
                    <a:gd name="T1" fmla="*/ 4667 h 4667"/>
                    <a:gd name="T2" fmla="*/ 1734 w 5600"/>
                    <a:gd name="T3" fmla="*/ 4400 h 4667"/>
                    <a:gd name="T4" fmla="*/ 1805 w 5600"/>
                    <a:gd name="T5" fmla="*/ 4134 h 4667"/>
                    <a:gd name="T6" fmla="*/ 667 w 5600"/>
                    <a:gd name="T7" fmla="*/ 4134 h 4667"/>
                    <a:gd name="T8" fmla="*/ 0 w 5600"/>
                    <a:gd name="T9" fmla="*/ 3467 h 4667"/>
                    <a:gd name="T10" fmla="*/ 0 w 5600"/>
                    <a:gd name="T11" fmla="*/ 667 h 4667"/>
                    <a:gd name="T12" fmla="*/ 667 w 5600"/>
                    <a:gd name="T13" fmla="*/ 0 h 4667"/>
                    <a:gd name="T14" fmla="*/ 4934 w 5600"/>
                    <a:gd name="T15" fmla="*/ 0 h 4667"/>
                    <a:gd name="T16" fmla="*/ 5600 w 5600"/>
                    <a:gd name="T17" fmla="*/ 667 h 4667"/>
                    <a:gd name="T18" fmla="*/ 5600 w 5600"/>
                    <a:gd name="T19" fmla="*/ 3467 h 4667"/>
                    <a:gd name="T20" fmla="*/ 4934 w 5600"/>
                    <a:gd name="T21" fmla="*/ 4134 h 4667"/>
                    <a:gd name="T22" fmla="*/ 3795 w 5600"/>
                    <a:gd name="T23" fmla="*/ 4134 h 4667"/>
                    <a:gd name="T24" fmla="*/ 3867 w 5600"/>
                    <a:gd name="T25" fmla="*/ 4400 h 4667"/>
                    <a:gd name="T26" fmla="*/ 3600 w 5600"/>
                    <a:gd name="T27" fmla="*/ 4667 h 4667"/>
                    <a:gd name="T28" fmla="*/ 2000 w 5600"/>
                    <a:gd name="T29" fmla="*/ 4667 h 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00" h="4667">
                      <a:moveTo>
                        <a:pt x="2000" y="4667"/>
                      </a:moveTo>
                      <a:cubicBezTo>
                        <a:pt x="1853" y="4667"/>
                        <a:pt x="1734" y="4548"/>
                        <a:pt x="1734" y="4400"/>
                      </a:cubicBezTo>
                      <a:cubicBezTo>
                        <a:pt x="1734" y="4307"/>
                        <a:pt x="1758" y="4215"/>
                        <a:pt x="1805" y="4134"/>
                      </a:cubicBezTo>
                      <a:cubicBezTo>
                        <a:pt x="667" y="4134"/>
                        <a:pt x="667" y="4134"/>
                        <a:pt x="667" y="4134"/>
                      </a:cubicBezTo>
                      <a:cubicBezTo>
                        <a:pt x="299" y="4133"/>
                        <a:pt x="1" y="3835"/>
                        <a:pt x="0" y="3467"/>
                      </a:cubicBezTo>
                      <a:cubicBezTo>
                        <a:pt x="0" y="667"/>
                        <a:pt x="0" y="667"/>
                        <a:pt x="0" y="667"/>
                      </a:cubicBezTo>
                      <a:cubicBezTo>
                        <a:pt x="1" y="299"/>
                        <a:pt x="299" y="1"/>
                        <a:pt x="667" y="0"/>
                      </a:cubicBezTo>
                      <a:cubicBezTo>
                        <a:pt x="4934" y="0"/>
                        <a:pt x="4934" y="0"/>
                        <a:pt x="4934" y="0"/>
                      </a:cubicBezTo>
                      <a:cubicBezTo>
                        <a:pt x="5302" y="1"/>
                        <a:pt x="5600" y="299"/>
                        <a:pt x="5600" y="667"/>
                      </a:cubicBezTo>
                      <a:cubicBezTo>
                        <a:pt x="5600" y="3467"/>
                        <a:pt x="5600" y="3467"/>
                        <a:pt x="5600" y="3467"/>
                      </a:cubicBezTo>
                      <a:cubicBezTo>
                        <a:pt x="5600" y="3835"/>
                        <a:pt x="5302" y="4133"/>
                        <a:pt x="4934" y="4134"/>
                      </a:cubicBezTo>
                      <a:cubicBezTo>
                        <a:pt x="3795" y="4134"/>
                        <a:pt x="3795" y="4134"/>
                        <a:pt x="3795" y="4134"/>
                      </a:cubicBezTo>
                      <a:cubicBezTo>
                        <a:pt x="3842" y="4215"/>
                        <a:pt x="3867" y="4307"/>
                        <a:pt x="3867" y="4400"/>
                      </a:cubicBezTo>
                      <a:cubicBezTo>
                        <a:pt x="3867" y="4548"/>
                        <a:pt x="3748" y="4667"/>
                        <a:pt x="3600" y="4667"/>
                      </a:cubicBezTo>
                      <a:lnTo>
                        <a:pt x="2000" y="4667"/>
                      </a:lnTo>
                      <a:close/>
                    </a:path>
                  </a:pathLst>
                </a:custGeom>
                <a:solidFill>
                  <a:srgbClr val="184A75">
                    <a:alpha val="2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2">
                  <a:extLst>
                    <a:ext uri="{FF2B5EF4-FFF2-40B4-BE49-F238E27FC236}">
                      <a16:creationId xmlns:a16="http://schemas.microsoft.com/office/drawing/2014/main" id="{E7C8F714-8178-4B9E-8D0C-BEEDDDE4434E}"/>
                    </a:ext>
                  </a:extLst>
                </p:cNvPr>
                <p:cNvSpPr>
                  <a:spLocks noEditPoints="1"/>
                </p:cNvSpPr>
                <p:nvPr/>
              </p:nvSpPr>
              <p:spPr bwMode="auto">
                <a:xfrm>
                  <a:off x="770" y="1701"/>
                  <a:ext cx="1250" cy="1020"/>
                </a:xfrm>
                <a:custGeom>
                  <a:avLst/>
                  <a:gdLst>
                    <a:gd name="T0" fmla="*/ 4667 w 5067"/>
                    <a:gd name="T1" fmla="*/ 0 h 4133"/>
                    <a:gd name="T2" fmla="*/ 400 w 5067"/>
                    <a:gd name="T3" fmla="*/ 0 h 4133"/>
                    <a:gd name="T4" fmla="*/ 0 w 5067"/>
                    <a:gd name="T5" fmla="*/ 400 h 4133"/>
                    <a:gd name="T6" fmla="*/ 0 w 5067"/>
                    <a:gd name="T7" fmla="*/ 3200 h 4133"/>
                    <a:gd name="T8" fmla="*/ 400 w 5067"/>
                    <a:gd name="T9" fmla="*/ 3600 h 4133"/>
                    <a:gd name="T10" fmla="*/ 400 w 5067"/>
                    <a:gd name="T11" fmla="*/ 3600 h 4133"/>
                    <a:gd name="T12" fmla="*/ 2267 w 5067"/>
                    <a:gd name="T13" fmla="*/ 3600 h 4133"/>
                    <a:gd name="T14" fmla="*/ 2267 w 5067"/>
                    <a:gd name="T15" fmla="*/ 3867 h 4133"/>
                    <a:gd name="T16" fmla="*/ 2000 w 5067"/>
                    <a:gd name="T17" fmla="*/ 3867 h 4133"/>
                    <a:gd name="T18" fmla="*/ 1733 w 5067"/>
                    <a:gd name="T19" fmla="*/ 4133 h 4133"/>
                    <a:gd name="T20" fmla="*/ 3333 w 5067"/>
                    <a:gd name="T21" fmla="*/ 4133 h 4133"/>
                    <a:gd name="T22" fmla="*/ 3067 w 5067"/>
                    <a:gd name="T23" fmla="*/ 3867 h 4133"/>
                    <a:gd name="T24" fmla="*/ 2800 w 5067"/>
                    <a:gd name="T25" fmla="*/ 3867 h 4133"/>
                    <a:gd name="T26" fmla="*/ 2800 w 5067"/>
                    <a:gd name="T27" fmla="*/ 3600 h 4133"/>
                    <a:gd name="T28" fmla="*/ 4667 w 5067"/>
                    <a:gd name="T29" fmla="*/ 3600 h 4133"/>
                    <a:gd name="T30" fmla="*/ 5067 w 5067"/>
                    <a:gd name="T31" fmla="*/ 3200 h 4133"/>
                    <a:gd name="T32" fmla="*/ 5067 w 5067"/>
                    <a:gd name="T33" fmla="*/ 3200 h 4133"/>
                    <a:gd name="T34" fmla="*/ 5067 w 5067"/>
                    <a:gd name="T35" fmla="*/ 400 h 4133"/>
                    <a:gd name="T36" fmla="*/ 4667 w 5067"/>
                    <a:gd name="T37" fmla="*/ 0 h 4133"/>
                    <a:gd name="T38" fmla="*/ 4800 w 5067"/>
                    <a:gd name="T39" fmla="*/ 3200 h 4133"/>
                    <a:gd name="T40" fmla="*/ 267 w 5067"/>
                    <a:gd name="T41" fmla="*/ 3200 h 4133"/>
                    <a:gd name="T42" fmla="*/ 267 w 5067"/>
                    <a:gd name="T43" fmla="*/ 400 h 4133"/>
                    <a:gd name="T44" fmla="*/ 4800 w 5067"/>
                    <a:gd name="T45" fmla="*/ 400 h 4133"/>
                    <a:gd name="T46" fmla="*/ 4800 w 5067"/>
                    <a:gd name="T47" fmla="*/ 320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67" h="4133">
                      <a:moveTo>
                        <a:pt x="4667" y="0"/>
                      </a:moveTo>
                      <a:cubicBezTo>
                        <a:pt x="400" y="0"/>
                        <a:pt x="400" y="0"/>
                        <a:pt x="400" y="0"/>
                      </a:cubicBezTo>
                      <a:cubicBezTo>
                        <a:pt x="179" y="0"/>
                        <a:pt x="0" y="179"/>
                        <a:pt x="0" y="400"/>
                      </a:cubicBezTo>
                      <a:cubicBezTo>
                        <a:pt x="0" y="3200"/>
                        <a:pt x="0" y="3200"/>
                        <a:pt x="0" y="3200"/>
                      </a:cubicBezTo>
                      <a:cubicBezTo>
                        <a:pt x="0" y="3421"/>
                        <a:pt x="179" y="3600"/>
                        <a:pt x="400" y="3600"/>
                      </a:cubicBezTo>
                      <a:cubicBezTo>
                        <a:pt x="400" y="3600"/>
                        <a:pt x="400" y="3600"/>
                        <a:pt x="400" y="3600"/>
                      </a:cubicBezTo>
                      <a:cubicBezTo>
                        <a:pt x="2267" y="3600"/>
                        <a:pt x="2267" y="3600"/>
                        <a:pt x="2267" y="3600"/>
                      </a:cubicBezTo>
                      <a:cubicBezTo>
                        <a:pt x="2267" y="3867"/>
                        <a:pt x="2267" y="3867"/>
                        <a:pt x="2267" y="3867"/>
                      </a:cubicBezTo>
                      <a:cubicBezTo>
                        <a:pt x="2000" y="3867"/>
                        <a:pt x="2000" y="3867"/>
                        <a:pt x="2000" y="3867"/>
                      </a:cubicBezTo>
                      <a:cubicBezTo>
                        <a:pt x="1853" y="3867"/>
                        <a:pt x="1733" y="3986"/>
                        <a:pt x="1733" y="4133"/>
                      </a:cubicBezTo>
                      <a:cubicBezTo>
                        <a:pt x="3333" y="4133"/>
                        <a:pt x="3333" y="4133"/>
                        <a:pt x="3333" y="4133"/>
                      </a:cubicBezTo>
                      <a:cubicBezTo>
                        <a:pt x="3333" y="3986"/>
                        <a:pt x="3214" y="3867"/>
                        <a:pt x="3067" y="3867"/>
                      </a:cubicBezTo>
                      <a:cubicBezTo>
                        <a:pt x="2800" y="3867"/>
                        <a:pt x="2800" y="3867"/>
                        <a:pt x="2800" y="3867"/>
                      </a:cubicBezTo>
                      <a:cubicBezTo>
                        <a:pt x="2800" y="3600"/>
                        <a:pt x="2800" y="3600"/>
                        <a:pt x="2800" y="3600"/>
                      </a:cubicBezTo>
                      <a:cubicBezTo>
                        <a:pt x="4667" y="3600"/>
                        <a:pt x="4667" y="3600"/>
                        <a:pt x="4667" y="3600"/>
                      </a:cubicBezTo>
                      <a:cubicBezTo>
                        <a:pt x="4888" y="3600"/>
                        <a:pt x="5067" y="3421"/>
                        <a:pt x="5067" y="3200"/>
                      </a:cubicBezTo>
                      <a:cubicBezTo>
                        <a:pt x="5067" y="3200"/>
                        <a:pt x="5067" y="3200"/>
                        <a:pt x="5067" y="3200"/>
                      </a:cubicBezTo>
                      <a:cubicBezTo>
                        <a:pt x="5067" y="400"/>
                        <a:pt x="5067" y="400"/>
                        <a:pt x="5067" y="400"/>
                      </a:cubicBezTo>
                      <a:cubicBezTo>
                        <a:pt x="5067" y="179"/>
                        <a:pt x="4888" y="0"/>
                        <a:pt x="4667" y="0"/>
                      </a:cubicBezTo>
                      <a:close/>
                      <a:moveTo>
                        <a:pt x="4800" y="3200"/>
                      </a:moveTo>
                      <a:cubicBezTo>
                        <a:pt x="267" y="3200"/>
                        <a:pt x="267" y="3200"/>
                        <a:pt x="267" y="3200"/>
                      </a:cubicBezTo>
                      <a:cubicBezTo>
                        <a:pt x="267" y="400"/>
                        <a:pt x="267" y="400"/>
                        <a:pt x="267" y="400"/>
                      </a:cubicBezTo>
                      <a:cubicBezTo>
                        <a:pt x="4800" y="400"/>
                        <a:pt x="4800" y="400"/>
                        <a:pt x="4800" y="400"/>
                      </a:cubicBezTo>
                      <a:lnTo>
                        <a:pt x="4800" y="3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6" name="Group 4">
              <a:extLst>
                <a:ext uri="{FF2B5EF4-FFF2-40B4-BE49-F238E27FC236}">
                  <a16:creationId xmlns:a16="http://schemas.microsoft.com/office/drawing/2014/main" id="{30B5D2A9-74CE-4F13-B90C-0AC72096B7DB}"/>
                </a:ext>
              </a:extLst>
            </p:cNvPr>
            <p:cNvGrpSpPr>
              <a:grpSpLocks noChangeAspect="1"/>
            </p:cNvGrpSpPr>
            <p:nvPr/>
          </p:nvGrpSpPr>
          <p:grpSpPr bwMode="auto">
            <a:xfrm>
              <a:off x="2506601" y="1565881"/>
              <a:ext cx="883637" cy="684567"/>
              <a:chOff x="3134" y="1635"/>
              <a:chExt cx="1487" cy="1152"/>
            </a:xfrm>
          </p:grpSpPr>
          <p:sp>
            <p:nvSpPr>
              <p:cNvPr id="48" name="AutoShape 3">
                <a:extLst>
                  <a:ext uri="{FF2B5EF4-FFF2-40B4-BE49-F238E27FC236}">
                    <a16:creationId xmlns:a16="http://schemas.microsoft.com/office/drawing/2014/main" id="{52BCAA10-7239-4EE6-8157-C533A339B136}"/>
                  </a:ext>
                </a:extLst>
              </p:cNvPr>
              <p:cNvSpPr>
                <a:spLocks noChangeAspect="1" noChangeArrowheads="1" noTextEdit="1"/>
              </p:cNvSpPr>
              <p:nvPr/>
            </p:nvSpPr>
            <p:spPr bwMode="auto">
              <a:xfrm>
                <a:off x="3134" y="1635"/>
                <a:ext cx="1487"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49" name="Freeform 118">
                <a:extLst>
                  <a:ext uri="{FF2B5EF4-FFF2-40B4-BE49-F238E27FC236}">
                    <a16:creationId xmlns:a16="http://schemas.microsoft.com/office/drawing/2014/main" id="{107A7C17-66FF-4CB0-B38A-36B01715FB7C}"/>
                  </a:ext>
                </a:extLst>
              </p:cNvPr>
              <p:cNvSpPr>
                <a:spLocks/>
              </p:cNvSpPr>
              <p:nvPr/>
            </p:nvSpPr>
            <p:spPr bwMode="auto">
              <a:xfrm>
                <a:off x="3134" y="1635"/>
                <a:ext cx="1487" cy="1152"/>
              </a:xfrm>
              <a:custGeom>
                <a:avLst/>
                <a:gdLst>
                  <a:gd name="T0" fmla="*/ 5066 w 5333"/>
                  <a:gd name="T1" fmla="*/ 0 h 4133"/>
                  <a:gd name="T2" fmla="*/ 1200 w 5333"/>
                  <a:gd name="T3" fmla="*/ 0 h 4133"/>
                  <a:gd name="T4" fmla="*/ 933 w 5333"/>
                  <a:gd name="T5" fmla="*/ 266 h 4133"/>
                  <a:gd name="T6" fmla="*/ 933 w 5333"/>
                  <a:gd name="T7" fmla="*/ 800 h 4133"/>
                  <a:gd name="T8" fmla="*/ 266 w 5333"/>
                  <a:gd name="T9" fmla="*/ 800 h 4133"/>
                  <a:gd name="T10" fmla="*/ 0 w 5333"/>
                  <a:gd name="T11" fmla="*/ 1066 h 4133"/>
                  <a:gd name="T12" fmla="*/ 0 w 5333"/>
                  <a:gd name="T13" fmla="*/ 3866 h 4133"/>
                  <a:gd name="T14" fmla="*/ 266 w 5333"/>
                  <a:gd name="T15" fmla="*/ 4133 h 4133"/>
                  <a:gd name="T16" fmla="*/ 4133 w 5333"/>
                  <a:gd name="T17" fmla="*/ 4133 h 4133"/>
                  <a:gd name="T18" fmla="*/ 4400 w 5333"/>
                  <a:gd name="T19" fmla="*/ 3866 h 4133"/>
                  <a:gd name="T20" fmla="*/ 4400 w 5333"/>
                  <a:gd name="T21" fmla="*/ 3333 h 4133"/>
                  <a:gd name="T22" fmla="*/ 5066 w 5333"/>
                  <a:gd name="T23" fmla="*/ 3333 h 4133"/>
                  <a:gd name="T24" fmla="*/ 5333 w 5333"/>
                  <a:gd name="T25" fmla="*/ 3066 h 4133"/>
                  <a:gd name="T26" fmla="*/ 5333 w 5333"/>
                  <a:gd name="T27" fmla="*/ 266 h 4133"/>
                  <a:gd name="T28" fmla="*/ 5066 w 5333"/>
                  <a:gd name="T2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33" h="4133">
                    <a:moveTo>
                      <a:pt x="5066" y="0"/>
                    </a:moveTo>
                    <a:cubicBezTo>
                      <a:pt x="1200" y="0"/>
                      <a:pt x="1200" y="0"/>
                      <a:pt x="1200" y="0"/>
                    </a:cubicBezTo>
                    <a:cubicBezTo>
                      <a:pt x="1052" y="0"/>
                      <a:pt x="933" y="119"/>
                      <a:pt x="933" y="266"/>
                    </a:cubicBezTo>
                    <a:cubicBezTo>
                      <a:pt x="933" y="800"/>
                      <a:pt x="933" y="800"/>
                      <a:pt x="933" y="800"/>
                    </a:cubicBezTo>
                    <a:cubicBezTo>
                      <a:pt x="266" y="800"/>
                      <a:pt x="266" y="800"/>
                      <a:pt x="266" y="800"/>
                    </a:cubicBezTo>
                    <a:cubicBezTo>
                      <a:pt x="119" y="800"/>
                      <a:pt x="0" y="919"/>
                      <a:pt x="0" y="1066"/>
                    </a:cubicBezTo>
                    <a:cubicBezTo>
                      <a:pt x="0" y="3866"/>
                      <a:pt x="0" y="3866"/>
                      <a:pt x="0" y="3866"/>
                    </a:cubicBezTo>
                    <a:cubicBezTo>
                      <a:pt x="0" y="4014"/>
                      <a:pt x="119" y="4133"/>
                      <a:pt x="266" y="4133"/>
                    </a:cubicBezTo>
                    <a:cubicBezTo>
                      <a:pt x="4133" y="4133"/>
                      <a:pt x="4133" y="4133"/>
                      <a:pt x="4133" y="4133"/>
                    </a:cubicBezTo>
                    <a:cubicBezTo>
                      <a:pt x="4280" y="4133"/>
                      <a:pt x="4400" y="4014"/>
                      <a:pt x="4400" y="3866"/>
                    </a:cubicBezTo>
                    <a:cubicBezTo>
                      <a:pt x="4400" y="3333"/>
                      <a:pt x="4400" y="3333"/>
                      <a:pt x="4400" y="3333"/>
                    </a:cubicBezTo>
                    <a:cubicBezTo>
                      <a:pt x="5066" y="3333"/>
                      <a:pt x="5066" y="3333"/>
                      <a:pt x="5066" y="3333"/>
                    </a:cubicBezTo>
                    <a:cubicBezTo>
                      <a:pt x="5214" y="3333"/>
                      <a:pt x="5333" y="3214"/>
                      <a:pt x="5333" y="3066"/>
                    </a:cubicBezTo>
                    <a:cubicBezTo>
                      <a:pt x="5333" y="266"/>
                      <a:pt x="5333" y="266"/>
                      <a:pt x="5333" y="266"/>
                    </a:cubicBezTo>
                    <a:cubicBezTo>
                      <a:pt x="5333" y="119"/>
                      <a:pt x="5214" y="0"/>
                      <a:pt x="506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9">
                <a:extLst>
                  <a:ext uri="{FF2B5EF4-FFF2-40B4-BE49-F238E27FC236}">
                    <a16:creationId xmlns:a16="http://schemas.microsoft.com/office/drawing/2014/main" id="{A7BA3C9E-C55F-49C6-AC2E-295EF20D403E}"/>
                  </a:ext>
                </a:extLst>
              </p:cNvPr>
              <p:cNvSpPr>
                <a:spLocks/>
              </p:cNvSpPr>
              <p:nvPr/>
            </p:nvSpPr>
            <p:spPr bwMode="auto">
              <a:xfrm>
                <a:off x="3469" y="1709"/>
                <a:ext cx="1078" cy="781"/>
              </a:xfrm>
              <a:custGeom>
                <a:avLst/>
                <a:gdLst>
                  <a:gd name="T0" fmla="*/ 0 w 1078"/>
                  <a:gd name="T1" fmla="*/ 0 h 781"/>
                  <a:gd name="T2" fmla="*/ 0 w 1078"/>
                  <a:gd name="T3" fmla="*/ 149 h 781"/>
                  <a:gd name="T4" fmla="*/ 74 w 1078"/>
                  <a:gd name="T5" fmla="*/ 149 h 781"/>
                  <a:gd name="T6" fmla="*/ 74 w 1078"/>
                  <a:gd name="T7" fmla="*/ 75 h 781"/>
                  <a:gd name="T8" fmla="*/ 371 w 1078"/>
                  <a:gd name="T9" fmla="*/ 75 h 781"/>
                  <a:gd name="T10" fmla="*/ 371 w 1078"/>
                  <a:gd name="T11" fmla="*/ 149 h 781"/>
                  <a:gd name="T12" fmla="*/ 446 w 1078"/>
                  <a:gd name="T13" fmla="*/ 149 h 781"/>
                  <a:gd name="T14" fmla="*/ 446 w 1078"/>
                  <a:gd name="T15" fmla="*/ 75 h 781"/>
                  <a:gd name="T16" fmla="*/ 1003 w 1078"/>
                  <a:gd name="T17" fmla="*/ 75 h 781"/>
                  <a:gd name="T18" fmla="*/ 1003 w 1078"/>
                  <a:gd name="T19" fmla="*/ 706 h 781"/>
                  <a:gd name="T20" fmla="*/ 892 w 1078"/>
                  <a:gd name="T21" fmla="*/ 706 h 781"/>
                  <a:gd name="T22" fmla="*/ 892 w 1078"/>
                  <a:gd name="T23" fmla="*/ 781 h 781"/>
                  <a:gd name="T24" fmla="*/ 1078 w 1078"/>
                  <a:gd name="T25" fmla="*/ 781 h 781"/>
                  <a:gd name="T26" fmla="*/ 1078 w 1078"/>
                  <a:gd name="T27" fmla="*/ 0 h 781"/>
                  <a:gd name="T28" fmla="*/ 0 w 1078"/>
                  <a:gd name="T29"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8" h="781">
                    <a:moveTo>
                      <a:pt x="0" y="0"/>
                    </a:moveTo>
                    <a:lnTo>
                      <a:pt x="0" y="149"/>
                    </a:lnTo>
                    <a:lnTo>
                      <a:pt x="74" y="149"/>
                    </a:lnTo>
                    <a:lnTo>
                      <a:pt x="74" y="75"/>
                    </a:lnTo>
                    <a:lnTo>
                      <a:pt x="371" y="75"/>
                    </a:lnTo>
                    <a:lnTo>
                      <a:pt x="371" y="149"/>
                    </a:lnTo>
                    <a:lnTo>
                      <a:pt x="446" y="149"/>
                    </a:lnTo>
                    <a:lnTo>
                      <a:pt x="446" y="75"/>
                    </a:lnTo>
                    <a:lnTo>
                      <a:pt x="1003" y="75"/>
                    </a:lnTo>
                    <a:lnTo>
                      <a:pt x="1003" y="706"/>
                    </a:lnTo>
                    <a:lnTo>
                      <a:pt x="892" y="706"/>
                    </a:lnTo>
                    <a:lnTo>
                      <a:pt x="892" y="781"/>
                    </a:lnTo>
                    <a:lnTo>
                      <a:pt x="1078" y="781"/>
                    </a:lnTo>
                    <a:lnTo>
                      <a:pt x="107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20">
                <a:extLst>
                  <a:ext uri="{FF2B5EF4-FFF2-40B4-BE49-F238E27FC236}">
                    <a16:creationId xmlns:a16="http://schemas.microsoft.com/office/drawing/2014/main" id="{8C8DA147-AA97-4086-978D-4D0D9C474407}"/>
                  </a:ext>
                </a:extLst>
              </p:cNvPr>
              <p:cNvSpPr>
                <a:spLocks noEditPoints="1"/>
              </p:cNvSpPr>
              <p:nvPr/>
            </p:nvSpPr>
            <p:spPr bwMode="auto">
              <a:xfrm>
                <a:off x="3208" y="1932"/>
                <a:ext cx="1078" cy="781"/>
              </a:xfrm>
              <a:custGeom>
                <a:avLst/>
                <a:gdLst>
                  <a:gd name="T0" fmla="*/ 298 w 1078"/>
                  <a:gd name="T1" fmla="*/ 261 h 781"/>
                  <a:gd name="T2" fmla="*/ 149 w 1078"/>
                  <a:gd name="T3" fmla="*/ 261 h 781"/>
                  <a:gd name="T4" fmla="*/ 149 w 1078"/>
                  <a:gd name="T5" fmla="*/ 186 h 781"/>
                  <a:gd name="T6" fmla="*/ 298 w 1078"/>
                  <a:gd name="T7" fmla="*/ 186 h 781"/>
                  <a:gd name="T8" fmla="*/ 298 w 1078"/>
                  <a:gd name="T9" fmla="*/ 261 h 781"/>
                  <a:gd name="T10" fmla="*/ 298 w 1078"/>
                  <a:gd name="T11" fmla="*/ 335 h 781"/>
                  <a:gd name="T12" fmla="*/ 149 w 1078"/>
                  <a:gd name="T13" fmla="*/ 335 h 781"/>
                  <a:gd name="T14" fmla="*/ 149 w 1078"/>
                  <a:gd name="T15" fmla="*/ 409 h 781"/>
                  <a:gd name="T16" fmla="*/ 298 w 1078"/>
                  <a:gd name="T17" fmla="*/ 409 h 781"/>
                  <a:gd name="T18" fmla="*/ 298 w 1078"/>
                  <a:gd name="T19" fmla="*/ 335 h 781"/>
                  <a:gd name="T20" fmla="*/ 1078 w 1078"/>
                  <a:gd name="T21" fmla="*/ 0 h 781"/>
                  <a:gd name="T22" fmla="*/ 1078 w 1078"/>
                  <a:gd name="T23" fmla="*/ 781 h 781"/>
                  <a:gd name="T24" fmla="*/ 0 w 1078"/>
                  <a:gd name="T25" fmla="*/ 781 h 781"/>
                  <a:gd name="T26" fmla="*/ 0 w 1078"/>
                  <a:gd name="T27" fmla="*/ 0 h 781"/>
                  <a:gd name="T28" fmla="*/ 1078 w 1078"/>
                  <a:gd name="T29" fmla="*/ 0 h 781"/>
                  <a:gd name="T30" fmla="*/ 372 w 1078"/>
                  <a:gd name="T31" fmla="*/ 75 h 781"/>
                  <a:gd name="T32" fmla="*/ 75 w 1078"/>
                  <a:gd name="T33" fmla="*/ 75 h 781"/>
                  <a:gd name="T34" fmla="*/ 75 w 1078"/>
                  <a:gd name="T35" fmla="*/ 706 h 781"/>
                  <a:gd name="T36" fmla="*/ 372 w 1078"/>
                  <a:gd name="T37" fmla="*/ 706 h 781"/>
                  <a:gd name="T38" fmla="*/ 372 w 1078"/>
                  <a:gd name="T39" fmla="*/ 75 h 781"/>
                  <a:gd name="T40" fmla="*/ 1004 w 1078"/>
                  <a:gd name="T41" fmla="*/ 75 h 781"/>
                  <a:gd name="T42" fmla="*/ 446 w 1078"/>
                  <a:gd name="T43" fmla="*/ 75 h 781"/>
                  <a:gd name="T44" fmla="*/ 446 w 1078"/>
                  <a:gd name="T45" fmla="*/ 706 h 781"/>
                  <a:gd name="T46" fmla="*/ 1004 w 1078"/>
                  <a:gd name="T47" fmla="*/ 706 h 781"/>
                  <a:gd name="T48" fmla="*/ 1004 w 1078"/>
                  <a:gd name="T49" fmla="*/ 75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8" h="781">
                    <a:moveTo>
                      <a:pt x="298" y="261"/>
                    </a:moveTo>
                    <a:lnTo>
                      <a:pt x="149" y="261"/>
                    </a:lnTo>
                    <a:lnTo>
                      <a:pt x="149" y="186"/>
                    </a:lnTo>
                    <a:lnTo>
                      <a:pt x="298" y="186"/>
                    </a:lnTo>
                    <a:lnTo>
                      <a:pt x="298" y="261"/>
                    </a:lnTo>
                    <a:close/>
                    <a:moveTo>
                      <a:pt x="298" y="335"/>
                    </a:moveTo>
                    <a:lnTo>
                      <a:pt x="149" y="335"/>
                    </a:lnTo>
                    <a:lnTo>
                      <a:pt x="149" y="409"/>
                    </a:lnTo>
                    <a:lnTo>
                      <a:pt x="298" y="409"/>
                    </a:lnTo>
                    <a:lnTo>
                      <a:pt x="298" y="335"/>
                    </a:lnTo>
                    <a:close/>
                    <a:moveTo>
                      <a:pt x="1078" y="0"/>
                    </a:moveTo>
                    <a:lnTo>
                      <a:pt x="1078" y="781"/>
                    </a:lnTo>
                    <a:lnTo>
                      <a:pt x="0" y="781"/>
                    </a:lnTo>
                    <a:lnTo>
                      <a:pt x="0" y="0"/>
                    </a:lnTo>
                    <a:lnTo>
                      <a:pt x="1078" y="0"/>
                    </a:lnTo>
                    <a:close/>
                    <a:moveTo>
                      <a:pt x="372" y="75"/>
                    </a:moveTo>
                    <a:lnTo>
                      <a:pt x="75" y="75"/>
                    </a:lnTo>
                    <a:lnTo>
                      <a:pt x="75" y="706"/>
                    </a:lnTo>
                    <a:lnTo>
                      <a:pt x="372" y="706"/>
                    </a:lnTo>
                    <a:lnTo>
                      <a:pt x="372" y="75"/>
                    </a:lnTo>
                    <a:close/>
                    <a:moveTo>
                      <a:pt x="1004" y="75"/>
                    </a:moveTo>
                    <a:lnTo>
                      <a:pt x="446" y="75"/>
                    </a:lnTo>
                    <a:lnTo>
                      <a:pt x="446" y="706"/>
                    </a:lnTo>
                    <a:lnTo>
                      <a:pt x="1004" y="706"/>
                    </a:lnTo>
                    <a:lnTo>
                      <a:pt x="100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 name="Rectangle 87">
              <a:extLst>
                <a:ext uri="{FF2B5EF4-FFF2-40B4-BE49-F238E27FC236}">
                  <a16:creationId xmlns:a16="http://schemas.microsoft.com/office/drawing/2014/main" id="{79462559-9B13-41DC-9BD4-B00EB403ED07}"/>
                </a:ext>
              </a:extLst>
            </p:cNvPr>
            <p:cNvSpPr/>
            <p:nvPr/>
          </p:nvSpPr>
          <p:spPr bwMode="auto">
            <a:xfrm>
              <a:off x="3453359" y="3170705"/>
              <a:ext cx="528789" cy="297624"/>
            </a:xfrm>
            <a:custGeom>
              <a:avLst/>
              <a:gdLst>
                <a:gd name="connsiteX0" fmla="*/ 0 w 9552305"/>
                <a:gd name="connsiteY0" fmla="*/ 0 h 5033952"/>
                <a:gd name="connsiteX1" fmla="*/ 9552305 w 9552305"/>
                <a:gd name="connsiteY1" fmla="*/ 0 h 5033952"/>
                <a:gd name="connsiteX2" fmla="*/ 9552305 w 9552305"/>
                <a:gd name="connsiteY2" fmla="*/ 5033952 h 5033952"/>
                <a:gd name="connsiteX3" fmla="*/ 0 w 9552305"/>
                <a:gd name="connsiteY3" fmla="*/ 5033952 h 5033952"/>
                <a:gd name="connsiteX4" fmla="*/ 0 w 9552305"/>
                <a:gd name="connsiteY4" fmla="*/ 0 h 5033952"/>
                <a:gd name="connsiteX0" fmla="*/ 0 w 9552305"/>
                <a:gd name="connsiteY0" fmla="*/ 0 h 5057357"/>
                <a:gd name="connsiteX1" fmla="*/ 9552305 w 9552305"/>
                <a:gd name="connsiteY1" fmla="*/ 0 h 5057357"/>
                <a:gd name="connsiteX2" fmla="*/ 9552305 w 9552305"/>
                <a:gd name="connsiteY2" fmla="*/ 5033952 h 5057357"/>
                <a:gd name="connsiteX3" fmla="*/ 4921933 w 9552305"/>
                <a:gd name="connsiteY3" fmla="*/ 5057357 h 5057357"/>
                <a:gd name="connsiteX4" fmla="*/ 0 w 9552305"/>
                <a:gd name="connsiteY4" fmla="*/ 5033952 h 5057357"/>
                <a:gd name="connsiteX5" fmla="*/ 0 w 9552305"/>
                <a:gd name="connsiteY5" fmla="*/ 0 h 5057357"/>
                <a:gd name="connsiteX0" fmla="*/ 0 w 9552305"/>
                <a:gd name="connsiteY0" fmla="*/ 0 h 5430582"/>
                <a:gd name="connsiteX1" fmla="*/ 9552305 w 9552305"/>
                <a:gd name="connsiteY1" fmla="*/ 0 h 5430582"/>
                <a:gd name="connsiteX2" fmla="*/ 9552305 w 9552305"/>
                <a:gd name="connsiteY2" fmla="*/ 5033952 h 5430582"/>
                <a:gd name="connsiteX3" fmla="*/ 4921933 w 9552305"/>
                <a:gd name="connsiteY3" fmla="*/ 5430582 h 5430582"/>
                <a:gd name="connsiteX4" fmla="*/ 0 w 9552305"/>
                <a:gd name="connsiteY4" fmla="*/ 5033952 h 5430582"/>
                <a:gd name="connsiteX5" fmla="*/ 0 w 9552305"/>
                <a:gd name="connsiteY5" fmla="*/ 0 h 5430582"/>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2305" h="6158369">
                  <a:moveTo>
                    <a:pt x="0" y="0"/>
                  </a:moveTo>
                  <a:lnTo>
                    <a:pt x="9552305" y="0"/>
                  </a:lnTo>
                  <a:lnTo>
                    <a:pt x="9552305" y="5033952"/>
                  </a:lnTo>
                  <a:cubicBezTo>
                    <a:pt x="7946644" y="5800643"/>
                    <a:pt x="7423333" y="6119465"/>
                    <a:pt x="4847288" y="6158369"/>
                  </a:cubicBezTo>
                  <a:cubicBezTo>
                    <a:pt x="2149174" y="6138126"/>
                    <a:pt x="1503796" y="5763322"/>
                    <a:pt x="0" y="5033952"/>
                  </a:cubicBezTo>
                  <a:lnTo>
                    <a:pt x="0" y="0"/>
                  </a:lnTo>
                  <a:close/>
                </a:path>
              </a:pathLst>
            </a:custGeom>
            <a:gradFill>
              <a:gsLst>
                <a:gs pos="100000">
                  <a:srgbClr val="3FAFFA"/>
                </a:gs>
                <a:gs pos="0">
                  <a:srgbClr val="1A85DA"/>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8" name="Freeform 6">
              <a:extLst>
                <a:ext uri="{FF2B5EF4-FFF2-40B4-BE49-F238E27FC236}">
                  <a16:creationId xmlns:a16="http://schemas.microsoft.com/office/drawing/2014/main" id="{983893A9-205E-4D14-A19E-25D44C493640}"/>
                </a:ext>
              </a:extLst>
            </p:cNvPr>
            <p:cNvSpPr>
              <a:spLocks/>
            </p:cNvSpPr>
            <p:nvPr/>
          </p:nvSpPr>
          <p:spPr bwMode="auto">
            <a:xfrm>
              <a:off x="3453401" y="3090618"/>
              <a:ext cx="528704" cy="159179"/>
            </a:xfrm>
            <a:custGeom>
              <a:avLst/>
              <a:gdLst>
                <a:gd name="T0" fmla="*/ 1595 w 2977"/>
                <a:gd name="T1" fmla="*/ 1 h 906"/>
                <a:gd name="T2" fmla="*/ 1801 w 2977"/>
                <a:gd name="T3" fmla="*/ 11 h 906"/>
                <a:gd name="T4" fmla="*/ 1997 w 2977"/>
                <a:gd name="T5" fmla="*/ 28 h 906"/>
                <a:gd name="T6" fmla="*/ 2181 w 2977"/>
                <a:gd name="T7" fmla="*/ 52 h 906"/>
                <a:gd name="T8" fmla="*/ 2351 w 2977"/>
                <a:gd name="T9" fmla="*/ 85 h 906"/>
                <a:gd name="T10" fmla="*/ 2505 w 2977"/>
                <a:gd name="T11" fmla="*/ 123 h 906"/>
                <a:gd name="T12" fmla="*/ 2641 w 2977"/>
                <a:gd name="T13" fmla="*/ 166 h 906"/>
                <a:gd name="T14" fmla="*/ 2757 w 2977"/>
                <a:gd name="T15" fmla="*/ 216 h 906"/>
                <a:gd name="T16" fmla="*/ 2850 w 2977"/>
                <a:gd name="T17" fmla="*/ 270 h 906"/>
                <a:gd name="T18" fmla="*/ 2919 w 2977"/>
                <a:gd name="T19" fmla="*/ 328 h 906"/>
                <a:gd name="T20" fmla="*/ 2962 w 2977"/>
                <a:gd name="T21" fmla="*/ 389 h 906"/>
                <a:gd name="T22" fmla="*/ 2977 w 2977"/>
                <a:gd name="T23" fmla="*/ 454 h 906"/>
                <a:gd name="T24" fmla="*/ 2962 w 2977"/>
                <a:gd name="T25" fmla="*/ 517 h 906"/>
                <a:gd name="T26" fmla="*/ 2919 w 2977"/>
                <a:gd name="T27" fmla="*/ 579 h 906"/>
                <a:gd name="T28" fmla="*/ 2850 w 2977"/>
                <a:gd name="T29" fmla="*/ 636 h 906"/>
                <a:gd name="T30" fmla="*/ 2757 w 2977"/>
                <a:gd name="T31" fmla="*/ 690 h 906"/>
                <a:gd name="T32" fmla="*/ 2641 w 2977"/>
                <a:gd name="T33" fmla="*/ 740 h 906"/>
                <a:gd name="T34" fmla="*/ 2505 w 2977"/>
                <a:gd name="T35" fmla="*/ 783 h 906"/>
                <a:gd name="T36" fmla="*/ 2351 w 2977"/>
                <a:gd name="T37" fmla="*/ 822 h 906"/>
                <a:gd name="T38" fmla="*/ 2181 w 2977"/>
                <a:gd name="T39" fmla="*/ 854 h 906"/>
                <a:gd name="T40" fmla="*/ 1997 w 2977"/>
                <a:gd name="T41" fmla="*/ 878 h 906"/>
                <a:gd name="T42" fmla="*/ 1801 w 2977"/>
                <a:gd name="T43" fmla="*/ 895 h 906"/>
                <a:gd name="T44" fmla="*/ 1595 w 2977"/>
                <a:gd name="T45" fmla="*/ 905 h 906"/>
                <a:gd name="T46" fmla="*/ 1382 w 2977"/>
                <a:gd name="T47" fmla="*/ 905 h 906"/>
                <a:gd name="T48" fmla="*/ 1175 w 2977"/>
                <a:gd name="T49" fmla="*/ 895 h 906"/>
                <a:gd name="T50" fmla="*/ 980 w 2977"/>
                <a:gd name="T51" fmla="*/ 878 h 906"/>
                <a:gd name="T52" fmla="*/ 796 w 2977"/>
                <a:gd name="T53" fmla="*/ 854 h 906"/>
                <a:gd name="T54" fmla="*/ 626 w 2977"/>
                <a:gd name="T55" fmla="*/ 822 h 906"/>
                <a:gd name="T56" fmla="*/ 472 w 2977"/>
                <a:gd name="T57" fmla="*/ 783 h 906"/>
                <a:gd name="T58" fmla="*/ 336 w 2977"/>
                <a:gd name="T59" fmla="*/ 740 h 906"/>
                <a:gd name="T60" fmla="*/ 220 w 2977"/>
                <a:gd name="T61" fmla="*/ 690 h 906"/>
                <a:gd name="T62" fmla="*/ 127 w 2977"/>
                <a:gd name="T63" fmla="*/ 636 h 906"/>
                <a:gd name="T64" fmla="*/ 58 w 2977"/>
                <a:gd name="T65" fmla="*/ 579 h 906"/>
                <a:gd name="T66" fmla="*/ 15 w 2977"/>
                <a:gd name="T67" fmla="*/ 517 h 906"/>
                <a:gd name="T68" fmla="*/ 0 w 2977"/>
                <a:gd name="T69" fmla="*/ 454 h 906"/>
                <a:gd name="T70" fmla="*/ 15 w 2977"/>
                <a:gd name="T71" fmla="*/ 389 h 906"/>
                <a:gd name="T72" fmla="*/ 58 w 2977"/>
                <a:gd name="T73" fmla="*/ 328 h 906"/>
                <a:gd name="T74" fmla="*/ 127 w 2977"/>
                <a:gd name="T75" fmla="*/ 270 h 906"/>
                <a:gd name="T76" fmla="*/ 220 w 2977"/>
                <a:gd name="T77" fmla="*/ 216 h 906"/>
                <a:gd name="T78" fmla="*/ 336 w 2977"/>
                <a:gd name="T79" fmla="*/ 166 h 906"/>
                <a:gd name="T80" fmla="*/ 472 w 2977"/>
                <a:gd name="T81" fmla="*/ 123 h 906"/>
                <a:gd name="T82" fmla="*/ 626 w 2977"/>
                <a:gd name="T83" fmla="*/ 85 h 906"/>
                <a:gd name="T84" fmla="*/ 796 w 2977"/>
                <a:gd name="T85" fmla="*/ 52 h 906"/>
                <a:gd name="T86" fmla="*/ 980 w 2977"/>
                <a:gd name="T87" fmla="*/ 28 h 906"/>
                <a:gd name="T88" fmla="*/ 1175 w 2977"/>
                <a:gd name="T89" fmla="*/ 11 h 906"/>
                <a:gd name="T90" fmla="*/ 1382 w 2977"/>
                <a:gd name="T91" fmla="*/ 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7" h="906">
                  <a:moveTo>
                    <a:pt x="1488" y="0"/>
                  </a:moveTo>
                  <a:lnTo>
                    <a:pt x="1595" y="1"/>
                  </a:lnTo>
                  <a:lnTo>
                    <a:pt x="1700" y="6"/>
                  </a:lnTo>
                  <a:lnTo>
                    <a:pt x="1801" y="11"/>
                  </a:lnTo>
                  <a:lnTo>
                    <a:pt x="1900" y="19"/>
                  </a:lnTo>
                  <a:lnTo>
                    <a:pt x="1997" y="28"/>
                  </a:lnTo>
                  <a:lnTo>
                    <a:pt x="2091" y="39"/>
                  </a:lnTo>
                  <a:lnTo>
                    <a:pt x="2181" y="52"/>
                  </a:lnTo>
                  <a:lnTo>
                    <a:pt x="2268" y="68"/>
                  </a:lnTo>
                  <a:lnTo>
                    <a:pt x="2351" y="85"/>
                  </a:lnTo>
                  <a:lnTo>
                    <a:pt x="2431" y="103"/>
                  </a:lnTo>
                  <a:lnTo>
                    <a:pt x="2505" y="123"/>
                  </a:lnTo>
                  <a:lnTo>
                    <a:pt x="2575" y="144"/>
                  </a:lnTo>
                  <a:lnTo>
                    <a:pt x="2641" y="166"/>
                  </a:lnTo>
                  <a:lnTo>
                    <a:pt x="2701" y="191"/>
                  </a:lnTo>
                  <a:lnTo>
                    <a:pt x="2757" y="216"/>
                  </a:lnTo>
                  <a:lnTo>
                    <a:pt x="2806" y="243"/>
                  </a:lnTo>
                  <a:lnTo>
                    <a:pt x="2850" y="270"/>
                  </a:lnTo>
                  <a:lnTo>
                    <a:pt x="2887" y="299"/>
                  </a:lnTo>
                  <a:lnTo>
                    <a:pt x="2919" y="328"/>
                  </a:lnTo>
                  <a:lnTo>
                    <a:pt x="2943" y="358"/>
                  </a:lnTo>
                  <a:lnTo>
                    <a:pt x="2962" y="389"/>
                  </a:lnTo>
                  <a:lnTo>
                    <a:pt x="2973" y="421"/>
                  </a:lnTo>
                  <a:lnTo>
                    <a:pt x="2977" y="454"/>
                  </a:lnTo>
                  <a:lnTo>
                    <a:pt x="2973" y="485"/>
                  </a:lnTo>
                  <a:lnTo>
                    <a:pt x="2962" y="517"/>
                  </a:lnTo>
                  <a:lnTo>
                    <a:pt x="2943" y="548"/>
                  </a:lnTo>
                  <a:lnTo>
                    <a:pt x="2919" y="579"/>
                  </a:lnTo>
                  <a:lnTo>
                    <a:pt x="2887" y="607"/>
                  </a:lnTo>
                  <a:lnTo>
                    <a:pt x="2850" y="636"/>
                  </a:lnTo>
                  <a:lnTo>
                    <a:pt x="2806" y="663"/>
                  </a:lnTo>
                  <a:lnTo>
                    <a:pt x="2757" y="690"/>
                  </a:lnTo>
                  <a:lnTo>
                    <a:pt x="2701" y="715"/>
                  </a:lnTo>
                  <a:lnTo>
                    <a:pt x="2641" y="740"/>
                  </a:lnTo>
                  <a:lnTo>
                    <a:pt x="2575" y="762"/>
                  </a:lnTo>
                  <a:lnTo>
                    <a:pt x="2505" y="783"/>
                  </a:lnTo>
                  <a:lnTo>
                    <a:pt x="2431" y="804"/>
                  </a:lnTo>
                  <a:lnTo>
                    <a:pt x="2351" y="822"/>
                  </a:lnTo>
                  <a:lnTo>
                    <a:pt x="2268" y="838"/>
                  </a:lnTo>
                  <a:lnTo>
                    <a:pt x="2181" y="854"/>
                  </a:lnTo>
                  <a:lnTo>
                    <a:pt x="2091" y="867"/>
                  </a:lnTo>
                  <a:lnTo>
                    <a:pt x="1997" y="878"/>
                  </a:lnTo>
                  <a:lnTo>
                    <a:pt x="1900" y="888"/>
                  </a:lnTo>
                  <a:lnTo>
                    <a:pt x="1801" y="895"/>
                  </a:lnTo>
                  <a:lnTo>
                    <a:pt x="1700" y="901"/>
                  </a:lnTo>
                  <a:lnTo>
                    <a:pt x="1595" y="905"/>
                  </a:lnTo>
                  <a:lnTo>
                    <a:pt x="1488" y="906"/>
                  </a:lnTo>
                  <a:lnTo>
                    <a:pt x="1382" y="905"/>
                  </a:lnTo>
                  <a:lnTo>
                    <a:pt x="1277" y="901"/>
                  </a:lnTo>
                  <a:lnTo>
                    <a:pt x="1175" y="895"/>
                  </a:lnTo>
                  <a:lnTo>
                    <a:pt x="1077" y="888"/>
                  </a:lnTo>
                  <a:lnTo>
                    <a:pt x="980" y="878"/>
                  </a:lnTo>
                  <a:lnTo>
                    <a:pt x="886" y="867"/>
                  </a:lnTo>
                  <a:lnTo>
                    <a:pt x="796" y="854"/>
                  </a:lnTo>
                  <a:lnTo>
                    <a:pt x="709" y="838"/>
                  </a:lnTo>
                  <a:lnTo>
                    <a:pt x="626" y="822"/>
                  </a:lnTo>
                  <a:lnTo>
                    <a:pt x="546" y="804"/>
                  </a:lnTo>
                  <a:lnTo>
                    <a:pt x="472" y="783"/>
                  </a:lnTo>
                  <a:lnTo>
                    <a:pt x="402" y="762"/>
                  </a:lnTo>
                  <a:lnTo>
                    <a:pt x="336" y="740"/>
                  </a:lnTo>
                  <a:lnTo>
                    <a:pt x="276" y="715"/>
                  </a:lnTo>
                  <a:lnTo>
                    <a:pt x="220" y="690"/>
                  </a:lnTo>
                  <a:lnTo>
                    <a:pt x="171" y="663"/>
                  </a:lnTo>
                  <a:lnTo>
                    <a:pt x="127" y="636"/>
                  </a:lnTo>
                  <a:lnTo>
                    <a:pt x="90" y="607"/>
                  </a:lnTo>
                  <a:lnTo>
                    <a:pt x="58" y="579"/>
                  </a:lnTo>
                  <a:lnTo>
                    <a:pt x="34" y="548"/>
                  </a:lnTo>
                  <a:lnTo>
                    <a:pt x="15" y="517"/>
                  </a:lnTo>
                  <a:lnTo>
                    <a:pt x="4" y="485"/>
                  </a:lnTo>
                  <a:lnTo>
                    <a:pt x="0" y="454"/>
                  </a:lnTo>
                  <a:lnTo>
                    <a:pt x="4" y="421"/>
                  </a:lnTo>
                  <a:lnTo>
                    <a:pt x="15" y="389"/>
                  </a:lnTo>
                  <a:lnTo>
                    <a:pt x="34" y="358"/>
                  </a:lnTo>
                  <a:lnTo>
                    <a:pt x="58" y="328"/>
                  </a:lnTo>
                  <a:lnTo>
                    <a:pt x="90" y="299"/>
                  </a:lnTo>
                  <a:lnTo>
                    <a:pt x="127" y="270"/>
                  </a:lnTo>
                  <a:lnTo>
                    <a:pt x="171" y="243"/>
                  </a:lnTo>
                  <a:lnTo>
                    <a:pt x="220" y="216"/>
                  </a:lnTo>
                  <a:lnTo>
                    <a:pt x="276" y="191"/>
                  </a:lnTo>
                  <a:lnTo>
                    <a:pt x="336" y="166"/>
                  </a:lnTo>
                  <a:lnTo>
                    <a:pt x="402" y="144"/>
                  </a:lnTo>
                  <a:lnTo>
                    <a:pt x="472" y="123"/>
                  </a:lnTo>
                  <a:lnTo>
                    <a:pt x="546" y="103"/>
                  </a:lnTo>
                  <a:lnTo>
                    <a:pt x="626" y="85"/>
                  </a:lnTo>
                  <a:lnTo>
                    <a:pt x="709" y="68"/>
                  </a:lnTo>
                  <a:lnTo>
                    <a:pt x="796" y="52"/>
                  </a:lnTo>
                  <a:lnTo>
                    <a:pt x="886" y="39"/>
                  </a:lnTo>
                  <a:lnTo>
                    <a:pt x="980" y="28"/>
                  </a:lnTo>
                  <a:lnTo>
                    <a:pt x="1077" y="19"/>
                  </a:lnTo>
                  <a:lnTo>
                    <a:pt x="1175" y="11"/>
                  </a:lnTo>
                  <a:lnTo>
                    <a:pt x="1277" y="6"/>
                  </a:lnTo>
                  <a:lnTo>
                    <a:pt x="1382" y="1"/>
                  </a:lnTo>
                  <a:lnTo>
                    <a:pt x="148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B0CBFA38-1B54-43B0-AA9B-6F87397A4DDC}"/>
                </a:ext>
              </a:extLst>
            </p:cNvPr>
            <p:cNvSpPr>
              <a:spLocks/>
            </p:cNvSpPr>
            <p:nvPr/>
          </p:nvSpPr>
          <p:spPr bwMode="auto">
            <a:xfrm>
              <a:off x="3453401" y="3403292"/>
              <a:ext cx="528704" cy="278564"/>
            </a:xfrm>
            <a:custGeom>
              <a:avLst/>
              <a:gdLst>
                <a:gd name="T0" fmla="*/ 59 w 2977"/>
                <a:gd name="T1" fmla="*/ 35 h 1570"/>
                <a:gd name="T2" fmla="*/ 190 w 2977"/>
                <a:gd name="T3" fmla="*/ 98 h 1570"/>
                <a:gd name="T4" fmla="*/ 335 w 2977"/>
                <a:gd name="T5" fmla="*/ 152 h 1570"/>
                <a:gd name="T6" fmla="*/ 495 w 2977"/>
                <a:gd name="T7" fmla="*/ 196 h 1570"/>
                <a:gd name="T8" fmla="*/ 666 w 2977"/>
                <a:gd name="T9" fmla="*/ 233 h 1570"/>
                <a:gd name="T10" fmla="*/ 843 w 2977"/>
                <a:gd name="T11" fmla="*/ 262 h 1570"/>
                <a:gd name="T12" fmla="*/ 1027 w 2977"/>
                <a:gd name="T13" fmla="*/ 283 h 1570"/>
                <a:gd name="T14" fmla="*/ 1212 w 2977"/>
                <a:gd name="T15" fmla="*/ 296 h 1570"/>
                <a:gd name="T16" fmla="*/ 1397 w 2977"/>
                <a:gd name="T17" fmla="*/ 302 h 1570"/>
                <a:gd name="T18" fmla="*/ 1580 w 2977"/>
                <a:gd name="T19" fmla="*/ 302 h 1570"/>
                <a:gd name="T20" fmla="*/ 1765 w 2977"/>
                <a:gd name="T21" fmla="*/ 296 h 1570"/>
                <a:gd name="T22" fmla="*/ 1950 w 2977"/>
                <a:gd name="T23" fmla="*/ 283 h 1570"/>
                <a:gd name="T24" fmla="*/ 2134 w 2977"/>
                <a:gd name="T25" fmla="*/ 262 h 1570"/>
                <a:gd name="T26" fmla="*/ 2311 w 2977"/>
                <a:gd name="T27" fmla="*/ 233 h 1570"/>
                <a:gd name="T28" fmla="*/ 2482 w 2977"/>
                <a:gd name="T29" fmla="*/ 196 h 1570"/>
                <a:gd name="T30" fmla="*/ 2642 w 2977"/>
                <a:gd name="T31" fmla="*/ 152 h 1570"/>
                <a:gd name="T32" fmla="*/ 2787 w 2977"/>
                <a:gd name="T33" fmla="*/ 98 h 1570"/>
                <a:gd name="T34" fmla="*/ 2918 w 2977"/>
                <a:gd name="T35" fmla="*/ 35 h 1570"/>
                <a:gd name="T36" fmla="*/ 2977 w 2977"/>
                <a:gd name="T37" fmla="*/ 1014 h 1570"/>
                <a:gd name="T38" fmla="*/ 2963 w 2977"/>
                <a:gd name="T39" fmla="*/ 1078 h 1570"/>
                <a:gd name="T40" fmla="*/ 2923 w 2977"/>
                <a:gd name="T41" fmla="*/ 1142 h 1570"/>
                <a:gd name="T42" fmla="*/ 2860 w 2977"/>
                <a:gd name="T43" fmla="*/ 1207 h 1570"/>
                <a:gd name="T44" fmla="*/ 2773 w 2977"/>
                <a:gd name="T45" fmla="*/ 1270 h 1570"/>
                <a:gd name="T46" fmla="*/ 2666 w 2977"/>
                <a:gd name="T47" fmla="*/ 1330 h 1570"/>
                <a:gd name="T48" fmla="*/ 2541 w 2977"/>
                <a:gd name="T49" fmla="*/ 1386 h 1570"/>
                <a:gd name="T50" fmla="*/ 2398 w 2977"/>
                <a:gd name="T51" fmla="*/ 1437 h 1570"/>
                <a:gd name="T52" fmla="*/ 2240 w 2977"/>
                <a:gd name="T53" fmla="*/ 1481 h 1570"/>
                <a:gd name="T54" fmla="*/ 2068 w 2977"/>
                <a:gd name="T55" fmla="*/ 1518 h 1570"/>
                <a:gd name="T56" fmla="*/ 1884 w 2977"/>
                <a:gd name="T57" fmla="*/ 1547 h 1570"/>
                <a:gd name="T58" fmla="*/ 1690 w 2977"/>
                <a:gd name="T59" fmla="*/ 1564 h 1570"/>
                <a:gd name="T60" fmla="*/ 1488 w 2977"/>
                <a:gd name="T61" fmla="*/ 1570 h 1570"/>
                <a:gd name="T62" fmla="*/ 1287 w 2977"/>
                <a:gd name="T63" fmla="*/ 1564 h 1570"/>
                <a:gd name="T64" fmla="*/ 1093 w 2977"/>
                <a:gd name="T65" fmla="*/ 1547 h 1570"/>
                <a:gd name="T66" fmla="*/ 909 w 2977"/>
                <a:gd name="T67" fmla="*/ 1518 h 1570"/>
                <a:gd name="T68" fmla="*/ 737 w 2977"/>
                <a:gd name="T69" fmla="*/ 1481 h 1570"/>
                <a:gd name="T70" fmla="*/ 579 w 2977"/>
                <a:gd name="T71" fmla="*/ 1437 h 1570"/>
                <a:gd name="T72" fmla="*/ 436 w 2977"/>
                <a:gd name="T73" fmla="*/ 1386 h 1570"/>
                <a:gd name="T74" fmla="*/ 311 w 2977"/>
                <a:gd name="T75" fmla="*/ 1330 h 1570"/>
                <a:gd name="T76" fmla="*/ 204 w 2977"/>
                <a:gd name="T77" fmla="*/ 1270 h 1570"/>
                <a:gd name="T78" fmla="*/ 117 w 2977"/>
                <a:gd name="T79" fmla="*/ 1207 h 1570"/>
                <a:gd name="T80" fmla="*/ 54 w 2977"/>
                <a:gd name="T81" fmla="*/ 1142 h 1570"/>
                <a:gd name="T82" fmla="*/ 14 w 2977"/>
                <a:gd name="T83" fmla="*/ 1078 h 1570"/>
                <a:gd name="T84" fmla="*/ 0 w 2977"/>
                <a:gd name="T85" fmla="*/ 1014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7" h="1570">
                  <a:moveTo>
                    <a:pt x="0" y="0"/>
                  </a:moveTo>
                  <a:lnTo>
                    <a:pt x="59" y="35"/>
                  </a:lnTo>
                  <a:lnTo>
                    <a:pt x="121" y="67"/>
                  </a:lnTo>
                  <a:lnTo>
                    <a:pt x="190" y="98"/>
                  </a:lnTo>
                  <a:lnTo>
                    <a:pt x="261" y="126"/>
                  </a:lnTo>
                  <a:lnTo>
                    <a:pt x="335" y="152"/>
                  </a:lnTo>
                  <a:lnTo>
                    <a:pt x="414" y="175"/>
                  </a:lnTo>
                  <a:lnTo>
                    <a:pt x="495" y="196"/>
                  </a:lnTo>
                  <a:lnTo>
                    <a:pt x="579" y="216"/>
                  </a:lnTo>
                  <a:lnTo>
                    <a:pt x="666" y="233"/>
                  </a:lnTo>
                  <a:lnTo>
                    <a:pt x="753" y="248"/>
                  </a:lnTo>
                  <a:lnTo>
                    <a:pt x="843" y="262"/>
                  </a:lnTo>
                  <a:lnTo>
                    <a:pt x="935" y="273"/>
                  </a:lnTo>
                  <a:lnTo>
                    <a:pt x="1027" y="283"/>
                  </a:lnTo>
                  <a:lnTo>
                    <a:pt x="1119" y="290"/>
                  </a:lnTo>
                  <a:lnTo>
                    <a:pt x="1212" y="296"/>
                  </a:lnTo>
                  <a:lnTo>
                    <a:pt x="1305" y="300"/>
                  </a:lnTo>
                  <a:lnTo>
                    <a:pt x="1397" y="302"/>
                  </a:lnTo>
                  <a:lnTo>
                    <a:pt x="1488" y="303"/>
                  </a:lnTo>
                  <a:lnTo>
                    <a:pt x="1580" y="302"/>
                  </a:lnTo>
                  <a:lnTo>
                    <a:pt x="1672" y="300"/>
                  </a:lnTo>
                  <a:lnTo>
                    <a:pt x="1765" y="296"/>
                  </a:lnTo>
                  <a:lnTo>
                    <a:pt x="1858" y="290"/>
                  </a:lnTo>
                  <a:lnTo>
                    <a:pt x="1950" y="283"/>
                  </a:lnTo>
                  <a:lnTo>
                    <a:pt x="2042" y="273"/>
                  </a:lnTo>
                  <a:lnTo>
                    <a:pt x="2134" y="262"/>
                  </a:lnTo>
                  <a:lnTo>
                    <a:pt x="2224" y="248"/>
                  </a:lnTo>
                  <a:lnTo>
                    <a:pt x="2311" y="233"/>
                  </a:lnTo>
                  <a:lnTo>
                    <a:pt x="2398" y="216"/>
                  </a:lnTo>
                  <a:lnTo>
                    <a:pt x="2482" y="196"/>
                  </a:lnTo>
                  <a:lnTo>
                    <a:pt x="2563" y="175"/>
                  </a:lnTo>
                  <a:lnTo>
                    <a:pt x="2642" y="152"/>
                  </a:lnTo>
                  <a:lnTo>
                    <a:pt x="2716" y="126"/>
                  </a:lnTo>
                  <a:lnTo>
                    <a:pt x="2787" y="98"/>
                  </a:lnTo>
                  <a:lnTo>
                    <a:pt x="2856" y="67"/>
                  </a:lnTo>
                  <a:lnTo>
                    <a:pt x="2918" y="35"/>
                  </a:lnTo>
                  <a:lnTo>
                    <a:pt x="2977" y="0"/>
                  </a:lnTo>
                  <a:lnTo>
                    <a:pt x="2977" y="1014"/>
                  </a:lnTo>
                  <a:lnTo>
                    <a:pt x="2973" y="1046"/>
                  </a:lnTo>
                  <a:lnTo>
                    <a:pt x="2963" y="1078"/>
                  </a:lnTo>
                  <a:lnTo>
                    <a:pt x="2946" y="1110"/>
                  </a:lnTo>
                  <a:lnTo>
                    <a:pt x="2923" y="1142"/>
                  </a:lnTo>
                  <a:lnTo>
                    <a:pt x="2894" y="1175"/>
                  </a:lnTo>
                  <a:lnTo>
                    <a:pt x="2860" y="1207"/>
                  </a:lnTo>
                  <a:lnTo>
                    <a:pt x="2819" y="1238"/>
                  </a:lnTo>
                  <a:lnTo>
                    <a:pt x="2773" y="1270"/>
                  </a:lnTo>
                  <a:lnTo>
                    <a:pt x="2722" y="1300"/>
                  </a:lnTo>
                  <a:lnTo>
                    <a:pt x="2666" y="1330"/>
                  </a:lnTo>
                  <a:lnTo>
                    <a:pt x="2606" y="1358"/>
                  </a:lnTo>
                  <a:lnTo>
                    <a:pt x="2541" y="1386"/>
                  </a:lnTo>
                  <a:lnTo>
                    <a:pt x="2471" y="1412"/>
                  </a:lnTo>
                  <a:lnTo>
                    <a:pt x="2398" y="1437"/>
                  </a:lnTo>
                  <a:lnTo>
                    <a:pt x="2320" y="1460"/>
                  </a:lnTo>
                  <a:lnTo>
                    <a:pt x="2240" y="1481"/>
                  </a:lnTo>
                  <a:lnTo>
                    <a:pt x="2155" y="1501"/>
                  </a:lnTo>
                  <a:lnTo>
                    <a:pt x="2068" y="1518"/>
                  </a:lnTo>
                  <a:lnTo>
                    <a:pt x="1977" y="1533"/>
                  </a:lnTo>
                  <a:lnTo>
                    <a:pt x="1884" y="1547"/>
                  </a:lnTo>
                  <a:lnTo>
                    <a:pt x="1788" y="1557"/>
                  </a:lnTo>
                  <a:lnTo>
                    <a:pt x="1690" y="1564"/>
                  </a:lnTo>
                  <a:lnTo>
                    <a:pt x="1590" y="1568"/>
                  </a:lnTo>
                  <a:lnTo>
                    <a:pt x="1488" y="1570"/>
                  </a:lnTo>
                  <a:lnTo>
                    <a:pt x="1387" y="1568"/>
                  </a:lnTo>
                  <a:lnTo>
                    <a:pt x="1287" y="1564"/>
                  </a:lnTo>
                  <a:lnTo>
                    <a:pt x="1189" y="1557"/>
                  </a:lnTo>
                  <a:lnTo>
                    <a:pt x="1093" y="1547"/>
                  </a:lnTo>
                  <a:lnTo>
                    <a:pt x="1000" y="1533"/>
                  </a:lnTo>
                  <a:lnTo>
                    <a:pt x="909" y="1518"/>
                  </a:lnTo>
                  <a:lnTo>
                    <a:pt x="822" y="1501"/>
                  </a:lnTo>
                  <a:lnTo>
                    <a:pt x="737" y="1481"/>
                  </a:lnTo>
                  <a:lnTo>
                    <a:pt x="657" y="1460"/>
                  </a:lnTo>
                  <a:lnTo>
                    <a:pt x="579" y="1437"/>
                  </a:lnTo>
                  <a:lnTo>
                    <a:pt x="506" y="1412"/>
                  </a:lnTo>
                  <a:lnTo>
                    <a:pt x="436" y="1386"/>
                  </a:lnTo>
                  <a:lnTo>
                    <a:pt x="371" y="1358"/>
                  </a:lnTo>
                  <a:lnTo>
                    <a:pt x="311" y="1330"/>
                  </a:lnTo>
                  <a:lnTo>
                    <a:pt x="255" y="1300"/>
                  </a:lnTo>
                  <a:lnTo>
                    <a:pt x="204" y="1270"/>
                  </a:lnTo>
                  <a:lnTo>
                    <a:pt x="158" y="1238"/>
                  </a:lnTo>
                  <a:lnTo>
                    <a:pt x="117" y="1207"/>
                  </a:lnTo>
                  <a:lnTo>
                    <a:pt x="83" y="1175"/>
                  </a:lnTo>
                  <a:lnTo>
                    <a:pt x="54" y="1142"/>
                  </a:lnTo>
                  <a:lnTo>
                    <a:pt x="31" y="1110"/>
                  </a:lnTo>
                  <a:lnTo>
                    <a:pt x="14" y="1078"/>
                  </a:lnTo>
                  <a:lnTo>
                    <a:pt x="4" y="1046"/>
                  </a:lnTo>
                  <a:lnTo>
                    <a:pt x="0" y="101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
              <a:extLst>
                <a:ext uri="{FF2B5EF4-FFF2-40B4-BE49-F238E27FC236}">
                  <a16:creationId xmlns:a16="http://schemas.microsoft.com/office/drawing/2014/main" id="{FE5F879C-C650-4D34-BA49-1267A21DCF48}"/>
                </a:ext>
              </a:extLst>
            </p:cNvPr>
            <p:cNvSpPr>
              <a:spLocks/>
            </p:cNvSpPr>
            <p:nvPr/>
          </p:nvSpPr>
          <p:spPr bwMode="auto">
            <a:xfrm>
              <a:off x="3453401" y="3241270"/>
              <a:ext cx="528704" cy="170550"/>
            </a:xfrm>
            <a:custGeom>
              <a:avLst/>
              <a:gdLst>
                <a:gd name="T0" fmla="*/ 59 w 2977"/>
                <a:gd name="T1" fmla="*/ 35 h 951"/>
                <a:gd name="T2" fmla="*/ 189 w 2977"/>
                <a:gd name="T3" fmla="*/ 99 h 951"/>
                <a:gd name="T4" fmla="*/ 335 w 2977"/>
                <a:gd name="T5" fmla="*/ 153 h 951"/>
                <a:gd name="T6" fmla="*/ 495 w 2977"/>
                <a:gd name="T7" fmla="*/ 197 h 951"/>
                <a:gd name="T8" fmla="*/ 666 w 2977"/>
                <a:gd name="T9" fmla="*/ 235 h 951"/>
                <a:gd name="T10" fmla="*/ 843 w 2977"/>
                <a:gd name="T11" fmla="*/ 263 h 951"/>
                <a:gd name="T12" fmla="*/ 1027 w 2977"/>
                <a:gd name="T13" fmla="*/ 284 h 951"/>
                <a:gd name="T14" fmla="*/ 1212 w 2977"/>
                <a:gd name="T15" fmla="*/ 297 h 951"/>
                <a:gd name="T16" fmla="*/ 1397 w 2977"/>
                <a:gd name="T17" fmla="*/ 304 h 951"/>
                <a:gd name="T18" fmla="*/ 1580 w 2977"/>
                <a:gd name="T19" fmla="*/ 304 h 951"/>
                <a:gd name="T20" fmla="*/ 1765 w 2977"/>
                <a:gd name="T21" fmla="*/ 297 h 951"/>
                <a:gd name="T22" fmla="*/ 1950 w 2977"/>
                <a:gd name="T23" fmla="*/ 284 h 951"/>
                <a:gd name="T24" fmla="*/ 2134 w 2977"/>
                <a:gd name="T25" fmla="*/ 263 h 951"/>
                <a:gd name="T26" fmla="*/ 2311 w 2977"/>
                <a:gd name="T27" fmla="*/ 235 h 951"/>
                <a:gd name="T28" fmla="*/ 2482 w 2977"/>
                <a:gd name="T29" fmla="*/ 197 h 951"/>
                <a:gd name="T30" fmla="*/ 2642 w 2977"/>
                <a:gd name="T31" fmla="*/ 153 h 951"/>
                <a:gd name="T32" fmla="*/ 2788 w 2977"/>
                <a:gd name="T33" fmla="*/ 99 h 951"/>
                <a:gd name="T34" fmla="*/ 2918 w 2977"/>
                <a:gd name="T35" fmla="*/ 35 h 951"/>
                <a:gd name="T36" fmla="*/ 2977 w 2977"/>
                <a:gd name="T37" fmla="*/ 647 h 951"/>
                <a:gd name="T38" fmla="*/ 2856 w 2977"/>
                <a:gd name="T39" fmla="*/ 715 h 951"/>
                <a:gd name="T40" fmla="*/ 2716 w 2977"/>
                <a:gd name="T41" fmla="*/ 774 h 951"/>
                <a:gd name="T42" fmla="*/ 2563 w 2977"/>
                <a:gd name="T43" fmla="*/ 822 h 951"/>
                <a:gd name="T44" fmla="*/ 2398 w 2977"/>
                <a:gd name="T45" fmla="*/ 863 h 951"/>
                <a:gd name="T46" fmla="*/ 2224 w 2977"/>
                <a:gd name="T47" fmla="*/ 896 h 951"/>
                <a:gd name="T48" fmla="*/ 2042 w 2977"/>
                <a:gd name="T49" fmla="*/ 921 h 951"/>
                <a:gd name="T50" fmla="*/ 1858 w 2977"/>
                <a:gd name="T51" fmla="*/ 938 h 951"/>
                <a:gd name="T52" fmla="*/ 1672 w 2977"/>
                <a:gd name="T53" fmla="*/ 948 h 951"/>
                <a:gd name="T54" fmla="*/ 1488 w 2977"/>
                <a:gd name="T55" fmla="*/ 951 h 951"/>
                <a:gd name="T56" fmla="*/ 1305 w 2977"/>
                <a:gd name="T57" fmla="*/ 948 h 951"/>
                <a:gd name="T58" fmla="*/ 1119 w 2977"/>
                <a:gd name="T59" fmla="*/ 938 h 951"/>
                <a:gd name="T60" fmla="*/ 935 w 2977"/>
                <a:gd name="T61" fmla="*/ 921 h 951"/>
                <a:gd name="T62" fmla="*/ 753 w 2977"/>
                <a:gd name="T63" fmla="*/ 896 h 951"/>
                <a:gd name="T64" fmla="*/ 579 w 2977"/>
                <a:gd name="T65" fmla="*/ 863 h 951"/>
                <a:gd name="T66" fmla="*/ 414 w 2977"/>
                <a:gd name="T67" fmla="*/ 822 h 951"/>
                <a:gd name="T68" fmla="*/ 261 w 2977"/>
                <a:gd name="T69" fmla="*/ 774 h 951"/>
                <a:gd name="T70" fmla="*/ 121 w 2977"/>
                <a:gd name="T71" fmla="*/ 715 h 951"/>
                <a:gd name="T72" fmla="*/ 0 w 2977"/>
                <a:gd name="T73" fmla="*/ 64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7" h="951">
                  <a:moveTo>
                    <a:pt x="0" y="0"/>
                  </a:moveTo>
                  <a:lnTo>
                    <a:pt x="59" y="35"/>
                  </a:lnTo>
                  <a:lnTo>
                    <a:pt x="121" y="68"/>
                  </a:lnTo>
                  <a:lnTo>
                    <a:pt x="189" y="99"/>
                  </a:lnTo>
                  <a:lnTo>
                    <a:pt x="260" y="127"/>
                  </a:lnTo>
                  <a:lnTo>
                    <a:pt x="335" y="153"/>
                  </a:lnTo>
                  <a:lnTo>
                    <a:pt x="414" y="176"/>
                  </a:lnTo>
                  <a:lnTo>
                    <a:pt x="495" y="197"/>
                  </a:lnTo>
                  <a:lnTo>
                    <a:pt x="579" y="218"/>
                  </a:lnTo>
                  <a:lnTo>
                    <a:pt x="666" y="235"/>
                  </a:lnTo>
                  <a:lnTo>
                    <a:pt x="753" y="250"/>
                  </a:lnTo>
                  <a:lnTo>
                    <a:pt x="843" y="263"/>
                  </a:lnTo>
                  <a:lnTo>
                    <a:pt x="935" y="275"/>
                  </a:lnTo>
                  <a:lnTo>
                    <a:pt x="1027" y="284"/>
                  </a:lnTo>
                  <a:lnTo>
                    <a:pt x="1119" y="292"/>
                  </a:lnTo>
                  <a:lnTo>
                    <a:pt x="1212" y="297"/>
                  </a:lnTo>
                  <a:lnTo>
                    <a:pt x="1305" y="301"/>
                  </a:lnTo>
                  <a:lnTo>
                    <a:pt x="1397" y="304"/>
                  </a:lnTo>
                  <a:lnTo>
                    <a:pt x="1488" y="305"/>
                  </a:lnTo>
                  <a:lnTo>
                    <a:pt x="1580" y="304"/>
                  </a:lnTo>
                  <a:lnTo>
                    <a:pt x="1672" y="301"/>
                  </a:lnTo>
                  <a:lnTo>
                    <a:pt x="1765" y="297"/>
                  </a:lnTo>
                  <a:lnTo>
                    <a:pt x="1858" y="292"/>
                  </a:lnTo>
                  <a:lnTo>
                    <a:pt x="1950" y="284"/>
                  </a:lnTo>
                  <a:lnTo>
                    <a:pt x="2042" y="275"/>
                  </a:lnTo>
                  <a:lnTo>
                    <a:pt x="2134" y="263"/>
                  </a:lnTo>
                  <a:lnTo>
                    <a:pt x="2224" y="250"/>
                  </a:lnTo>
                  <a:lnTo>
                    <a:pt x="2311" y="235"/>
                  </a:lnTo>
                  <a:lnTo>
                    <a:pt x="2398" y="218"/>
                  </a:lnTo>
                  <a:lnTo>
                    <a:pt x="2482" y="197"/>
                  </a:lnTo>
                  <a:lnTo>
                    <a:pt x="2563" y="176"/>
                  </a:lnTo>
                  <a:lnTo>
                    <a:pt x="2642" y="153"/>
                  </a:lnTo>
                  <a:lnTo>
                    <a:pt x="2717" y="127"/>
                  </a:lnTo>
                  <a:lnTo>
                    <a:pt x="2788" y="99"/>
                  </a:lnTo>
                  <a:lnTo>
                    <a:pt x="2856" y="68"/>
                  </a:lnTo>
                  <a:lnTo>
                    <a:pt x="2918" y="35"/>
                  </a:lnTo>
                  <a:lnTo>
                    <a:pt x="2977" y="0"/>
                  </a:lnTo>
                  <a:lnTo>
                    <a:pt x="2977" y="647"/>
                  </a:lnTo>
                  <a:lnTo>
                    <a:pt x="2918" y="682"/>
                  </a:lnTo>
                  <a:lnTo>
                    <a:pt x="2856" y="715"/>
                  </a:lnTo>
                  <a:lnTo>
                    <a:pt x="2787" y="745"/>
                  </a:lnTo>
                  <a:lnTo>
                    <a:pt x="2716" y="774"/>
                  </a:lnTo>
                  <a:lnTo>
                    <a:pt x="2642" y="799"/>
                  </a:lnTo>
                  <a:lnTo>
                    <a:pt x="2563" y="822"/>
                  </a:lnTo>
                  <a:lnTo>
                    <a:pt x="2482" y="844"/>
                  </a:lnTo>
                  <a:lnTo>
                    <a:pt x="2398" y="863"/>
                  </a:lnTo>
                  <a:lnTo>
                    <a:pt x="2311" y="881"/>
                  </a:lnTo>
                  <a:lnTo>
                    <a:pt x="2224" y="896"/>
                  </a:lnTo>
                  <a:lnTo>
                    <a:pt x="2134" y="909"/>
                  </a:lnTo>
                  <a:lnTo>
                    <a:pt x="2042" y="921"/>
                  </a:lnTo>
                  <a:lnTo>
                    <a:pt x="1950" y="930"/>
                  </a:lnTo>
                  <a:lnTo>
                    <a:pt x="1858" y="938"/>
                  </a:lnTo>
                  <a:lnTo>
                    <a:pt x="1765" y="944"/>
                  </a:lnTo>
                  <a:lnTo>
                    <a:pt x="1672" y="948"/>
                  </a:lnTo>
                  <a:lnTo>
                    <a:pt x="1580" y="951"/>
                  </a:lnTo>
                  <a:lnTo>
                    <a:pt x="1488" y="951"/>
                  </a:lnTo>
                  <a:lnTo>
                    <a:pt x="1397" y="951"/>
                  </a:lnTo>
                  <a:lnTo>
                    <a:pt x="1305" y="948"/>
                  </a:lnTo>
                  <a:lnTo>
                    <a:pt x="1212" y="944"/>
                  </a:lnTo>
                  <a:lnTo>
                    <a:pt x="1119" y="938"/>
                  </a:lnTo>
                  <a:lnTo>
                    <a:pt x="1027" y="930"/>
                  </a:lnTo>
                  <a:lnTo>
                    <a:pt x="935" y="921"/>
                  </a:lnTo>
                  <a:lnTo>
                    <a:pt x="843" y="909"/>
                  </a:lnTo>
                  <a:lnTo>
                    <a:pt x="753" y="896"/>
                  </a:lnTo>
                  <a:lnTo>
                    <a:pt x="666" y="881"/>
                  </a:lnTo>
                  <a:lnTo>
                    <a:pt x="579" y="863"/>
                  </a:lnTo>
                  <a:lnTo>
                    <a:pt x="495" y="844"/>
                  </a:lnTo>
                  <a:lnTo>
                    <a:pt x="414" y="822"/>
                  </a:lnTo>
                  <a:lnTo>
                    <a:pt x="335" y="799"/>
                  </a:lnTo>
                  <a:lnTo>
                    <a:pt x="261" y="774"/>
                  </a:lnTo>
                  <a:lnTo>
                    <a:pt x="190" y="745"/>
                  </a:lnTo>
                  <a:lnTo>
                    <a:pt x="121" y="715"/>
                  </a:lnTo>
                  <a:lnTo>
                    <a:pt x="59" y="682"/>
                  </a:lnTo>
                  <a:lnTo>
                    <a:pt x="0" y="647"/>
                  </a:lnTo>
                  <a:lnTo>
                    <a:pt x="0" y="0"/>
                  </a:lnTo>
                  <a:close/>
                </a:path>
              </a:pathLst>
            </a:custGeom>
            <a:gradFill>
              <a:gsLst>
                <a:gs pos="100000">
                  <a:srgbClr val="FFC000"/>
                </a:gs>
                <a:gs pos="0">
                  <a:srgbClr val="EFAD00"/>
                </a:gs>
              </a:gsLst>
              <a:lin ang="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1" name="Group 30">
              <a:extLst>
                <a:ext uri="{FF2B5EF4-FFF2-40B4-BE49-F238E27FC236}">
                  <a16:creationId xmlns:a16="http://schemas.microsoft.com/office/drawing/2014/main" id="{97879192-A4C5-4118-B1D1-EAA74A6F2ECD}"/>
                </a:ext>
              </a:extLst>
            </p:cNvPr>
            <p:cNvGrpSpPr/>
            <p:nvPr/>
          </p:nvGrpSpPr>
          <p:grpSpPr>
            <a:xfrm>
              <a:off x="2614465" y="3079905"/>
              <a:ext cx="1031605" cy="1125550"/>
              <a:chOff x="749839" y="3008091"/>
              <a:chExt cx="1033728" cy="1127867"/>
            </a:xfrm>
          </p:grpSpPr>
          <p:sp>
            <p:nvSpPr>
              <p:cNvPr id="32" name="Freeform 101">
                <a:extLst>
                  <a:ext uri="{FF2B5EF4-FFF2-40B4-BE49-F238E27FC236}">
                    <a16:creationId xmlns:a16="http://schemas.microsoft.com/office/drawing/2014/main" id="{4C04B105-9423-4C79-936F-3D411B5300A7}"/>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3" name="Freeform 8">
                <a:extLst>
                  <a:ext uri="{FF2B5EF4-FFF2-40B4-BE49-F238E27FC236}">
                    <a16:creationId xmlns:a16="http://schemas.microsoft.com/office/drawing/2014/main" id="{B6428DED-4346-469F-9120-1B97C423EC9E}"/>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4" name="Freeform 9">
                <a:extLst>
                  <a:ext uri="{FF2B5EF4-FFF2-40B4-BE49-F238E27FC236}">
                    <a16:creationId xmlns:a16="http://schemas.microsoft.com/office/drawing/2014/main" id="{054705C6-8F5B-4462-B5F4-CDD12BD7CD78}"/>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5" name="Freeform 10">
                <a:extLst>
                  <a:ext uri="{FF2B5EF4-FFF2-40B4-BE49-F238E27FC236}">
                    <a16:creationId xmlns:a16="http://schemas.microsoft.com/office/drawing/2014/main" id="{FA874881-41C6-4D42-B7B7-0C657859E20C}"/>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6" name="Freeform 11">
                <a:extLst>
                  <a:ext uri="{FF2B5EF4-FFF2-40B4-BE49-F238E27FC236}">
                    <a16:creationId xmlns:a16="http://schemas.microsoft.com/office/drawing/2014/main" id="{CA8342A4-36D0-4B60-9AA2-41F6F176B699}"/>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7" name="Freeform 12">
                <a:extLst>
                  <a:ext uri="{FF2B5EF4-FFF2-40B4-BE49-F238E27FC236}">
                    <a16:creationId xmlns:a16="http://schemas.microsoft.com/office/drawing/2014/main" id="{6BE0FCAA-7DB8-4090-A4ED-05FE47A1B35C}"/>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8" name="Freeform 13">
                <a:extLst>
                  <a:ext uri="{FF2B5EF4-FFF2-40B4-BE49-F238E27FC236}">
                    <a16:creationId xmlns:a16="http://schemas.microsoft.com/office/drawing/2014/main" id="{E1F9784A-DEE9-477C-8C79-71862DB6A854}"/>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9" name="Freeform 14">
                <a:extLst>
                  <a:ext uri="{FF2B5EF4-FFF2-40B4-BE49-F238E27FC236}">
                    <a16:creationId xmlns:a16="http://schemas.microsoft.com/office/drawing/2014/main" id="{BE0D0257-3222-4F59-B58E-9DE7E4B7D0DD}"/>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0" name="Freeform 15">
                <a:extLst>
                  <a:ext uri="{FF2B5EF4-FFF2-40B4-BE49-F238E27FC236}">
                    <a16:creationId xmlns:a16="http://schemas.microsoft.com/office/drawing/2014/main" id="{C2897B0D-B16C-4486-B0C4-3AD596C2A766}"/>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1" name="Freeform 16">
                <a:extLst>
                  <a:ext uri="{FF2B5EF4-FFF2-40B4-BE49-F238E27FC236}">
                    <a16:creationId xmlns:a16="http://schemas.microsoft.com/office/drawing/2014/main" id="{53648889-83D3-4A7E-B2B5-53C38DD8B303}"/>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2" name="Freeform 17">
                <a:extLst>
                  <a:ext uri="{FF2B5EF4-FFF2-40B4-BE49-F238E27FC236}">
                    <a16:creationId xmlns:a16="http://schemas.microsoft.com/office/drawing/2014/main" id="{6C2FE93E-0B96-4D8D-9579-3F45B9780A37}"/>
                  </a:ext>
                </a:extLst>
              </p:cNvPr>
              <p:cNvSpPr>
                <a:spLocks/>
              </p:cNvSpPr>
              <p:nvPr/>
            </p:nvSpPr>
            <p:spPr bwMode="auto">
              <a:xfrm>
                <a:off x="822254" y="3053350"/>
                <a:ext cx="888897" cy="534062"/>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3" name="Freeform 18">
                <a:extLst>
                  <a:ext uri="{FF2B5EF4-FFF2-40B4-BE49-F238E27FC236}">
                    <a16:creationId xmlns:a16="http://schemas.microsoft.com/office/drawing/2014/main" id="{45628204-CA21-4F99-B0EF-577BE5DE3576}"/>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4" name="Freeform 19">
                <a:extLst>
                  <a:ext uri="{FF2B5EF4-FFF2-40B4-BE49-F238E27FC236}">
                    <a16:creationId xmlns:a16="http://schemas.microsoft.com/office/drawing/2014/main" id="{362848FC-68F5-4942-97CE-2F9766A8D2D9}"/>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5" name="Freeform 20">
                <a:extLst>
                  <a:ext uri="{FF2B5EF4-FFF2-40B4-BE49-F238E27FC236}">
                    <a16:creationId xmlns:a16="http://schemas.microsoft.com/office/drawing/2014/main" id="{D353522C-7C9A-4E99-B439-5A5F7A4367C1}"/>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6" name="Freeform 21">
                <a:extLst>
                  <a:ext uri="{FF2B5EF4-FFF2-40B4-BE49-F238E27FC236}">
                    <a16:creationId xmlns:a16="http://schemas.microsoft.com/office/drawing/2014/main" id="{3A3B8361-14C1-48D3-BD90-DD1824E4B2E0}"/>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7" name="Freeform 22">
                <a:extLst>
                  <a:ext uri="{FF2B5EF4-FFF2-40B4-BE49-F238E27FC236}">
                    <a16:creationId xmlns:a16="http://schemas.microsoft.com/office/drawing/2014/main" id="{68F42E73-0386-454B-B8F2-4A6E8BFC41AD}"/>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grpSp>
      <p:grpSp>
        <p:nvGrpSpPr>
          <p:cNvPr id="62" name="Group 61">
            <a:extLst>
              <a:ext uri="{FF2B5EF4-FFF2-40B4-BE49-F238E27FC236}">
                <a16:creationId xmlns:a16="http://schemas.microsoft.com/office/drawing/2014/main" id="{A3690166-2FA2-40CC-B417-D8D03F7073B1}"/>
              </a:ext>
            </a:extLst>
          </p:cNvPr>
          <p:cNvGrpSpPr>
            <a:grpSpLocks noChangeAspect="1"/>
          </p:cNvGrpSpPr>
          <p:nvPr/>
        </p:nvGrpSpPr>
        <p:grpSpPr>
          <a:xfrm>
            <a:off x="9418196" y="6109980"/>
            <a:ext cx="386930" cy="428131"/>
            <a:chOff x="1111443" y="2568745"/>
            <a:chExt cx="386930" cy="428131"/>
          </a:xfrm>
        </p:grpSpPr>
        <p:sp useBgFill="1">
          <p:nvSpPr>
            <p:cNvPr id="63" name="Freeform 13">
              <a:extLst>
                <a:ext uri="{FF2B5EF4-FFF2-40B4-BE49-F238E27FC236}">
                  <a16:creationId xmlns:a16="http://schemas.microsoft.com/office/drawing/2014/main" id="{FAF95750-0863-45B3-9054-9DFD5BF9D682}"/>
                </a:ext>
              </a:extLst>
            </p:cNvPr>
            <p:cNvSpPr>
              <a:spLocks noEditPoints="1"/>
            </p:cNvSpPr>
            <p:nvPr/>
          </p:nvSpPr>
          <p:spPr bwMode="auto">
            <a:xfrm>
              <a:off x="1111443" y="2568745"/>
              <a:ext cx="386930" cy="428131"/>
            </a:xfrm>
            <a:custGeom>
              <a:avLst/>
              <a:gdLst>
                <a:gd name="T0" fmla="*/ 1518 w 1518"/>
                <a:gd name="T1" fmla="*/ 930 h 1675"/>
                <a:gd name="T2" fmla="*/ 1518 w 1518"/>
                <a:gd name="T3" fmla="*/ 865 h 1675"/>
                <a:gd name="T4" fmla="*/ 1518 w 1518"/>
                <a:gd name="T5" fmla="*/ 753 h 1675"/>
                <a:gd name="T6" fmla="*/ 758 w 1518"/>
                <a:gd name="T7" fmla="*/ 0 h 1675"/>
                <a:gd name="T8" fmla="*/ 919 w 1518"/>
                <a:gd name="T9" fmla="*/ 5 h 1675"/>
                <a:gd name="T10" fmla="*/ 1078 w 1518"/>
                <a:gd name="T11" fmla="*/ 23 h 1675"/>
                <a:gd name="T12" fmla="*/ 1224 w 1518"/>
                <a:gd name="T13" fmla="*/ 55 h 1675"/>
                <a:gd name="T14" fmla="*/ 1351 w 1518"/>
                <a:gd name="T15" fmla="*/ 101 h 1675"/>
                <a:gd name="T16" fmla="*/ 1448 w 1518"/>
                <a:gd name="T17" fmla="*/ 164 h 1675"/>
                <a:gd name="T18" fmla="*/ 1506 w 1518"/>
                <a:gd name="T19" fmla="*/ 245 h 1675"/>
                <a:gd name="T20" fmla="*/ 1518 w 1518"/>
                <a:gd name="T21" fmla="*/ 477 h 1675"/>
                <a:gd name="T22" fmla="*/ 1518 w 1518"/>
                <a:gd name="T23" fmla="*/ 720 h 1675"/>
                <a:gd name="T24" fmla="*/ 1518 w 1518"/>
                <a:gd name="T25" fmla="*/ 724 h 1675"/>
                <a:gd name="T26" fmla="*/ 1518 w 1518"/>
                <a:gd name="T27" fmla="*/ 732 h 1675"/>
                <a:gd name="T28" fmla="*/ 1518 w 1518"/>
                <a:gd name="T29" fmla="*/ 757 h 1675"/>
                <a:gd name="T30" fmla="*/ 1518 w 1518"/>
                <a:gd name="T31" fmla="*/ 781 h 1675"/>
                <a:gd name="T32" fmla="*/ 1518 w 1518"/>
                <a:gd name="T33" fmla="*/ 830 h 1675"/>
                <a:gd name="T34" fmla="*/ 1518 w 1518"/>
                <a:gd name="T35" fmla="*/ 830 h 1675"/>
                <a:gd name="T36" fmla="*/ 1518 w 1518"/>
                <a:gd name="T37" fmla="*/ 867 h 1675"/>
                <a:gd name="T38" fmla="*/ 1518 w 1518"/>
                <a:gd name="T39" fmla="*/ 906 h 1675"/>
                <a:gd name="T40" fmla="*/ 1518 w 1518"/>
                <a:gd name="T41" fmla="*/ 1089 h 1675"/>
                <a:gd name="T42" fmla="*/ 1515 w 1518"/>
                <a:gd name="T43" fmla="*/ 1354 h 1675"/>
                <a:gd name="T44" fmla="*/ 1473 w 1518"/>
                <a:gd name="T45" fmla="*/ 1445 h 1675"/>
                <a:gd name="T46" fmla="*/ 1388 w 1518"/>
                <a:gd name="T47" fmla="*/ 1522 h 1675"/>
                <a:gd name="T48" fmla="*/ 1270 w 1518"/>
                <a:gd name="T49" fmla="*/ 1584 h 1675"/>
                <a:gd name="T50" fmla="*/ 1128 w 1518"/>
                <a:gd name="T51" fmla="*/ 1630 h 1675"/>
                <a:gd name="T52" fmla="*/ 972 w 1518"/>
                <a:gd name="T53" fmla="*/ 1661 h 1675"/>
                <a:gd name="T54" fmla="*/ 811 w 1518"/>
                <a:gd name="T55" fmla="*/ 1674 h 1675"/>
                <a:gd name="T56" fmla="*/ 653 w 1518"/>
                <a:gd name="T57" fmla="*/ 1671 h 1675"/>
                <a:gd name="T58" fmla="*/ 492 w 1518"/>
                <a:gd name="T59" fmla="*/ 1652 h 1675"/>
                <a:gd name="T60" fmla="*/ 340 w 1518"/>
                <a:gd name="T61" fmla="*/ 1616 h 1675"/>
                <a:gd name="T62" fmla="*/ 206 w 1518"/>
                <a:gd name="T63" fmla="*/ 1564 h 1675"/>
                <a:gd name="T64" fmla="*/ 97 w 1518"/>
                <a:gd name="T65" fmla="*/ 1498 h 1675"/>
                <a:gd name="T66" fmla="*/ 25 w 1518"/>
                <a:gd name="T67" fmla="*/ 1417 h 1675"/>
                <a:gd name="T68" fmla="*/ 0 w 1518"/>
                <a:gd name="T69" fmla="*/ 1320 h 1675"/>
                <a:gd name="T70" fmla="*/ 0 w 1518"/>
                <a:gd name="T71" fmla="*/ 821 h 1675"/>
                <a:gd name="T72" fmla="*/ 0 w 1518"/>
                <a:gd name="T73" fmla="*/ 308 h 1675"/>
                <a:gd name="T74" fmla="*/ 25 w 1518"/>
                <a:gd name="T75" fmla="*/ 216 h 1675"/>
                <a:gd name="T76" fmla="*/ 97 w 1518"/>
                <a:gd name="T77" fmla="*/ 142 h 1675"/>
                <a:gd name="T78" fmla="*/ 206 w 1518"/>
                <a:gd name="T79" fmla="*/ 85 h 1675"/>
                <a:gd name="T80" fmla="*/ 340 w 1518"/>
                <a:gd name="T81" fmla="*/ 42 h 1675"/>
                <a:gd name="T82" fmla="*/ 492 w 1518"/>
                <a:gd name="T83" fmla="*/ 16 h 1675"/>
                <a:gd name="T84" fmla="*/ 653 w 1518"/>
                <a:gd name="T85" fmla="*/ 2 h 1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18" h="1675">
                  <a:moveTo>
                    <a:pt x="1518" y="906"/>
                  </a:moveTo>
                  <a:lnTo>
                    <a:pt x="1518" y="919"/>
                  </a:lnTo>
                  <a:lnTo>
                    <a:pt x="1518" y="930"/>
                  </a:lnTo>
                  <a:lnTo>
                    <a:pt x="1518" y="906"/>
                  </a:lnTo>
                  <a:close/>
                  <a:moveTo>
                    <a:pt x="1518" y="859"/>
                  </a:moveTo>
                  <a:lnTo>
                    <a:pt x="1518" y="865"/>
                  </a:lnTo>
                  <a:lnTo>
                    <a:pt x="1518" y="859"/>
                  </a:lnTo>
                  <a:close/>
                  <a:moveTo>
                    <a:pt x="1518" y="750"/>
                  </a:moveTo>
                  <a:lnTo>
                    <a:pt x="1518" y="753"/>
                  </a:lnTo>
                  <a:lnTo>
                    <a:pt x="1518" y="756"/>
                  </a:lnTo>
                  <a:lnTo>
                    <a:pt x="1518" y="750"/>
                  </a:lnTo>
                  <a:close/>
                  <a:moveTo>
                    <a:pt x="758" y="0"/>
                  </a:moveTo>
                  <a:lnTo>
                    <a:pt x="811" y="0"/>
                  </a:lnTo>
                  <a:lnTo>
                    <a:pt x="865" y="2"/>
                  </a:lnTo>
                  <a:lnTo>
                    <a:pt x="919" y="5"/>
                  </a:lnTo>
                  <a:lnTo>
                    <a:pt x="972" y="10"/>
                  </a:lnTo>
                  <a:lnTo>
                    <a:pt x="1025" y="16"/>
                  </a:lnTo>
                  <a:lnTo>
                    <a:pt x="1078" y="23"/>
                  </a:lnTo>
                  <a:lnTo>
                    <a:pt x="1128" y="32"/>
                  </a:lnTo>
                  <a:lnTo>
                    <a:pt x="1178" y="42"/>
                  </a:lnTo>
                  <a:lnTo>
                    <a:pt x="1224" y="55"/>
                  </a:lnTo>
                  <a:lnTo>
                    <a:pt x="1270" y="69"/>
                  </a:lnTo>
                  <a:lnTo>
                    <a:pt x="1312" y="85"/>
                  </a:lnTo>
                  <a:lnTo>
                    <a:pt x="1351" y="101"/>
                  </a:lnTo>
                  <a:lnTo>
                    <a:pt x="1388" y="120"/>
                  </a:lnTo>
                  <a:lnTo>
                    <a:pt x="1420" y="142"/>
                  </a:lnTo>
                  <a:lnTo>
                    <a:pt x="1448" y="164"/>
                  </a:lnTo>
                  <a:lnTo>
                    <a:pt x="1473" y="189"/>
                  </a:lnTo>
                  <a:lnTo>
                    <a:pt x="1492" y="216"/>
                  </a:lnTo>
                  <a:lnTo>
                    <a:pt x="1506" y="245"/>
                  </a:lnTo>
                  <a:lnTo>
                    <a:pt x="1515" y="276"/>
                  </a:lnTo>
                  <a:lnTo>
                    <a:pt x="1518" y="308"/>
                  </a:lnTo>
                  <a:lnTo>
                    <a:pt x="1518" y="477"/>
                  </a:lnTo>
                  <a:lnTo>
                    <a:pt x="1518" y="550"/>
                  </a:lnTo>
                  <a:lnTo>
                    <a:pt x="1518" y="616"/>
                  </a:lnTo>
                  <a:lnTo>
                    <a:pt x="1518" y="720"/>
                  </a:lnTo>
                  <a:lnTo>
                    <a:pt x="1518" y="725"/>
                  </a:lnTo>
                  <a:lnTo>
                    <a:pt x="1518" y="727"/>
                  </a:lnTo>
                  <a:lnTo>
                    <a:pt x="1518" y="724"/>
                  </a:lnTo>
                  <a:lnTo>
                    <a:pt x="1518" y="727"/>
                  </a:lnTo>
                  <a:lnTo>
                    <a:pt x="1518" y="727"/>
                  </a:lnTo>
                  <a:lnTo>
                    <a:pt x="1518" y="732"/>
                  </a:lnTo>
                  <a:lnTo>
                    <a:pt x="1518" y="750"/>
                  </a:lnTo>
                  <a:lnTo>
                    <a:pt x="1518" y="742"/>
                  </a:lnTo>
                  <a:lnTo>
                    <a:pt x="1518" y="757"/>
                  </a:lnTo>
                  <a:lnTo>
                    <a:pt x="1518" y="756"/>
                  </a:lnTo>
                  <a:lnTo>
                    <a:pt x="1518" y="775"/>
                  </a:lnTo>
                  <a:lnTo>
                    <a:pt x="1518" y="781"/>
                  </a:lnTo>
                  <a:lnTo>
                    <a:pt x="1518" y="797"/>
                  </a:lnTo>
                  <a:lnTo>
                    <a:pt x="1518" y="812"/>
                  </a:lnTo>
                  <a:lnTo>
                    <a:pt x="1518" y="830"/>
                  </a:lnTo>
                  <a:lnTo>
                    <a:pt x="1518" y="809"/>
                  </a:lnTo>
                  <a:lnTo>
                    <a:pt x="1518" y="835"/>
                  </a:lnTo>
                  <a:lnTo>
                    <a:pt x="1518" y="830"/>
                  </a:lnTo>
                  <a:lnTo>
                    <a:pt x="1518" y="859"/>
                  </a:lnTo>
                  <a:lnTo>
                    <a:pt x="1518" y="856"/>
                  </a:lnTo>
                  <a:lnTo>
                    <a:pt x="1518" y="867"/>
                  </a:lnTo>
                  <a:lnTo>
                    <a:pt x="1518" y="865"/>
                  </a:lnTo>
                  <a:lnTo>
                    <a:pt x="1518" y="878"/>
                  </a:lnTo>
                  <a:lnTo>
                    <a:pt x="1518" y="906"/>
                  </a:lnTo>
                  <a:lnTo>
                    <a:pt x="1518" y="899"/>
                  </a:lnTo>
                  <a:lnTo>
                    <a:pt x="1518" y="1027"/>
                  </a:lnTo>
                  <a:lnTo>
                    <a:pt x="1518" y="1089"/>
                  </a:lnTo>
                  <a:lnTo>
                    <a:pt x="1518" y="1159"/>
                  </a:lnTo>
                  <a:lnTo>
                    <a:pt x="1518" y="1320"/>
                  </a:lnTo>
                  <a:lnTo>
                    <a:pt x="1515" y="1354"/>
                  </a:lnTo>
                  <a:lnTo>
                    <a:pt x="1506" y="1386"/>
                  </a:lnTo>
                  <a:lnTo>
                    <a:pt x="1492" y="1417"/>
                  </a:lnTo>
                  <a:lnTo>
                    <a:pt x="1473" y="1445"/>
                  </a:lnTo>
                  <a:lnTo>
                    <a:pt x="1448" y="1473"/>
                  </a:lnTo>
                  <a:lnTo>
                    <a:pt x="1420" y="1498"/>
                  </a:lnTo>
                  <a:lnTo>
                    <a:pt x="1388" y="1522"/>
                  </a:lnTo>
                  <a:lnTo>
                    <a:pt x="1351" y="1544"/>
                  </a:lnTo>
                  <a:lnTo>
                    <a:pt x="1312" y="1564"/>
                  </a:lnTo>
                  <a:lnTo>
                    <a:pt x="1270" y="1584"/>
                  </a:lnTo>
                  <a:lnTo>
                    <a:pt x="1224" y="1600"/>
                  </a:lnTo>
                  <a:lnTo>
                    <a:pt x="1178" y="1616"/>
                  </a:lnTo>
                  <a:lnTo>
                    <a:pt x="1128" y="1630"/>
                  </a:lnTo>
                  <a:lnTo>
                    <a:pt x="1078" y="1642"/>
                  </a:lnTo>
                  <a:lnTo>
                    <a:pt x="1025" y="1652"/>
                  </a:lnTo>
                  <a:lnTo>
                    <a:pt x="972" y="1661"/>
                  </a:lnTo>
                  <a:lnTo>
                    <a:pt x="919" y="1667"/>
                  </a:lnTo>
                  <a:lnTo>
                    <a:pt x="865" y="1671"/>
                  </a:lnTo>
                  <a:lnTo>
                    <a:pt x="811" y="1674"/>
                  </a:lnTo>
                  <a:lnTo>
                    <a:pt x="758" y="1675"/>
                  </a:lnTo>
                  <a:lnTo>
                    <a:pt x="706" y="1674"/>
                  </a:lnTo>
                  <a:lnTo>
                    <a:pt x="653" y="1671"/>
                  </a:lnTo>
                  <a:lnTo>
                    <a:pt x="599" y="1667"/>
                  </a:lnTo>
                  <a:lnTo>
                    <a:pt x="545" y="1661"/>
                  </a:lnTo>
                  <a:lnTo>
                    <a:pt x="492" y="1652"/>
                  </a:lnTo>
                  <a:lnTo>
                    <a:pt x="441" y="1642"/>
                  </a:lnTo>
                  <a:lnTo>
                    <a:pt x="390" y="1630"/>
                  </a:lnTo>
                  <a:lnTo>
                    <a:pt x="340" y="1616"/>
                  </a:lnTo>
                  <a:lnTo>
                    <a:pt x="293" y="1600"/>
                  </a:lnTo>
                  <a:lnTo>
                    <a:pt x="248" y="1584"/>
                  </a:lnTo>
                  <a:lnTo>
                    <a:pt x="206" y="1564"/>
                  </a:lnTo>
                  <a:lnTo>
                    <a:pt x="166" y="1544"/>
                  </a:lnTo>
                  <a:lnTo>
                    <a:pt x="130" y="1522"/>
                  </a:lnTo>
                  <a:lnTo>
                    <a:pt x="97" y="1498"/>
                  </a:lnTo>
                  <a:lnTo>
                    <a:pt x="69" y="1473"/>
                  </a:lnTo>
                  <a:lnTo>
                    <a:pt x="45" y="1445"/>
                  </a:lnTo>
                  <a:lnTo>
                    <a:pt x="25" y="1417"/>
                  </a:lnTo>
                  <a:lnTo>
                    <a:pt x="12" y="1386"/>
                  </a:lnTo>
                  <a:lnTo>
                    <a:pt x="3" y="1354"/>
                  </a:lnTo>
                  <a:lnTo>
                    <a:pt x="0" y="1320"/>
                  </a:lnTo>
                  <a:lnTo>
                    <a:pt x="0" y="1159"/>
                  </a:lnTo>
                  <a:lnTo>
                    <a:pt x="0" y="991"/>
                  </a:lnTo>
                  <a:lnTo>
                    <a:pt x="0" y="821"/>
                  </a:lnTo>
                  <a:lnTo>
                    <a:pt x="0" y="650"/>
                  </a:lnTo>
                  <a:lnTo>
                    <a:pt x="0" y="477"/>
                  </a:lnTo>
                  <a:lnTo>
                    <a:pt x="0" y="308"/>
                  </a:lnTo>
                  <a:lnTo>
                    <a:pt x="3" y="276"/>
                  </a:lnTo>
                  <a:lnTo>
                    <a:pt x="12" y="245"/>
                  </a:lnTo>
                  <a:lnTo>
                    <a:pt x="25" y="216"/>
                  </a:lnTo>
                  <a:lnTo>
                    <a:pt x="45" y="189"/>
                  </a:lnTo>
                  <a:lnTo>
                    <a:pt x="69" y="164"/>
                  </a:lnTo>
                  <a:lnTo>
                    <a:pt x="97" y="142"/>
                  </a:lnTo>
                  <a:lnTo>
                    <a:pt x="130" y="120"/>
                  </a:lnTo>
                  <a:lnTo>
                    <a:pt x="166" y="101"/>
                  </a:lnTo>
                  <a:lnTo>
                    <a:pt x="206" y="85"/>
                  </a:lnTo>
                  <a:lnTo>
                    <a:pt x="248" y="69"/>
                  </a:lnTo>
                  <a:lnTo>
                    <a:pt x="293" y="55"/>
                  </a:lnTo>
                  <a:lnTo>
                    <a:pt x="340" y="42"/>
                  </a:lnTo>
                  <a:lnTo>
                    <a:pt x="390" y="32"/>
                  </a:lnTo>
                  <a:lnTo>
                    <a:pt x="441" y="23"/>
                  </a:lnTo>
                  <a:lnTo>
                    <a:pt x="492" y="16"/>
                  </a:lnTo>
                  <a:lnTo>
                    <a:pt x="545" y="10"/>
                  </a:lnTo>
                  <a:lnTo>
                    <a:pt x="599" y="5"/>
                  </a:lnTo>
                  <a:lnTo>
                    <a:pt x="653" y="2"/>
                  </a:lnTo>
                  <a:lnTo>
                    <a:pt x="706" y="0"/>
                  </a:lnTo>
                  <a:lnTo>
                    <a:pt x="758"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C526DD3D-FEC3-4499-8B5B-CAE491AB401F}"/>
                </a:ext>
              </a:extLst>
            </p:cNvPr>
            <p:cNvSpPr>
              <a:spLocks noEditPoints="1"/>
            </p:cNvSpPr>
            <p:nvPr/>
          </p:nvSpPr>
          <p:spPr bwMode="auto">
            <a:xfrm>
              <a:off x="1140104" y="2597406"/>
              <a:ext cx="329607" cy="370808"/>
            </a:xfrm>
            <a:custGeom>
              <a:avLst/>
              <a:gdLst>
                <a:gd name="T0" fmla="*/ 39 w 1293"/>
                <a:gd name="T1" fmla="*/ 790 h 1450"/>
                <a:gd name="T2" fmla="*/ 130 w 1293"/>
                <a:gd name="T3" fmla="*/ 828 h 1450"/>
                <a:gd name="T4" fmla="*/ 233 w 1293"/>
                <a:gd name="T5" fmla="*/ 858 h 1450"/>
                <a:gd name="T6" fmla="*/ 348 w 1293"/>
                <a:gd name="T7" fmla="*/ 879 h 1450"/>
                <a:gd name="T8" fmla="*/ 466 w 1293"/>
                <a:gd name="T9" fmla="*/ 893 h 1450"/>
                <a:gd name="T10" fmla="*/ 587 w 1293"/>
                <a:gd name="T11" fmla="*/ 899 h 1450"/>
                <a:gd name="T12" fmla="*/ 707 w 1293"/>
                <a:gd name="T13" fmla="*/ 899 h 1450"/>
                <a:gd name="T14" fmla="*/ 827 w 1293"/>
                <a:gd name="T15" fmla="*/ 893 h 1450"/>
                <a:gd name="T16" fmla="*/ 946 w 1293"/>
                <a:gd name="T17" fmla="*/ 879 h 1450"/>
                <a:gd name="T18" fmla="*/ 1061 w 1293"/>
                <a:gd name="T19" fmla="*/ 858 h 1450"/>
                <a:gd name="T20" fmla="*/ 1164 w 1293"/>
                <a:gd name="T21" fmla="*/ 828 h 1450"/>
                <a:gd name="T22" fmla="*/ 1255 w 1293"/>
                <a:gd name="T23" fmla="*/ 790 h 1450"/>
                <a:gd name="T24" fmla="*/ 1293 w 1293"/>
                <a:gd name="T25" fmla="*/ 1208 h 1450"/>
                <a:gd name="T26" fmla="*/ 1278 w 1293"/>
                <a:gd name="T27" fmla="*/ 1253 h 1450"/>
                <a:gd name="T28" fmla="*/ 1236 w 1293"/>
                <a:gd name="T29" fmla="*/ 1298 h 1450"/>
                <a:gd name="T30" fmla="*/ 1168 w 1293"/>
                <a:gd name="T31" fmla="*/ 1341 h 1450"/>
                <a:gd name="T32" fmla="*/ 1080 w 1293"/>
                <a:gd name="T33" fmla="*/ 1380 h 1450"/>
                <a:gd name="T34" fmla="*/ 973 w 1293"/>
                <a:gd name="T35" fmla="*/ 1412 h 1450"/>
                <a:gd name="T36" fmla="*/ 851 w 1293"/>
                <a:gd name="T37" fmla="*/ 1436 h 1450"/>
                <a:gd name="T38" fmla="*/ 717 w 1293"/>
                <a:gd name="T39" fmla="*/ 1449 h 1450"/>
                <a:gd name="T40" fmla="*/ 577 w 1293"/>
                <a:gd name="T41" fmla="*/ 1449 h 1450"/>
                <a:gd name="T42" fmla="*/ 443 w 1293"/>
                <a:gd name="T43" fmla="*/ 1436 h 1450"/>
                <a:gd name="T44" fmla="*/ 320 w 1293"/>
                <a:gd name="T45" fmla="*/ 1412 h 1450"/>
                <a:gd name="T46" fmla="*/ 213 w 1293"/>
                <a:gd name="T47" fmla="*/ 1380 h 1450"/>
                <a:gd name="T48" fmla="*/ 125 w 1293"/>
                <a:gd name="T49" fmla="*/ 1341 h 1450"/>
                <a:gd name="T50" fmla="*/ 58 w 1293"/>
                <a:gd name="T51" fmla="*/ 1298 h 1450"/>
                <a:gd name="T52" fmla="*/ 15 w 1293"/>
                <a:gd name="T53" fmla="*/ 1253 h 1450"/>
                <a:gd name="T54" fmla="*/ 0 w 1293"/>
                <a:gd name="T55" fmla="*/ 1208 h 1450"/>
                <a:gd name="T56" fmla="*/ 646 w 1293"/>
                <a:gd name="T57" fmla="*/ 0 h 1450"/>
                <a:gd name="T58" fmla="*/ 786 w 1293"/>
                <a:gd name="T59" fmla="*/ 4 h 1450"/>
                <a:gd name="T60" fmla="*/ 914 w 1293"/>
                <a:gd name="T61" fmla="*/ 18 h 1450"/>
                <a:gd name="T62" fmla="*/ 1029 w 1293"/>
                <a:gd name="T63" fmla="*/ 38 h 1450"/>
                <a:gd name="T64" fmla="*/ 1127 w 1293"/>
                <a:gd name="T65" fmla="*/ 65 h 1450"/>
                <a:gd name="T66" fmla="*/ 1205 w 1293"/>
                <a:gd name="T67" fmla="*/ 97 h 1450"/>
                <a:gd name="T68" fmla="*/ 1260 w 1293"/>
                <a:gd name="T69" fmla="*/ 134 h 1450"/>
                <a:gd name="T70" fmla="*/ 1290 w 1293"/>
                <a:gd name="T71" fmla="*/ 175 h 1450"/>
                <a:gd name="T72" fmla="*/ 1290 w 1293"/>
                <a:gd name="T73" fmla="*/ 219 h 1450"/>
                <a:gd name="T74" fmla="*/ 1260 w 1293"/>
                <a:gd name="T75" fmla="*/ 259 h 1450"/>
                <a:gd name="T76" fmla="*/ 1205 w 1293"/>
                <a:gd name="T77" fmla="*/ 296 h 1450"/>
                <a:gd name="T78" fmla="*/ 1127 w 1293"/>
                <a:gd name="T79" fmla="*/ 329 h 1450"/>
                <a:gd name="T80" fmla="*/ 1029 w 1293"/>
                <a:gd name="T81" fmla="*/ 356 h 1450"/>
                <a:gd name="T82" fmla="*/ 914 w 1293"/>
                <a:gd name="T83" fmla="*/ 376 h 1450"/>
                <a:gd name="T84" fmla="*/ 786 w 1293"/>
                <a:gd name="T85" fmla="*/ 389 h 1450"/>
                <a:gd name="T86" fmla="*/ 646 w 1293"/>
                <a:gd name="T87" fmla="*/ 394 h 1450"/>
                <a:gd name="T88" fmla="*/ 508 w 1293"/>
                <a:gd name="T89" fmla="*/ 389 h 1450"/>
                <a:gd name="T90" fmla="*/ 380 w 1293"/>
                <a:gd name="T91" fmla="*/ 376 h 1450"/>
                <a:gd name="T92" fmla="*/ 265 w 1293"/>
                <a:gd name="T93" fmla="*/ 356 h 1450"/>
                <a:gd name="T94" fmla="*/ 167 w 1293"/>
                <a:gd name="T95" fmla="*/ 329 h 1450"/>
                <a:gd name="T96" fmla="*/ 89 w 1293"/>
                <a:gd name="T97" fmla="*/ 296 h 1450"/>
                <a:gd name="T98" fmla="*/ 33 w 1293"/>
                <a:gd name="T99" fmla="*/ 259 h 1450"/>
                <a:gd name="T100" fmla="*/ 4 w 1293"/>
                <a:gd name="T101" fmla="*/ 219 h 1450"/>
                <a:gd name="T102" fmla="*/ 4 w 1293"/>
                <a:gd name="T103" fmla="*/ 175 h 1450"/>
                <a:gd name="T104" fmla="*/ 33 w 1293"/>
                <a:gd name="T105" fmla="*/ 134 h 1450"/>
                <a:gd name="T106" fmla="*/ 89 w 1293"/>
                <a:gd name="T107" fmla="*/ 97 h 1450"/>
                <a:gd name="T108" fmla="*/ 167 w 1293"/>
                <a:gd name="T109" fmla="*/ 65 h 1450"/>
                <a:gd name="T110" fmla="*/ 265 w 1293"/>
                <a:gd name="T111" fmla="*/ 38 h 1450"/>
                <a:gd name="T112" fmla="*/ 380 w 1293"/>
                <a:gd name="T113" fmla="*/ 18 h 1450"/>
                <a:gd name="T114" fmla="*/ 508 w 1293"/>
                <a:gd name="T115" fmla="*/ 4 h 1450"/>
                <a:gd name="T116" fmla="*/ 646 w 1293"/>
                <a:gd name="T117" fmla="*/ 0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3" h="1450">
                  <a:moveTo>
                    <a:pt x="0" y="767"/>
                  </a:moveTo>
                  <a:lnTo>
                    <a:pt x="39" y="790"/>
                  </a:lnTo>
                  <a:lnTo>
                    <a:pt x="82" y="810"/>
                  </a:lnTo>
                  <a:lnTo>
                    <a:pt x="130" y="828"/>
                  </a:lnTo>
                  <a:lnTo>
                    <a:pt x="180" y="844"/>
                  </a:lnTo>
                  <a:lnTo>
                    <a:pt x="233" y="858"/>
                  </a:lnTo>
                  <a:lnTo>
                    <a:pt x="289" y="869"/>
                  </a:lnTo>
                  <a:lnTo>
                    <a:pt x="348" y="879"/>
                  </a:lnTo>
                  <a:lnTo>
                    <a:pt x="407" y="886"/>
                  </a:lnTo>
                  <a:lnTo>
                    <a:pt x="466" y="893"/>
                  </a:lnTo>
                  <a:lnTo>
                    <a:pt x="527" y="897"/>
                  </a:lnTo>
                  <a:lnTo>
                    <a:pt x="587" y="899"/>
                  </a:lnTo>
                  <a:lnTo>
                    <a:pt x="646" y="900"/>
                  </a:lnTo>
                  <a:lnTo>
                    <a:pt x="707" y="899"/>
                  </a:lnTo>
                  <a:lnTo>
                    <a:pt x="767" y="897"/>
                  </a:lnTo>
                  <a:lnTo>
                    <a:pt x="827" y="893"/>
                  </a:lnTo>
                  <a:lnTo>
                    <a:pt x="887" y="886"/>
                  </a:lnTo>
                  <a:lnTo>
                    <a:pt x="946" y="879"/>
                  </a:lnTo>
                  <a:lnTo>
                    <a:pt x="1005" y="869"/>
                  </a:lnTo>
                  <a:lnTo>
                    <a:pt x="1061" y="858"/>
                  </a:lnTo>
                  <a:lnTo>
                    <a:pt x="1113" y="844"/>
                  </a:lnTo>
                  <a:lnTo>
                    <a:pt x="1164" y="828"/>
                  </a:lnTo>
                  <a:lnTo>
                    <a:pt x="1212" y="810"/>
                  </a:lnTo>
                  <a:lnTo>
                    <a:pt x="1255" y="790"/>
                  </a:lnTo>
                  <a:lnTo>
                    <a:pt x="1293" y="767"/>
                  </a:lnTo>
                  <a:lnTo>
                    <a:pt x="1293" y="1208"/>
                  </a:lnTo>
                  <a:lnTo>
                    <a:pt x="1290" y="1231"/>
                  </a:lnTo>
                  <a:lnTo>
                    <a:pt x="1278" y="1253"/>
                  </a:lnTo>
                  <a:lnTo>
                    <a:pt x="1260" y="1276"/>
                  </a:lnTo>
                  <a:lnTo>
                    <a:pt x="1236" y="1298"/>
                  </a:lnTo>
                  <a:lnTo>
                    <a:pt x="1205" y="1319"/>
                  </a:lnTo>
                  <a:lnTo>
                    <a:pt x="1168" y="1341"/>
                  </a:lnTo>
                  <a:lnTo>
                    <a:pt x="1127" y="1361"/>
                  </a:lnTo>
                  <a:lnTo>
                    <a:pt x="1080" y="1380"/>
                  </a:lnTo>
                  <a:lnTo>
                    <a:pt x="1029" y="1397"/>
                  </a:lnTo>
                  <a:lnTo>
                    <a:pt x="973" y="1412"/>
                  </a:lnTo>
                  <a:lnTo>
                    <a:pt x="914" y="1425"/>
                  </a:lnTo>
                  <a:lnTo>
                    <a:pt x="851" y="1436"/>
                  </a:lnTo>
                  <a:lnTo>
                    <a:pt x="786" y="1444"/>
                  </a:lnTo>
                  <a:lnTo>
                    <a:pt x="717" y="1449"/>
                  </a:lnTo>
                  <a:lnTo>
                    <a:pt x="646" y="1450"/>
                  </a:lnTo>
                  <a:lnTo>
                    <a:pt x="577" y="1449"/>
                  </a:lnTo>
                  <a:lnTo>
                    <a:pt x="508" y="1444"/>
                  </a:lnTo>
                  <a:lnTo>
                    <a:pt x="443" y="1436"/>
                  </a:lnTo>
                  <a:lnTo>
                    <a:pt x="380" y="1425"/>
                  </a:lnTo>
                  <a:lnTo>
                    <a:pt x="320" y="1412"/>
                  </a:lnTo>
                  <a:lnTo>
                    <a:pt x="265" y="1397"/>
                  </a:lnTo>
                  <a:lnTo>
                    <a:pt x="213" y="1380"/>
                  </a:lnTo>
                  <a:lnTo>
                    <a:pt x="167" y="1361"/>
                  </a:lnTo>
                  <a:lnTo>
                    <a:pt x="125" y="1341"/>
                  </a:lnTo>
                  <a:lnTo>
                    <a:pt x="89" y="1319"/>
                  </a:lnTo>
                  <a:lnTo>
                    <a:pt x="58" y="1298"/>
                  </a:lnTo>
                  <a:lnTo>
                    <a:pt x="33" y="1276"/>
                  </a:lnTo>
                  <a:lnTo>
                    <a:pt x="15" y="1253"/>
                  </a:lnTo>
                  <a:lnTo>
                    <a:pt x="4" y="1231"/>
                  </a:lnTo>
                  <a:lnTo>
                    <a:pt x="0" y="1208"/>
                  </a:lnTo>
                  <a:lnTo>
                    <a:pt x="0" y="767"/>
                  </a:lnTo>
                  <a:close/>
                  <a:moveTo>
                    <a:pt x="646" y="0"/>
                  </a:moveTo>
                  <a:lnTo>
                    <a:pt x="717" y="1"/>
                  </a:lnTo>
                  <a:lnTo>
                    <a:pt x="786" y="4"/>
                  </a:lnTo>
                  <a:lnTo>
                    <a:pt x="851" y="11"/>
                  </a:lnTo>
                  <a:lnTo>
                    <a:pt x="914" y="18"/>
                  </a:lnTo>
                  <a:lnTo>
                    <a:pt x="973" y="26"/>
                  </a:lnTo>
                  <a:lnTo>
                    <a:pt x="1029" y="38"/>
                  </a:lnTo>
                  <a:lnTo>
                    <a:pt x="1080" y="51"/>
                  </a:lnTo>
                  <a:lnTo>
                    <a:pt x="1127" y="65"/>
                  </a:lnTo>
                  <a:lnTo>
                    <a:pt x="1168" y="80"/>
                  </a:lnTo>
                  <a:lnTo>
                    <a:pt x="1205" y="97"/>
                  </a:lnTo>
                  <a:lnTo>
                    <a:pt x="1236" y="115"/>
                  </a:lnTo>
                  <a:lnTo>
                    <a:pt x="1260" y="134"/>
                  </a:lnTo>
                  <a:lnTo>
                    <a:pt x="1278" y="154"/>
                  </a:lnTo>
                  <a:lnTo>
                    <a:pt x="1290" y="175"/>
                  </a:lnTo>
                  <a:lnTo>
                    <a:pt x="1293" y="196"/>
                  </a:lnTo>
                  <a:lnTo>
                    <a:pt x="1290" y="219"/>
                  </a:lnTo>
                  <a:lnTo>
                    <a:pt x="1278" y="239"/>
                  </a:lnTo>
                  <a:lnTo>
                    <a:pt x="1260" y="259"/>
                  </a:lnTo>
                  <a:lnTo>
                    <a:pt x="1236" y="278"/>
                  </a:lnTo>
                  <a:lnTo>
                    <a:pt x="1205" y="296"/>
                  </a:lnTo>
                  <a:lnTo>
                    <a:pt x="1168" y="313"/>
                  </a:lnTo>
                  <a:lnTo>
                    <a:pt x="1127" y="329"/>
                  </a:lnTo>
                  <a:lnTo>
                    <a:pt x="1080" y="343"/>
                  </a:lnTo>
                  <a:lnTo>
                    <a:pt x="1029" y="356"/>
                  </a:lnTo>
                  <a:lnTo>
                    <a:pt x="973" y="367"/>
                  </a:lnTo>
                  <a:lnTo>
                    <a:pt x="914" y="376"/>
                  </a:lnTo>
                  <a:lnTo>
                    <a:pt x="851" y="383"/>
                  </a:lnTo>
                  <a:lnTo>
                    <a:pt x="786" y="389"/>
                  </a:lnTo>
                  <a:lnTo>
                    <a:pt x="717" y="393"/>
                  </a:lnTo>
                  <a:lnTo>
                    <a:pt x="646" y="394"/>
                  </a:lnTo>
                  <a:lnTo>
                    <a:pt x="577" y="393"/>
                  </a:lnTo>
                  <a:lnTo>
                    <a:pt x="508" y="389"/>
                  </a:lnTo>
                  <a:lnTo>
                    <a:pt x="443" y="383"/>
                  </a:lnTo>
                  <a:lnTo>
                    <a:pt x="380" y="376"/>
                  </a:lnTo>
                  <a:lnTo>
                    <a:pt x="320" y="367"/>
                  </a:lnTo>
                  <a:lnTo>
                    <a:pt x="265" y="356"/>
                  </a:lnTo>
                  <a:lnTo>
                    <a:pt x="213" y="343"/>
                  </a:lnTo>
                  <a:lnTo>
                    <a:pt x="167" y="329"/>
                  </a:lnTo>
                  <a:lnTo>
                    <a:pt x="125" y="313"/>
                  </a:lnTo>
                  <a:lnTo>
                    <a:pt x="89" y="296"/>
                  </a:lnTo>
                  <a:lnTo>
                    <a:pt x="58" y="278"/>
                  </a:lnTo>
                  <a:lnTo>
                    <a:pt x="33" y="259"/>
                  </a:lnTo>
                  <a:lnTo>
                    <a:pt x="15" y="239"/>
                  </a:lnTo>
                  <a:lnTo>
                    <a:pt x="4" y="219"/>
                  </a:lnTo>
                  <a:lnTo>
                    <a:pt x="0" y="196"/>
                  </a:lnTo>
                  <a:lnTo>
                    <a:pt x="4" y="175"/>
                  </a:lnTo>
                  <a:lnTo>
                    <a:pt x="15" y="154"/>
                  </a:lnTo>
                  <a:lnTo>
                    <a:pt x="33" y="134"/>
                  </a:lnTo>
                  <a:lnTo>
                    <a:pt x="58" y="115"/>
                  </a:lnTo>
                  <a:lnTo>
                    <a:pt x="89" y="97"/>
                  </a:lnTo>
                  <a:lnTo>
                    <a:pt x="125" y="80"/>
                  </a:lnTo>
                  <a:lnTo>
                    <a:pt x="167" y="65"/>
                  </a:lnTo>
                  <a:lnTo>
                    <a:pt x="213" y="51"/>
                  </a:lnTo>
                  <a:lnTo>
                    <a:pt x="265" y="38"/>
                  </a:lnTo>
                  <a:lnTo>
                    <a:pt x="320" y="26"/>
                  </a:lnTo>
                  <a:lnTo>
                    <a:pt x="380" y="18"/>
                  </a:lnTo>
                  <a:lnTo>
                    <a:pt x="443" y="11"/>
                  </a:lnTo>
                  <a:lnTo>
                    <a:pt x="508" y="4"/>
                  </a:lnTo>
                  <a:lnTo>
                    <a:pt x="577" y="1"/>
                  </a:lnTo>
                  <a:lnTo>
                    <a:pt x="6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5">
              <a:extLst>
                <a:ext uri="{FF2B5EF4-FFF2-40B4-BE49-F238E27FC236}">
                  <a16:creationId xmlns:a16="http://schemas.microsoft.com/office/drawing/2014/main" id="{8F146881-27E9-4844-95FE-363E083AF105}"/>
                </a:ext>
              </a:extLst>
            </p:cNvPr>
            <p:cNvSpPr>
              <a:spLocks/>
            </p:cNvSpPr>
            <p:nvPr/>
          </p:nvSpPr>
          <p:spPr bwMode="auto">
            <a:xfrm>
              <a:off x="1140104" y="2692348"/>
              <a:ext cx="329607" cy="105689"/>
            </a:xfrm>
            <a:custGeom>
              <a:avLst/>
              <a:gdLst>
                <a:gd name="T0" fmla="*/ 0 w 1293"/>
                <a:gd name="T1" fmla="*/ 0 h 413"/>
                <a:gd name="T2" fmla="*/ 39 w 1293"/>
                <a:gd name="T3" fmla="*/ 22 h 413"/>
                <a:gd name="T4" fmla="*/ 82 w 1293"/>
                <a:gd name="T5" fmla="*/ 42 h 413"/>
                <a:gd name="T6" fmla="*/ 129 w 1293"/>
                <a:gd name="T7" fmla="*/ 60 h 413"/>
                <a:gd name="T8" fmla="*/ 180 w 1293"/>
                <a:gd name="T9" fmla="*/ 76 h 413"/>
                <a:gd name="T10" fmla="*/ 233 w 1293"/>
                <a:gd name="T11" fmla="*/ 90 h 413"/>
                <a:gd name="T12" fmla="*/ 289 w 1293"/>
                <a:gd name="T13" fmla="*/ 101 h 413"/>
                <a:gd name="T14" fmla="*/ 346 w 1293"/>
                <a:gd name="T15" fmla="*/ 111 h 413"/>
                <a:gd name="T16" fmla="*/ 406 w 1293"/>
                <a:gd name="T17" fmla="*/ 119 h 413"/>
                <a:gd name="T18" fmla="*/ 466 w 1293"/>
                <a:gd name="T19" fmla="*/ 125 h 413"/>
                <a:gd name="T20" fmla="*/ 527 w 1293"/>
                <a:gd name="T21" fmla="*/ 129 h 413"/>
                <a:gd name="T22" fmla="*/ 587 w 1293"/>
                <a:gd name="T23" fmla="*/ 131 h 413"/>
                <a:gd name="T24" fmla="*/ 646 w 1293"/>
                <a:gd name="T25" fmla="*/ 132 h 413"/>
                <a:gd name="T26" fmla="*/ 707 w 1293"/>
                <a:gd name="T27" fmla="*/ 131 h 413"/>
                <a:gd name="T28" fmla="*/ 767 w 1293"/>
                <a:gd name="T29" fmla="*/ 129 h 413"/>
                <a:gd name="T30" fmla="*/ 827 w 1293"/>
                <a:gd name="T31" fmla="*/ 125 h 413"/>
                <a:gd name="T32" fmla="*/ 887 w 1293"/>
                <a:gd name="T33" fmla="*/ 119 h 413"/>
                <a:gd name="T34" fmla="*/ 946 w 1293"/>
                <a:gd name="T35" fmla="*/ 111 h 413"/>
                <a:gd name="T36" fmla="*/ 1005 w 1293"/>
                <a:gd name="T37" fmla="*/ 101 h 413"/>
                <a:gd name="T38" fmla="*/ 1061 w 1293"/>
                <a:gd name="T39" fmla="*/ 90 h 413"/>
                <a:gd name="T40" fmla="*/ 1113 w 1293"/>
                <a:gd name="T41" fmla="*/ 76 h 413"/>
                <a:gd name="T42" fmla="*/ 1164 w 1293"/>
                <a:gd name="T43" fmla="*/ 60 h 413"/>
                <a:gd name="T44" fmla="*/ 1212 w 1293"/>
                <a:gd name="T45" fmla="*/ 42 h 413"/>
                <a:gd name="T46" fmla="*/ 1255 w 1293"/>
                <a:gd name="T47" fmla="*/ 22 h 413"/>
                <a:gd name="T48" fmla="*/ 1293 w 1293"/>
                <a:gd name="T49" fmla="*/ 0 h 413"/>
                <a:gd name="T50" fmla="*/ 1293 w 1293"/>
                <a:gd name="T51" fmla="*/ 281 h 413"/>
                <a:gd name="T52" fmla="*/ 1255 w 1293"/>
                <a:gd name="T53" fmla="*/ 303 h 413"/>
                <a:gd name="T54" fmla="*/ 1212 w 1293"/>
                <a:gd name="T55" fmla="*/ 324 h 413"/>
                <a:gd name="T56" fmla="*/ 1164 w 1293"/>
                <a:gd name="T57" fmla="*/ 341 h 413"/>
                <a:gd name="T58" fmla="*/ 1113 w 1293"/>
                <a:gd name="T59" fmla="*/ 357 h 413"/>
                <a:gd name="T60" fmla="*/ 1061 w 1293"/>
                <a:gd name="T61" fmla="*/ 371 h 413"/>
                <a:gd name="T62" fmla="*/ 1005 w 1293"/>
                <a:gd name="T63" fmla="*/ 382 h 413"/>
                <a:gd name="T64" fmla="*/ 946 w 1293"/>
                <a:gd name="T65" fmla="*/ 392 h 413"/>
                <a:gd name="T66" fmla="*/ 887 w 1293"/>
                <a:gd name="T67" fmla="*/ 400 h 413"/>
                <a:gd name="T68" fmla="*/ 827 w 1293"/>
                <a:gd name="T69" fmla="*/ 406 h 413"/>
                <a:gd name="T70" fmla="*/ 767 w 1293"/>
                <a:gd name="T71" fmla="*/ 410 h 413"/>
                <a:gd name="T72" fmla="*/ 707 w 1293"/>
                <a:gd name="T73" fmla="*/ 412 h 413"/>
                <a:gd name="T74" fmla="*/ 646 w 1293"/>
                <a:gd name="T75" fmla="*/ 413 h 413"/>
                <a:gd name="T76" fmla="*/ 587 w 1293"/>
                <a:gd name="T77" fmla="*/ 412 h 413"/>
                <a:gd name="T78" fmla="*/ 527 w 1293"/>
                <a:gd name="T79" fmla="*/ 410 h 413"/>
                <a:gd name="T80" fmla="*/ 466 w 1293"/>
                <a:gd name="T81" fmla="*/ 406 h 413"/>
                <a:gd name="T82" fmla="*/ 407 w 1293"/>
                <a:gd name="T83" fmla="*/ 400 h 413"/>
                <a:gd name="T84" fmla="*/ 348 w 1293"/>
                <a:gd name="T85" fmla="*/ 392 h 413"/>
                <a:gd name="T86" fmla="*/ 289 w 1293"/>
                <a:gd name="T87" fmla="*/ 382 h 413"/>
                <a:gd name="T88" fmla="*/ 233 w 1293"/>
                <a:gd name="T89" fmla="*/ 371 h 413"/>
                <a:gd name="T90" fmla="*/ 180 w 1293"/>
                <a:gd name="T91" fmla="*/ 357 h 413"/>
                <a:gd name="T92" fmla="*/ 130 w 1293"/>
                <a:gd name="T93" fmla="*/ 341 h 413"/>
                <a:gd name="T94" fmla="*/ 82 w 1293"/>
                <a:gd name="T95" fmla="*/ 324 h 413"/>
                <a:gd name="T96" fmla="*/ 39 w 1293"/>
                <a:gd name="T97" fmla="*/ 303 h 413"/>
                <a:gd name="T98" fmla="*/ 0 w 1293"/>
                <a:gd name="T99" fmla="*/ 281 h 413"/>
                <a:gd name="T100" fmla="*/ 0 w 1293"/>
                <a:gd name="T101"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3" h="413">
                  <a:moveTo>
                    <a:pt x="0" y="0"/>
                  </a:moveTo>
                  <a:lnTo>
                    <a:pt x="39" y="22"/>
                  </a:lnTo>
                  <a:lnTo>
                    <a:pt x="82" y="42"/>
                  </a:lnTo>
                  <a:lnTo>
                    <a:pt x="129" y="60"/>
                  </a:lnTo>
                  <a:lnTo>
                    <a:pt x="180" y="76"/>
                  </a:lnTo>
                  <a:lnTo>
                    <a:pt x="233" y="90"/>
                  </a:lnTo>
                  <a:lnTo>
                    <a:pt x="289" y="101"/>
                  </a:lnTo>
                  <a:lnTo>
                    <a:pt x="346" y="111"/>
                  </a:lnTo>
                  <a:lnTo>
                    <a:pt x="406" y="119"/>
                  </a:lnTo>
                  <a:lnTo>
                    <a:pt x="466" y="125"/>
                  </a:lnTo>
                  <a:lnTo>
                    <a:pt x="527" y="129"/>
                  </a:lnTo>
                  <a:lnTo>
                    <a:pt x="587" y="131"/>
                  </a:lnTo>
                  <a:lnTo>
                    <a:pt x="646" y="132"/>
                  </a:lnTo>
                  <a:lnTo>
                    <a:pt x="707" y="131"/>
                  </a:lnTo>
                  <a:lnTo>
                    <a:pt x="767" y="129"/>
                  </a:lnTo>
                  <a:lnTo>
                    <a:pt x="827" y="125"/>
                  </a:lnTo>
                  <a:lnTo>
                    <a:pt x="887" y="119"/>
                  </a:lnTo>
                  <a:lnTo>
                    <a:pt x="946" y="111"/>
                  </a:lnTo>
                  <a:lnTo>
                    <a:pt x="1005" y="101"/>
                  </a:lnTo>
                  <a:lnTo>
                    <a:pt x="1061" y="90"/>
                  </a:lnTo>
                  <a:lnTo>
                    <a:pt x="1113" y="76"/>
                  </a:lnTo>
                  <a:lnTo>
                    <a:pt x="1164" y="60"/>
                  </a:lnTo>
                  <a:lnTo>
                    <a:pt x="1212" y="42"/>
                  </a:lnTo>
                  <a:lnTo>
                    <a:pt x="1255" y="22"/>
                  </a:lnTo>
                  <a:lnTo>
                    <a:pt x="1293" y="0"/>
                  </a:lnTo>
                  <a:lnTo>
                    <a:pt x="1293" y="281"/>
                  </a:lnTo>
                  <a:lnTo>
                    <a:pt x="1255" y="303"/>
                  </a:lnTo>
                  <a:lnTo>
                    <a:pt x="1212" y="324"/>
                  </a:lnTo>
                  <a:lnTo>
                    <a:pt x="1164" y="341"/>
                  </a:lnTo>
                  <a:lnTo>
                    <a:pt x="1113" y="357"/>
                  </a:lnTo>
                  <a:lnTo>
                    <a:pt x="1061" y="371"/>
                  </a:lnTo>
                  <a:lnTo>
                    <a:pt x="1005" y="382"/>
                  </a:lnTo>
                  <a:lnTo>
                    <a:pt x="946" y="392"/>
                  </a:lnTo>
                  <a:lnTo>
                    <a:pt x="887" y="400"/>
                  </a:lnTo>
                  <a:lnTo>
                    <a:pt x="827" y="406"/>
                  </a:lnTo>
                  <a:lnTo>
                    <a:pt x="767" y="410"/>
                  </a:lnTo>
                  <a:lnTo>
                    <a:pt x="707" y="412"/>
                  </a:lnTo>
                  <a:lnTo>
                    <a:pt x="646" y="413"/>
                  </a:lnTo>
                  <a:lnTo>
                    <a:pt x="587" y="412"/>
                  </a:lnTo>
                  <a:lnTo>
                    <a:pt x="527" y="410"/>
                  </a:lnTo>
                  <a:lnTo>
                    <a:pt x="466" y="406"/>
                  </a:lnTo>
                  <a:lnTo>
                    <a:pt x="407" y="400"/>
                  </a:lnTo>
                  <a:lnTo>
                    <a:pt x="348" y="392"/>
                  </a:lnTo>
                  <a:lnTo>
                    <a:pt x="289" y="382"/>
                  </a:lnTo>
                  <a:lnTo>
                    <a:pt x="233" y="371"/>
                  </a:lnTo>
                  <a:lnTo>
                    <a:pt x="180" y="357"/>
                  </a:lnTo>
                  <a:lnTo>
                    <a:pt x="130" y="341"/>
                  </a:lnTo>
                  <a:lnTo>
                    <a:pt x="82" y="324"/>
                  </a:lnTo>
                  <a:lnTo>
                    <a:pt x="39" y="303"/>
                  </a:lnTo>
                  <a:lnTo>
                    <a:pt x="0" y="281"/>
                  </a:lnTo>
                  <a:lnTo>
                    <a:pt x="0"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717AD053-51A9-4A54-9EFB-898232901925}"/>
              </a:ext>
            </a:extLst>
          </p:cNvPr>
          <p:cNvGrpSpPr>
            <a:grpSpLocks noChangeAspect="1"/>
          </p:cNvGrpSpPr>
          <p:nvPr/>
        </p:nvGrpSpPr>
        <p:grpSpPr>
          <a:xfrm>
            <a:off x="8800988" y="5569031"/>
            <a:ext cx="880434" cy="701086"/>
            <a:chOff x="5129647" y="2502696"/>
            <a:chExt cx="571181" cy="454829"/>
          </a:xfrm>
        </p:grpSpPr>
        <p:sp useBgFill="1">
          <p:nvSpPr>
            <p:cNvPr id="67" name="Freeform 13">
              <a:extLst>
                <a:ext uri="{FF2B5EF4-FFF2-40B4-BE49-F238E27FC236}">
                  <a16:creationId xmlns:a16="http://schemas.microsoft.com/office/drawing/2014/main" id="{868151D1-92DE-4603-AF00-F93CD99EB69B}"/>
                </a:ext>
              </a:extLst>
            </p:cNvPr>
            <p:cNvSpPr>
              <a:spLocks/>
            </p:cNvSpPr>
            <p:nvPr/>
          </p:nvSpPr>
          <p:spPr bwMode="auto">
            <a:xfrm>
              <a:off x="5129647" y="2502696"/>
              <a:ext cx="571181" cy="454829"/>
            </a:xfrm>
            <a:custGeom>
              <a:avLst/>
              <a:gdLst>
                <a:gd name="T0" fmla="*/ 2014 w 2266"/>
                <a:gd name="T1" fmla="*/ 0 h 1800"/>
                <a:gd name="T2" fmla="*/ 2094 w 2266"/>
                <a:gd name="T3" fmla="*/ 14 h 1800"/>
                <a:gd name="T4" fmla="*/ 2163 w 2266"/>
                <a:gd name="T5" fmla="*/ 49 h 1800"/>
                <a:gd name="T6" fmla="*/ 2217 w 2266"/>
                <a:gd name="T7" fmla="*/ 104 h 1800"/>
                <a:gd name="T8" fmla="*/ 2253 w 2266"/>
                <a:gd name="T9" fmla="*/ 172 h 1800"/>
                <a:gd name="T10" fmla="*/ 2266 w 2266"/>
                <a:gd name="T11" fmla="*/ 251 h 1800"/>
                <a:gd name="T12" fmla="*/ 2263 w 2266"/>
                <a:gd name="T13" fmla="*/ 1264 h 1800"/>
                <a:gd name="T14" fmla="*/ 2238 w 2266"/>
                <a:gd name="T15" fmla="*/ 1339 h 1800"/>
                <a:gd name="T16" fmla="*/ 2192 w 2266"/>
                <a:gd name="T17" fmla="*/ 1402 h 1800"/>
                <a:gd name="T18" fmla="*/ 2130 w 2266"/>
                <a:gd name="T19" fmla="*/ 1447 h 1800"/>
                <a:gd name="T20" fmla="*/ 2056 w 2266"/>
                <a:gd name="T21" fmla="*/ 1473 h 1800"/>
                <a:gd name="T22" fmla="*/ 1572 w 2266"/>
                <a:gd name="T23" fmla="*/ 1476 h 1800"/>
                <a:gd name="T24" fmla="*/ 1606 w 2266"/>
                <a:gd name="T25" fmla="*/ 1489 h 1800"/>
                <a:gd name="T26" fmla="*/ 1666 w 2266"/>
                <a:gd name="T27" fmla="*/ 1517 h 1800"/>
                <a:gd name="T28" fmla="*/ 1713 w 2266"/>
                <a:gd name="T29" fmla="*/ 1561 h 1800"/>
                <a:gd name="T30" fmla="*/ 1745 w 2266"/>
                <a:gd name="T31" fmla="*/ 1619 h 1800"/>
                <a:gd name="T32" fmla="*/ 1757 w 2266"/>
                <a:gd name="T33" fmla="*/ 1687 h 1800"/>
                <a:gd name="T34" fmla="*/ 1745 w 2266"/>
                <a:gd name="T35" fmla="*/ 1737 h 1800"/>
                <a:gd name="T36" fmla="*/ 1714 w 2266"/>
                <a:gd name="T37" fmla="*/ 1775 h 1800"/>
                <a:gd name="T38" fmla="*/ 1670 w 2266"/>
                <a:gd name="T39" fmla="*/ 1797 h 1800"/>
                <a:gd name="T40" fmla="*/ 903 w 2266"/>
                <a:gd name="T41" fmla="*/ 1800 h 1800"/>
                <a:gd name="T42" fmla="*/ 855 w 2266"/>
                <a:gd name="T43" fmla="*/ 1788 h 1800"/>
                <a:gd name="T44" fmla="*/ 818 w 2266"/>
                <a:gd name="T45" fmla="*/ 1759 h 1800"/>
                <a:gd name="T46" fmla="*/ 784 w 2266"/>
                <a:gd name="T47" fmla="*/ 1759 h 1800"/>
                <a:gd name="T48" fmla="*/ 734 w 2266"/>
                <a:gd name="T49" fmla="*/ 1788 h 1800"/>
                <a:gd name="T50" fmla="*/ 675 w 2266"/>
                <a:gd name="T51" fmla="*/ 1800 h 1800"/>
                <a:gd name="T52" fmla="*/ 138 w 2266"/>
                <a:gd name="T53" fmla="*/ 1797 h 1800"/>
                <a:gd name="T54" fmla="*/ 84 w 2266"/>
                <a:gd name="T55" fmla="*/ 1777 h 1800"/>
                <a:gd name="T56" fmla="*/ 40 w 2266"/>
                <a:gd name="T57" fmla="*/ 1740 h 1800"/>
                <a:gd name="T58" fmla="*/ 11 w 2266"/>
                <a:gd name="T59" fmla="*/ 1690 h 1800"/>
                <a:gd name="T60" fmla="*/ 0 w 2266"/>
                <a:gd name="T61" fmla="*/ 1631 h 1800"/>
                <a:gd name="T62" fmla="*/ 3 w 2266"/>
                <a:gd name="T63" fmla="*/ 644 h 1800"/>
                <a:gd name="T64" fmla="*/ 23 w 2266"/>
                <a:gd name="T65" fmla="*/ 590 h 1800"/>
                <a:gd name="T66" fmla="*/ 60 w 2266"/>
                <a:gd name="T67" fmla="*/ 546 h 1800"/>
                <a:gd name="T68" fmla="*/ 110 w 2266"/>
                <a:gd name="T69" fmla="*/ 517 h 1800"/>
                <a:gd name="T70" fmla="*/ 169 w 2266"/>
                <a:gd name="T71" fmla="*/ 506 h 1800"/>
                <a:gd name="T72" fmla="*/ 282 w 2266"/>
                <a:gd name="T73" fmla="*/ 251 h 1800"/>
                <a:gd name="T74" fmla="*/ 295 w 2266"/>
                <a:gd name="T75" fmla="*/ 172 h 1800"/>
                <a:gd name="T76" fmla="*/ 331 w 2266"/>
                <a:gd name="T77" fmla="*/ 104 h 1800"/>
                <a:gd name="T78" fmla="*/ 384 w 2266"/>
                <a:gd name="T79" fmla="*/ 49 h 1800"/>
                <a:gd name="T80" fmla="*/ 453 w 2266"/>
                <a:gd name="T81" fmla="*/ 14 h 1800"/>
                <a:gd name="T82" fmla="*/ 533 w 2266"/>
                <a:gd name="T83" fmla="*/ 0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66" h="1800">
                  <a:moveTo>
                    <a:pt x="533" y="0"/>
                  </a:moveTo>
                  <a:lnTo>
                    <a:pt x="2014" y="0"/>
                  </a:lnTo>
                  <a:lnTo>
                    <a:pt x="2056" y="4"/>
                  </a:lnTo>
                  <a:lnTo>
                    <a:pt x="2094" y="14"/>
                  </a:lnTo>
                  <a:lnTo>
                    <a:pt x="2130" y="29"/>
                  </a:lnTo>
                  <a:lnTo>
                    <a:pt x="2163" y="49"/>
                  </a:lnTo>
                  <a:lnTo>
                    <a:pt x="2192" y="74"/>
                  </a:lnTo>
                  <a:lnTo>
                    <a:pt x="2217" y="104"/>
                  </a:lnTo>
                  <a:lnTo>
                    <a:pt x="2238" y="136"/>
                  </a:lnTo>
                  <a:lnTo>
                    <a:pt x="2253" y="172"/>
                  </a:lnTo>
                  <a:lnTo>
                    <a:pt x="2263" y="211"/>
                  </a:lnTo>
                  <a:lnTo>
                    <a:pt x="2266" y="251"/>
                  </a:lnTo>
                  <a:lnTo>
                    <a:pt x="2266" y="1224"/>
                  </a:lnTo>
                  <a:lnTo>
                    <a:pt x="2263" y="1264"/>
                  </a:lnTo>
                  <a:lnTo>
                    <a:pt x="2253" y="1304"/>
                  </a:lnTo>
                  <a:lnTo>
                    <a:pt x="2238" y="1339"/>
                  </a:lnTo>
                  <a:lnTo>
                    <a:pt x="2217" y="1372"/>
                  </a:lnTo>
                  <a:lnTo>
                    <a:pt x="2192" y="1402"/>
                  </a:lnTo>
                  <a:lnTo>
                    <a:pt x="2163" y="1427"/>
                  </a:lnTo>
                  <a:lnTo>
                    <a:pt x="2130" y="1447"/>
                  </a:lnTo>
                  <a:lnTo>
                    <a:pt x="2094" y="1463"/>
                  </a:lnTo>
                  <a:lnTo>
                    <a:pt x="2056" y="1473"/>
                  </a:lnTo>
                  <a:lnTo>
                    <a:pt x="2014" y="1476"/>
                  </a:lnTo>
                  <a:lnTo>
                    <a:pt x="1572" y="1476"/>
                  </a:lnTo>
                  <a:lnTo>
                    <a:pt x="1572" y="1483"/>
                  </a:lnTo>
                  <a:lnTo>
                    <a:pt x="1606" y="1489"/>
                  </a:lnTo>
                  <a:lnTo>
                    <a:pt x="1636" y="1501"/>
                  </a:lnTo>
                  <a:lnTo>
                    <a:pt x="1666" y="1517"/>
                  </a:lnTo>
                  <a:lnTo>
                    <a:pt x="1691" y="1537"/>
                  </a:lnTo>
                  <a:lnTo>
                    <a:pt x="1713" y="1561"/>
                  </a:lnTo>
                  <a:lnTo>
                    <a:pt x="1731" y="1589"/>
                  </a:lnTo>
                  <a:lnTo>
                    <a:pt x="1745" y="1619"/>
                  </a:lnTo>
                  <a:lnTo>
                    <a:pt x="1754" y="1652"/>
                  </a:lnTo>
                  <a:lnTo>
                    <a:pt x="1757" y="1687"/>
                  </a:lnTo>
                  <a:lnTo>
                    <a:pt x="1754" y="1713"/>
                  </a:lnTo>
                  <a:lnTo>
                    <a:pt x="1745" y="1737"/>
                  </a:lnTo>
                  <a:lnTo>
                    <a:pt x="1732" y="1758"/>
                  </a:lnTo>
                  <a:lnTo>
                    <a:pt x="1714" y="1775"/>
                  </a:lnTo>
                  <a:lnTo>
                    <a:pt x="1693" y="1788"/>
                  </a:lnTo>
                  <a:lnTo>
                    <a:pt x="1670" y="1797"/>
                  </a:lnTo>
                  <a:lnTo>
                    <a:pt x="1645" y="1800"/>
                  </a:lnTo>
                  <a:lnTo>
                    <a:pt x="903" y="1800"/>
                  </a:lnTo>
                  <a:lnTo>
                    <a:pt x="878" y="1797"/>
                  </a:lnTo>
                  <a:lnTo>
                    <a:pt x="855" y="1788"/>
                  </a:lnTo>
                  <a:lnTo>
                    <a:pt x="835" y="1776"/>
                  </a:lnTo>
                  <a:lnTo>
                    <a:pt x="818" y="1759"/>
                  </a:lnTo>
                  <a:lnTo>
                    <a:pt x="804" y="1739"/>
                  </a:lnTo>
                  <a:lnTo>
                    <a:pt x="784" y="1759"/>
                  </a:lnTo>
                  <a:lnTo>
                    <a:pt x="761" y="1776"/>
                  </a:lnTo>
                  <a:lnTo>
                    <a:pt x="734" y="1788"/>
                  </a:lnTo>
                  <a:lnTo>
                    <a:pt x="706" y="1797"/>
                  </a:lnTo>
                  <a:lnTo>
                    <a:pt x="675" y="1800"/>
                  </a:lnTo>
                  <a:lnTo>
                    <a:pt x="169" y="1800"/>
                  </a:lnTo>
                  <a:lnTo>
                    <a:pt x="138" y="1797"/>
                  </a:lnTo>
                  <a:lnTo>
                    <a:pt x="110" y="1789"/>
                  </a:lnTo>
                  <a:lnTo>
                    <a:pt x="84" y="1777"/>
                  </a:lnTo>
                  <a:lnTo>
                    <a:pt x="60" y="1760"/>
                  </a:lnTo>
                  <a:lnTo>
                    <a:pt x="40" y="1740"/>
                  </a:lnTo>
                  <a:lnTo>
                    <a:pt x="23" y="1716"/>
                  </a:lnTo>
                  <a:lnTo>
                    <a:pt x="11" y="1690"/>
                  </a:lnTo>
                  <a:lnTo>
                    <a:pt x="3" y="1662"/>
                  </a:lnTo>
                  <a:lnTo>
                    <a:pt x="0" y="1631"/>
                  </a:lnTo>
                  <a:lnTo>
                    <a:pt x="0" y="675"/>
                  </a:lnTo>
                  <a:lnTo>
                    <a:pt x="3" y="644"/>
                  </a:lnTo>
                  <a:lnTo>
                    <a:pt x="11" y="616"/>
                  </a:lnTo>
                  <a:lnTo>
                    <a:pt x="23" y="590"/>
                  </a:lnTo>
                  <a:lnTo>
                    <a:pt x="40" y="566"/>
                  </a:lnTo>
                  <a:lnTo>
                    <a:pt x="60" y="546"/>
                  </a:lnTo>
                  <a:lnTo>
                    <a:pt x="84" y="529"/>
                  </a:lnTo>
                  <a:lnTo>
                    <a:pt x="110" y="517"/>
                  </a:lnTo>
                  <a:lnTo>
                    <a:pt x="138" y="509"/>
                  </a:lnTo>
                  <a:lnTo>
                    <a:pt x="169" y="506"/>
                  </a:lnTo>
                  <a:lnTo>
                    <a:pt x="282" y="506"/>
                  </a:lnTo>
                  <a:lnTo>
                    <a:pt x="282" y="251"/>
                  </a:lnTo>
                  <a:lnTo>
                    <a:pt x="285" y="211"/>
                  </a:lnTo>
                  <a:lnTo>
                    <a:pt x="295" y="172"/>
                  </a:lnTo>
                  <a:lnTo>
                    <a:pt x="309" y="136"/>
                  </a:lnTo>
                  <a:lnTo>
                    <a:pt x="331" y="104"/>
                  </a:lnTo>
                  <a:lnTo>
                    <a:pt x="355" y="74"/>
                  </a:lnTo>
                  <a:lnTo>
                    <a:pt x="384" y="49"/>
                  </a:lnTo>
                  <a:lnTo>
                    <a:pt x="417" y="29"/>
                  </a:lnTo>
                  <a:lnTo>
                    <a:pt x="453" y="14"/>
                  </a:lnTo>
                  <a:lnTo>
                    <a:pt x="492" y="4"/>
                  </a:lnTo>
                  <a:lnTo>
                    <a:pt x="53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14">
              <a:extLst>
                <a:ext uri="{FF2B5EF4-FFF2-40B4-BE49-F238E27FC236}">
                  <a16:creationId xmlns:a16="http://schemas.microsoft.com/office/drawing/2014/main" id="{AF0EAF45-858A-4D22-BB57-7689D3346876}"/>
                </a:ext>
              </a:extLst>
            </p:cNvPr>
            <p:cNvSpPr>
              <a:spLocks noEditPoints="1"/>
            </p:cNvSpPr>
            <p:nvPr/>
          </p:nvSpPr>
          <p:spPr bwMode="auto">
            <a:xfrm>
              <a:off x="5230133" y="2532664"/>
              <a:ext cx="442489" cy="394890"/>
            </a:xfrm>
            <a:custGeom>
              <a:avLst/>
              <a:gdLst>
                <a:gd name="T0" fmla="*/ 1065 w 1760"/>
                <a:gd name="T1" fmla="*/ 1343 h 1574"/>
                <a:gd name="T2" fmla="*/ 1158 w 1760"/>
                <a:gd name="T3" fmla="*/ 1481 h 1574"/>
                <a:gd name="T4" fmla="*/ 1198 w 1760"/>
                <a:gd name="T5" fmla="*/ 1491 h 1574"/>
                <a:gd name="T6" fmla="*/ 1230 w 1760"/>
                <a:gd name="T7" fmla="*/ 1516 h 1574"/>
                <a:gd name="T8" fmla="*/ 1248 w 1760"/>
                <a:gd name="T9" fmla="*/ 1553 h 1574"/>
                <a:gd name="T10" fmla="*/ 509 w 1760"/>
                <a:gd name="T11" fmla="*/ 1574 h 1574"/>
                <a:gd name="T12" fmla="*/ 519 w 1760"/>
                <a:gd name="T13" fmla="*/ 1534 h 1574"/>
                <a:gd name="T14" fmla="*/ 544 w 1760"/>
                <a:gd name="T15" fmla="*/ 1502 h 1574"/>
                <a:gd name="T16" fmla="*/ 581 w 1760"/>
                <a:gd name="T17" fmla="*/ 1484 h 1574"/>
                <a:gd name="T18" fmla="*/ 695 w 1760"/>
                <a:gd name="T19" fmla="*/ 1481 h 1574"/>
                <a:gd name="T20" fmla="*/ 241 w 1760"/>
                <a:gd name="T21" fmla="*/ 0 h 1574"/>
                <a:gd name="T22" fmla="*/ 585 w 1760"/>
                <a:gd name="T23" fmla="*/ 0 h 1574"/>
                <a:gd name="T24" fmla="*/ 734 w 1760"/>
                <a:gd name="T25" fmla="*/ 0 h 1574"/>
                <a:gd name="T26" fmla="*/ 953 w 1760"/>
                <a:gd name="T27" fmla="*/ 0 h 1574"/>
                <a:gd name="T28" fmla="*/ 1253 w 1760"/>
                <a:gd name="T29" fmla="*/ 0 h 1574"/>
                <a:gd name="T30" fmla="*/ 1424 w 1760"/>
                <a:gd name="T31" fmla="*/ 0 h 1574"/>
                <a:gd name="T32" fmla="*/ 1649 w 1760"/>
                <a:gd name="T33" fmla="*/ 3 h 1574"/>
                <a:gd name="T34" fmla="*/ 1699 w 1760"/>
                <a:gd name="T35" fmla="*/ 23 h 1574"/>
                <a:gd name="T36" fmla="*/ 1736 w 1760"/>
                <a:gd name="T37" fmla="*/ 61 h 1574"/>
                <a:gd name="T38" fmla="*/ 1757 w 1760"/>
                <a:gd name="T39" fmla="*/ 111 h 1574"/>
                <a:gd name="T40" fmla="*/ 1760 w 1760"/>
                <a:gd name="T41" fmla="*/ 1111 h 1574"/>
                <a:gd name="T42" fmla="*/ 1748 w 1760"/>
                <a:gd name="T43" fmla="*/ 1165 h 1574"/>
                <a:gd name="T44" fmla="*/ 1719 w 1760"/>
                <a:gd name="T45" fmla="*/ 1210 h 1574"/>
                <a:gd name="T46" fmla="*/ 1674 w 1760"/>
                <a:gd name="T47" fmla="*/ 1239 h 1574"/>
                <a:gd name="T48" fmla="*/ 1620 w 1760"/>
                <a:gd name="T49" fmla="*/ 1250 h 1574"/>
                <a:gd name="T50" fmla="*/ 450 w 1760"/>
                <a:gd name="T51" fmla="*/ 1065 h 1574"/>
                <a:gd name="T52" fmla="*/ 1620 w 1760"/>
                <a:gd name="T53" fmla="*/ 138 h 1574"/>
                <a:gd name="T54" fmla="*/ 139 w 1760"/>
                <a:gd name="T55" fmla="*/ 393 h 1574"/>
                <a:gd name="T56" fmla="*/ 0 w 1760"/>
                <a:gd name="T57" fmla="*/ 138 h 1574"/>
                <a:gd name="T58" fmla="*/ 11 w 1760"/>
                <a:gd name="T59" fmla="*/ 85 h 1574"/>
                <a:gd name="T60" fmla="*/ 41 w 1760"/>
                <a:gd name="T61" fmla="*/ 40 h 1574"/>
                <a:gd name="T62" fmla="*/ 85 w 1760"/>
                <a:gd name="T63" fmla="*/ 11 h 1574"/>
                <a:gd name="T64" fmla="*/ 139 w 1760"/>
                <a:gd name="T65" fmla="*/ 0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0" h="1574">
                  <a:moveTo>
                    <a:pt x="695" y="1343"/>
                  </a:moveTo>
                  <a:lnTo>
                    <a:pt x="1065" y="1343"/>
                  </a:lnTo>
                  <a:lnTo>
                    <a:pt x="1065" y="1481"/>
                  </a:lnTo>
                  <a:lnTo>
                    <a:pt x="1158" y="1481"/>
                  </a:lnTo>
                  <a:lnTo>
                    <a:pt x="1179" y="1484"/>
                  </a:lnTo>
                  <a:lnTo>
                    <a:pt x="1198" y="1491"/>
                  </a:lnTo>
                  <a:lnTo>
                    <a:pt x="1216" y="1502"/>
                  </a:lnTo>
                  <a:lnTo>
                    <a:pt x="1230" y="1516"/>
                  </a:lnTo>
                  <a:lnTo>
                    <a:pt x="1241" y="1534"/>
                  </a:lnTo>
                  <a:lnTo>
                    <a:pt x="1248" y="1553"/>
                  </a:lnTo>
                  <a:lnTo>
                    <a:pt x="1251" y="1574"/>
                  </a:lnTo>
                  <a:lnTo>
                    <a:pt x="509" y="1574"/>
                  </a:lnTo>
                  <a:lnTo>
                    <a:pt x="512" y="1553"/>
                  </a:lnTo>
                  <a:lnTo>
                    <a:pt x="519" y="1534"/>
                  </a:lnTo>
                  <a:lnTo>
                    <a:pt x="529" y="1516"/>
                  </a:lnTo>
                  <a:lnTo>
                    <a:pt x="544" y="1502"/>
                  </a:lnTo>
                  <a:lnTo>
                    <a:pt x="561" y="1491"/>
                  </a:lnTo>
                  <a:lnTo>
                    <a:pt x="581" y="1484"/>
                  </a:lnTo>
                  <a:lnTo>
                    <a:pt x="602" y="1481"/>
                  </a:lnTo>
                  <a:lnTo>
                    <a:pt x="695" y="1481"/>
                  </a:lnTo>
                  <a:lnTo>
                    <a:pt x="695" y="1343"/>
                  </a:lnTo>
                  <a:close/>
                  <a:moveTo>
                    <a:pt x="241" y="0"/>
                  </a:moveTo>
                  <a:lnTo>
                    <a:pt x="335" y="0"/>
                  </a:lnTo>
                  <a:lnTo>
                    <a:pt x="585" y="0"/>
                  </a:lnTo>
                  <a:lnTo>
                    <a:pt x="661" y="0"/>
                  </a:lnTo>
                  <a:lnTo>
                    <a:pt x="734" y="0"/>
                  </a:lnTo>
                  <a:lnTo>
                    <a:pt x="880" y="0"/>
                  </a:lnTo>
                  <a:lnTo>
                    <a:pt x="953" y="0"/>
                  </a:lnTo>
                  <a:lnTo>
                    <a:pt x="1025" y="0"/>
                  </a:lnTo>
                  <a:lnTo>
                    <a:pt x="1253" y="0"/>
                  </a:lnTo>
                  <a:lnTo>
                    <a:pt x="1336" y="0"/>
                  </a:lnTo>
                  <a:lnTo>
                    <a:pt x="1424" y="0"/>
                  </a:lnTo>
                  <a:lnTo>
                    <a:pt x="1620" y="0"/>
                  </a:lnTo>
                  <a:lnTo>
                    <a:pt x="1649" y="3"/>
                  </a:lnTo>
                  <a:lnTo>
                    <a:pt x="1674" y="11"/>
                  </a:lnTo>
                  <a:lnTo>
                    <a:pt x="1699" y="23"/>
                  </a:lnTo>
                  <a:lnTo>
                    <a:pt x="1719" y="40"/>
                  </a:lnTo>
                  <a:lnTo>
                    <a:pt x="1736" y="61"/>
                  </a:lnTo>
                  <a:lnTo>
                    <a:pt x="1748" y="85"/>
                  </a:lnTo>
                  <a:lnTo>
                    <a:pt x="1757" y="111"/>
                  </a:lnTo>
                  <a:lnTo>
                    <a:pt x="1760" y="138"/>
                  </a:lnTo>
                  <a:lnTo>
                    <a:pt x="1760" y="1111"/>
                  </a:lnTo>
                  <a:lnTo>
                    <a:pt x="1757" y="1139"/>
                  </a:lnTo>
                  <a:lnTo>
                    <a:pt x="1748" y="1165"/>
                  </a:lnTo>
                  <a:lnTo>
                    <a:pt x="1736" y="1188"/>
                  </a:lnTo>
                  <a:lnTo>
                    <a:pt x="1719" y="1210"/>
                  </a:lnTo>
                  <a:lnTo>
                    <a:pt x="1699" y="1226"/>
                  </a:lnTo>
                  <a:lnTo>
                    <a:pt x="1674" y="1239"/>
                  </a:lnTo>
                  <a:lnTo>
                    <a:pt x="1649" y="1248"/>
                  </a:lnTo>
                  <a:lnTo>
                    <a:pt x="1620" y="1250"/>
                  </a:lnTo>
                  <a:lnTo>
                    <a:pt x="450" y="1250"/>
                  </a:lnTo>
                  <a:lnTo>
                    <a:pt x="450" y="1065"/>
                  </a:lnTo>
                  <a:lnTo>
                    <a:pt x="1620" y="1065"/>
                  </a:lnTo>
                  <a:lnTo>
                    <a:pt x="1620" y="138"/>
                  </a:lnTo>
                  <a:lnTo>
                    <a:pt x="139" y="138"/>
                  </a:lnTo>
                  <a:lnTo>
                    <a:pt x="139" y="393"/>
                  </a:lnTo>
                  <a:lnTo>
                    <a:pt x="0" y="393"/>
                  </a:lnTo>
                  <a:lnTo>
                    <a:pt x="0" y="138"/>
                  </a:lnTo>
                  <a:lnTo>
                    <a:pt x="3" y="111"/>
                  </a:lnTo>
                  <a:lnTo>
                    <a:pt x="11" y="85"/>
                  </a:lnTo>
                  <a:lnTo>
                    <a:pt x="24" y="61"/>
                  </a:lnTo>
                  <a:lnTo>
                    <a:pt x="41" y="40"/>
                  </a:lnTo>
                  <a:lnTo>
                    <a:pt x="61" y="23"/>
                  </a:lnTo>
                  <a:lnTo>
                    <a:pt x="85" y="11"/>
                  </a:lnTo>
                  <a:lnTo>
                    <a:pt x="111" y="3"/>
                  </a:lnTo>
                  <a:lnTo>
                    <a:pt x="139" y="0"/>
                  </a:lnTo>
                  <a:lnTo>
                    <a:pt x="241"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15">
              <a:extLst>
                <a:ext uri="{FF2B5EF4-FFF2-40B4-BE49-F238E27FC236}">
                  <a16:creationId xmlns:a16="http://schemas.microsoft.com/office/drawing/2014/main" id="{21C369C0-BFE2-4987-B156-E3309E313D50}"/>
                </a:ext>
              </a:extLst>
            </p:cNvPr>
            <p:cNvSpPr>
              <a:spLocks noEditPoints="1"/>
            </p:cNvSpPr>
            <p:nvPr/>
          </p:nvSpPr>
          <p:spPr bwMode="auto">
            <a:xfrm>
              <a:off x="5157853" y="2659594"/>
              <a:ext cx="156898" cy="267961"/>
            </a:xfrm>
            <a:custGeom>
              <a:avLst/>
              <a:gdLst>
                <a:gd name="T0" fmla="*/ 450 w 618"/>
                <a:gd name="T1" fmla="*/ 843 h 1068"/>
                <a:gd name="T2" fmla="*/ 432 w 618"/>
                <a:gd name="T3" fmla="*/ 846 h 1068"/>
                <a:gd name="T4" fmla="*/ 416 w 618"/>
                <a:gd name="T5" fmla="*/ 855 h 1068"/>
                <a:gd name="T6" fmla="*/ 405 w 618"/>
                <a:gd name="T7" fmla="*/ 866 h 1068"/>
                <a:gd name="T8" fmla="*/ 396 w 618"/>
                <a:gd name="T9" fmla="*/ 882 h 1068"/>
                <a:gd name="T10" fmla="*/ 394 w 618"/>
                <a:gd name="T11" fmla="*/ 899 h 1068"/>
                <a:gd name="T12" fmla="*/ 396 w 618"/>
                <a:gd name="T13" fmla="*/ 917 h 1068"/>
                <a:gd name="T14" fmla="*/ 405 w 618"/>
                <a:gd name="T15" fmla="*/ 933 h 1068"/>
                <a:gd name="T16" fmla="*/ 416 w 618"/>
                <a:gd name="T17" fmla="*/ 944 h 1068"/>
                <a:gd name="T18" fmla="*/ 432 w 618"/>
                <a:gd name="T19" fmla="*/ 953 h 1068"/>
                <a:gd name="T20" fmla="*/ 450 w 618"/>
                <a:gd name="T21" fmla="*/ 956 h 1068"/>
                <a:gd name="T22" fmla="*/ 468 w 618"/>
                <a:gd name="T23" fmla="*/ 953 h 1068"/>
                <a:gd name="T24" fmla="*/ 483 w 618"/>
                <a:gd name="T25" fmla="*/ 944 h 1068"/>
                <a:gd name="T26" fmla="*/ 495 w 618"/>
                <a:gd name="T27" fmla="*/ 933 h 1068"/>
                <a:gd name="T28" fmla="*/ 503 w 618"/>
                <a:gd name="T29" fmla="*/ 917 h 1068"/>
                <a:gd name="T30" fmla="*/ 506 w 618"/>
                <a:gd name="T31" fmla="*/ 899 h 1068"/>
                <a:gd name="T32" fmla="*/ 503 w 618"/>
                <a:gd name="T33" fmla="*/ 882 h 1068"/>
                <a:gd name="T34" fmla="*/ 495 w 618"/>
                <a:gd name="T35" fmla="*/ 866 h 1068"/>
                <a:gd name="T36" fmla="*/ 483 w 618"/>
                <a:gd name="T37" fmla="*/ 855 h 1068"/>
                <a:gd name="T38" fmla="*/ 468 w 618"/>
                <a:gd name="T39" fmla="*/ 846 h 1068"/>
                <a:gd name="T40" fmla="*/ 450 w 618"/>
                <a:gd name="T41" fmla="*/ 843 h 1068"/>
                <a:gd name="T42" fmla="*/ 112 w 618"/>
                <a:gd name="T43" fmla="*/ 618 h 1068"/>
                <a:gd name="T44" fmla="*/ 112 w 618"/>
                <a:gd name="T45" fmla="*/ 731 h 1068"/>
                <a:gd name="T46" fmla="*/ 506 w 618"/>
                <a:gd name="T47" fmla="*/ 731 h 1068"/>
                <a:gd name="T48" fmla="*/ 506 w 618"/>
                <a:gd name="T49" fmla="*/ 618 h 1068"/>
                <a:gd name="T50" fmla="*/ 112 w 618"/>
                <a:gd name="T51" fmla="*/ 618 h 1068"/>
                <a:gd name="T52" fmla="*/ 112 w 618"/>
                <a:gd name="T53" fmla="*/ 393 h 1068"/>
                <a:gd name="T54" fmla="*/ 112 w 618"/>
                <a:gd name="T55" fmla="*/ 506 h 1068"/>
                <a:gd name="T56" fmla="*/ 506 w 618"/>
                <a:gd name="T57" fmla="*/ 506 h 1068"/>
                <a:gd name="T58" fmla="*/ 506 w 618"/>
                <a:gd name="T59" fmla="*/ 393 h 1068"/>
                <a:gd name="T60" fmla="*/ 112 w 618"/>
                <a:gd name="T61" fmla="*/ 393 h 1068"/>
                <a:gd name="T62" fmla="*/ 112 w 618"/>
                <a:gd name="T63" fmla="*/ 169 h 1068"/>
                <a:gd name="T64" fmla="*/ 112 w 618"/>
                <a:gd name="T65" fmla="*/ 281 h 1068"/>
                <a:gd name="T66" fmla="*/ 506 w 618"/>
                <a:gd name="T67" fmla="*/ 281 h 1068"/>
                <a:gd name="T68" fmla="*/ 506 w 618"/>
                <a:gd name="T69" fmla="*/ 169 h 1068"/>
                <a:gd name="T70" fmla="*/ 112 w 618"/>
                <a:gd name="T71" fmla="*/ 169 h 1068"/>
                <a:gd name="T72" fmla="*/ 56 w 618"/>
                <a:gd name="T73" fmla="*/ 0 h 1068"/>
                <a:gd name="T74" fmla="*/ 562 w 618"/>
                <a:gd name="T75" fmla="*/ 0 h 1068"/>
                <a:gd name="T76" fmla="*/ 580 w 618"/>
                <a:gd name="T77" fmla="*/ 3 h 1068"/>
                <a:gd name="T78" fmla="*/ 596 w 618"/>
                <a:gd name="T79" fmla="*/ 11 h 1068"/>
                <a:gd name="T80" fmla="*/ 607 w 618"/>
                <a:gd name="T81" fmla="*/ 23 h 1068"/>
                <a:gd name="T82" fmla="*/ 616 w 618"/>
                <a:gd name="T83" fmla="*/ 38 h 1068"/>
                <a:gd name="T84" fmla="*/ 618 w 618"/>
                <a:gd name="T85" fmla="*/ 56 h 1068"/>
                <a:gd name="T86" fmla="*/ 618 w 618"/>
                <a:gd name="T87" fmla="*/ 1012 h 1068"/>
                <a:gd name="T88" fmla="*/ 616 w 618"/>
                <a:gd name="T89" fmla="*/ 1030 h 1068"/>
                <a:gd name="T90" fmla="*/ 607 w 618"/>
                <a:gd name="T91" fmla="*/ 1045 h 1068"/>
                <a:gd name="T92" fmla="*/ 596 w 618"/>
                <a:gd name="T93" fmla="*/ 1057 h 1068"/>
                <a:gd name="T94" fmla="*/ 580 w 618"/>
                <a:gd name="T95" fmla="*/ 1065 h 1068"/>
                <a:gd name="T96" fmla="*/ 562 w 618"/>
                <a:gd name="T97" fmla="*/ 1068 h 1068"/>
                <a:gd name="T98" fmla="*/ 56 w 618"/>
                <a:gd name="T99" fmla="*/ 1068 h 1068"/>
                <a:gd name="T100" fmla="*/ 38 w 618"/>
                <a:gd name="T101" fmla="*/ 1065 h 1068"/>
                <a:gd name="T102" fmla="*/ 23 w 618"/>
                <a:gd name="T103" fmla="*/ 1057 h 1068"/>
                <a:gd name="T104" fmla="*/ 11 w 618"/>
                <a:gd name="T105" fmla="*/ 1045 h 1068"/>
                <a:gd name="T106" fmla="*/ 3 w 618"/>
                <a:gd name="T107" fmla="*/ 1030 h 1068"/>
                <a:gd name="T108" fmla="*/ 0 w 618"/>
                <a:gd name="T109" fmla="*/ 1012 h 1068"/>
                <a:gd name="T110" fmla="*/ 0 w 618"/>
                <a:gd name="T111" fmla="*/ 56 h 1068"/>
                <a:gd name="T112" fmla="*/ 3 w 618"/>
                <a:gd name="T113" fmla="*/ 38 h 1068"/>
                <a:gd name="T114" fmla="*/ 11 w 618"/>
                <a:gd name="T115" fmla="*/ 23 h 1068"/>
                <a:gd name="T116" fmla="*/ 23 w 618"/>
                <a:gd name="T117" fmla="*/ 11 h 1068"/>
                <a:gd name="T118" fmla="*/ 38 w 618"/>
                <a:gd name="T119" fmla="*/ 3 h 1068"/>
                <a:gd name="T120" fmla="*/ 56 w 618"/>
                <a:gd name="T121" fmla="*/ 0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8" h="1068">
                  <a:moveTo>
                    <a:pt x="450" y="843"/>
                  </a:moveTo>
                  <a:lnTo>
                    <a:pt x="432" y="846"/>
                  </a:lnTo>
                  <a:lnTo>
                    <a:pt x="416" y="855"/>
                  </a:lnTo>
                  <a:lnTo>
                    <a:pt x="405" y="866"/>
                  </a:lnTo>
                  <a:lnTo>
                    <a:pt x="396" y="882"/>
                  </a:lnTo>
                  <a:lnTo>
                    <a:pt x="394" y="899"/>
                  </a:lnTo>
                  <a:lnTo>
                    <a:pt x="396" y="917"/>
                  </a:lnTo>
                  <a:lnTo>
                    <a:pt x="405" y="933"/>
                  </a:lnTo>
                  <a:lnTo>
                    <a:pt x="416" y="944"/>
                  </a:lnTo>
                  <a:lnTo>
                    <a:pt x="432" y="953"/>
                  </a:lnTo>
                  <a:lnTo>
                    <a:pt x="450" y="956"/>
                  </a:lnTo>
                  <a:lnTo>
                    <a:pt x="468" y="953"/>
                  </a:lnTo>
                  <a:lnTo>
                    <a:pt x="483" y="944"/>
                  </a:lnTo>
                  <a:lnTo>
                    <a:pt x="495" y="933"/>
                  </a:lnTo>
                  <a:lnTo>
                    <a:pt x="503" y="917"/>
                  </a:lnTo>
                  <a:lnTo>
                    <a:pt x="506" y="899"/>
                  </a:lnTo>
                  <a:lnTo>
                    <a:pt x="503" y="882"/>
                  </a:lnTo>
                  <a:lnTo>
                    <a:pt x="495" y="866"/>
                  </a:lnTo>
                  <a:lnTo>
                    <a:pt x="483" y="855"/>
                  </a:lnTo>
                  <a:lnTo>
                    <a:pt x="468" y="846"/>
                  </a:lnTo>
                  <a:lnTo>
                    <a:pt x="450" y="843"/>
                  </a:lnTo>
                  <a:close/>
                  <a:moveTo>
                    <a:pt x="112" y="618"/>
                  </a:moveTo>
                  <a:lnTo>
                    <a:pt x="112" y="731"/>
                  </a:lnTo>
                  <a:lnTo>
                    <a:pt x="506" y="731"/>
                  </a:lnTo>
                  <a:lnTo>
                    <a:pt x="506" y="618"/>
                  </a:lnTo>
                  <a:lnTo>
                    <a:pt x="112" y="618"/>
                  </a:lnTo>
                  <a:close/>
                  <a:moveTo>
                    <a:pt x="112" y="393"/>
                  </a:moveTo>
                  <a:lnTo>
                    <a:pt x="112" y="506"/>
                  </a:lnTo>
                  <a:lnTo>
                    <a:pt x="506" y="506"/>
                  </a:lnTo>
                  <a:lnTo>
                    <a:pt x="506" y="393"/>
                  </a:lnTo>
                  <a:lnTo>
                    <a:pt x="112" y="393"/>
                  </a:lnTo>
                  <a:close/>
                  <a:moveTo>
                    <a:pt x="112" y="169"/>
                  </a:moveTo>
                  <a:lnTo>
                    <a:pt x="112" y="281"/>
                  </a:lnTo>
                  <a:lnTo>
                    <a:pt x="506" y="281"/>
                  </a:lnTo>
                  <a:lnTo>
                    <a:pt x="506" y="169"/>
                  </a:lnTo>
                  <a:lnTo>
                    <a:pt x="112" y="169"/>
                  </a:lnTo>
                  <a:close/>
                  <a:moveTo>
                    <a:pt x="56" y="0"/>
                  </a:moveTo>
                  <a:lnTo>
                    <a:pt x="562" y="0"/>
                  </a:lnTo>
                  <a:lnTo>
                    <a:pt x="580" y="3"/>
                  </a:lnTo>
                  <a:lnTo>
                    <a:pt x="596" y="11"/>
                  </a:lnTo>
                  <a:lnTo>
                    <a:pt x="607" y="23"/>
                  </a:lnTo>
                  <a:lnTo>
                    <a:pt x="616" y="38"/>
                  </a:lnTo>
                  <a:lnTo>
                    <a:pt x="618" y="56"/>
                  </a:lnTo>
                  <a:lnTo>
                    <a:pt x="618" y="1012"/>
                  </a:lnTo>
                  <a:lnTo>
                    <a:pt x="616" y="1030"/>
                  </a:lnTo>
                  <a:lnTo>
                    <a:pt x="607" y="1045"/>
                  </a:lnTo>
                  <a:lnTo>
                    <a:pt x="596" y="1057"/>
                  </a:lnTo>
                  <a:lnTo>
                    <a:pt x="580" y="1065"/>
                  </a:lnTo>
                  <a:lnTo>
                    <a:pt x="562" y="1068"/>
                  </a:lnTo>
                  <a:lnTo>
                    <a:pt x="56" y="1068"/>
                  </a:lnTo>
                  <a:lnTo>
                    <a:pt x="38" y="1065"/>
                  </a:lnTo>
                  <a:lnTo>
                    <a:pt x="23" y="1057"/>
                  </a:lnTo>
                  <a:lnTo>
                    <a:pt x="11" y="1045"/>
                  </a:lnTo>
                  <a:lnTo>
                    <a:pt x="3" y="1030"/>
                  </a:lnTo>
                  <a:lnTo>
                    <a:pt x="0" y="1012"/>
                  </a:lnTo>
                  <a:lnTo>
                    <a:pt x="0" y="56"/>
                  </a:lnTo>
                  <a:lnTo>
                    <a:pt x="3" y="38"/>
                  </a:lnTo>
                  <a:lnTo>
                    <a:pt x="11" y="23"/>
                  </a:lnTo>
                  <a:lnTo>
                    <a:pt x="23" y="11"/>
                  </a:lnTo>
                  <a:lnTo>
                    <a:pt x="38" y="3"/>
                  </a:lnTo>
                  <a:lnTo>
                    <a:pt x="5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33165001"/>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6DC89707-BDC3-4B91-8C4F-7083B26618EA}"/>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52C6D177-27EA-415C-9034-6182B9D6D61E}"/>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9945461A-FEE5-4A36-82EC-67C972ED8B6B}"/>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2FF1E9D7-99C3-4E7E-9199-B92BDC04B9AB}"/>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A6A4652F-8FB8-4DCD-B779-FC3CCA3DC77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541DCBEA-EC1A-4C37-B894-E534D77E848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8E26DC79-056D-4846-956A-345AAB9EE763}"/>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E814F276-1EB9-4243-AC1E-9AF47E37E32E}"/>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1A3D0763-123C-4D29-B9A4-202F5A6A4BA5}"/>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9DAF12CB-3F11-4413-8384-F220D4F309D8}"/>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CB7A3505-9083-40F1-B1BD-E4C04762209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5E20D872-136A-4BE5-A09C-78A06293D25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F1FF4608-D82F-4505-A910-6485636C5E83}"/>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22A1184F-4530-4401-9FA9-9194CF6BE35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7D86909-E8B3-488F-87D1-A24AC7439D3D}"/>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7FA742B4-6EF0-4636-843F-AE41986C31D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28FA7988-5ABC-42E5-9C97-7992D17DF0DD}"/>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762F7DB8-77D4-40BF-97F6-AA96055A31B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5223AAA1-5494-42D6-921B-3A5E3BFA6E1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216FCB51-CA4A-4177-A641-03EB4051F7F3}"/>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72003615-C6A8-4A2B-B0DB-C9259BD6760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75E9A4D7-E4AA-4512-BA6C-9AC6BD1FFFC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1379A027-5B8B-4E63-9593-029209158A5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ED63E6DD-DC6D-441B-B683-E7001A8AEB5D}"/>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0" name="shading (lower right)">
            <a:extLst>
              <a:ext uri="{FF2B5EF4-FFF2-40B4-BE49-F238E27FC236}">
                <a16:creationId xmlns:a16="http://schemas.microsoft.com/office/drawing/2014/main" id="{BD773089-F439-433E-B846-FFFBC5099B8D}"/>
              </a:ext>
            </a:extLst>
          </p:cNvPr>
          <p:cNvSpPr/>
          <p:nvPr/>
        </p:nvSpPr>
        <p:spPr bwMode="auto">
          <a:xfrm>
            <a:off x="-30591" y="163485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21673" y="187661"/>
            <a:ext cx="10826496" cy="430887"/>
          </a:xfrm>
        </p:spPr>
        <p:txBody>
          <a:bodyPr/>
          <a:lstStyle/>
          <a:p>
            <a:r>
              <a:rPr lang="en-US" sz="2800" b="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ext uri="{D42A27DB-BD31-4B8C-83A1-F6EECF244321}">
                <p14:modId xmlns:p14="http://schemas.microsoft.com/office/powerpoint/2010/main" val="862373537"/>
              </p:ext>
            </p:extLst>
          </p:nvPr>
        </p:nvGraphicFramePr>
        <p:xfrm>
          <a:off x="636882" y="1627750"/>
          <a:ext cx="11034418" cy="3262896"/>
        </p:xfrm>
        <a:graphic>
          <a:graphicData uri="http://schemas.openxmlformats.org/drawingml/2006/table">
            <a:tbl>
              <a:tblPr firstRow="1">
                <a:tableStyleId>{22838BEF-8BB2-4498-84A7-C5851F593DF1}</a:tableStyleId>
              </a:tblPr>
              <a:tblGrid>
                <a:gridCol w="11034418">
                  <a:extLst>
                    <a:ext uri="{9D8B030D-6E8A-4147-A177-3AD203B41FA5}">
                      <a16:colId xmlns:a16="http://schemas.microsoft.com/office/drawing/2014/main" val="323322535"/>
                    </a:ext>
                  </a:extLst>
                </a:gridCol>
              </a:tblGrid>
              <a:tr h="543816">
                <a:tc>
                  <a:txBody>
                    <a:bodyPr/>
                    <a:lstStyle/>
                    <a:p>
                      <a:pPr marL="0" algn="ctr" defTabSz="457200" rtl="0" eaLnBrk="1" fontAlgn="b" latinLnBrk="0" hangingPunct="1"/>
                      <a:r>
                        <a:rPr lang="en-US" sz="24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543816">
                <a:tc>
                  <a:txBody>
                    <a:bodyPr/>
                    <a:lstStyle/>
                    <a:p>
                      <a:pPr marL="0" algn="l" defTabSz="457200" rtl="0" eaLnBrk="1" fontAlgn="b" latinLnBrk="0" hangingPunct="1"/>
                      <a:r>
                        <a:rPr lang="en-US" sz="2400" u="none" strike="noStrike" kern="1200">
                          <a:solidFill>
                            <a:schemeClr val="dk1"/>
                          </a:solidFill>
                          <a:effectLst/>
                          <a:latin typeface="+mn-lt"/>
                          <a:ea typeface="+mn-ea"/>
                          <a:cs typeface="+mn-cs"/>
                        </a:rPr>
                        <a:t>An Overview of the Utility Network Management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850771600"/>
                  </a:ext>
                </a:extLst>
              </a:tr>
              <a:tr h="543816">
                <a:tc>
                  <a:txBody>
                    <a:bodyPr/>
                    <a:lstStyle/>
                    <a:p>
                      <a:pPr marL="0" algn="l" defTabSz="457200" rtl="0" eaLnBrk="1" fontAlgn="b" latinLnBrk="0" hangingPunct="1"/>
                      <a:r>
                        <a:rPr lang="en-US" sz="2400" u="none" strike="noStrike" kern="1200">
                          <a:solidFill>
                            <a:schemeClr val="dk1"/>
                          </a:solidFill>
                          <a:effectLst/>
                          <a:latin typeface="+mn-lt"/>
                          <a:ea typeface="+mn-ea"/>
                          <a:cs typeface="+mn-cs"/>
                        </a:rPr>
                        <a:t>Beginning Editing with Focus on </a:t>
                      </a:r>
                      <a:r>
                        <a:rPr lang="en-US" sz="2400" u="none" strike="noStrike" kern="1200" err="1">
                          <a:solidFill>
                            <a:schemeClr val="dk1"/>
                          </a:solidFill>
                          <a:effectLst/>
                          <a:latin typeface="+mn-lt"/>
                          <a:ea typeface="+mn-ea"/>
                          <a:cs typeface="+mn-cs"/>
                        </a:rPr>
                        <a:t>EditOperation</a:t>
                      </a:r>
                      <a:endParaRPr lang="en-US" sz="24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139681206"/>
                  </a:ext>
                </a:extLst>
              </a:tr>
              <a:tr h="543816">
                <a:tc>
                  <a:txBody>
                    <a:bodyPr/>
                    <a:lstStyle/>
                    <a:p>
                      <a:pPr marL="0" algn="l" defTabSz="457200" rtl="0" eaLnBrk="1" fontAlgn="b" latinLnBrk="0" hangingPunct="1"/>
                      <a:r>
                        <a:rPr lang="en-US" sz="2400" u="none" strike="noStrike" kern="1200">
                          <a:solidFill>
                            <a:schemeClr val="dk1"/>
                          </a:solidFill>
                          <a:effectLst/>
                          <a:latin typeface="+mn-lt"/>
                          <a:ea typeface="+mn-ea"/>
                          <a:cs typeface="+mn-cs"/>
                        </a:rPr>
                        <a:t>Advanced Editing with Focus on UI Customization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21282337"/>
                  </a:ext>
                </a:extLst>
              </a:tr>
              <a:tr h="543816">
                <a:tc>
                  <a:txBody>
                    <a:bodyPr/>
                    <a:lstStyle/>
                    <a:p>
                      <a:pPr algn="l" fontAlgn="b"/>
                      <a:r>
                        <a:rPr lang="en-US" sz="2400" b="0" i="0" u="none" strike="noStrike">
                          <a:effectLst/>
                        </a:rPr>
                        <a:t>An Overview of the Geodatabase API</a:t>
                      </a:r>
                      <a:endParaRPr lang="en-US" sz="2400" b="0"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543816">
                <a:tc>
                  <a:txBody>
                    <a:bodyPr/>
                    <a:lstStyle/>
                    <a:p>
                      <a:pPr algn="l" fontAlgn="b"/>
                      <a:r>
                        <a:rPr lang="en-US" sz="2400" u="none" strike="noStrike" dirty="0">
                          <a:effectLst/>
                        </a:rPr>
                        <a:t>Enhancing the Managed API using the Cartographic Information Model (CIM)</a:t>
                      </a:r>
                      <a:endParaRPr lang="en-US" sz="24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21960415"/>
                  </a:ext>
                </a:extLst>
              </a:tr>
            </a:tbl>
          </a:graphicData>
        </a:graphic>
      </p:graphicFrame>
      <p:sp>
        <p:nvSpPr>
          <p:cNvPr id="12" name="Title 1">
            <a:extLst>
              <a:ext uri="{FF2B5EF4-FFF2-40B4-BE49-F238E27FC236}">
                <a16:creationId xmlns:a16="http://schemas.microsoft.com/office/drawing/2014/main" id="{6EB8AC1A-63F8-4615-B87B-862F6EDD90BD}"/>
              </a:ext>
            </a:extLst>
          </p:cNvPr>
          <p:cNvSpPr txBox="1">
            <a:spLocks/>
          </p:cNvSpPr>
          <p:nvPr/>
        </p:nvSpPr>
        <p:spPr>
          <a:xfrm>
            <a:off x="304800" y="830430"/>
            <a:ext cx="10826496" cy="246221"/>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a:ea typeface="ＭＳ Ｐゴシック"/>
                <a:cs typeface="Arial"/>
              </a:rPr>
              <a:t>NOTE</a:t>
            </a:r>
            <a:r>
              <a:rPr kumimoji="0" lang="en-US" sz="1600" b="0" i="0" u="none" strike="noStrike" kern="1200" cap="none" spc="0" normalizeH="0" baseline="0" noProof="0">
                <a:ln>
                  <a:noFill/>
                </a:ln>
                <a:solidFill>
                  <a:prstClr val="white"/>
                </a:solidFill>
                <a:effectLst/>
                <a:uLnTx/>
                <a:uFillTx/>
                <a:latin typeface="Arial"/>
                <a:ea typeface="ＭＳ Ｐゴシック"/>
                <a:cs typeface="Arial"/>
              </a:rPr>
              <a:t>:  Session titles are led by “ArcGIS Pro SDK for .NET” in online agenda  </a:t>
            </a:r>
          </a:p>
        </p:txBody>
      </p:sp>
    </p:spTree>
    <p:extLst>
      <p:ext uri="{BB962C8B-B14F-4D97-AF65-F5344CB8AC3E}">
        <p14:creationId xmlns:p14="http://schemas.microsoft.com/office/powerpoint/2010/main" val="3544480008"/>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448F94AD-9135-469A-B5FB-1EB30B5718D5}"/>
              </a:ext>
            </a:extLst>
          </p:cNvPr>
          <p:cNvGrpSpPr/>
          <p:nvPr/>
        </p:nvGrpSpPr>
        <p:grpSpPr>
          <a:xfrm>
            <a:off x="-191475" y="-16011"/>
            <a:ext cx="12389749" cy="6895040"/>
            <a:chOff x="-182510" y="-16011"/>
            <a:chExt cx="12389749" cy="6895040"/>
          </a:xfrm>
        </p:grpSpPr>
        <p:sp>
          <p:nvSpPr>
            <p:cNvPr id="71" name="gradient background1">
              <a:extLst>
                <a:ext uri="{FF2B5EF4-FFF2-40B4-BE49-F238E27FC236}">
                  <a16:creationId xmlns:a16="http://schemas.microsoft.com/office/drawing/2014/main" id="{872F7D64-9412-4DC1-AD35-5B1FF24A8FFD}"/>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2" name="Picture 71">
              <a:extLst>
                <a:ext uri="{FF2B5EF4-FFF2-40B4-BE49-F238E27FC236}">
                  <a16:creationId xmlns:a16="http://schemas.microsoft.com/office/drawing/2014/main" id="{3EFD1087-0C6E-404D-856F-E717D3D7B131}"/>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73" name="Group 72">
              <a:extLst>
                <a:ext uri="{FF2B5EF4-FFF2-40B4-BE49-F238E27FC236}">
                  <a16:creationId xmlns:a16="http://schemas.microsoft.com/office/drawing/2014/main" id="{0D55358F-A1CD-467D-ACA0-6B939421D20B}"/>
                </a:ext>
              </a:extLst>
            </p:cNvPr>
            <p:cNvGrpSpPr/>
            <p:nvPr/>
          </p:nvGrpSpPr>
          <p:grpSpPr>
            <a:xfrm>
              <a:off x="-182510" y="1590101"/>
              <a:ext cx="7358863" cy="5142146"/>
              <a:chOff x="-182510" y="1590101"/>
              <a:chExt cx="7358863" cy="5142146"/>
            </a:xfrm>
          </p:grpSpPr>
          <p:pic>
            <p:nvPicPr>
              <p:cNvPr id="74" name="Picture 73">
                <a:extLst>
                  <a:ext uri="{FF2B5EF4-FFF2-40B4-BE49-F238E27FC236}">
                    <a16:creationId xmlns:a16="http://schemas.microsoft.com/office/drawing/2014/main" id="{34384AB7-391A-460F-876B-9C915042352F}"/>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75" name="Group 74">
                <a:extLst>
                  <a:ext uri="{FF2B5EF4-FFF2-40B4-BE49-F238E27FC236}">
                    <a16:creationId xmlns:a16="http://schemas.microsoft.com/office/drawing/2014/main" id="{FBBD2BE3-5A4A-4ECA-9B39-4A49FEF609AB}"/>
                  </a:ext>
                </a:extLst>
              </p:cNvPr>
              <p:cNvGrpSpPr/>
              <p:nvPr/>
            </p:nvGrpSpPr>
            <p:grpSpPr>
              <a:xfrm>
                <a:off x="-182510" y="1590101"/>
                <a:ext cx="7358863" cy="5142146"/>
                <a:chOff x="-182510" y="1590101"/>
                <a:chExt cx="7358863" cy="5142146"/>
              </a:xfrm>
            </p:grpSpPr>
            <p:grpSp>
              <p:nvGrpSpPr>
                <p:cNvPr id="76" name="Group 75">
                  <a:extLst>
                    <a:ext uri="{FF2B5EF4-FFF2-40B4-BE49-F238E27FC236}">
                      <a16:creationId xmlns:a16="http://schemas.microsoft.com/office/drawing/2014/main" id="{3592401B-E15C-45BD-B0D5-7EFDD5F4EB48}"/>
                    </a:ext>
                  </a:extLst>
                </p:cNvPr>
                <p:cNvGrpSpPr/>
                <p:nvPr/>
              </p:nvGrpSpPr>
              <p:grpSpPr>
                <a:xfrm>
                  <a:off x="6816682" y="1590101"/>
                  <a:ext cx="359671" cy="469374"/>
                  <a:chOff x="11571458" y="312322"/>
                  <a:chExt cx="359671" cy="469374"/>
                </a:xfrm>
              </p:grpSpPr>
              <p:pic>
                <p:nvPicPr>
                  <p:cNvPr id="100" name="Picture 99">
                    <a:extLst>
                      <a:ext uri="{FF2B5EF4-FFF2-40B4-BE49-F238E27FC236}">
                        <a16:creationId xmlns:a16="http://schemas.microsoft.com/office/drawing/2014/main" id="{E5DBE76B-03A2-4556-B32C-94A4C77C287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101" name="Picture 100">
                    <a:extLst>
                      <a:ext uri="{FF2B5EF4-FFF2-40B4-BE49-F238E27FC236}">
                        <a16:creationId xmlns:a16="http://schemas.microsoft.com/office/drawing/2014/main" id="{D31944AF-1CB5-45C3-B038-B017B8A9681D}"/>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102" name="Picture 101">
                    <a:extLst>
                      <a:ext uri="{FF2B5EF4-FFF2-40B4-BE49-F238E27FC236}">
                        <a16:creationId xmlns:a16="http://schemas.microsoft.com/office/drawing/2014/main" id="{74F8976B-00B2-4F0E-AE60-00287EDD22AE}"/>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77" name="Group 76">
                  <a:extLst>
                    <a:ext uri="{FF2B5EF4-FFF2-40B4-BE49-F238E27FC236}">
                      <a16:creationId xmlns:a16="http://schemas.microsoft.com/office/drawing/2014/main" id="{A140B9ED-016C-4F94-AA03-76ECFD349E46}"/>
                    </a:ext>
                  </a:extLst>
                </p:cNvPr>
                <p:cNvGrpSpPr/>
                <p:nvPr/>
              </p:nvGrpSpPr>
              <p:grpSpPr>
                <a:xfrm>
                  <a:off x="-182510" y="4429403"/>
                  <a:ext cx="6919090" cy="2302844"/>
                  <a:chOff x="-182510" y="4429403"/>
                  <a:chExt cx="6919090" cy="2302844"/>
                </a:xfrm>
              </p:grpSpPr>
              <p:grpSp>
                <p:nvGrpSpPr>
                  <p:cNvPr id="78" name="Group 77">
                    <a:extLst>
                      <a:ext uri="{FF2B5EF4-FFF2-40B4-BE49-F238E27FC236}">
                        <a16:creationId xmlns:a16="http://schemas.microsoft.com/office/drawing/2014/main" id="{B63E23E5-EC52-447A-9F2C-8AF503B9349C}"/>
                      </a:ext>
                    </a:extLst>
                  </p:cNvPr>
                  <p:cNvGrpSpPr/>
                  <p:nvPr/>
                </p:nvGrpSpPr>
                <p:grpSpPr>
                  <a:xfrm>
                    <a:off x="5769315" y="5832464"/>
                    <a:ext cx="967265" cy="626661"/>
                    <a:chOff x="10651311" y="-22363"/>
                    <a:chExt cx="1060058" cy="733563"/>
                  </a:xfrm>
                </p:grpSpPr>
                <p:grpSp>
                  <p:nvGrpSpPr>
                    <p:cNvPr id="96" name="Group 95">
                      <a:extLst>
                        <a:ext uri="{FF2B5EF4-FFF2-40B4-BE49-F238E27FC236}">
                          <a16:creationId xmlns:a16="http://schemas.microsoft.com/office/drawing/2014/main" id="{34C44C92-0A84-4399-9D7D-5B3A26EC6FA9}"/>
                        </a:ext>
                      </a:extLst>
                    </p:cNvPr>
                    <p:cNvGrpSpPr/>
                    <p:nvPr/>
                  </p:nvGrpSpPr>
                  <p:grpSpPr>
                    <a:xfrm>
                      <a:off x="10651311" y="-22363"/>
                      <a:ext cx="309805" cy="361912"/>
                      <a:chOff x="8261157" y="1101314"/>
                      <a:chExt cx="309805" cy="361912"/>
                    </a:xfrm>
                  </p:grpSpPr>
                  <p:pic>
                    <p:nvPicPr>
                      <p:cNvPr id="98" name="Picture 97">
                        <a:extLst>
                          <a:ext uri="{FF2B5EF4-FFF2-40B4-BE49-F238E27FC236}">
                            <a16:creationId xmlns:a16="http://schemas.microsoft.com/office/drawing/2014/main" id="{0FE14204-D220-461D-BA17-1CEB8ADAC03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99" name="Picture 98">
                        <a:extLst>
                          <a:ext uri="{FF2B5EF4-FFF2-40B4-BE49-F238E27FC236}">
                            <a16:creationId xmlns:a16="http://schemas.microsoft.com/office/drawing/2014/main" id="{23409B72-DC14-4BF5-B687-C2B5EEE458A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97" name="Picture 96">
                      <a:extLst>
                        <a:ext uri="{FF2B5EF4-FFF2-40B4-BE49-F238E27FC236}">
                          <a16:creationId xmlns:a16="http://schemas.microsoft.com/office/drawing/2014/main" id="{E97C37F8-292C-4D32-BA14-3525F387941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79" name="Group 78">
                    <a:extLst>
                      <a:ext uri="{FF2B5EF4-FFF2-40B4-BE49-F238E27FC236}">
                        <a16:creationId xmlns:a16="http://schemas.microsoft.com/office/drawing/2014/main" id="{66D12B43-AEE4-4C73-89D6-4D95B25CD847}"/>
                      </a:ext>
                    </a:extLst>
                  </p:cNvPr>
                  <p:cNvGrpSpPr/>
                  <p:nvPr/>
                </p:nvGrpSpPr>
                <p:grpSpPr>
                  <a:xfrm>
                    <a:off x="3411853" y="6193446"/>
                    <a:ext cx="954183" cy="422934"/>
                    <a:chOff x="10809713" y="113601"/>
                    <a:chExt cx="1045721" cy="495083"/>
                  </a:xfrm>
                </p:grpSpPr>
                <p:grpSp>
                  <p:nvGrpSpPr>
                    <p:cNvPr id="92" name="Group 91">
                      <a:extLst>
                        <a:ext uri="{FF2B5EF4-FFF2-40B4-BE49-F238E27FC236}">
                          <a16:creationId xmlns:a16="http://schemas.microsoft.com/office/drawing/2014/main" id="{144EAF6C-03AE-47A1-B63E-1EBF4D800679}"/>
                        </a:ext>
                      </a:extLst>
                    </p:cNvPr>
                    <p:cNvGrpSpPr/>
                    <p:nvPr/>
                  </p:nvGrpSpPr>
                  <p:grpSpPr>
                    <a:xfrm>
                      <a:off x="10809713" y="113601"/>
                      <a:ext cx="1045721" cy="429930"/>
                      <a:chOff x="8419559" y="1237278"/>
                      <a:chExt cx="1045721" cy="429930"/>
                    </a:xfrm>
                  </p:grpSpPr>
                  <p:pic>
                    <p:nvPicPr>
                      <p:cNvPr id="94" name="Picture 93">
                        <a:extLst>
                          <a:ext uri="{FF2B5EF4-FFF2-40B4-BE49-F238E27FC236}">
                            <a16:creationId xmlns:a16="http://schemas.microsoft.com/office/drawing/2014/main" id="{16B25024-C697-4F84-AF3B-DE7BFFBDD9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95" name="Picture 94">
                        <a:extLst>
                          <a:ext uri="{FF2B5EF4-FFF2-40B4-BE49-F238E27FC236}">
                            <a16:creationId xmlns:a16="http://schemas.microsoft.com/office/drawing/2014/main" id="{714F1018-7808-47E7-80B9-D634959BF5BA}"/>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93" name="Picture 92">
                      <a:extLst>
                        <a:ext uri="{FF2B5EF4-FFF2-40B4-BE49-F238E27FC236}">
                          <a16:creationId xmlns:a16="http://schemas.microsoft.com/office/drawing/2014/main" id="{DDD6F98A-61EA-4FD3-BAD7-674727BA734C}"/>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80" name="Group 79">
                    <a:extLst>
                      <a:ext uri="{FF2B5EF4-FFF2-40B4-BE49-F238E27FC236}">
                        <a16:creationId xmlns:a16="http://schemas.microsoft.com/office/drawing/2014/main" id="{CCD5C2F2-9FE5-465F-9F57-51BB94B66A9F}"/>
                      </a:ext>
                    </a:extLst>
                  </p:cNvPr>
                  <p:cNvGrpSpPr/>
                  <p:nvPr/>
                </p:nvGrpSpPr>
                <p:grpSpPr>
                  <a:xfrm>
                    <a:off x="4822044" y="6262873"/>
                    <a:ext cx="352237" cy="469374"/>
                    <a:chOff x="11645762" y="161755"/>
                    <a:chExt cx="386028" cy="549445"/>
                  </a:xfrm>
                </p:grpSpPr>
                <p:grpSp>
                  <p:nvGrpSpPr>
                    <p:cNvPr id="88" name="Group 87">
                      <a:extLst>
                        <a:ext uri="{FF2B5EF4-FFF2-40B4-BE49-F238E27FC236}">
                          <a16:creationId xmlns:a16="http://schemas.microsoft.com/office/drawing/2014/main" id="{E08B8B33-1A01-445D-B315-47F514A06FE6}"/>
                        </a:ext>
                      </a:extLst>
                    </p:cNvPr>
                    <p:cNvGrpSpPr/>
                    <p:nvPr/>
                  </p:nvGrpSpPr>
                  <p:grpSpPr>
                    <a:xfrm>
                      <a:off x="11711370" y="161755"/>
                      <a:ext cx="320420" cy="304068"/>
                      <a:chOff x="9321216" y="1285432"/>
                      <a:chExt cx="320420" cy="304068"/>
                    </a:xfrm>
                  </p:grpSpPr>
                  <p:pic>
                    <p:nvPicPr>
                      <p:cNvPr id="90" name="Picture 89">
                        <a:extLst>
                          <a:ext uri="{FF2B5EF4-FFF2-40B4-BE49-F238E27FC236}">
                            <a16:creationId xmlns:a16="http://schemas.microsoft.com/office/drawing/2014/main" id="{7B134152-496E-4135-A671-75D8E8E877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91" name="Picture 90">
                        <a:extLst>
                          <a:ext uri="{FF2B5EF4-FFF2-40B4-BE49-F238E27FC236}">
                            <a16:creationId xmlns:a16="http://schemas.microsoft.com/office/drawing/2014/main" id="{9D38FB5C-25BC-4E1E-9F26-DDBA76B83728}"/>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89" name="Picture 88">
                      <a:extLst>
                        <a:ext uri="{FF2B5EF4-FFF2-40B4-BE49-F238E27FC236}">
                          <a16:creationId xmlns:a16="http://schemas.microsoft.com/office/drawing/2014/main" id="{5049C83B-06AC-4AE8-80C9-8A4CE67702FF}"/>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81" name="Picture 80">
                    <a:extLst>
                      <a:ext uri="{FF2B5EF4-FFF2-40B4-BE49-F238E27FC236}">
                        <a16:creationId xmlns:a16="http://schemas.microsoft.com/office/drawing/2014/main" id="{122F376F-BB3E-4B30-96D9-DDC362F195DE}"/>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82" name="Picture 81">
                    <a:extLst>
                      <a:ext uri="{FF2B5EF4-FFF2-40B4-BE49-F238E27FC236}">
                        <a16:creationId xmlns:a16="http://schemas.microsoft.com/office/drawing/2014/main" id="{6BB3F1F5-A8F0-41B5-95F3-CE73B1CE74D1}"/>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83" name="Picture 82">
                    <a:extLst>
                      <a:ext uri="{FF2B5EF4-FFF2-40B4-BE49-F238E27FC236}">
                        <a16:creationId xmlns:a16="http://schemas.microsoft.com/office/drawing/2014/main" id="{3AED7CCD-0EF8-4EF6-B386-8365E68E2C91}"/>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84" name="Picture 83">
                    <a:extLst>
                      <a:ext uri="{FF2B5EF4-FFF2-40B4-BE49-F238E27FC236}">
                        <a16:creationId xmlns:a16="http://schemas.microsoft.com/office/drawing/2014/main" id="{2DFB26C0-FBD5-438F-8110-6E8DC159EF53}"/>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85" name="Picture 84">
                    <a:extLst>
                      <a:ext uri="{FF2B5EF4-FFF2-40B4-BE49-F238E27FC236}">
                        <a16:creationId xmlns:a16="http://schemas.microsoft.com/office/drawing/2014/main" id="{3AC83CF5-F6AF-4A09-A9A3-79116EE64916}"/>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86" name="Picture 85">
                    <a:extLst>
                      <a:ext uri="{FF2B5EF4-FFF2-40B4-BE49-F238E27FC236}">
                        <a16:creationId xmlns:a16="http://schemas.microsoft.com/office/drawing/2014/main" id="{936C8FA9-DDAE-43E3-AFB3-572D767CF513}"/>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87" name="Picture 86">
                    <a:extLst>
                      <a:ext uri="{FF2B5EF4-FFF2-40B4-BE49-F238E27FC236}">
                        <a16:creationId xmlns:a16="http://schemas.microsoft.com/office/drawing/2014/main" id="{92CC633C-A8A7-4E6A-BDE0-FD40A3C76926}"/>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pic>
        <p:nvPicPr>
          <p:cNvPr id="9" name="Esri Logo (white)">
            <a:extLst>
              <a:ext uri="{FF2B5EF4-FFF2-40B4-BE49-F238E27FC236}">
                <a16:creationId xmlns:a16="http://schemas.microsoft.com/office/drawing/2014/main" id="{C3F3808C-4AB0-324A-9750-25578D05388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59007" y="2489994"/>
            <a:ext cx="6073985" cy="1878011"/>
          </a:xfrm>
          <a:prstGeom prst="rect">
            <a:avLst/>
          </a:prstGeom>
        </p:spPr>
      </p:pic>
      <p:pic>
        <p:nvPicPr>
          <p:cNvPr id="38" name="Picture 37">
            <a:extLst>
              <a:ext uri="{FF2B5EF4-FFF2-40B4-BE49-F238E27FC236}">
                <a16:creationId xmlns:a16="http://schemas.microsoft.com/office/drawing/2014/main" id="{0421E197-103F-4BEB-B349-3A2B27828B4A}"/>
              </a:ext>
            </a:extLst>
          </p:cNvPr>
          <p:cNvPicPr>
            <a:picLocks noChangeAspect="1"/>
          </p:cNvPicPr>
          <p:nvPr/>
        </p:nvPicPr>
        <p:blipFill>
          <a:blip r:embed="rId14"/>
          <a:stretch>
            <a:fillRect/>
          </a:stretch>
        </p:blipFill>
        <p:spPr>
          <a:xfrm>
            <a:off x="9631751" y="4320233"/>
            <a:ext cx="2569214" cy="2555762"/>
          </a:xfrm>
          <a:prstGeom prst="rect">
            <a:avLst/>
          </a:prstGeom>
        </p:spPr>
      </p:pic>
      <p:sp>
        <p:nvSpPr>
          <p:cNvPr id="2" name="Rectangle 1">
            <a:extLst>
              <a:ext uri="{FF2B5EF4-FFF2-40B4-BE49-F238E27FC236}">
                <a16:creationId xmlns:a16="http://schemas.microsoft.com/office/drawing/2014/main" id="{3C5C6D9B-EE64-4F4B-A6C1-8341108B2FF6}"/>
              </a:ext>
            </a:extLst>
          </p:cNvPr>
          <p:cNvSpPr/>
          <p:nvPr/>
        </p:nvSpPr>
        <p:spPr>
          <a:xfrm>
            <a:off x="972470" y="4307184"/>
            <a:ext cx="8787983" cy="400110"/>
          </a:xfrm>
          <a:prstGeom prst="rect">
            <a:avLst/>
          </a:prstGeom>
        </p:spPr>
        <p:txBody>
          <a:bodyPr wrap="none">
            <a:spAutoFit/>
          </a:bodyPr>
          <a:lstStyle/>
          <a:p>
            <a:r>
              <a:rPr lang="en-US" sz="2000" dirty="0">
                <a:hlinkClick r:id="rId15"/>
              </a:rPr>
              <a:t>https://github.com/esri/arcgis-pro-sdk/wiki/tech-sessions#2020-palm-springs</a:t>
            </a:r>
            <a:endParaRPr lang="en-US" dirty="0"/>
          </a:p>
        </p:txBody>
      </p:sp>
    </p:spTree>
    <p:extLst>
      <p:ext uri="{BB962C8B-B14F-4D97-AF65-F5344CB8AC3E}">
        <p14:creationId xmlns:p14="http://schemas.microsoft.com/office/powerpoint/2010/main" val="326134996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28F32DBF-4907-46C4-A7C5-B6B61086FAA1}"/>
              </a:ext>
            </a:extLst>
          </p:cNvPr>
          <p:cNvGrpSpPr/>
          <p:nvPr/>
        </p:nvGrpSpPr>
        <p:grpSpPr>
          <a:xfrm>
            <a:off x="-16394" y="-8965"/>
            <a:ext cx="12223812" cy="6885432"/>
            <a:chOff x="-7429" y="0"/>
            <a:chExt cx="12223812" cy="6885432"/>
          </a:xfrm>
        </p:grpSpPr>
        <p:sp>
          <p:nvSpPr>
            <p:cNvPr id="64" name="shading (lower right)">
              <a:extLst>
                <a:ext uri="{FF2B5EF4-FFF2-40B4-BE49-F238E27FC236}">
                  <a16:creationId xmlns:a16="http://schemas.microsoft.com/office/drawing/2014/main" id="{FABAA091-F4CE-42E3-947D-2AB54842EF2F}"/>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65" name="Group 64">
              <a:extLst>
                <a:ext uri="{FF2B5EF4-FFF2-40B4-BE49-F238E27FC236}">
                  <a16:creationId xmlns:a16="http://schemas.microsoft.com/office/drawing/2014/main" id="{574FC894-55FF-49EB-9D07-658176C35A7F}"/>
                </a:ext>
              </a:extLst>
            </p:cNvPr>
            <p:cNvGrpSpPr/>
            <p:nvPr/>
          </p:nvGrpSpPr>
          <p:grpSpPr>
            <a:xfrm>
              <a:off x="0" y="0"/>
              <a:ext cx="12192000" cy="6858000"/>
              <a:chOff x="0" y="0"/>
              <a:chExt cx="12192000" cy="6858000"/>
            </a:xfrm>
          </p:grpSpPr>
          <p:grpSp>
            <p:nvGrpSpPr>
              <p:cNvPr id="67" name="Group 66" hidden="1">
                <a:extLst>
                  <a:ext uri="{FF2B5EF4-FFF2-40B4-BE49-F238E27FC236}">
                    <a16:creationId xmlns:a16="http://schemas.microsoft.com/office/drawing/2014/main" id="{89B3FFCF-A1B4-4868-AF7F-30FBD2DAB048}"/>
                  </a:ext>
                </a:extLst>
              </p:cNvPr>
              <p:cNvGrpSpPr/>
              <p:nvPr/>
            </p:nvGrpSpPr>
            <p:grpSpPr>
              <a:xfrm>
                <a:off x="0" y="0"/>
                <a:ext cx="12192000" cy="6858000"/>
                <a:chOff x="0" y="0"/>
                <a:chExt cx="12192000" cy="6858000"/>
              </a:xfrm>
            </p:grpSpPr>
            <p:sp>
              <p:nvSpPr>
                <p:cNvPr id="85" name="Rectangle 84">
                  <a:extLst>
                    <a:ext uri="{FF2B5EF4-FFF2-40B4-BE49-F238E27FC236}">
                      <a16:creationId xmlns:a16="http://schemas.microsoft.com/office/drawing/2014/main" id="{0877E724-60E5-444A-9EFC-3C4E2995BC6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6" name="Picture 85">
                  <a:extLst>
                    <a:ext uri="{FF2B5EF4-FFF2-40B4-BE49-F238E27FC236}">
                      <a16:creationId xmlns:a16="http://schemas.microsoft.com/office/drawing/2014/main" id="{C969B21A-F358-4CC7-8FAD-86F24846CB67}"/>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68" name="Group 67">
                <a:extLst>
                  <a:ext uri="{FF2B5EF4-FFF2-40B4-BE49-F238E27FC236}">
                    <a16:creationId xmlns:a16="http://schemas.microsoft.com/office/drawing/2014/main" id="{BAF076AA-EFC3-4574-98DC-FD8AFAEB184E}"/>
                  </a:ext>
                </a:extLst>
              </p:cNvPr>
              <p:cNvGrpSpPr/>
              <p:nvPr/>
            </p:nvGrpSpPr>
            <p:grpSpPr>
              <a:xfrm>
                <a:off x="208303" y="146055"/>
                <a:ext cx="11731071" cy="6595922"/>
                <a:chOff x="208303" y="146055"/>
                <a:chExt cx="11731071" cy="6595922"/>
              </a:xfrm>
            </p:grpSpPr>
            <p:grpSp>
              <p:nvGrpSpPr>
                <p:cNvPr id="69" name="Group 68">
                  <a:extLst>
                    <a:ext uri="{FF2B5EF4-FFF2-40B4-BE49-F238E27FC236}">
                      <a16:creationId xmlns:a16="http://schemas.microsoft.com/office/drawing/2014/main" id="{363320AF-E752-4052-A615-6307438BDD81}"/>
                    </a:ext>
                  </a:extLst>
                </p:cNvPr>
                <p:cNvGrpSpPr/>
                <p:nvPr/>
              </p:nvGrpSpPr>
              <p:grpSpPr>
                <a:xfrm>
                  <a:off x="11604987" y="146055"/>
                  <a:ext cx="334387" cy="435843"/>
                  <a:chOff x="11604987" y="146055"/>
                  <a:chExt cx="334387" cy="435843"/>
                </a:xfrm>
              </p:grpSpPr>
              <p:grpSp>
                <p:nvGrpSpPr>
                  <p:cNvPr id="77" name="Group 76">
                    <a:extLst>
                      <a:ext uri="{FF2B5EF4-FFF2-40B4-BE49-F238E27FC236}">
                        <a16:creationId xmlns:a16="http://schemas.microsoft.com/office/drawing/2014/main" id="{2DF4938B-5039-4F33-9070-8F2321616ABF}"/>
                      </a:ext>
                    </a:extLst>
                  </p:cNvPr>
                  <p:cNvGrpSpPr>
                    <a:grpSpLocks noChangeAspect="1"/>
                  </p:cNvGrpSpPr>
                  <p:nvPr/>
                </p:nvGrpSpPr>
                <p:grpSpPr>
                  <a:xfrm>
                    <a:off x="11770125" y="399018"/>
                    <a:ext cx="169249" cy="182880"/>
                    <a:chOff x="7310041" y="760941"/>
                    <a:chExt cx="1043386" cy="1127422"/>
                  </a:xfrm>
                </p:grpSpPr>
                <p:sp>
                  <p:nvSpPr>
                    <p:cNvPr id="82" name="Freeform 72">
                      <a:extLst>
                        <a:ext uri="{FF2B5EF4-FFF2-40B4-BE49-F238E27FC236}">
                          <a16:creationId xmlns:a16="http://schemas.microsoft.com/office/drawing/2014/main" id="{A7BC3D02-4A6B-4162-914F-6D8CE8B716C8}"/>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3" name="Rectangle 82">
                      <a:extLst>
                        <a:ext uri="{FF2B5EF4-FFF2-40B4-BE49-F238E27FC236}">
                          <a16:creationId xmlns:a16="http://schemas.microsoft.com/office/drawing/2014/main" id="{2375FC7A-3E49-4447-836D-3F75D8441E1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4" name="Rectangle 83">
                      <a:extLst>
                        <a:ext uri="{FF2B5EF4-FFF2-40B4-BE49-F238E27FC236}">
                          <a16:creationId xmlns:a16="http://schemas.microsoft.com/office/drawing/2014/main" id="{F496F041-E865-4339-A0FE-FFAF4F48BAC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78" name="Group 77">
                    <a:extLst>
                      <a:ext uri="{FF2B5EF4-FFF2-40B4-BE49-F238E27FC236}">
                        <a16:creationId xmlns:a16="http://schemas.microsoft.com/office/drawing/2014/main" id="{E9384E2A-66B6-4FDA-AA8B-A63BE02148EE}"/>
                      </a:ext>
                    </a:extLst>
                  </p:cNvPr>
                  <p:cNvGrpSpPr>
                    <a:grpSpLocks noChangeAspect="1"/>
                  </p:cNvGrpSpPr>
                  <p:nvPr/>
                </p:nvGrpSpPr>
                <p:grpSpPr>
                  <a:xfrm>
                    <a:off x="11604987" y="146055"/>
                    <a:ext cx="73152" cy="73152"/>
                    <a:chOff x="7310041" y="760941"/>
                    <a:chExt cx="1043386" cy="1127422"/>
                  </a:xfrm>
                </p:grpSpPr>
                <p:sp>
                  <p:nvSpPr>
                    <p:cNvPr id="79" name="Freeform 69">
                      <a:extLst>
                        <a:ext uri="{FF2B5EF4-FFF2-40B4-BE49-F238E27FC236}">
                          <a16:creationId xmlns:a16="http://schemas.microsoft.com/office/drawing/2014/main" id="{40BF2B33-E914-449F-9DC1-27DF2800147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0" name="Rectangle 79">
                      <a:extLst>
                        <a:ext uri="{FF2B5EF4-FFF2-40B4-BE49-F238E27FC236}">
                          <a16:creationId xmlns:a16="http://schemas.microsoft.com/office/drawing/2014/main" id="{D2E738FB-693F-4755-A07F-DFDB8CA6F6D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1" name="Rectangle 80">
                      <a:extLst>
                        <a:ext uri="{FF2B5EF4-FFF2-40B4-BE49-F238E27FC236}">
                          <a16:creationId xmlns:a16="http://schemas.microsoft.com/office/drawing/2014/main" id="{A7259B0E-88B9-46D8-9ACF-49F2516005F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70" name="Group 69">
                  <a:extLst>
                    <a:ext uri="{FF2B5EF4-FFF2-40B4-BE49-F238E27FC236}">
                      <a16:creationId xmlns:a16="http://schemas.microsoft.com/office/drawing/2014/main" id="{B6E76A62-4C85-4BCB-A033-C842A70F7EBB}"/>
                    </a:ext>
                  </a:extLst>
                </p:cNvPr>
                <p:cNvGrpSpPr/>
                <p:nvPr/>
              </p:nvGrpSpPr>
              <p:grpSpPr>
                <a:xfrm>
                  <a:off x="208303" y="5787704"/>
                  <a:ext cx="437544" cy="389381"/>
                  <a:chOff x="9178262" y="1315181"/>
                  <a:chExt cx="437544" cy="389381"/>
                </a:xfrm>
              </p:grpSpPr>
              <p:pic>
                <p:nvPicPr>
                  <p:cNvPr id="75" name="Picture 74">
                    <a:extLst>
                      <a:ext uri="{FF2B5EF4-FFF2-40B4-BE49-F238E27FC236}">
                        <a16:creationId xmlns:a16="http://schemas.microsoft.com/office/drawing/2014/main" id="{5F36483C-2E7E-4A3C-BF99-18E6D88F0B2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76" name="Picture 75">
                    <a:extLst>
                      <a:ext uri="{FF2B5EF4-FFF2-40B4-BE49-F238E27FC236}">
                        <a16:creationId xmlns:a16="http://schemas.microsoft.com/office/drawing/2014/main" id="{23FB98B8-BA12-48DB-9EFE-46641982868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71" name="Group 70">
                  <a:extLst>
                    <a:ext uri="{FF2B5EF4-FFF2-40B4-BE49-F238E27FC236}">
                      <a16:creationId xmlns:a16="http://schemas.microsoft.com/office/drawing/2014/main" id="{CC9D433F-6EC6-4A4C-9F56-64E5CAD7B437}"/>
                    </a:ext>
                  </a:extLst>
                </p:cNvPr>
                <p:cNvGrpSpPr/>
                <p:nvPr/>
              </p:nvGrpSpPr>
              <p:grpSpPr>
                <a:xfrm>
                  <a:off x="250899" y="6421937"/>
                  <a:ext cx="669934" cy="274320"/>
                  <a:chOff x="9445759" y="1430242"/>
                  <a:chExt cx="669934" cy="274320"/>
                </a:xfrm>
              </p:grpSpPr>
              <p:pic>
                <p:nvPicPr>
                  <p:cNvPr id="73" name="Picture 72">
                    <a:extLst>
                      <a:ext uri="{FF2B5EF4-FFF2-40B4-BE49-F238E27FC236}">
                        <a16:creationId xmlns:a16="http://schemas.microsoft.com/office/drawing/2014/main" id="{0ABFC3D8-2EE1-44CB-B03A-9780DA0D989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74" name="Picture 73">
                    <a:extLst>
                      <a:ext uri="{FF2B5EF4-FFF2-40B4-BE49-F238E27FC236}">
                        <a16:creationId xmlns:a16="http://schemas.microsoft.com/office/drawing/2014/main" id="{542D0CA0-521D-40B2-A3D3-8DD31C2929D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72" name="Picture 71">
                  <a:extLst>
                    <a:ext uri="{FF2B5EF4-FFF2-40B4-BE49-F238E27FC236}">
                      <a16:creationId xmlns:a16="http://schemas.microsoft.com/office/drawing/2014/main" id="{850AF180-4D55-4C47-BE8F-4805DFF4EAC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6" name="Picture 65">
              <a:extLst>
                <a:ext uri="{FF2B5EF4-FFF2-40B4-BE49-F238E27FC236}">
                  <a16:creationId xmlns:a16="http://schemas.microsoft.com/office/drawing/2014/main" id="{A75EECE8-76FA-4020-80DE-8A238DABC018}"/>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1E36EBF0-B258-4A5D-BA34-B1B55FC6C67E}"/>
              </a:ext>
            </a:extLst>
          </p:cNvPr>
          <p:cNvSpPr>
            <a:spLocks noGrp="1"/>
          </p:cNvSpPr>
          <p:nvPr>
            <p:ph type="title"/>
          </p:nvPr>
        </p:nvSpPr>
        <p:spPr/>
        <p:txBody>
          <a:bodyPr/>
          <a:lstStyle/>
          <a:p>
            <a:r>
              <a:rPr lang="en-US"/>
              <a:t>What types of data are supported?</a:t>
            </a:r>
          </a:p>
        </p:txBody>
      </p:sp>
      <p:sp>
        <p:nvSpPr>
          <p:cNvPr id="3" name="Content Placeholder 2">
            <a:extLst>
              <a:ext uri="{FF2B5EF4-FFF2-40B4-BE49-F238E27FC236}">
                <a16:creationId xmlns:a16="http://schemas.microsoft.com/office/drawing/2014/main" id="{3F068A32-3FC6-4C8D-8B84-05E36E749C9A}"/>
              </a:ext>
            </a:extLst>
          </p:cNvPr>
          <p:cNvSpPr>
            <a:spLocks noGrp="1"/>
          </p:cNvSpPr>
          <p:nvPr>
            <p:ph sz="quarter" idx="10"/>
          </p:nvPr>
        </p:nvSpPr>
        <p:spPr/>
        <p:txBody>
          <a:bodyPr vert="horz" lIns="0" tIns="0" rIns="0" bIns="0" rtlCol="0" anchor="t">
            <a:noAutofit/>
          </a:bodyPr>
          <a:lstStyle/>
          <a:p>
            <a:pPr marL="175895" indent="-175895"/>
            <a:r>
              <a:rPr lang="en-US"/>
              <a:t>Data structures supported by all feature services</a:t>
            </a:r>
          </a:p>
          <a:p>
            <a:pPr lvl="1" indent="-173355"/>
            <a:r>
              <a:rPr lang="en-US"/>
              <a:t>Points</a:t>
            </a:r>
          </a:p>
          <a:p>
            <a:pPr lvl="1" indent="-173355"/>
            <a:r>
              <a:rPr lang="en-US"/>
              <a:t>Lines</a:t>
            </a:r>
          </a:p>
          <a:p>
            <a:pPr lvl="1" indent="-173355"/>
            <a:r>
              <a:rPr lang="en-US"/>
              <a:t>Polygons</a:t>
            </a:r>
          </a:p>
          <a:p>
            <a:pPr lvl="1" indent="-173355"/>
            <a:r>
              <a:rPr lang="en-US"/>
              <a:t>Relationship classes</a:t>
            </a:r>
          </a:p>
          <a:p>
            <a:pPr lvl="1" indent="-173355"/>
            <a:r>
              <a:rPr lang="en-US"/>
              <a:t>Attachments…</a:t>
            </a:r>
          </a:p>
          <a:p>
            <a:pPr marL="175895" indent="-175895"/>
            <a:r>
              <a:rPr lang="en-US"/>
              <a:t>Some feature services support more complex data</a:t>
            </a:r>
          </a:p>
          <a:p>
            <a:pPr lvl="1" indent="-173355"/>
            <a:r>
              <a:rPr lang="en-US"/>
              <a:t>Annotation, Dimensions, </a:t>
            </a:r>
            <a:r>
              <a:rPr lang="en-US" err="1"/>
              <a:t>Multipatch</a:t>
            </a:r>
            <a:endParaRPr lang="en-US"/>
          </a:p>
          <a:p>
            <a:pPr lvl="1" indent="-173355"/>
            <a:r>
              <a:rPr lang="en-US"/>
              <a:t>Parcel Fabric, </a:t>
            </a:r>
            <a:r>
              <a:rPr lang="en-US">
                <a:ea typeface="+mn-lt"/>
                <a:cs typeface="+mn-lt"/>
              </a:rPr>
              <a:t>Utility Network</a:t>
            </a:r>
          </a:p>
          <a:p>
            <a:pPr lvl="1" indent="-173355"/>
            <a:r>
              <a:rPr lang="en-US"/>
              <a:t>Future ?</a:t>
            </a:r>
          </a:p>
          <a:p>
            <a:pPr marL="175895" indent="-175895"/>
            <a:endParaRPr lang="en-US"/>
          </a:p>
        </p:txBody>
      </p:sp>
      <p:grpSp>
        <p:nvGrpSpPr>
          <p:cNvPr id="8" name="Group 7">
            <a:extLst>
              <a:ext uri="{FF2B5EF4-FFF2-40B4-BE49-F238E27FC236}">
                <a16:creationId xmlns:a16="http://schemas.microsoft.com/office/drawing/2014/main" id="{BD99448C-C36C-45A0-9909-8AEEA6EAE919}"/>
              </a:ext>
            </a:extLst>
          </p:cNvPr>
          <p:cNvGrpSpPr/>
          <p:nvPr/>
        </p:nvGrpSpPr>
        <p:grpSpPr>
          <a:xfrm>
            <a:off x="8931550" y="2333095"/>
            <a:ext cx="2368001" cy="3432911"/>
            <a:chOff x="8721261" y="1763835"/>
            <a:chExt cx="1886850" cy="2735382"/>
          </a:xfrm>
        </p:grpSpPr>
        <p:grpSp>
          <p:nvGrpSpPr>
            <p:cNvPr id="53" name="Group 52">
              <a:extLst>
                <a:ext uri="{FF2B5EF4-FFF2-40B4-BE49-F238E27FC236}">
                  <a16:creationId xmlns:a16="http://schemas.microsoft.com/office/drawing/2014/main" id="{13F65EEA-17D9-48F7-91B7-DFDD249E848D}"/>
                </a:ext>
              </a:extLst>
            </p:cNvPr>
            <p:cNvGrpSpPr>
              <a:grpSpLocks noChangeAspect="1"/>
            </p:cNvGrpSpPr>
            <p:nvPr/>
          </p:nvGrpSpPr>
          <p:grpSpPr>
            <a:xfrm>
              <a:off x="8799472" y="3282051"/>
              <a:ext cx="1808639" cy="1217166"/>
              <a:chOff x="2226076" y="5871469"/>
              <a:chExt cx="587375" cy="395288"/>
            </a:xfrm>
          </p:grpSpPr>
          <p:sp useBgFill="1">
            <p:nvSpPr>
              <p:cNvPr id="54" name="Freeform 47">
                <a:extLst>
                  <a:ext uri="{FF2B5EF4-FFF2-40B4-BE49-F238E27FC236}">
                    <a16:creationId xmlns:a16="http://schemas.microsoft.com/office/drawing/2014/main" id="{98A6A67A-E567-4EC5-8E19-03C88EE01C91}"/>
                  </a:ext>
                </a:extLst>
              </p:cNvPr>
              <p:cNvSpPr>
                <a:spLocks/>
              </p:cNvSpPr>
              <p:nvPr/>
            </p:nvSpPr>
            <p:spPr bwMode="auto">
              <a:xfrm>
                <a:off x="2226076" y="5871469"/>
                <a:ext cx="587375" cy="395288"/>
              </a:xfrm>
              <a:custGeom>
                <a:avLst/>
                <a:gdLst>
                  <a:gd name="T0" fmla="*/ 1293 w 2586"/>
                  <a:gd name="T1" fmla="*/ 0 h 1744"/>
                  <a:gd name="T2" fmla="*/ 1324 w 2586"/>
                  <a:gd name="T3" fmla="*/ 2 h 1744"/>
                  <a:gd name="T4" fmla="*/ 1353 w 2586"/>
                  <a:gd name="T5" fmla="*/ 7 h 1744"/>
                  <a:gd name="T6" fmla="*/ 1382 w 2586"/>
                  <a:gd name="T7" fmla="*/ 18 h 1744"/>
                  <a:gd name="T8" fmla="*/ 1409 w 2586"/>
                  <a:gd name="T9" fmla="*/ 32 h 1744"/>
                  <a:gd name="T10" fmla="*/ 2478 w 2586"/>
                  <a:gd name="T11" fmla="*/ 678 h 1744"/>
                  <a:gd name="T12" fmla="*/ 2505 w 2586"/>
                  <a:gd name="T13" fmla="*/ 698 h 1744"/>
                  <a:gd name="T14" fmla="*/ 2529 w 2586"/>
                  <a:gd name="T15" fmla="*/ 720 h 1744"/>
                  <a:gd name="T16" fmla="*/ 2549 w 2586"/>
                  <a:gd name="T17" fmla="*/ 747 h 1744"/>
                  <a:gd name="T18" fmla="*/ 2565 w 2586"/>
                  <a:gd name="T19" fmla="*/ 775 h 1744"/>
                  <a:gd name="T20" fmla="*/ 2576 w 2586"/>
                  <a:gd name="T21" fmla="*/ 806 h 1744"/>
                  <a:gd name="T22" fmla="*/ 2584 w 2586"/>
                  <a:gd name="T23" fmla="*/ 838 h 1744"/>
                  <a:gd name="T24" fmla="*/ 2586 w 2586"/>
                  <a:gd name="T25" fmla="*/ 872 h 1744"/>
                  <a:gd name="T26" fmla="*/ 2584 w 2586"/>
                  <a:gd name="T27" fmla="*/ 904 h 1744"/>
                  <a:gd name="T28" fmla="*/ 2576 w 2586"/>
                  <a:gd name="T29" fmla="*/ 936 h 1744"/>
                  <a:gd name="T30" fmla="*/ 2565 w 2586"/>
                  <a:gd name="T31" fmla="*/ 967 h 1744"/>
                  <a:gd name="T32" fmla="*/ 2549 w 2586"/>
                  <a:gd name="T33" fmla="*/ 995 h 1744"/>
                  <a:gd name="T34" fmla="*/ 2529 w 2586"/>
                  <a:gd name="T35" fmla="*/ 1022 h 1744"/>
                  <a:gd name="T36" fmla="*/ 2505 w 2586"/>
                  <a:gd name="T37" fmla="*/ 1044 h 1744"/>
                  <a:gd name="T38" fmla="*/ 2478 w 2586"/>
                  <a:gd name="T39" fmla="*/ 1064 h 1744"/>
                  <a:gd name="T40" fmla="*/ 1409 w 2586"/>
                  <a:gd name="T41" fmla="*/ 1711 h 1744"/>
                  <a:gd name="T42" fmla="*/ 1382 w 2586"/>
                  <a:gd name="T43" fmla="*/ 1725 h 1744"/>
                  <a:gd name="T44" fmla="*/ 1353 w 2586"/>
                  <a:gd name="T45" fmla="*/ 1736 h 1744"/>
                  <a:gd name="T46" fmla="*/ 1324 w 2586"/>
                  <a:gd name="T47" fmla="*/ 1742 h 1744"/>
                  <a:gd name="T48" fmla="*/ 1292 w 2586"/>
                  <a:gd name="T49" fmla="*/ 1744 h 1744"/>
                  <a:gd name="T50" fmla="*/ 1262 w 2586"/>
                  <a:gd name="T51" fmla="*/ 1742 h 1744"/>
                  <a:gd name="T52" fmla="*/ 1232 w 2586"/>
                  <a:gd name="T53" fmla="*/ 1736 h 1744"/>
                  <a:gd name="T54" fmla="*/ 1203 w 2586"/>
                  <a:gd name="T55" fmla="*/ 1725 h 1744"/>
                  <a:gd name="T56" fmla="*/ 1176 w 2586"/>
                  <a:gd name="T57" fmla="*/ 1711 h 1744"/>
                  <a:gd name="T58" fmla="*/ 108 w 2586"/>
                  <a:gd name="T59" fmla="*/ 1064 h 1744"/>
                  <a:gd name="T60" fmla="*/ 81 w 2586"/>
                  <a:gd name="T61" fmla="*/ 1044 h 1744"/>
                  <a:gd name="T62" fmla="*/ 57 w 2586"/>
                  <a:gd name="T63" fmla="*/ 1022 h 1744"/>
                  <a:gd name="T64" fmla="*/ 37 w 2586"/>
                  <a:gd name="T65" fmla="*/ 995 h 1744"/>
                  <a:gd name="T66" fmla="*/ 21 w 2586"/>
                  <a:gd name="T67" fmla="*/ 967 h 1744"/>
                  <a:gd name="T68" fmla="*/ 10 w 2586"/>
                  <a:gd name="T69" fmla="*/ 936 h 1744"/>
                  <a:gd name="T70" fmla="*/ 2 w 2586"/>
                  <a:gd name="T71" fmla="*/ 904 h 1744"/>
                  <a:gd name="T72" fmla="*/ 0 w 2586"/>
                  <a:gd name="T73" fmla="*/ 872 h 1744"/>
                  <a:gd name="T74" fmla="*/ 2 w 2586"/>
                  <a:gd name="T75" fmla="*/ 838 h 1744"/>
                  <a:gd name="T76" fmla="*/ 10 w 2586"/>
                  <a:gd name="T77" fmla="*/ 806 h 1744"/>
                  <a:gd name="T78" fmla="*/ 21 w 2586"/>
                  <a:gd name="T79" fmla="*/ 775 h 1744"/>
                  <a:gd name="T80" fmla="*/ 38 w 2586"/>
                  <a:gd name="T81" fmla="*/ 747 h 1744"/>
                  <a:gd name="T82" fmla="*/ 57 w 2586"/>
                  <a:gd name="T83" fmla="*/ 720 h 1744"/>
                  <a:gd name="T84" fmla="*/ 81 w 2586"/>
                  <a:gd name="T85" fmla="*/ 698 h 1744"/>
                  <a:gd name="T86" fmla="*/ 108 w 2586"/>
                  <a:gd name="T87" fmla="*/ 679 h 1744"/>
                  <a:gd name="T88" fmla="*/ 1177 w 2586"/>
                  <a:gd name="T89" fmla="*/ 32 h 1744"/>
                  <a:gd name="T90" fmla="*/ 1204 w 2586"/>
                  <a:gd name="T91" fmla="*/ 18 h 1744"/>
                  <a:gd name="T92" fmla="*/ 1233 w 2586"/>
                  <a:gd name="T93" fmla="*/ 7 h 1744"/>
                  <a:gd name="T94" fmla="*/ 1262 w 2586"/>
                  <a:gd name="T95" fmla="*/ 2 h 1744"/>
                  <a:gd name="T96" fmla="*/ 1293 w 2586"/>
                  <a:gd name="T97" fmla="*/ 0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6" h="1744">
                    <a:moveTo>
                      <a:pt x="1293" y="0"/>
                    </a:moveTo>
                    <a:lnTo>
                      <a:pt x="1324" y="2"/>
                    </a:lnTo>
                    <a:lnTo>
                      <a:pt x="1353" y="7"/>
                    </a:lnTo>
                    <a:lnTo>
                      <a:pt x="1382" y="18"/>
                    </a:lnTo>
                    <a:lnTo>
                      <a:pt x="1409" y="32"/>
                    </a:lnTo>
                    <a:lnTo>
                      <a:pt x="2478" y="678"/>
                    </a:lnTo>
                    <a:lnTo>
                      <a:pt x="2505" y="698"/>
                    </a:lnTo>
                    <a:lnTo>
                      <a:pt x="2529" y="720"/>
                    </a:lnTo>
                    <a:lnTo>
                      <a:pt x="2549" y="747"/>
                    </a:lnTo>
                    <a:lnTo>
                      <a:pt x="2565" y="775"/>
                    </a:lnTo>
                    <a:lnTo>
                      <a:pt x="2576" y="806"/>
                    </a:lnTo>
                    <a:lnTo>
                      <a:pt x="2584" y="838"/>
                    </a:lnTo>
                    <a:lnTo>
                      <a:pt x="2586" y="872"/>
                    </a:lnTo>
                    <a:lnTo>
                      <a:pt x="2584" y="904"/>
                    </a:lnTo>
                    <a:lnTo>
                      <a:pt x="2576" y="936"/>
                    </a:lnTo>
                    <a:lnTo>
                      <a:pt x="2565" y="967"/>
                    </a:lnTo>
                    <a:lnTo>
                      <a:pt x="2549" y="995"/>
                    </a:lnTo>
                    <a:lnTo>
                      <a:pt x="2529" y="1022"/>
                    </a:lnTo>
                    <a:lnTo>
                      <a:pt x="2505" y="1044"/>
                    </a:lnTo>
                    <a:lnTo>
                      <a:pt x="2478" y="1064"/>
                    </a:lnTo>
                    <a:lnTo>
                      <a:pt x="1409" y="1711"/>
                    </a:lnTo>
                    <a:lnTo>
                      <a:pt x="1382" y="1725"/>
                    </a:lnTo>
                    <a:lnTo>
                      <a:pt x="1353" y="1736"/>
                    </a:lnTo>
                    <a:lnTo>
                      <a:pt x="1324" y="1742"/>
                    </a:lnTo>
                    <a:lnTo>
                      <a:pt x="1292" y="1744"/>
                    </a:lnTo>
                    <a:lnTo>
                      <a:pt x="1262" y="1742"/>
                    </a:lnTo>
                    <a:lnTo>
                      <a:pt x="1232" y="1736"/>
                    </a:lnTo>
                    <a:lnTo>
                      <a:pt x="1203" y="1725"/>
                    </a:lnTo>
                    <a:lnTo>
                      <a:pt x="1176" y="1711"/>
                    </a:lnTo>
                    <a:lnTo>
                      <a:pt x="108" y="1064"/>
                    </a:lnTo>
                    <a:lnTo>
                      <a:pt x="81" y="1044"/>
                    </a:lnTo>
                    <a:lnTo>
                      <a:pt x="57" y="1022"/>
                    </a:lnTo>
                    <a:lnTo>
                      <a:pt x="37" y="995"/>
                    </a:lnTo>
                    <a:lnTo>
                      <a:pt x="21" y="967"/>
                    </a:lnTo>
                    <a:lnTo>
                      <a:pt x="10" y="936"/>
                    </a:lnTo>
                    <a:lnTo>
                      <a:pt x="2" y="904"/>
                    </a:lnTo>
                    <a:lnTo>
                      <a:pt x="0" y="872"/>
                    </a:lnTo>
                    <a:lnTo>
                      <a:pt x="2" y="838"/>
                    </a:lnTo>
                    <a:lnTo>
                      <a:pt x="10" y="806"/>
                    </a:lnTo>
                    <a:lnTo>
                      <a:pt x="21" y="775"/>
                    </a:lnTo>
                    <a:lnTo>
                      <a:pt x="38" y="747"/>
                    </a:lnTo>
                    <a:lnTo>
                      <a:pt x="57" y="720"/>
                    </a:lnTo>
                    <a:lnTo>
                      <a:pt x="81" y="698"/>
                    </a:lnTo>
                    <a:lnTo>
                      <a:pt x="108" y="679"/>
                    </a:lnTo>
                    <a:lnTo>
                      <a:pt x="1177" y="32"/>
                    </a:lnTo>
                    <a:lnTo>
                      <a:pt x="1204" y="18"/>
                    </a:lnTo>
                    <a:lnTo>
                      <a:pt x="1233" y="7"/>
                    </a:lnTo>
                    <a:lnTo>
                      <a:pt x="1262" y="2"/>
                    </a:lnTo>
                    <a:lnTo>
                      <a:pt x="129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48">
                <a:extLst>
                  <a:ext uri="{FF2B5EF4-FFF2-40B4-BE49-F238E27FC236}">
                    <a16:creationId xmlns:a16="http://schemas.microsoft.com/office/drawing/2014/main" id="{2F921A33-33E1-4C13-A263-FBF52DCB92A1}"/>
                  </a:ext>
                </a:extLst>
              </p:cNvPr>
              <p:cNvSpPr>
                <a:spLocks/>
              </p:cNvSpPr>
              <p:nvPr/>
            </p:nvSpPr>
            <p:spPr bwMode="auto">
              <a:xfrm>
                <a:off x="2251476" y="5896869"/>
                <a:ext cx="536575" cy="344488"/>
              </a:xfrm>
              <a:custGeom>
                <a:avLst/>
                <a:gdLst>
                  <a:gd name="T0" fmla="*/ 1181 w 2362"/>
                  <a:gd name="T1" fmla="*/ 0 h 1519"/>
                  <a:gd name="T2" fmla="*/ 1201 w 2362"/>
                  <a:gd name="T3" fmla="*/ 2 h 1519"/>
                  <a:gd name="T4" fmla="*/ 1221 w 2362"/>
                  <a:gd name="T5" fmla="*/ 7 h 1519"/>
                  <a:gd name="T6" fmla="*/ 1239 w 2362"/>
                  <a:gd name="T7" fmla="*/ 16 h 1519"/>
                  <a:gd name="T8" fmla="*/ 2307 w 2362"/>
                  <a:gd name="T9" fmla="*/ 663 h 1519"/>
                  <a:gd name="T10" fmla="*/ 2326 w 2362"/>
                  <a:gd name="T11" fmla="*/ 677 h 1519"/>
                  <a:gd name="T12" fmla="*/ 2341 w 2362"/>
                  <a:gd name="T13" fmla="*/ 694 h 1519"/>
                  <a:gd name="T14" fmla="*/ 2353 w 2362"/>
                  <a:gd name="T15" fmla="*/ 714 h 1519"/>
                  <a:gd name="T16" fmla="*/ 2359 w 2362"/>
                  <a:gd name="T17" fmla="*/ 736 h 1519"/>
                  <a:gd name="T18" fmla="*/ 2362 w 2362"/>
                  <a:gd name="T19" fmla="*/ 760 h 1519"/>
                  <a:gd name="T20" fmla="*/ 2359 w 2362"/>
                  <a:gd name="T21" fmla="*/ 783 h 1519"/>
                  <a:gd name="T22" fmla="*/ 2353 w 2362"/>
                  <a:gd name="T23" fmla="*/ 804 h 1519"/>
                  <a:gd name="T24" fmla="*/ 2341 w 2362"/>
                  <a:gd name="T25" fmla="*/ 824 h 1519"/>
                  <a:gd name="T26" fmla="*/ 2326 w 2362"/>
                  <a:gd name="T27" fmla="*/ 841 h 1519"/>
                  <a:gd name="T28" fmla="*/ 2307 w 2362"/>
                  <a:gd name="T29" fmla="*/ 856 h 1519"/>
                  <a:gd name="T30" fmla="*/ 1239 w 2362"/>
                  <a:gd name="T31" fmla="*/ 1503 h 1519"/>
                  <a:gd name="T32" fmla="*/ 1220 w 2362"/>
                  <a:gd name="T33" fmla="*/ 1512 h 1519"/>
                  <a:gd name="T34" fmla="*/ 1201 w 2362"/>
                  <a:gd name="T35" fmla="*/ 1517 h 1519"/>
                  <a:gd name="T36" fmla="*/ 1180 w 2362"/>
                  <a:gd name="T37" fmla="*/ 1519 h 1519"/>
                  <a:gd name="T38" fmla="*/ 1161 w 2362"/>
                  <a:gd name="T39" fmla="*/ 1517 h 1519"/>
                  <a:gd name="T40" fmla="*/ 1141 w 2362"/>
                  <a:gd name="T41" fmla="*/ 1512 h 1519"/>
                  <a:gd name="T42" fmla="*/ 1123 w 2362"/>
                  <a:gd name="T43" fmla="*/ 1503 h 1519"/>
                  <a:gd name="T44" fmla="*/ 55 w 2362"/>
                  <a:gd name="T45" fmla="*/ 856 h 1519"/>
                  <a:gd name="T46" fmla="*/ 36 w 2362"/>
                  <a:gd name="T47" fmla="*/ 841 h 1519"/>
                  <a:gd name="T48" fmla="*/ 21 w 2362"/>
                  <a:gd name="T49" fmla="*/ 824 h 1519"/>
                  <a:gd name="T50" fmla="*/ 9 w 2362"/>
                  <a:gd name="T51" fmla="*/ 804 h 1519"/>
                  <a:gd name="T52" fmla="*/ 3 w 2362"/>
                  <a:gd name="T53" fmla="*/ 782 h 1519"/>
                  <a:gd name="T54" fmla="*/ 0 w 2362"/>
                  <a:gd name="T55" fmla="*/ 760 h 1519"/>
                  <a:gd name="T56" fmla="*/ 3 w 2362"/>
                  <a:gd name="T57" fmla="*/ 736 h 1519"/>
                  <a:gd name="T58" fmla="*/ 9 w 2362"/>
                  <a:gd name="T59" fmla="*/ 714 h 1519"/>
                  <a:gd name="T60" fmla="*/ 21 w 2362"/>
                  <a:gd name="T61" fmla="*/ 694 h 1519"/>
                  <a:gd name="T62" fmla="*/ 36 w 2362"/>
                  <a:gd name="T63" fmla="*/ 677 h 1519"/>
                  <a:gd name="T64" fmla="*/ 55 w 2362"/>
                  <a:gd name="T65" fmla="*/ 663 h 1519"/>
                  <a:gd name="T66" fmla="*/ 1123 w 2362"/>
                  <a:gd name="T67" fmla="*/ 16 h 1519"/>
                  <a:gd name="T68" fmla="*/ 1141 w 2362"/>
                  <a:gd name="T69" fmla="*/ 7 h 1519"/>
                  <a:gd name="T70" fmla="*/ 1161 w 2362"/>
                  <a:gd name="T71" fmla="*/ 2 h 1519"/>
                  <a:gd name="T72" fmla="*/ 1181 w 2362"/>
                  <a:gd name="T73"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2" h="1519">
                    <a:moveTo>
                      <a:pt x="1181" y="0"/>
                    </a:moveTo>
                    <a:lnTo>
                      <a:pt x="1201" y="2"/>
                    </a:lnTo>
                    <a:lnTo>
                      <a:pt x="1221" y="7"/>
                    </a:lnTo>
                    <a:lnTo>
                      <a:pt x="1239" y="16"/>
                    </a:lnTo>
                    <a:lnTo>
                      <a:pt x="2307" y="663"/>
                    </a:lnTo>
                    <a:lnTo>
                      <a:pt x="2326" y="677"/>
                    </a:lnTo>
                    <a:lnTo>
                      <a:pt x="2341" y="694"/>
                    </a:lnTo>
                    <a:lnTo>
                      <a:pt x="2353" y="714"/>
                    </a:lnTo>
                    <a:lnTo>
                      <a:pt x="2359" y="736"/>
                    </a:lnTo>
                    <a:lnTo>
                      <a:pt x="2362" y="760"/>
                    </a:lnTo>
                    <a:lnTo>
                      <a:pt x="2359" y="783"/>
                    </a:lnTo>
                    <a:lnTo>
                      <a:pt x="2353" y="804"/>
                    </a:lnTo>
                    <a:lnTo>
                      <a:pt x="2341" y="824"/>
                    </a:lnTo>
                    <a:lnTo>
                      <a:pt x="2326" y="841"/>
                    </a:lnTo>
                    <a:lnTo>
                      <a:pt x="2307" y="856"/>
                    </a:lnTo>
                    <a:lnTo>
                      <a:pt x="1239" y="1503"/>
                    </a:lnTo>
                    <a:lnTo>
                      <a:pt x="1220" y="1512"/>
                    </a:lnTo>
                    <a:lnTo>
                      <a:pt x="1201" y="1517"/>
                    </a:lnTo>
                    <a:lnTo>
                      <a:pt x="1180" y="1519"/>
                    </a:lnTo>
                    <a:lnTo>
                      <a:pt x="1161" y="1517"/>
                    </a:lnTo>
                    <a:lnTo>
                      <a:pt x="1141" y="1512"/>
                    </a:lnTo>
                    <a:lnTo>
                      <a:pt x="1123" y="1503"/>
                    </a:lnTo>
                    <a:lnTo>
                      <a:pt x="55" y="856"/>
                    </a:lnTo>
                    <a:lnTo>
                      <a:pt x="36" y="841"/>
                    </a:lnTo>
                    <a:lnTo>
                      <a:pt x="21" y="824"/>
                    </a:lnTo>
                    <a:lnTo>
                      <a:pt x="9" y="804"/>
                    </a:lnTo>
                    <a:lnTo>
                      <a:pt x="3" y="782"/>
                    </a:lnTo>
                    <a:lnTo>
                      <a:pt x="0" y="760"/>
                    </a:lnTo>
                    <a:lnTo>
                      <a:pt x="3" y="736"/>
                    </a:lnTo>
                    <a:lnTo>
                      <a:pt x="9" y="714"/>
                    </a:lnTo>
                    <a:lnTo>
                      <a:pt x="21" y="694"/>
                    </a:lnTo>
                    <a:lnTo>
                      <a:pt x="36" y="677"/>
                    </a:lnTo>
                    <a:lnTo>
                      <a:pt x="55" y="663"/>
                    </a:lnTo>
                    <a:lnTo>
                      <a:pt x="1123" y="16"/>
                    </a:lnTo>
                    <a:lnTo>
                      <a:pt x="1141" y="7"/>
                    </a:lnTo>
                    <a:lnTo>
                      <a:pt x="1161" y="2"/>
                    </a:lnTo>
                    <a:lnTo>
                      <a:pt x="118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49">
                <a:extLst>
                  <a:ext uri="{FF2B5EF4-FFF2-40B4-BE49-F238E27FC236}">
                    <a16:creationId xmlns:a16="http://schemas.microsoft.com/office/drawing/2014/main" id="{E2FE5EA7-7FA3-4326-B167-F8A2F3D5F104}"/>
                  </a:ext>
                </a:extLst>
              </p:cNvPr>
              <p:cNvSpPr>
                <a:spLocks/>
              </p:cNvSpPr>
              <p:nvPr/>
            </p:nvSpPr>
            <p:spPr bwMode="auto">
              <a:xfrm>
                <a:off x="2276876" y="5922269"/>
                <a:ext cx="485775" cy="293688"/>
              </a:xfrm>
              <a:custGeom>
                <a:avLst/>
                <a:gdLst>
                  <a:gd name="T0" fmla="*/ 1068 w 2136"/>
                  <a:gd name="T1" fmla="*/ 0 h 1294"/>
                  <a:gd name="T2" fmla="*/ 2136 w 2136"/>
                  <a:gd name="T3" fmla="*/ 647 h 1294"/>
                  <a:gd name="T4" fmla="*/ 1067 w 2136"/>
                  <a:gd name="T5" fmla="*/ 1294 h 1294"/>
                  <a:gd name="T6" fmla="*/ 0 w 2136"/>
                  <a:gd name="T7" fmla="*/ 647 h 1294"/>
                  <a:gd name="T8" fmla="*/ 1068 w 2136"/>
                  <a:gd name="T9" fmla="*/ 0 h 1294"/>
                </a:gdLst>
                <a:ahLst/>
                <a:cxnLst>
                  <a:cxn ang="0">
                    <a:pos x="T0" y="T1"/>
                  </a:cxn>
                  <a:cxn ang="0">
                    <a:pos x="T2" y="T3"/>
                  </a:cxn>
                  <a:cxn ang="0">
                    <a:pos x="T4" y="T5"/>
                  </a:cxn>
                  <a:cxn ang="0">
                    <a:pos x="T6" y="T7"/>
                  </a:cxn>
                  <a:cxn ang="0">
                    <a:pos x="T8" y="T9"/>
                  </a:cxn>
                </a:cxnLst>
                <a:rect l="0" t="0" r="r" b="b"/>
                <a:pathLst>
                  <a:path w="2136" h="1294">
                    <a:moveTo>
                      <a:pt x="1068" y="0"/>
                    </a:moveTo>
                    <a:lnTo>
                      <a:pt x="2136" y="647"/>
                    </a:lnTo>
                    <a:lnTo>
                      <a:pt x="1067" y="1294"/>
                    </a:lnTo>
                    <a:lnTo>
                      <a:pt x="0" y="647"/>
                    </a:lnTo>
                    <a:lnTo>
                      <a:pt x="1068" y="0"/>
                    </a:lnTo>
                    <a:close/>
                  </a:path>
                </a:pathLst>
              </a:custGeom>
              <a:solidFill>
                <a:srgbClr val="0A9EC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0">
                <a:extLst>
                  <a:ext uri="{FF2B5EF4-FFF2-40B4-BE49-F238E27FC236}">
                    <a16:creationId xmlns:a16="http://schemas.microsoft.com/office/drawing/2014/main" id="{039F9FBD-D4EE-4CC2-AEFB-AEFFC19350E2}"/>
                  </a:ext>
                </a:extLst>
              </p:cNvPr>
              <p:cNvSpPr>
                <a:spLocks/>
              </p:cNvSpPr>
              <p:nvPr/>
            </p:nvSpPr>
            <p:spPr bwMode="auto">
              <a:xfrm>
                <a:off x="2337201" y="5922269"/>
                <a:ext cx="425450" cy="192088"/>
              </a:xfrm>
              <a:custGeom>
                <a:avLst/>
                <a:gdLst>
                  <a:gd name="T0" fmla="*/ 806 w 1874"/>
                  <a:gd name="T1" fmla="*/ 0 h 848"/>
                  <a:gd name="T2" fmla="*/ 1874 w 1874"/>
                  <a:gd name="T3" fmla="*/ 647 h 848"/>
                  <a:gd name="T4" fmla="*/ 1541 w 1874"/>
                  <a:gd name="T5" fmla="*/ 848 h 848"/>
                  <a:gd name="T6" fmla="*/ 1518 w 1874"/>
                  <a:gd name="T7" fmla="*/ 823 h 848"/>
                  <a:gd name="T8" fmla="*/ 1493 w 1874"/>
                  <a:gd name="T9" fmla="*/ 800 h 848"/>
                  <a:gd name="T10" fmla="*/ 1468 w 1874"/>
                  <a:gd name="T11" fmla="*/ 779 h 848"/>
                  <a:gd name="T12" fmla="*/ 1407 w 1874"/>
                  <a:gd name="T13" fmla="*/ 736 h 848"/>
                  <a:gd name="T14" fmla="*/ 1346 w 1874"/>
                  <a:gd name="T15" fmla="*/ 699 h 848"/>
                  <a:gd name="T16" fmla="*/ 1286 w 1874"/>
                  <a:gd name="T17" fmla="*/ 669 h 848"/>
                  <a:gd name="T18" fmla="*/ 1225 w 1874"/>
                  <a:gd name="T19" fmla="*/ 644 h 848"/>
                  <a:gd name="T20" fmla="*/ 1164 w 1874"/>
                  <a:gd name="T21" fmla="*/ 625 h 848"/>
                  <a:gd name="T22" fmla="*/ 1102 w 1874"/>
                  <a:gd name="T23" fmla="*/ 612 h 848"/>
                  <a:gd name="T24" fmla="*/ 1037 w 1874"/>
                  <a:gd name="T25" fmla="*/ 604 h 848"/>
                  <a:gd name="T26" fmla="*/ 971 w 1874"/>
                  <a:gd name="T27" fmla="*/ 601 h 848"/>
                  <a:gd name="T28" fmla="*/ 894 w 1874"/>
                  <a:gd name="T29" fmla="*/ 604 h 848"/>
                  <a:gd name="T30" fmla="*/ 816 w 1874"/>
                  <a:gd name="T31" fmla="*/ 612 h 848"/>
                  <a:gd name="T32" fmla="*/ 735 w 1874"/>
                  <a:gd name="T33" fmla="*/ 621 h 848"/>
                  <a:gd name="T34" fmla="*/ 679 w 1874"/>
                  <a:gd name="T35" fmla="*/ 627 h 848"/>
                  <a:gd name="T36" fmla="*/ 621 w 1874"/>
                  <a:gd name="T37" fmla="*/ 634 h 848"/>
                  <a:gd name="T38" fmla="*/ 562 w 1874"/>
                  <a:gd name="T39" fmla="*/ 639 h 848"/>
                  <a:gd name="T40" fmla="*/ 500 w 1874"/>
                  <a:gd name="T41" fmla="*/ 643 h 848"/>
                  <a:gd name="T42" fmla="*/ 434 w 1874"/>
                  <a:gd name="T43" fmla="*/ 644 h 848"/>
                  <a:gd name="T44" fmla="*/ 396 w 1874"/>
                  <a:gd name="T45" fmla="*/ 644 h 848"/>
                  <a:gd name="T46" fmla="*/ 337 w 1874"/>
                  <a:gd name="T47" fmla="*/ 639 h 848"/>
                  <a:gd name="T48" fmla="*/ 279 w 1874"/>
                  <a:gd name="T49" fmla="*/ 629 h 848"/>
                  <a:gd name="T50" fmla="*/ 222 w 1874"/>
                  <a:gd name="T51" fmla="*/ 613 h 848"/>
                  <a:gd name="T52" fmla="*/ 165 w 1874"/>
                  <a:gd name="T53" fmla="*/ 589 h 848"/>
                  <a:gd name="T54" fmla="*/ 109 w 1874"/>
                  <a:gd name="T55" fmla="*/ 562 h 848"/>
                  <a:gd name="T56" fmla="*/ 54 w 1874"/>
                  <a:gd name="T57" fmla="*/ 527 h 848"/>
                  <a:gd name="T58" fmla="*/ 0 w 1874"/>
                  <a:gd name="T59" fmla="*/ 487 h 848"/>
                  <a:gd name="T60" fmla="*/ 806 w 1874"/>
                  <a:gd name="T61" fmla="*/ 0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74" h="848">
                    <a:moveTo>
                      <a:pt x="806" y="0"/>
                    </a:moveTo>
                    <a:lnTo>
                      <a:pt x="1874" y="647"/>
                    </a:lnTo>
                    <a:lnTo>
                      <a:pt x="1541" y="848"/>
                    </a:lnTo>
                    <a:lnTo>
                      <a:pt x="1518" y="823"/>
                    </a:lnTo>
                    <a:lnTo>
                      <a:pt x="1493" y="800"/>
                    </a:lnTo>
                    <a:lnTo>
                      <a:pt x="1468" y="779"/>
                    </a:lnTo>
                    <a:lnTo>
                      <a:pt x="1407" y="736"/>
                    </a:lnTo>
                    <a:lnTo>
                      <a:pt x="1346" y="699"/>
                    </a:lnTo>
                    <a:lnTo>
                      <a:pt x="1286" y="669"/>
                    </a:lnTo>
                    <a:lnTo>
                      <a:pt x="1225" y="644"/>
                    </a:lnTo>
                    <a:lnTo>
                      <a:pt x="1164" y="625"/>
                    </a:lnTo>
                    <a:lnTo>
                      <a:pt x="1102" y="612"/>
                    </a:lnTo>
                    <a:lnTo>
                      <a:pt x="1037" y="604"/>
                    </a:lnTo>
                    <a:lnTo>
                      <a:pt x="971" y="601"/>
                    </a:lnTo>
                    <a:lnTo>
                      <a:pt x="894" y="604"/>
                    </a:lnTo>
                    <a:lnTo>
                      <a:pt x="816" y="612"/>
                    </a:lnTo>
                    <a:lnTo>
                      <a:pt x="735" y="621"/>
                    </a:lnTo>
                    <a:lnTo>
                      <a:pt x="679" y="627"/>
                    </a:lnTo>
                    <a:lnTo>
                      <a:pt x="621" y="634"/>
                    </a:lnTo>
                    <a:lnTo>
                      <a:pt x="562" y="639"/>
                    </a:lnTo>
                    <a:lnTo>
                      <a:pt x="500" y="643"/>
                    </a:lnTo>
                    <a:lnTo>
                      <a:pt x="434" y="644"/>
                    </a:lnTo>
                    <a:lnTo>
                      <a:pt x="396" y="644"/>
                    </a:lnTo>
                    <a:lnTo>
                      <a:pt x="337" y="639"/>
                    </a:lnTo>
                    <a:lnTo>
                      <a:pt x="279" y="629"/>
                    </a:lnTo>
                    <a:lnTo>
                      <a:pt x="222" y="613"/>
                    </a:lnTo>
                    <a:lnTo>
                      <a:pt x="165" y="589"/>
                    </a:lnTo>
                    <a:lnTo>
                      <a:pt x="109" y="562"/>
                    </a:lnTo>
                    <a:lnTo>
                      <a:pt x="54" y="527"/>
                    </a:lnTo>
                    <a:lnTo>
                      <a:pt x="0" y="487"/>
                    </a:lnTo>
                    <a:lnTo>
                      <a:pt x="806" y="0"/>
                    </a:lnTo>
                    <a:close/>
                  </a:path>
                </a:pathLst>
              </a:custGeom>
              <a:solidFill>
                <a:srgbClr val="46D4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3" name="Group 42">
              <a:extLst>
                <a:ext uri="{FF2B5EF4-FFF2-40B4-BE49-F238E27FC236}">
                  <a16:creationId xmlns:a16="http://schemas.microsoft.com/office/drawing/2014/main" id="{1A7EDB00-BDB8-491C-8AC4-34F183F87192}"/>
                </a:ext>
              </a:extLst>
            </p:cNvPr>
            <p:cNvGrpSpPr/>
            <p:nvPr/>
          </p:nvGrpSpPr>
          <p:grpSpPr>
            <a:xfrm>
              <a:off x="8748695" y="2524377"/>
              <a:ext cx="1808639" cy="1217166"/>
              <a:chOff x="3626690" y="4144168"/>
              <a:chExt cx="587375" cy="395288"/>
            </a:xfrm>
          </p:grpSpPr>
          <p:sp useBgFill="1">
            <p:nvSpPr>
              <p:cNvPr id="44" name="Freeform 39">
                <a:extLst>
                  <a:ext uri="{FF2B5EF4-FFF2-40B4-BE49-F238E27FC236}">
                    <a16:creationId xmlns:a16="http://schemas.microsoft.com/office/drawing/2014/main" id="{A5F43B35-6AC7-4AA3-9EF5-E64B157F6167}"/>
                  </a:ext>
                </a:extLst>
              </p:cNvPr>
              <p:cNvSpPr>
                <a:spLocks/>
              </p:cNvSpPr>
              <p:nvPr/>
            </p:nvSpPr>
            <p:spPr bwMode="auto">
              <a:xfrm>
                <a:off x="3626690" y="4144168"/>
                <a:ext cx="587375" cy="395288"/>
              </a:xfrm>
              <a:custGeom>
                <a:avLst/>
                <a:gdLst>
                  <a:gd name="T0" fmla="*/ 1293 w 2586"/>
                  <a:gd name="T1" fmla="*/ 0 h 1744"/>
                  <a:gd name="T2" fmla="*/ 1324 w 2586"/>
                  <a:gd name="T3" fmla="*/ 2 h 1744"/>
                  <a:gd name="T4" fmla="*/ 1353 w 2586"/>
                  <a:gd name="T5" fmla="*/ 7 h 1744"/>
                  <a:gd name="T6" fmla="*/ 1382 w 2586"/>
                  <a:gd name="T7" fmla="*/ 18 h 1744"/>
                  <a:gd name="T8" fmla="*/ 1409 w 2586"/>
                  <a:gd name="T9" fmla="*/ 32 h 1744"/>
                  <a:gd name="T10" fmla="*/ 2478 w 2586"/>
                  <a:gd name="T11" fmla="*/ 678 h 1744"/>
                  <a:gd name="T12" fmla="*/ 2505 w 2586"/>
                  <a:gd name="T13" fmla="*/ 698 h 1744"/>
                  <a:gd name="T14" fmla="*/ 2529 w 2586"/>
                  <a:gd name="T15" fmla="*/ 720 h 1744"/>
                  <a:gd name="T16" fmla="*/ 2549 w 2586"/>
                  <a:gd name="T17" fmla="*/ 747 h 1744"/>
                  <a:gd name="T18" fmla="*/ 2565 w 2586"/>
                  <a:gd name="T19" fmla="*/ 775 h 1744"/>
                  <a:gd name="T20" fmla="*/ 2576 w 2586"/>
                  <a:gd name="T21" fmla="*/ 806 h 1744"/>
                  <a:gd name="T22" fmla="*/ 2584 w 2586"/>
                  <a:gd name="T23" fmla="*/ 838 h 1744"/>
                  <a:gd name="T24" fmla="*/ 2586 w 2586"/>
                  <a:gd name="T25" fmla="*/ 872 h 1744"/>
                  <a:gd name="T26" fmla="*/ 2584 w 2586"/>
                  <a:gd name="T27" fmla="*/ 904 h 1744"/>
                  <a:gd name="T28" fmla="*/ 2576 w 2586"/>
                  <a:gd name="T29" fmla="*/ 936 h 1744"/>
                  <a:gd name="T30" fmla="*/ 2565 w 2586"/>
                  <a:gd name="T31" fmla="*/ 967 h 1744"/>
                  <a:gd name="T32" fmla="*/ 2549 w 2586"/>
                  <a:gd name="T33" fmla="*/ 995 h 1744"/>
                  <a:gd name="T34" fmla="*/ 2529 w 2586"/>
                  <a:gd name="T35" fmla="*/ 1022 h 1744"/>
                  <a:gd name="T36" fmla="*/ 2505 w 2586"/>
                  <a:gd name="T37" fmla="*/ 1044 h 1744"/>
                  <a:gd name="T38" fmla="*/ 2478 w 2586"/>
                  <a:gd name="T39" fmla="*/ 1064 h 1744"/>
                  <a:gd name="T40" fmla="*/ 1409 w 2586"/>
                  <a:gd name="T41" fmla="*/ 1711 h 1744"/>
                  <a:gd name="T42" fmla="*/ 1382 w 2586"/>
                  <a:gd name="T43" fmla="*/ 1725 h 1744"/>
                  <a:gd name="T44" fmla="*/ 1353 w 2586"/>
                  <a:gd name="T45" fmla="*/ 1736 h 1744"/>
                  <a:gd name="T46" fmla="*/ 1324 w 2586"/>
                  <a:gd name="T47" fmla="*/ 1742 h 1744"/>
                  <a:gd name="T48" fmla="*/ 1292 w 2586"/>
                  <a:gd name="T49" fmla="*/ 1744 h 1744"/>
                  <a:gd name="T50" fmla="*/ 1262 w 2586"/>
                  <a:gd name="T51" fmla="*/ 1742 h 1744"/>
                  <a:gd name="T52" fmla="*/ 1232 w 2586"/>
                  <a:gd name="T53" fmla="*/ 1736 h 1744"/>
                  <a:gd name="T54" fmla="*/ 1203 w 2586"/>
                  <a:gd name="T55" fmla="*/ 1725 h 1744"/>
                  <a:gd name="T56" fmla="*/ 1176 w 2586"/>
                  <a:gd name="T57" fmla="*/ 1711 h 1744"/>
                  <a:gd name="T58" fmla="*/ 108 w 2586"/>
                  <a:gd name="T59" fmla="*/ 1064 h 1744"/>
                  <a:gd name="T60" fmla="*/ 81 w 2586"/>
                  <a:gd name="T61" fmla="*/ 1044 h 1744"/>
                  <a:gd name="T62" fmla="*/ 57 w 2586"/>
                  <a:gd name="T63" fmla="*/ 1022 h 1744"/>
                  <a:gd name="T64" fmla="*/ 37 w 2586"/>
                  <a:gd name="T65" fmla="*/ 995 h 1744"/>
                  <a:gd name="T66" fmla="*/ 21 w 2586"/>
                  <a:gd name="T67" fmla="*/ 967 h 1744"/>
                  <a:gd name="T68" fmla="*/ 10 w 2586"/>
                  <a:gd name="T69" fmla="*/ 936 h 1744"/>
                  <a:gd name="T70" fmla="*/ 2 w 2586"/>
                  <a:gd name="T71" fmla="*/ 904 h 1744"/>
                  <a:gd name="T72" fmla="*/ 0 w 2586"/>
                  <a:gd name="T73" fmla="*/ 872 h 1744"/>
                  <a:gd name="T74" fmla="*/ 2 w 2586"/>
                  <a:gd name="T75" fmla="*/ 838 h 1744"/>
                  <a:gd name="T76" fmla="*/ 10 w 2586"/>
                  <a:gd name="T77" fmla="*/ 806 h 1744"/>
                  <a:gd name="T78" fmla="*/ 21 w 2586"/>
                  <a:gd name="T79" fmla="*/ 775 h 1744"/>
                  <a:gd name="T80" fmla="*/ 38 w 2586"/>
                  <a:gd name="T81" fmla="*/ 747 h 1744"/>
                  <a:gd name="T82" fmla="*/ 57 w 2586"/>
                  <a:gd name="T83" fmla="*/ 720 h 1744"/>
                  <a:gd name="T84" fmla="*/ 81 w 2586"/>
                  <a:gd name="T85" fmla="*/ 698 h 1744"/>
                  <a:gd name="T86" fmla="*/ 108 w 2586"/>
                  <a:gd name="T87" fmla="*/ 679 h 1744"/>
                  <a:gd name="T88" fmla="*/ 1177 w 2586"/>
                  <a:gd name="T89" fmla="*/ 32 h 1744"/>
                  <a:gd name="T90" fmla="*/ 1204 w 2586"/>
                  <a:gd name="T91" fmla="*/ 18 h 1744"/>
                  <a:gd name="T92" fmla="*/ 1233 w 2586"/>
                  <a:gd name="T93" fmla="*/ 7 h 1744"/>
                  <a:gd name="T94" fmla="*/ 1262 w 2586"/>
                  <a:gd name="T95" fmla="*/ 2 h 1744"/>
                  <a:gd name="T96" fmla="*/ 1293 w 2586"/>
                  <a:gd name="T97" fmla="*/ 0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6" h="1744">
                    <a:moveTo>
                      <a:pt x="1293" y="0"/>
                    </a:moveTo>
                    <a:lnTo>
                      <a:pt x="1324" y="2"/>
                    </a:lnTo>
                    <a:lnTo>
                      <a:pt x="1353" y="7"/>
                    </a:lnTo>
                    <a:lnTo>
                      <a:pt x="1382" y="18"/>
                    </a:lnTo>
                    <a:lnTo>
                      <a:pt x="1409" y="32"/>
                    </a:lnTo>
                    <a:lnTo>
                      <a:pt x="2478" y="678"/>
                    </a:lnTo>
                    <a:lnTo>
                      <a:pt x="2505" y="698"/>
                    </a:lnTo>
                    <a:lnTo>
                      <a:pt x="2529" y="720"/>
                    </a:lnTo>
                    <a:lnTo>
                      <a:pt x="2549" y="747"/>
                    </a:lnTo>
                    <a:lnTo>
                      <a:pt x="2565" y="775"/>
                    </a:lnTo>
                    <a:lnTo>
                      <a:pt x="2576" y="806"/>
                    </a:lnTo>
                    <a:lnTo>
                      <a:pt x="2584" y="838"/>
                    </a:lnTo>
                    <a:lnTo>
                      <a:pt x="2586" y="872"/>
                    </a:lnTo>
                    <a:lnTo>
                      <a:pt x="2584" y="904"/>
                    </a:lnTo>
                    <a:lnTo>
                      <a:pt x="2576" y="936"/>
                    </a:lnTo>
                    <a:lnTo>
                      <a:pt x="2565" y="967"/>
                    </a:lnTo>
                    <a:lnTo>
                      <a:pt x="2549" y="995"/>
                    </a:lnTo>
                    <a:lnTo>
                      <a:pt x="2529" y="1022"/>
                    </a:lnTo>
                    <a:lnTo>
                      <a:pt x="2505" y="1044"/>
                    </a:lnTo>
                    <a:lnTo>
                      <a:pt x="2478" y="1064"/>
                    </a:lnTo>
                    <a:lnTo>
                      <a:pt x="1409" y="1711"/>
                    </a:lnTo>
                    <a:lnTo>
                      <a:pt x="1382" y="1725"/>
                    </a:lnTo>
                    <a:lnTo>
                      <a:pt x="1353" y="1736"/>
                    </a:lnTo>
                    <a:lnTo>
                      <a:pt x="1324" y="1742"/>
                    </a:lnTo>
                    <a:lnTo>
                      <a:pt x="1292" y="1744"/>
                    </a:lnTo>
                    <a:lnTo>
                      <a:pt x="1262" y="1742"/>
                    </a:lnTo>
                    <a:lnTo>
                      <a:pt x="1232" y="1736"/>
                    </a:lnTo>
                    <a:lnTo>
                      <a:pt x="1203" y="1725"/>
                    </a:lnTo>
                    <a:lnTo>
                      <a:pt x="1176" y="1711"/>
                    </a:lnTo>
                    <a:lnTo>
                      <a:pt x="108" y="1064"/>
                    </a:lnTo>
                    <a:lnTo>
                      <a:pt x="81" y="1044"/>
                    </a:lnTo>
                    <a:lnTo>
                      <a:pt x="57" y="1022"/>
                    </a:lnTo>
                    <a:lnTo>
                      <a:pt x="37" y="995"/>
                    </a:lnTo>
                    <a:lnTo>
                      <a:pt x="21" y="967"/>
                    </a:lnTo>
                    <a:lnTo>
                      <a:pt x="10" y="936"/>
                    </a:lnTo>
                    <a:lnTo>
                      <a:pt x="2" y="904"/>
                    </a:lnTo>
                    <a:lnTo>
                      <a:pt x="0" y="872"/>
                    </a:lnTo>
                    <a:lnTo>
                      <a:pt x="2" y="838"/>
                    </a:lnTo>
                    <a:lnTo>
                      <a:pt x="10" y="806"/>
                    </a:lnTo>
                    <a:lnTo>
                      <a:pt x="21" y="775"/>
                    </a:lnTo>
                    <a:lnTo>
                      <a:pt x="38" y="747"/>
                    </a:lnTo>
                    <a:lnTo>
                      <a:pt x="57" y="720"/>
                    </a:lnTo>
                    <a:lnTo>
                      <a:pt x="81" y="698"/>
                    </a:lnTo>
                    <a:lnTo>
                      <a:pt x="108" y="679"/>
                    </a:lnTo>
                    <a:lnTo>
                      <a:pt x="1177" y="32"/>
                    </a:lnTo>
                    <a:lnTo>
                      <a:pt x="1204" y="18"/>
                    </a:lnTo>
                    <a:lnTo>
                      <a:pt x="1233" y="7"/>
                    </a:lnTo>
                    <a:lnTo>
                      <a:pt x="1262" y="2"/>
                    </a:lnTo>
                    <a:lnTo>
                      <a:pt x="129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DF4D16E4-9CB4-4F15-89EF-7E1CFA201CB7}"/>
                  </a:ext>
                </a:extLst>
              </p:cNvPr>
              <p:cNvSpPr>
                <a:spLocks/>
              </p:cNvSpPr>
              <p:nvPr/>
            </p:nvSpPr>
            <p:spPr bwMode="auto">
              <a:xfrm>
                <a:off x="3652090" y="4169568"/>
                <a:ext cx="536575" cy="344488"/>
              </a:xfrm>
              <a:custGeom>
                <a:avLst/>
                <a:gdLst>
                  <a:gd name="T0" fmla="*/ 1181 w 2362"/>
                  <a:gd name="T1" fmla="*/ 0 h 1519"/>
                  <a:gd name="T2" fmla="*/ 1201 w 2362"/>
                  <a:gd name="T3" fmla="*/ 2 h 1519"/>
                  <a:gd name="T4" fmla="*/ 1221 w 2362"/>
                  <a:gd name="T5" fmla="*/ 7 h 1519"/>
                  <a:gd name="T6" fmla="*/ 1239 w 2362"/>
                  <a:gd name="T7" fmla="*/ 16 h 1519"/>
                  <a:gd name="T8" fmla="*/ 2307 w 2362"/>
                  <a:gd name="T9" fmla="*/ 663 h 1519"/>
                  <a:gd name="T10" fmla="*/ 2326 w 2362"/>
                  <a:gd name="T11" fmla="*/ 677 h 1519"/>
                  <a:gd name="T12" fmla="*/ 2341 w 2362"/>
                  <a:gd name="T13" fmla="*/ 694 h 1519"/>
                  <a:gd name="T14" fmla="*/ 2353 w 2362"/>
                  <a:gd name="T15" fmla="*/ 714 h 1519"/>
                  <a:gd name="T16" fmla="*/ 2359 w 2362"/>
                  <a:gd name="T17" fmla="*/ 736 h 1519"/>
                  <a:gd name="T18" fmla="*/ 2362 w 2362"/>
                  <a:gd name="T19" fmla="*/ 760 h 1519"/>
                  <a:gd name="T20" fmla="*/ 2359 w 2362"/>
                  <a:gd name="T21" fmla="*/ 783 h 1519"/>
                  <a:gd name="T22" fmla="*/ 2353 w 2362"/>
                  <a:gd name="T23" fmla="*/ 804 h 1519"/>
                  <a:gd name="T24" fmla="*/ 2341 w 2362"/>
                  <a:gd name="T25" fmla="*/ 824 h 1519"/>
                  <a:gd name="T26" fmla="*/ 2326 w 2362"/>
                  <a:gd name="T27" fmla="*/ 841 h 1519"/>
                  <a:gd name="T28" fmla="*/ 2307 w 2362"/>
                  <a:gd name="T29" fmla="*/ 856 h 1519"/>
                  <a:gd name="T30" fmla="*/ 1239 w 2362"/>
                  <a:gd name="T31" fmla="*/ 1503 h 1519"/>
                  <a:gd name="T32" fmla="*/ 1220 w 2362"/>
                  <a:gd name="T33" fmla="*/ 1512 h 1519"/>
                  <a:gd name="T34" fmla="*/ 1201 w 2362"/>
                  <a:gd name="T35" fmla="*/ 1517 h 1519"/>
                  <a:gd name="T36" fmla="*/ 1180 w 2362"/>
                  <a:gd name="T37" fmla="*/ 1519 h 1519"/>
                  <a:gd name="T38" fmla="*/ 1161 w 2362"/>
                  <a:gd name="T39" fmla="*/ 1517 h 1519"/>
                  <a:gd name="T40" fmla="*/ 1141 w 2362"/>
                  <a:gd name="T41" fmla="*/ 1512 h 1519"/>
                  <a:gd name="T42" fmla="*/ 1123 w 2362"/>
                  <a:gd name="T43" fmla="*/ 1503 h 1519"/>
                  <a:gd name="T44" fmla="*/ 55 w 2362"/>
                  <a:gd name="T45" fmla="*/ 856 h 1519"/>
                  <a:gd name="T46" fmla="*/ 36 w 2362"/>
                  <a:gd name="T47" fmla="*/ 841 h 1519"/>
                  <a:gd name="T48" fmla="*/ 21 w 2362"/>
                  <a:gd name="T49" fmla="*/ 824 h 1519"/>
                  <a:gd name="T50" fmla="*/ 9 w 2362"/>
                  <a:gd name="T51" fmla="*/ 804 h 1519"/>
                  <a:gd name="T52" fmla="*/ 3 w 2362"/>
                  <a:gd name="T53" fmla="*/ 782 h 1519"/>
                  <a:gd name="T54" fmla="*/ 0 w 2362"/>
                  <a:gd name="T55" fmla="*/ 760 h 1519"/>
                  <a:gd name="T56" fmla="*/ 3 w 2362"/>
                  <a:gd name="T57" fmla="*/ 736 h 1519"/>
                  <a:gd name="T58" fmla="*/ 9 w 2362"/>
                  <a:gd name="T59" fmla="*/ 714 h 1519"/>
                  <a:gd name="T60" fmla="*/ 21 w 2362"/>
                  <a:gd name="T61" fmla="*/ 694 h 1519"/>
                  <a:gd name="T62" fmla="*/ 36 w 2362"/>
                  <a:gd name="T63" fmla="*/ 677 h 1519"/>
                  <a:gd name="T64" fmla="*/ 55 w 2362"/>
                  <a:gd name="T65" fmla="*/ 663 h 1519"/>
                  <a:gd name="T66" fmla="*/ 1123 w 2362"/>
                  <a:gd name="T67" fmla="*/ 16 h 1519"/>
                  <a:gd name="T68" fmla="*/ 1141 w 2362"/>
                  <a:gd name="T69" fmla="*/ 7 h 1519"/>
                  <a:gd name="T70" fmla="*/ 1161 w 2362"/>
                  <a:gd name="T71" fmla="*/ 2 h 1519"/>
                  <a:gd name="T72" fmla="*/ 1181 w 2362"/>
                  <a:gd name="T73"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2" h="1519">
                    <a:moveTo>
                      <a:pt x="1181" y="0"/>
                    </a:moveTo>
                    <a:lnTo>
                      <a:pt x="1201" y="2"/>
                    </a:lnTo>
                    <a:lnTo>
                      <a:pt x="1221" y="7"/>
                    </a:lnTo>
                    <a:lnTo>
                      <a:pt x="1239" y="16"/>
                    </a:lnTo>
                    <a:lnTo>
                      <a:pt x="2307" y="663"/>
                    </a:lnTo>
                    <a:lnTo>
                      <a:pt x="2326" y="677"/>
                    </a:lnTo>
                    <a:lnTo>
                      <a:pt x="2341" y="694"/>
                    </a:lnTo>
                    <a:lnTo>
                      <a:pt x="2353" y="714"/>
                    </a:lnTo>
                    <a:lnTo>
                      <a:pt x="2359" y="736"/>
                    </a:lnTo>
                    <a:lnTo>
                      <a:pt x="2362" y="760"/>
                    </a:lnTo>
                    <a:lnTo>
                      <a:pt x="2359" y="783"/>
                    </a:lnTo>
                    <a:lnTo>
                      <a:pt x="2353" y="804"/>
                    </a:lnTo>
                    <a:lnTo>
                      <a:pt x="2341" y="824"/>
                    </a:lnTo>
                    <a:lnTo>
                      <a:pt x="2326" y="841"/>
                    </a:lnTo>
                    <a:lnTo>
                      <a:pt x="2307" y="856"/>
                    </a:lnTo>
                    <a:lnTo>
                      <a:pt x="1239" y="1503"/>
                    </a:lnTo>
                    <a:lnTo>
                      <a:pt x="1220" y="1512"/>
                    </a:lnTo>
                    <a:lnTo>
                      <a:pt x="1201" y="1517"/>
                    </a:lnTo>
                    <a:lnTo>
                      <a:pt x="1180" y="1519"/>
                    </a:lnTo>
                    <a:lnTo>
                      <a:pt x="1161" y="1517"/>
                    </a:lnTo>
                    <a:lnTo>
                      <a:pt x="1141" y="1512"/>
                    </a:lnTo>
                    <a:lnTo>
                      <a:pt x="1123" y="1503"/>
                    </a:lnTo>
                    <a:lnTo>
                      <a:pt x="55" y="856"/>
                    </a:lnTo>
                    <a:lnTo>
                      <a:pt x="36" y="841"/>
                    </a:lnTo>
                    <a:lnTo>
                      <a:pt x="21" y="824"/>
                    </a:lnTo>
                    <a:lnTo>
                      <a:pt x="9" y="804"/>
                    </a:lnTo>
                    <a:lnTo>
                      <a:pt x="3" y="782"/>
                    </a:lnTo>
                    <a:lnTo>
                      <a:pt x="0" y="760"/>
                    </a:lnTo>
                    <a:lnTo>
                      <a:pt x="3" y="736"/>
                    </a:lnTo>
                    <a:lnTo>
                      <a:pt x="9" y="714"/>
                    </a:lnTo>
                    <a:lnTo>
                      <a:pt x="21" y="694"/>
                    </a:lnTo>
                    <a:lnTo>
                      <a:pt x="36" y="677"/>
                    </a:lnTo>
                    <a:lnTo>
                      <a:pt x="55" y="663"/>
                    </a:lnTo>
                    <a:lnTo>
                      <a:pt x="1123" y="16"/>
                    </a:lnTo>
                    <a:lnTo>
                      <a:pt x="1141" y="7"/>
                    </a:lnTo>
                    <a:lnTo>
                      <a:pt x="1161" y="2"/>
                    </a:lnTo>
                    <a:lnTo>
                      <a:pt x="118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2B341401-3E18-4A09-BEBD-924E96855D0C}"/>
                  </a:ext>
                </a:extLst>
              </p:cNvPr>
              <p:cNvSpPr>
                <a:spLocks/>
              </p:cNvSpPr>
              <p:nvPr/>
            </p:nvSpPr>
            <p:spPr bwMode="auto">
              <a:xfrm>
                <a:off x="3785440" y="4194968"/>
                <a:ext cx="377825" cy="163513"/>
              </a:xfrm>
              <a:custGeom>
                <a:avLst/>
                <a:gdLst>
                  <a:gd name="T0" fmla="*/ 593 w 1661"/>
                  <a:gd name="T1" fmla="*/ 0 h 720"/>
                  <a:gd name="T2" fmla="*/ 1661 w 1661"/>
                  <a:gd name="T3" fmla="*/ 647 h 720"/>
                  <a:gd name="T4" fmla="*/ 1538 w 1661"/>
                  <a:gd name="T5" fmla="*/ 720 h 720"/>
                  <a:gd name="T6" fmla="*/ 1514 w 1661"/>
                  <a:gd name="T7" fmla="*/ 694 h 720"/>
                  <a:gd name="T8" fmla="*/ 1489 w 1661"/>
                  <a:gd name="T9" fmla="*/ 670 h 720"/>
                  <a:gd name="T10" fmla="*/ 1462 w 1661"/>
                  <a:gd name="T11" fmla="*/ 648 h 720"/>
                  <a:gd name="T12" fmla="*/ 1401 w 1661"/>
                  <a:gd name="T13" fmla="*/ 605 h 720"/>
                  <a:gd name="T14" fmla="*/ 1341 w 1661"/>
                  <a:gd name="T15" fmla="*/ 569 h 720"/>
                  <a:gd name="T16" fmla="*/ 1281 w 1661"/>
                  <a:gd name="T17" fmla="*/ 539 h 720"/>
                  <a:gd name="T18" fmla="*/ 1220 w 1661"/>
                  <a:gd name="T19" fmla="*/ 513 h 720"/>
                  <a:gd name="T20" fmla="*/ 1159 w 1661"/>
                  <a:gd name="T21" fmla="*/ 495 h 720"/>
                  <a:gd name="T22" fmla="*/ 1097 w 1661"/>
                  <a:gd name="T23" fmla="*/ 482 h 720"/>
                  <a:gd name="T24" fmla="*/ 1032 w 1661"/>
                  <a:gd name="T25" fmla="*/ 474 h 720"/>
                  <a:gd name="T26" fmla="*/ 967 w 1661"/>
                  <a:gd name="T27" fmla="*/ 471 h 720"/>
                  <a:gd name="T28" fmla="*/ 890 w 1661"/>
                  <a:gd name="T29" fmla="*/ 474 h 720"/>
                  <a:gd name="T30" fmla="*/ 812 w 1661"/>
                  <a:gd name="T31" fmla="*/ 482 h 720"/>
                  <a:gd name="T32" fmla="*/ 731 w 1661"/>
                  <a:gd name="T33" fmla="*/ 491 h 720"/>
                  <a:gd name="T34" fmla="*/ 675 w 1661"/>
                  <a:gd name="T35" fmla="*/ 498 h 720"/>
                  <a:gd name="T36" fmla="*/ 618 w 1661"/>
                  <a:gd name="T37" fmla="*/ 504 h 720"/>
                  <a:gd name="T38" fmla="*/ 559 w 1661"/>
                  <a:gd name="T39" fmla="*/ 509 h 720"/>
                  <a:gd name="T40" fmla="*/ 497 w 1661"/>
                  <a:gd name="T41" fmla="*/ 512 h 720"/>
                  <a:gd name="T42" fmla="*/ 431 w 1661"/>
                  <a:gd name="T43" fmla="*/ 514 h 720"/>
                  <a:gd name="T44" fmla="*/ 393 w 1661"/>
                  <a:gd name="T45" fmla="*/ 513 h 720"/>
                  <a:gd name="T46" fmla="*/ 335 w 1661"/>
                  <a:gd name="T47" fmla="*/ 509 h 720"/>
                  <a:gd name="T48" fmla="*/ 277 w 1661"/>
                  <a:gd name="T49" fmla="*/ 499 h 720"/>
                  <a:gd name="T50" fmla="*/ 220 w 1661"/>
                  <a:gd name="T51" fmla="*/ 483 h 720"/>
                  <a:gd name="T52" fmla="*/ 164 w 1661"/>
                  <a:gd name="T53" fmla="*/ 461 h 720"/>
                  <a:gd name="T54" fmla="*/ 108 w 1661"/>
                  <a:gd name="T55" fmla="*/ 432 h 720"/>
                  <a:gd name="T56" fmla="*/ 53 w 1661"/>
                  <a:gd name="T57" fmla="*/ 398 h 720"/>
                  <a:gd name="T58" fmla="*/ 0 w 1661"/>
                  <a:gd name="T59" fmla="*/ 358 h 720"/>
                  <a:gd name="T60" fmla="*/ 593 w 1661"/>
                  <a:gd name="T61"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61" h="720">
                    <a:moveTo>
                      <a:pt x="593" y="0"/>
                    </a:moveTo>
                    <a:lnTo>
                      <a:pt x="1661" y="647"/>
                    </a:lnTo>
                    <a:lnTo>
                      <a:pt x="1538" y="720"/>
                    </a:lnTo>
                    <a:lnTo>
                      <a:pt x="1514" y="694"/>
                    </a:lnTo>
                    <a:lnTo>
                      <a:pt x="1489" y="670"/>
                    </a:lnTo>
                    <a:lnTo>
                      <a:pt x="1462" y="648"/>
                    </a:lnTo>
                    <a:lnTo>
                      <a:pt x="1401" y="605"/>
                    </a:lnTo>
                    <a:lnTo>
                      <a:pt x="1341" y="569"/>
                    </a:lnTo>
                    <a:lnTo>
                      <a:pt x="1281" y="539"/>
                    </a:lnTo>
                    <a:lnTo>
                      <a:pt x="1220" y="513"/>
                    </a:lnTo>
                    <a:lnTo>
                      <a:pt x="1159" y="495"/>
                    </a:lnTo>
                    <a:lnTo>
                      <a:pt x="1097" y="482"/>
                    </a:lnTo>
                    <a:lnTo>
                      <a:pt x="1032" y="474"/>
                    </a:lnTo>
                    <a:lnTo>
                      <a:pt x="967" y="471"/>
                    </a:lnTo>
                    <a:lnTo>
                      <a:pt x="890" y="474"/>
                    </a:lnTo>
                    <a:lnTo>
                      <a:pt x="812" y="482"/>
                    </a:lnTo>
                    <a:lnTo>
                      <a:pt x="731" y="491"/>
                    </a:lnTo>
                    <a:lnTo>
                      <a:pt x="675" y="498"/>
                    </a:lnTo>
                    <a:lnTo>
                      <a:pt x="618" y="504"/>
                    </a:lnTo>
                    <a:lnTo>
                      <a:pt x="559" y="509"/>
                    </a:lnTo>
                    <a:lnTo>
                      <a:pt x="497" y="512"/>
                    </a:lnTo>
                    <a:lnTo>
                      <a:pt x="431" y="514"/>
                    </a:lnTo>
                    <a:lnTo>
                      <a:pt x="393" y="513"/>
                    </a:lnTo>
                    <a:lnTo>
                      <a:pt x="335" y="509"/>
                    </a:lnTo>
                    <a:lnTo>
                      <a:pt x="277" y="499"/>
                    </a:lnTo>
                    <a:lnTo>
                      <a:pt x="220" y="483"/>
                    </a:lnTo>
                    <a:lnTo>
                      <a:pt x="164" y="461"/>
                    </a:lnTo>
                    <a:lnTo>
                      <a:pt x="108" y="432"/>
                    </a:lnTo>
                    <a:lnTo>
                      <a:pt x="53" y="398"/>
                    </a:lnTo>
                    <a:lnTo>
                      <a:pt x="0" y="358"/>
                    </a:lnTo>
                    <a:lnTo>
                      <a:pt x="593"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CB25CE57-2DC2-49BC-B9EE-31BA0B95CE50}"/>
                  </a:ext>
                </a:extLst>
              </p:cNvPr>
              <p:cNvSpPr>
                <a:spLocks/>
              </p:cNvSpPr>
              <p:nvPr/>
            </p:nvSpPr>
            <p:spPr bwMode="auto">
              <a:xfrm>
                <a:off x="3677490" y="4287043"/>
                <a:ext cx="441325" cy="201613"/>
              </a:xfrm>
              <a:custGeom>
                <a:avLst/>
                <a:gdLst>
                  <a:gd name="T0" fmla="*/ 397 w 1940"/>
                  <a:gd name="T1" fmla="*/ 0 h 888"/>
                  <a:gd name="T2" fmla="*/ 433 w 1940"/>
                  <a:gd name="T3" fmla="*/ 29 h 888"/>
                  <a:gd name="T4" fmla="*/ 471 w 1940"/>
                  <a:gd name="T5" fmla="*/ 57 h 888"/>
                  <a:gd name="T6" fmla="*/ 512 w 1940"/>
                  <a:gd name="T7" fmla="*/ 84 h 888"/>
                  <a:gd name="T8" fmla="*/ 556 w 1940"/>
                  <a:gd name="T9" fmla="*/ 108 h 888"/>
                  <a:gd name="T10" fmla="*/ 602 w 1940"/>
                  <a:gd name="T11" fmla="*/ 132 h 888"/>
                  <a:gd name="T12" fmla="*/ 650 w 1940"/>
                  <a:gd name="T13" fmla="*/ 152 h 888"/>
                  <a:gd name="T14" fmla="*/ 700 w 1940"/>
                  <a:gd name="T15" fmla="*/ 168 h 888"/>
                  <a:gd name="T16" fmla="*/ 753 w 1940"/>
                  <a:gd name="T17" fmla="*/ 180 h 888"/>
                  <a:gd name="T18" fmla="*/ 809 w 1940"/>
                  <a:gd name="T19" fmla="*/ 189 h 888"/>
                  <a:gd name="T20" fmla="*/ 866 w 1940"/>
                  <a:gd name="T21" fmla="*/ 193 h 888"/>
                  <a:gd name="T22" fmla="*/ 926 w 1940"/>
                  <a:gd name="T23" fmla="*/ 194 h 888"/>
                  <a:gd name="T24" fmla="*/ 985 w 1940"/>
                  <a:gd name="T25" fmla="*/ 192 h 888"/>
                  <a:gd name="T26" fmla="*/ 1041 w 1940"/>
                  <a:gd name="T27" fmla="*/ 189 h 888"/>
                  <a:gd name="T28" fmla="*/ 1093 w 1940"/>
                  <a:gd name="T29" fmla="*/ 183 h 888"/>
                  <a:gd name="T30" fmla="*/ 1145 w 1940"/>
                  <a:gd name="T31" fmla="*/ 178 h 888"/>
                  <a:gd name="T32" fmla="*/ 1194 w 1940"/>
                  <a:gd name="T33" fmla="*/ 173 h 888"/>
                  <a:gd name="T34" fmla="*/ 1241 w 1940"/>
                  <a:gd name="T35" fmla="*/ 167 h 888"/>
                  <a:gd name="T36" fmla="*/ 1288 w 1940"/>
                  <a:gd name="T37" fmla="*/ 161 h 888"/>
                  <a:gd name="T38" fmla="*/ 1333 w 1940"/>
                  <a:gd name="T39" fmla="*/ 156 h 888"/>
                  <a:gd name="T40" fmla="*/ 1379 w 1940"/>
                  <a:gd name="T41" fmla="*/ 153 h 888"/>
                  <a:gd name="T42" fmla="*/ 1422 w 1940"/>
                  <a:gd name="T43" fmla="*/ 151 h 888"/>
                  <a:gd name="T44" fmla="*/ 1466 w 1940"/>
                  <a:gd name="T45" fmla="*/ 151 h 888"/>
                  <a:gd name="T46" fmla="*/ 1510 w 1940"/>
                  <a:gd name="T47" fmla="*/ 154 h 888"/>
                  <a:gd name="T48" fmla="*/ 1554 w 1940"/>
                  <a:gd name="T49" fmla="*/ 159 h 888"/>
                  <a:gd name="T50" fmla="*/ 1597 w 1940"/>
                  <a:gd name="T51" fmla="*/ 168 h 888"/>
                  <a:gd name="T52" fmla="*/ 1643 w 1940"/>
                  <a:gd name="T53" fmla="*/ 180 h 888"/>
                  <a:gd name="T54" fmla="*/ 1689 w 1940"/>
                  <a:gd name="T55" fmla="*/ 196 h 888"/>
                  <a:gd name="T56" fmla="*/ 1736 w 1940"/>
                  <a:gd name="T57" fmla="*/ 217 h 888"/>
                  <a:gd name="T58" fmla="*/ 1784 w 1940"/>
                  <a:gd name="T59" fmla="*/ 243 h 888"/>
                  <a:gd name="T60" fmla="*/ 1834 w 1940"/>
                  <a:gd name="T61" fmla="*/ 274 h 888"/>
                  <a:gd name="T62" fmla="*/ 1887 w 1940"/>
                  <a:gd name="T63" fmla="*/ 310 h 888"/>
                  <a:gd name="T64" fmla="*/ 1914 w 1940"/>
                  <a:gd name="T65" fmla="*/ 333 h 888"/>
                  <a:gd name="T66" fmla="*/ 1940 w 1940"/>
                  <a:gd name="T67" fmla="*/ 360 h 888"/>
                  <a:gd name="T68" fmla="*/ 1067 w 1940"/>
                  <a:gd name="T69" fmla="*/ 888 h 888"/>
                  <a:gd name="T70" fmla="*/ 0 w 1940"/>
                  <a:gd name="T71" fmla="*/ 241 h 888"/>
                  <a:gd name="T72" fmla="*/ 397 w 1940"/>
                  <a:gd name="T73" fmla="*/ 0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40" h="888">
                    <a:moveTo>
                      <a:pt x="397" y="0"/>
                    </a:moveTo>
                    <a:lnTo>
                      <a:pt x="433" y="29"/>
                    </a:lnTo>
                    <a:lnTo>
                      <a:pt x="471" y="57"/>
                    </a:lnTo>
                    <a:lnTo>
                      <a:pt x="512" y="84"/>
                    </a:lnTo>
                    <a:lnTo>
                      <a:pt x="556" y="108"/>
                    </a:lnTo>
                    <a:lnTo>
                      <a:pt x="602" y="132"/>
                    </a:lnTo>
                    <a:lnTo>
                      <a:pt x="650" y="152"/>
                    </a:lnTo>
                    <a:lnTo>
                      <a:pt x="700" y="168"/>
                    </a:lnTo>
                    <a:lnTo>
                      <a:pt x="753" y="180"/>
                    </a:lnTo>
                    <a:lnTo>
                      <a:pt x="809" y="189"/>
                    </a:lnTo>
                    <a:lnTo>
                      <a:pt x="866" y="193"/>
                    </a:lnTo>
                    <a:lnTo>
                      <a:pt x="926" y="194"/>
                    </a:lnTo>
                    <a:lnTo>
                      <a:pt x="985" y="192"/>
                    </a:lnTo>
                    <a:lnTo>
                      <a:pt x="1041" y="189"/>
                    </a:lnTo>
                    <a:lnTo>
                      <a:pt x="1093" y="183"/>
                    </a:lnTo>
                    <a:lnTo>
                      <a:pt x="1145" y="178"/>
                    </a:lnTo>
                    <a:lnTo>
                      <a:pt x="1194" y="173"/>
                    </a:lnTo>
                    <a:lnTo>
                      <a:pt x="1241" y="167"/>
                    </a:lnTo>
                    <a:lnTo>
                      <a:pt x="1288" y="161"/>
                    </a:lnTo>
                    <a:lnTo>
                      <a:pt x="1333" y="156"/>
                    </a:lnTo>
                    <a:lnTo>
                      <a:pt x="1379" y="153"/>
                    </a:lnTo>
                    <a:lnTo>
                      <a:pt x="1422" y="151"/>
                    </a:lnTo>
                    <a:lnTo>
                      <a:pt x="1466" y="151"/>
                    </a:lnTo>
                    <a:lnTo>
                      <a:pt x="1510" y="154"/>
                    </a:lnTo>
                    <a:lnTo>
                      <a:pt x="1554" y="159"/>
                    </a:lnTo>
                    <a:lnTo>
                      <a:pt x="1597" y="168"/>
                    </a:lnTo>
                    <a:lnTo>
                      <a:pt x="1643" y="180"/>
                    </a:lnTo>
                    <a:lnTo>
                      <a:pt x="1689" y="196"/>
                    </a:lnTo>
                    <a:lnTo>
                      <a:pt x="1736" y="217"/>
                    </a:lnTo>
                    <a:lnTo>
                      <a:pt x="1784" y="243"/>
                    </a:lnTo>
                    <a:lnTo>
                      <a:pt x="1834" y="274"/>
                    </a:lnTo>
                    <a:lnTo>
                      <a:pt x="1887" y="310"/>
                    </a:lnTo>
                    <a:lnTo>
                      <a:pt x="1914" y="333"/>
                    </a:lnTo>
                    <a:lnTo>
                      <a:pt x="1940" y="360"/>
                    </a:lnTo>
                    <a:lnTo>
                      <a:pt x="1067" y="888"/>
                    </a:lnTo>
                    <a:lnTo>
                      <a:pt x="0" y="241"/>
                    </a:lnTo>
                    <a:lnTo>
                      <a:pt x="397"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962FC1EE-19D3-4BFB-AFFE-E6358E79CC5D}"/>
                </a:ext>
              </a:extLst>
            </p:cNvPr>
            <p:cNvGrpSpPr/>
            <p:nvPr/>
          </p:nvGrpSpPr>
          <p:grpSpPr>
            <a:xfrm>
              <a:off x="8721261" y="1763835"/>
              <a:ext cx="1808639" cy="1217166"/>
              <a:chOff x="6420053" y="2642494"/>
              <a:chExt cx="587375" cy="395288"/>
            </a:xfrm>
          </p:grpSpPr>
          <p:sp useBgFill="1">
            <p:nvSpPr>
              <p:cNvPr id="49" name="Freeform 23">
                <a:extLst>
                  <a:ext uri="{FF2B5EF4-FFF2-40B4-BE49-F238E27FC236}">
                    <a16:creationId xmlns:a16="http://schemas.microsoft.com/office/drawing/2014/main" id="{2E9F8438-C937-408F-9A0D-EC9ACF24EE68}"/>
                  </a:ext>
                </a:extLst>
              </p:cNvPr>
              <p:cNvSpPr>
                <a:spLocks/>
              </p:cNvSpPr>
              <p:nvPr/>
            </p:nvSpPr>
            <p:spPr bwMode="auto">
              <a:xfrm>
                <a:off x="6420053" y="2642494"/>
                <a:ext cx="587375" cy="395288"/>
              </a:xfrm>
              <a:custGeom>
                <a:avLst/>
                <a:gdLst>
                  <a:gd name="T0" fmla="*/ 1293 w 2586"/>
                  <a:gd name="T1" fmla="*/ 0 h 1744"/>
                  <a:gd name="T2" fmla="*/ 1324 w 2586"/>
                  <a:gd name="T3" fmla="*/ 2 h 1744"/>
                  <a:gd name="T4" fmla="*/ 1353 w 2586"/>
                  <a:gd name="T5" fmla="*/ 7 h 1744"/>
                  <a:gd name="T6" fmla="*/ 1382 w 2586"/>
                  <a:gd name="T7" fmla="*/ 18 h 1744"/>
                  <a:gd name="T8" fmla="*/ 1409 w 2586"/>
                  <a:gd name="T9" fmla="*/ 32 h 1744"/>
                  <a:gd name="T10" fmla="*/ 2478 w 2586"/>
                  <a:gd name="T11" fmla="*/ 678 h 1744"/>
                  <a:gd name="T12" fmla="*/ 2505 w 2586"/>
                  <a:gd name="T13" fmla="*/ 698 h 1744"/>
                  <a:gd name="T14" fmla="*/ 2529 w 2586"/>
                  <a:gd name="T15" fmla="*/ 720 h 1744"/>
                  <a:gd name="T16" fmla="*/ 2549 w 2586"/>
                  <a:gd name="T17" fmla="*/ 747 h 1744"/>
                  <a:gd name="T18" fmla="*/ 2565 w 2586"/>
                  <a:gd name="T19" fmla="*/ 775 h 1744"/>
                  <a:gd name="T20" fmla="*/ 2576 w 2586"/>
                  <a:gd name="T21" fmla="*/ 806 h 1744"/>
                  <a:gd name="T22" fmla="*/ 2584 w 2586"/>
                  <a:gd name="T23" fmla="*/ 838 h 1744"/>
                  <a:gd name="T24" fmla="*/ 2586 w 2586"/>
                  <a:gd name="T25" fmla="*/ 872 h 1744"/>
                  <a:gd name="T26" fmla="*/ 2584 w 2586"/>
                  <a:gd name="T27" fmla="*/ 904 h 1744"/>
                  <a:gd name="T28" fmla="*/ 2576 w 2586"/>
                  <a:gd name="T29" fmla="*/ 936 h 1744"/>
                  <a:gd name="T30" fmla="*/ 2565 w 2586"/>
                  <a:gd name="T31" fmla="*/ 967 h 1744"/>
                  <a:gd name="T32" fmla="*/ 2549 w 2586"/>
                  <a:gd name="T33" fmla="*/ 995 h 1744"/>
                  <a:gd name="T34" fmla="*/ 2529 w 2586"/>
                  <a:gd name="T35" fmla="*/ 1022 h 1744"/>
                  <a:gd name="T36" fmla="*/ 2505 w 2586"/>
                  <a:gd name="T37" fmla="*/ 1044 h 1744"/>
                  <a:gd name="T38" fmla="*/ 2478 w 2586"/>
                  <a:gd name="T39" fmla="*/ 1064 h 1744"/>
                  <a:gd name="T40" fmla="*/ 1409 w 2586"/>
                  <a:gd name="T41" fmla="*/ 1711 h 1744"/>
                  <a:gd name="T42" fmla="*/ 1382 w 2586"/>
                  <a:gd name="T43" fmla="*/ 1725 h 1744"/>
                  <a:gd name="T44" fmla="*/ 1353 w 2586"/>
                  <a:gd name="T45" fmla="*/ 1736 h 1744"/>
                  <a:gd name="T46" fmla="*/ 1324 w 2586"/>
                  <a:gd name="T47" fmla="*/ 1742 h 1744"/>
                  <a:gd name="T48" fmla="*/ 1292 w 2586"/>
                  <a:gd name="T49" fmla="*/ 1744 h 1744"/>
                  <a:gd name="T50" fmla="*/ 1262 w 2586"/>
                  <a:gd name="T51" fmla="*/ 1742 h 1744"/>
                  <a:gd name="T52" fmla="*/ 1232 w 2586"/>
                  <a:gd name="T53" fmla="*/ 1736 h 1744"/>
                  <a:gd name="T54" fmla="*/ 1203 w 2586"/>
                  <a:gd name="T55" fmla="*/ 1725 h 1744"/>
                  <a:gd name="T56" fmla="*/ 1176 w 2586"/>
                  <a:gd name="T57" fmla="*/ 1711 h 1744"/>
                  <a:gd name="T58" fmla="*/ 108 w 2586"/>
                  <a:gd name="T59" fmla="*/ 1064 h 1744"/>
                  <a:gd name="T60" fmla="*/ 81 w 2586"/>
                  <a:gd name="T61" fmla="*/ 1044 h 1744"/>
                  <a:gd name="T62" fmla="*/ 57 w 2586"/>
                  <a:gd name="T63" fmla="*/ 1022 h 1744"/>
                  <a:gd name="T64" fmla="*/ 37 w 2586"/>
                  <a:gd name="T65" fmla="*/ 995 h 1744"/>
                  <a:gd name="T66" fmla="*/ 21 w 2586"/>
                  <a:gd name="T67" fmla="*/ 967 h 1744"/>
                  <a:gd name="T68" fmla="*/ 10 w 2586"/>
                  <a:gd name="T69" fmla="*/ 936 h 1744"/>
                  <a:gd name="T70" fmla="*/ 2 w 2586"/>
                  <a:gd name="T71" fmla="*/ 904 h 1744"/>
                  <a:gd name="T72" fmla="*/ 0 w 2586"/>
                  <a:gd name="T73" fmla="*/ 872 h 1744"/>
                  <a:gd name="T74" fmla="*/ 2 w 2586"/>
                  <a:gd name="T75" fmla="*/ 838 h 1744"/>
                  <a:gd name="T76" fmla="*/ 10 w 2586"/>
                  <a:gd name="T77" fmla="*/ 806 h 1744"/>
                  <a:gd name="T78" fmla="*/ 21 w 2586"/>
                  <a:gd name="T79" fmla="*/ 775 h 1744"/>
                  <a:gd name="T80" fmla="*/ 38 w 2586"/>
                  <a:gd name="T81" fmla="*/ 747 h 1744"/>
                  <a:gd name="T82" fmla="*/ 57 w 2586"/>
                  <a:gd name="T83" fmla="*/ 720 h 1744"/>
                  <a:gd name="T84" fmla="*/ 81 w 2586"/>
                  <a:gd name="T85" fmla="*/ 698 h 1744"/>
                  <a:gd name="T86" fmla="*/ 108 w 2586"/>
                  <a:gd name="T87" fmla="*/ 679 h 1744"/>
                  <a:gd name="T88" fmla="*/ 1177 w 2586"/>
                  <a:gd name="T89" fmla="*/ 32 h 1744"/>
                  <a:gd name="T90" fmla="*/ 1204 w 2586"/>
                  <a:gd name="T91" fmla="*/ 18 h 1744"/>
                  <a:gd name="T92" fmla="*/ 1233 w 2586"/>
                  <a:gd name="T93" fmla="*/ 7 h 1744"/>
                  <a:gd name="T94" fmla="*/ 1262 w 2586"/>
                  <a:gd name="T95" fmla="*/ 2 h 1744"/>
                  <a:gd name="T96" fmla="*/ 1293 w 2586"/>
                  <a:gd name="T97" fmla="*/ 0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6" h="1744">
                    <a:moveTo>
                      <a:pt x="1293" y="0"/>
                    </a:moveTo>
                    <a:lnTo>
                      <a:pt x="1324" y="2"/>
                    </a:lnTo>
                    <a:lnTo>
                      <a:pt x="1353" y="7"/>
                    </a:lnTo>
                    <a:lnTo>
                      <a:pt x="1382" y="18"/>
                    </a:lnTo>
                    <a:lnTo>
                      <a:pt x="1409" y="32"/>
                    </a:lnTo>
                    <a:lnTo>
                      <a:pt x="2478" y="678"/>
                    </a:lnTo>
                    <a:lnTo>
                      <a:pt x="2505" y="698"/>
                    </a:lnTo>
                    <a:lnTo>
                      <a:pt x="2529" y="720"/>
                    </a:lnTo>
                    <a:lnTo>
                      <a:pt x="2549" y="747"/>
                    </a:lnTo>
                    <a:lnTo>
                      <a:pt x="2565" y="775"/>
                    </a:lnTo>
                    <a:lnTo>
                      <a:pt x="2576" y="806"/>
                    </a:lnTo>
                    <a:lnTo>
                      <a:pt x="2584" y="838"/>
                    </a:lnTo>
                    <a:lnTo>
                      <a:pt x="2586" y="872"/>
                    </a:lnTo>
                    <a:lnTo>
                      <a:pt x="2584" y="904"/>
                    </a:lnTo>
                    <a:lnTo>
                      <a:pt x="2576" y="936"/>
                    </a:lnTo>
                    <a:lnTo>
                      <a:pt x="2565" y="967"/>
                    </a:lnTo>
                    <a:lnTo>
                      <a:pt x="2549" y="995"/>
                    </a:lnTo>
                    <a:lnTo>
                      <a:pt x="2529" y="1022"/>
                    </a:lnTo>
                    <a:lnTo>
                      <a:pt x="2505" y="1044"/>
                    </a:lnTo>
                    <a:lnTo>
                      <a:pt x="2478" y="1064"/>
                    </a:lnTo>
                    <a:lnTo>
                      <a:pt x="1409" y="1711"/>
                    </a:lnTo>
                    <a:lnTo>
                      <a:pt x="1382" y="1725"/>
                    </a:lnTo>
                    <a:lnTo>
                      <a:pt x="1353" y="1736"/>
                    </a:lnTo>
                    <a:lnTo>
                      <a:pt x="1324" y="1742"/>
                    </a:lnTo>
                    <a:lnTo>
                      <a:pt x="1292" y="1744"/>
                    </a:lnTo>
                    <a:lnTo>
                      <a:pt x="1262" y="1742"/>
                    </a:lnTo>
                    <a:lnTo>
                      <a:pt x="1232" y="1736"/>
                    </a:lnTo>
                    <a:lnTo>
                      <a:pt x="1203" y="1725"/>
                    </a:lnTo>
                    <a:lnTo>
                      <a:pt x="1176" y="1711"/>
                    </a:lnTo>
                    <a:lnTo>
                      <a:pt x="108" y="1064"/>
                    </a:lnTo>
                    <a:lnTo>
                      <a:pt x="81" y="1044"/>
                    </a:lnTo>
                    <a:lnTo>
                      <a:pt x="57" y="1022"/>
                    </a:lnTo>
                    <a:lnTo>
                      <a:pt x="37" y="995"/>
                    </a:lnTo>
                    <a:lnTo>
                      <a:pt x="21" y="967"/>
                    </a:lnTo>
                    <a:lnTo>
                      <a:pt x="10" y="936"/>
                    </a:lnTo>
                    <a:lnTo>
                      <a:pt x="2" y="904"/>
                    </a:lnTo>
                    <a:lnTo>
                      <a:pt x="0" y="872"/>
                    </a:lnTo>
                    <a:lnTo>
                      <a:pt x="2" y="838"/>
                    </a:lnTo>
                    <a:lnTo>
                      <a:pt x="10" y="806"/>
                    </a:lnTo>
                    <a:lnTo>
                      <a:pt x="21" y="775"/>
                    </a:lnTo>
                    <a:lnTo>
                      <a:pt x="38" y="747"/>
                    </a:lnTo>
                    <a:lnTo>
                      <a:pt x="57" y="720"/>
                    </a:lnTo>
                    <a:lnTo>
                      <a:pt x="81" y="698"/>
                    </a:lnTo>
                    <a:lnTo>
                      <a:pt x="108" y="679"/>
                    </a:lnTo>
                    <a:lnTo>
                      <a:pt x="1177" y="32"/>
                    </a:lnTo>
                    <a:lnTo>
                      <a:pt x="1204" y="18"/>
                    </a:lnTo>
                    <a:lnTo>
                      <a:pt x="1233" y="7"/>
                    </a:lnTo>
                    <a:lnTo>
                      <a:pt x="1262" y="2"/>
                    </a:lnTo>
                    <a:lnTo>
                      <a:pt x="129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4">
                <a:extLst>
                  <a:ext uri="{FF2B5EF4-FFF2-40B4-BE49-F238E27FC236}">
                    <a16:creationId xmlns:a16="http://schemas.microsoft.com/office/drawing/2014/main" id="{3AE73E98-0AFD-48A6-8A61-78E5AF023AE2}"/>
                  </a:ext>
                </a:extLst>
              </p:cNvPr>
              <p:cNvSpPr>
                <a:spLocks/>
              </p:cNvSpPr>
              <p:nvPr/>
            </p:nvSpPr>
            <p:spPr bwMode="auto">
              <a:xfrm>
                <a:off x="6445453" y="2667894"/>
                <a:ext cx="536575" cy="344488"/>
              </a:xfrm>
              <a:custGeom>
                <a:avLst/>
                <a:gdLst>
                  <a:gd name="T0" fmla="*/ 1181 w 2362"/>
                  <a:gd name="T1" fmla="*/ 0 h 1519"/>
                  <a:gd name="T2" fmla="*/ 1201 w 2362"/>
                  <a:gd name="T3" fmla="*/ 2 h 1519"/>
                  <a:gd name="T4" fmla="*/ 1221 w 2362"/>
                  <a:gd name="T5" fmla="*/ 7 h 1519"/>
                  <a:gd name="T6" fmla="*/ 1239 w 2362"/>
                  <a:gd name="T7" fmla="*/ 16 h 1519"/>
                  <a:gd name="T8" fmla="*/ 2307 w 2362"/>
                  <a:gd name="T9" fmla="*/ 663 h 1519"/>
                  <a:gd name="T10" fmla="*/ 2326 w 2362"/>
                  <a:gd name="T11" fmla="*/ 677 h 1519"/>
                  <a:gd name="T12" fmla="*/ 2341 w 2362"/>
                  <a:gd name="T13" fmla="*/ 694 h 1519"/>
                  <a:gd name="T14" fmla="*/ 2353 w 2362"/>
                  <a:gd name="T15" fmla="*/ 714 h 1519"/>
                  <a:gd name="T16" fmla="*/ 2359 w 2362"/>
                  <a:gd name="T17" fmla="*/ 736 h 1519"/>
                  <a:gd name="T18" fmla="*/ 2362 w 2362"/>
                  <a:gd name="T19" fmla="*/ 760 h 1519"/>
                  <a:gd name="T20" fmla="*/ 2359 w 2362"/>
                  <a:gd name="T21" fmla="*/ 783 h 1519"/>
                  <a:gd name="T22" fmla="*/ 2353 w 2362"/>
                  <a:gd name="T23" fmla="*/ 804 h 1519"/>
                  <a:gd name="T24" fmla="*/ 2341 w 2362"/>
                  <a:gd name="T25" fmla="*/ 824 h 1519"/>
                  <a:gd name="T26" fmla="*/ 2326 w 2362"/>
                  <a:gd name="T27" fmla="*/ 841 h 1519"/>
                  <a:gd name="T28" fmla="*/ 2307 w 2362"/>
                  <a:gd name="T29" fmla="*/ 856 h 1519"/>
                  <a:gd name="T30" fmla="*/ 1239 w 2362"/>
                  <a:gd name="T31" fmla="*/ 1503 h 1519"/>
                  <a:gd name="T32" fmla="*/ 1220 w 2362"/>
                  <a:gd name="T33" fmla="*/ 1512 h 1519"/>
                  <a:gd name="T34" fmla="*/ 1201 w 2362"/>
                  <a:gd name="T35" fmla="*/ 1517 h 1519"/>
                  <a:gd name="T36" fmla="*/ 1180 w 2362"/>
                  <a:gd name="T37" fmla="*/ 1519 h 1519"/>
                  <a:gd name="T38" fmla="*/ 1161 w 2362"/>
                  <a:gd name="T39" fmla="*/ 1517 h 1519"/>
                  <a:gd name="T40" fmla="*/ 1141 w 2362"/>
                  <a:gd name="T41" fmla="*/ 1512 h 1519"/>
                  <a:gd name="T42" fmla="*/ 1123 w 2362"/>
                  <a:gd name="T43" fmla="*/ 1503 h 1519"/>
                  <a:gd name="T44" fmla="*/ 55 w 2362"/>
                  <a:gd name="T45" fmla="*/ 856 h 1519"/>
                  <a:gd name="T46" fmla="*/ 36 w 2362"/>
                  <a:gd name="T47" fmla="*/ 841 h 1519"/>
                  <a:gd name="T48" fmla="*/ 21 w 2362"/>
                  <a:gd name="T49" fmla="*/ 824 h 1519"/>
                  <a:gd name="T50" fmla="*/ 9 w 2362"/>
                  <a:gd name="T51" fmla="*/ 804 h 1519"/>
                  <a:gd name="T52" fmla="*/ 3 w 2362"/>
                  <a:gd name="T53" fmla="*/ 782 h 1519"/>
                  <a:gd name="T54" fmla="*/ 0 w 2362"/>
                  <a:gd name="T55" fmla="*/ 760 h 1519"/>
                  <a:gd name="T56" fmla="*/ 3 w 2362"/>
                  <a:gd name="T57" fmla="*/ 736 h 1519"/>
                  <a:gd name="T58" fmla="*/ 9 w 2362"/>
                  <a:gd name="T59" fmla="*/ 714 h 1519"/>
                  <a:gd name="T60" fmla="*/ 21 w 2362"/>
                  <a:gd name="T61" fmla="*/ 694 h 1519"/>
                  <a:gd name="T62" fmla="*/ 36 w 2362"/>
                  <a:gd name="T63" fmla="*/ 677 h 1519"/>
                  <a:gd name="T64" fmla="*/ 55 w 2362"/>
                  <a:gd name="T65" fmla="*/ 663 h 1519"/>
                  <a:gd name="T66" fmla="*/ 1123 w 2362"/>
                  <a:gd name="T67" fmla="*/ 16 h 1519"/>
                  <a:gd name="T68" fmla="*/ 1141 w 2362"/>
                  <a:gd name="T69" fmla="*/ 7 h 1519"/>
                  <a:gd name="T70" fmla="*/ 1161 w 2362"/>
                  <a:gd name="T71" fmla="*/ 2 h 1519"/>
                  <a:gd name="T72" fmla="*/ 1181 w 2362"/>
                  <a:gd name="T73"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2" h="1519">
                    <a:moveTo>
                      <a:pt x="1181" y="0"/>
                    </a:moveTo>
                    <a:lnTo>
                      <a:pt x="1201" y="2"/>
                    </a:lnTo>
                    <a:lnTo>
                      <a:pt x="1221" y="7"/>
                    </a:lnTo>
                    <a:lnTo>
                      <a:pt x="1239" y="16"/>
                    </a:lnTo>
                    <a:lnTo>
                      <a:pt x="2307" y="663"/>
                    </a:lnTo>
                    <a:lnTo>
                      <a:pt x="2326" y="677"/>
                    </a:lnTo>
                    <a:lnTo>
                      <a:pt x="2341" y="694"/>
                    </a:lnTo>
                    <a:lnTo>
                      <a:pt x="2353" y="714"/>
                    </a:lnTo>
                    <a:lnTo>
                      <a:pt x="2359" y="736"/>
                    </a:lnTo>
                    <a:lnTo>
                      <a:pt x="2362" y="760"/>
                    </a:lnTo>
                    <a:lnTo>
                      <a:pt x="2359" y="783"/>
                    </a:lnTo>
                    <a:lnTo>
                      <a:pt x="2353" y="804"/>
                    </a:lnTo>
                    <a:lnTo>
                      <a:pt x="2341" y="824"/>
                    </a:lnTo>
                    <a:lnTo>
                      <a:pt x="2326" y="841"/>
                    </a:lnTo>
                    <a:lnTo>
                      <a:pt x="2307" y="856"/>
                    </a:lnTo>
                    <a:lnTo>
                      <a:pt x="1239" y="1503"/>
                    </a:lnTo>
                    <a:lnTo>
                      <a:pt x="1220" y="1512"/>
                    </a:lnTo>
                    <a:lnTo>
                      <a:pt x="1201" y="1517"/>
                    </a:lnTo>
                    <a:lnTo>
                      <a:pt x="1180" y="1519"/>
                    </a:lnTo>
                    <a:lnTo>
                      <a:pt x="1161" y="1517"/>
                    </a:lnTo>
                    <a:lnTo>
                      <a:pt x="1141" y="1512"/>
                    </a:lnTo>
                    <a:lnTo>
                      <a:pt x="1123" y="1503"/>
                    </a:lnTo>
                    <a:lnTo>
                      <a:pt x="55" y="856"/>
                    </a:lnTo>
                    <a:lnTo>
                      <a:pt x="36" y="841"/>
                    </a:lnTo>
                    <a:lnTo>
                      <a:pt x="21" y="824"/>
                    </a:lnTo>
                    <a:lnTo>
                      <a:pt x="9" y="804"/>
                    </a:lnTo>
                    <a:lnTo>
                      <a:pt x="3" y="782"/>
                    </a:lnTo>
                    <a:lnTo>
                      <a:pt x="0" y="760"/>
                    </a:lnTo>
                    <a:lnTo>
                      <a:pt x="3" y="736"/>
                    </a:lnTo>
                    <a:lnTo>
                      <a:pt x="9" y="714"/>
                    </a:lnTo>
                    <a:lnTo>
                      <a:pt x="21" y="694"/>
                    </a:lnTo>
                    <a:lnTo>
                      <a:pt x="36" y="677"/>
                    </a:lnTo>
                    <a:lnTo>
                      <a:pt x="55" y="663"/>
                    </a:lnTo>
                    <a:lnTo>
                      <a:pt x="1123" y="16"/>
                    </a:lnTo>
                    <a:lnTo>
                      <a:pt x="1141" y="7"/>
                    </a:lnTo>
                    <a:lnTo>
                      <a:pt x="1161" y="2"/>
                    </a:lnTo>
                    <a:lnTo>
                      <a:pt x="118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5">
                <a:extLst>
                  <a:ext uri="{FF2B5EF4-FFF2-40B4-BE49-F238E27FC236}">
                    <a16:creationId xmlns:a16="http://schemas.microsoft.com/office/drawing/2014/main" id="{1F50586E-1C70-4CE5-B16A-C6C79E224D1E}"/>
                  </a:ext>
                </a:extLst>
              </p:cNvPr>
              <p:cNvSpPr>
                <a:spLocks/>
              </p:cNvSpPr>
              <p:nvPr/>
            </p:nvSpPr>
            <p:spPr bwMode="auto">
              <a:xfrm>
                <a:off x="6470853" y="2693294"/>
                <a:ext cx="485775" cy="293688"/>
              </a:xfrm>
              <a:custGeom>
                <a:avLst/>
                <a:gdLst>
                  <a:gd name="T0" fmla="*/ 1068 w 2136"/>
                  <a:gd name="T1" fmla="*/ 0 h 1294"/>
                  <a:gd name="T2" fmla="*/ 2136 w 2136"/>
                  <a:gd name="T3" fmla="*/ 647 h 1294"/>
                  <a:gd name="T4" fmla="*/ 1067 w 2136"/>
                  <a:gd name="T5" fmla="*/ 1294 h 1294"/>
                  <a:gd name="T6" fmla="*/ 0 w 2136"/>
                  <a:gd name="T7" fmla="*/ 647 h 1294"/>
                  <a:gd name="T8" fmla="*/ 1068 w 2136"/>
                  <a:gd name="T9" fmla="*/ 0 h 1294"/>
                </a:gdLst>
                <a:ahLst/>
                <a:cxnLst>
                  <a:cxn ang="0">
                    <a:pos x="T0" y="T1"/>
                  </a:cxn>
                  <a:cxn ang="0">
                    <a:pos x="T2" y="T3"/>
                  </a:cxn>
                  <a:cxn ang="0">
                    <a:pos x="T4" y="T5"/>
                  </a:cxn>
                  <a:cxn ang="0">
                    <a:pos x="T6" y="T7"/>
                  </a:cxn>
                  <a:cxn ang="0">
                    <a:pos x="T8" y="T9"/>
                  </a:cxn>
                </a:cxnLst>
                <a:rect l="0" t="0" r="r" b="b"/>
                <a:pathLst>
                  <a:path w="2136" h="1294">
                    <a:moveTo>
                      <a:pt x="1068" y="0"/>
                    </a:moveTo>
                    <a:lnTo>
                      <a:pt x="2136" y="647"/>
                    </a:lnTo>
                    <a:lnTo>
                      <a:pt x="1067" y="1294"/>
                    </a:lnTo>
                    <a:lnTo>
                      <a:pt x="0" y="647"/>
                    </a:lnTo>
                    <a:lnTo>
                      <a:pt x="1068" y="0"/>
                    </a:lnTo>
                    <a:close/>
                  </a:path>
                </a:pathLst>
              </a:custGeom>
              <a:solidFill>
                <a:srgbClr val="FF883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6">
                <a:extLst>
                  <a:ext uri="{FF2B5EF4-FFF2-40B4-BE49-F238E27FC236}">
                    <a16:creationId xmlns:a16="http://schemas.microsoft.com/office/drawing/2014/main" id="{A4CCBEAF-CF70-439B-BD81-F17FE0C5E682}"/>
                  </a:ext>
                </a:extLst>
              </p:cNvPr>
              <p:cNvSpPr>
                <a:spLocks noEditPoints="1"/>
              </p:cNvSpPr>
              <p:nvPr/>
            </p:nvSpPr>
            <p:spPr bwMode="auto">
              <a:xfrm>
                <a:off x="6566103" y="2755207"/>
                <a:ext cx="249238" cy="158750"/>
              </a:xfrm>
              <a:custGeom>
                <a:avLst/>
                <a:gdLst>
                  <a:gd name="T0" fmla="*/ 996 w 1102"/>
                  <a:gd name="T1" fmla="*/ 615 h 700"/>
                  <a:gd name="T2" fmla="*/ 1024 w 1102"/>
                  <a:gd name="T3" fmla="*/ 662 h 700"/>
                  <a:gd name="T4" fmla="*/ 978 w 1102"/>
                  <a:gd name="T5" fmla="*/ 698 h 700"/>
                  <a:gd name="T6" fmla="*/ 904 w 1102"/>
                  <a:gd name="T7" fmla="*/ 688 h 700"/>
                  <a:gd name="T8" fmla="*/ 876 w 1102"/>
                  <a:gd name="T9" fmla="*/ 642 h 700"/>
                  <a:gd name="T10" fmla="*/ 921 w 1102"/>
                  <a:gd name="T11" fmla="*/ 606 h 700"/>
                  <a:gd name="T12" fmla="*/ 759 w 1102"/>
                  <a:gd name="T13" fmla="*/ 465 h 700"/>
                  <a:gd name="T14" fmla="*/ 840 w 1102"/>
                  <a:gd name="T15" fmla="*/ 520 h 700"/>
                  <a:gd name="T16" fmla="*/ 828 w 1102"/>
                  <a:gd name="T17" fmla="*/ 594 h 700"/>
                  <a:gd name="T18" fmla="*/ 732 w 1102"/>
                  <a:gd name="T19" fmla="*/ 631 h 700"/>
                  <a:gd name="T20" fmla="*/ 624 w 1102"/>
                  <a:gd name="T21" fmla="*/ 603 h 700"/>
                  <a:gd name="T22" fmla="*/ 584 w 1102"/>
                  <a:gd name="T23" fmla="*/ 530 h 700"/>
                  <a:gd name="T24" fmla="*/ 643 w 1102"/>
                  <a:gd name="T25" fmla="*/ 470 h 700"/>
                  <a:gd name="T26" fmla="*/ 331 w 1102"/>
                  <a:gd name="T27" fmla="*/ 458 h 700"/>
                  <a:gd name="T28" fmla="*/ 387 w 1102"/>
                  <a:gd name="T29" fmla="*/ 489 h 700"/>
                  <a:gd name="T30" fmla="*/ 377 w 1102"/>
                  <a:gd name="T31" fmla="*/ 535 h 700"/>
                  <a:gd name="T32" fmla="*/ 311 w 1102"/>
                  <a:gd name="T33" fmla="*/ 550 h 700"/>
                  <a:gd name="T34" fmla="*/ 254 w 1102"/>
                  <a:gd name="T35" fmla="*/ 519 h 700"/>
                  <a:gd name="T36" fmla="*/ 263 w 1102"/>
                  <a:gd name="T37" fmla="*/ 473 h 700"/>
                  <a:gd name="T38" fmla="*/ 79 w 1102"/>
                  <a:gd name="T39" fmla="*/ 362 h 700"/>
                  <a:gd name="T40" fmla="*/ 163 w 1102"/>
                  <a:gd name="T41" fmla="*/ 388 h 700"/>
                  <a:gd name="T42" fmla="*/ 174 w 1102"/>
                  <a:gd name="T43" fmla="*/ 449 h 700"/>
                  <a:gd name="T44" fmla="*/ 102 w 1102"/>
                  <a:gd name="T45" fmla="*/ 481 h 700"/>
                  <a:gd name="T46" fmla="*/ 18 w 1102"/>
                  <a:gd name="T47" fmla="*/ 455 h 700"/>
                  <a:gd name="T48" fmla="*/ 7 w 1102"/>
                  <a:gd name="T49" fmla="*/ 395 h 700"/>
                  <a:gd name="T50" fmla="*/ 79 w 1102"/>
                  <a:gd name="T51" fmla="*/ 362 h 700"/>
                  <a:gd name="T52" fmla="*/ 898 w 1102"/>
                  <a:gd name="T53" fmla="*/ 216 h 700"/>
                  <a:gd name="T54" fmla="*/ 953 w 1102"/>
                  <a:gd name="T55" fmla="*/ 273 h 700"/>
                  <a:gd name="T56" fmla="*/ 921 w 1102"/>
                  <a:gd name="T57" fmla="*/ 334 h 700"/>
                  <a:gd name="T58" fmla="*/ 826 w 1102"/>
                  <a:gd name="T59" fmla="*/ 352 h 700"/>
                  <a:gd name="T60" fmla="*/ 741 w 1102"/>
                  <a:gd name="T61" fmla="*/ 315 h 700"/>
                  <a:gd name="T62" fmla="*/ 728 w 1102"/>
                  <a:gd name="T63" fmla="*/ 249 h 700"/>
                  <a:gd name="T64" fmla="*/ 798 w 1102"/>
                  <a:gd name="T65" fmla="*/ 206 h 700"/>
                  <a:gd name="T66" fmla="*/ 1072 w 1102"/>
                  <a:gd name="T67" fmla="*/ 139 h 700"/>
                  <a:gd name="T68" fmla="*/ 1102 w 1102"/>
                  <a:gd name="T69" fmla="*/ 181 h 700"/>
                  <a:gd name="T70" fmla="*/ 1051 w 1102"/>
                  <a:gd name="T71" fmla="*/ 210 h 700"/>
                  <a:gd name="T72" fmla="*/ 990 w 1102"/>
                  <a:gd name="T73" fmla="*/ 186 h 700"/>
                  <a:gd name="T74" fmla="*/ 1003 w 1102"/>
                  <a:gd name="T75" fmla="*/ 141 h 700"/>
                  <a:gd name="T76" fmla="*/ 660 w 1102"/>
                  <a:gd name="T77" fmla="*/ 81 h 700"/>
                  <a:gd name="T78" fmla="*/ 726 w 1102"/>
                  <a:gd name="T79" fmla="*/ 117 h 700"/>
                  <a:gd name="T80" fmla="*/ 714 w 1102"/>
                  <a:gd name="T81" fmla="*/ 170 h 700"/>
                  <a:gd name="T82" fmla="*/ 637 w 1102"/>
                  <a:gd name="T83" fmla="*/ 188 h 700"/>
                  <a:gd name="T84" fmla="*/ 573 w 1102"/>
                  <a:gd name="T85" fmla="*/ 152 h 700"/>
                  <a:gd name="T86" fmla="*/ 583 w 1102"/>
                  <a:gd name="T87" fmla="*/ 99 h 700"/>
                  <a:gd name="T88" fmla="*/ 503 w 1102"/>
                  <a:gd name="T89" fmla="*/ 0 h 700"/>
                  <a:gd name="T90" fmla="*/ 555 w 1102"/>
                  <a:gd name="T91" fmla="*/ 20 h 700"/>
                  <a:gd name="T92" fmla="*/ 544 w 1102"/>
                  <a:gd name="T93" fmla="*/ 57 h 700"/>
                  <a:gd name="T94" fmla="*/ 485 w 1102"/>
                  <a:gd name="T95" fmla="*/ 59 h 700"/>
                  <a:gd name="T96" fmla="*/ 461 w 1102"/>
                  <a:gd name="T97" fmla="*/ 23 h 700"/>
                  <a:gd name="T98" fmla="*/ 503 w 1102"/>
                  <a:gd name="T99"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2" h="700">
                    <a:moveTo>
                      <a:pt x="940" y="603"/>
                    </a:moveTo>
                    <a:lnTo>
                      <a:pt x="960" y="604"/>
                    </a:lnTo>
                    <a:lnTo>
                      <a:pt x="979" y="608"/>
                    </a:lnTo>
                    <a:lnTo>
                      <a:pt x="996" y="615"/>
                    </a:lnTo>
                    <a:lnTo>
                      <a:pt x="1009" y="625"/>
                    </a:lnTo>
                    <a:lnTo>
                      <a:pt x="1020" y="636"/>
                    </a:lnTo>
                    <a:lnTo>
                      <a:pt x="1024" y="648"/>
                    </a:lnTo>
                    <a:lnTo>
                      <a:pt x="1024" y="662"/>
                    </a:lnTo>
                    <a:lnTo>
                      <a:pt x="1019" y="674"/>
                    </a:lnTo>
                    <a:lnTo>
                      <a:pt x="1009" y="684"/>
                    </a:lnTo>
                    <a:lnTo>
                      <a:pt x="995" y="693"/>
                    </a:lnTo>
                    <a:lnTo>
                      <a:pt x="978" y="698"/>
                    </a:lnTo>
                    <a:lnTo>
                      <a:pt x="959" y="700"/>
                    </a:lnTo>
                    <a:lnTo>
                      <a:pt x="939" y="699"/>
                    </a:lnTo>
                    <a:lnTo>
                      <a:pt x="921" y="695"/>
                    </a:lnTo>
                    <a:lnTo>
                      <a:pt x="904" y="688"/>
                    </a:lnTo>
                    <a:lnTo>
                      <a:pt x="891" y="679"/>
                    </a:lnTo>
                    <a:lnTo>
                      <a:pt x="881" y="667"/>
                    </a:lnTo>
                    <a:lnTo>
                      <a:pt x="876" y="655"/>
                    </a:lnTo>
                    <a:lnTo>
                      <a:pt x="876" y="642"/>
                    </a:lnTo>
                    <a:lnTo>
                      <a:pt x="881" y="629"/>
                    </a:lnTo>
                    <a:lnTo>
                      <a:pt x="891" y="620"/>
                    </a:lnTo>
                    <a:lnTo>
                      <a:pt x="904" y="611"/>
                    </a:lnTo>
                    <a:lnTo>
                      <a:pt x="921" y="606"/>
                    </a:lnTo>
                    <a:lnTo>
                      <a:pt x="940" y="603"/>
                    </a:lnTo>
                    <a:close/>
                    <a:moveTo>
                      <a:pt x="699" y="459"/>
                    </a:moveTo>
                    <a:lnTo>
                      <a:pt x="730" y="460"/>
                    </a:lnTo>
                    <a:lnTo>
                      <a:pt x="759" y="465"/>
                    </a:lnTo>
                    <a:lnTo>
                      <a:pt x="785" y="475"/>
                    </a:lnTo>
                    <a:lnTo>
                      <a:pt x="808" y="487"/>
                    </a:lnTo>
                    <a:lnTo>
                      <a:pt x="826" y="502"/>
                    </a:lnTo>
                    <a:lnTo>
                      <a:pt x="840" y="520"/>
                    </a:lnTo>
                    <a:lnTo>
                      <a:pt x="847" y="539"/>
                    </a:lnTo>
                    <a:lnTo>
                      <a:pt x="847" y="559"/>
                    </a:lnTo>
                    <a:lnTo>
                      <a:pt x="841" y="578"/>
                    </a:lnTo>
                    <a:lnTo>
                      <a:pt x="828" y="594"/>
                    </a:lnTo>
                    <a:lnTo>
                      <a:pt x="811" y="609"/>
                    </a:lnTo>
                    <a:lnTo>
                      <a:pt x="788" y="620"/>
                    </a:lnTo>
                    <a:lnTo>
                      <a:pt x="763" y="627"/>
                    </a:lnTo>
                    <a:lnTo>
                      <a:pt x="732" y="631"/>
                    </a:lnTo>
                    <a:lnTo>
                      <a:pt x="703" y="630"/>
                    </a:lnTo>
                    <a:lnTo>
                      <a:pt x="673" y="625"/>
                    </a:lnTo>
                    <a:lnTo>
                      <a:pt x="648" y="615"/>
                    </a:lnTo>
                    <a:lnTo>
                      <a:pt x="624" y="603"/>
                    </a:lnTo>
                    <a:lnTo>
                      <a:pt x="605" y="587"/>
                    </a:lnTo>
                    <a:lnTo>
                      <a:pt x="593" y="570"/>
                    </a:lnTo>
                    <a:lnTo>
                      <a:pt x="585" y="550"/>
                    </a:lnTo>
                    <a:lnTo>
                      <a:pt x="584" y="530"/>
                    </a:lnTo>
                    <a:lnTo>
                      <a:pt x="591" y="512"/>
                    </a:lnTo>
                    <a:lnTo>
                      <a:pt x="603" y="495"/>
                    </a:lnTo>
                    <a:lnTo>
                      <a:pt x="621" y="481"/>
                    </a:lnTo>
                    <a:lnTo>
                      <a:pt x="643" y="470"/>
                    </a:lnTo>
                    <a:lnTo>
                      <a:pt x="670" y="462"/>
                    </a:lnTo>
                    <a:lnTo>
                      <a:pt x="699" y="459"/>
                    </a:lnTo>
                    <a:close/>
                    <a:moveTo>
                      <a:pt x="312" y="457"/>
                    </a:moveTo>
                    <a:lnTo>
                      <a:pt x="331" y="458"/>
                    </a:lnTo>
                    <a:lnTo>
                      <a:pt x="349" y="462"/>
                    </a:lnTo>
                    <a:lnTo>
                      <a:pt x="365" y="469"/>
                    </a:lnTo>
                    <a:lnTo>
                      <a:pt x="377" y="478"/>
                    </a:lnTo>
                    <a:lnTo>
                      <a:pt x="387" y="489"/>
                    </a:lnTo>
                    <a:lnTo>
                      <a:pt x="392" y="501"/>
                    </a:lnTo>
                    <a:lnTo>
                      <a:pt x="392" y="514"/>
                    </a:lnTo>
                    <a:lnTo>
                      <a:pt x="387" y="525"/>
                    </a:lnTo>
                    <a:lnTo>
                      <a:pt x="377" y="535"/>
                    </a:lnTo>
                    <a:lnTo>
                      <a:pt x="365" y="543"/>
                    </a:lnTo>
                    <a:lnTo>
                      <a:pt x="349" y="549"/>
                    </a:lnTo>
                    <a:lnTo>
                      <a:pt x="330" y="551"/>
                    </a:lnTo>
                    <a:lnTo>
                      <a:pt x="311" y="550"/>
                    </a:lnTo>
                    <a:lnTo>
                      <a:pt x="293" y="546"/>
                    </a:lnTo>
                    <a:lnTo>
                      <a:pt x="277" y="539"/>
                    </a:lnTo>
                    <a:lnTo>
                      <a:pt x="263" y="530"/>
                    </a:lnTo>
                    <a:lnTo>
                      <a:pt x="254" y="519"/>
                    </a:lnTo>
                    <a:lnTo>
                      <a:pt x="249" y="507"/>
                    </a:lnTo>
                    <a:lnTo>
                      <a:pt x="249" y="494"/>
                    </a:lnTo>
                    <a:lnTo>
                      <a:pt x="254" y="482"/>
                    </a:lnTo>
                    <a:lnTo>
                      <a:pt x="263" y="473"/>
                    </a:lnTo>
                    <a:lnTo>
                      <a:pt x="277" y="464"/>
                    </a:lnTo>
                    <a:lnTo>
                      <a:pt x="293" y="459"/>
                    </a:lnTo>
                    <a:lnTo>
                      <a:pt x="312" y="457"/>
                    </a:lnTo>
                    <a:close/>
                    <a:moveTo>
                      <a:pt x="79" y="362"/>
                    </a:moveTo>
                    <a:lnTo>
                      <a:pt x="104" y="364"/>
                    </a:lnTo>
                    <a:lnTo>
                      <a:pt x="126" y="368"/>
                    </a:lnTo>
                    <a:lnTo>
                      <a:pt x="146" y="377"/>
                    </a:lnTo>
                    <a:lnTo>
                      <a:pt x="163" y="388"/>
                    </a:lnTo>
                    <a:lnTo>
                      <a:pt x="174" y="402"/>
                    </a:lnTo>
                    <a:lnTo>
                      <a:pt x="181" y="418"/>
                    </a:lnTo>
                    <a:lnTo>
                      <a:pt x="181" y="434"/>
                    </a:lnTo>
                    <a:lnTo>
                      <a:pt x="174" y="449"/>
                    </a:lnTo>
                    <a:lnTo>
                      <a:pt x="163" y="461"/>
                    </a:lnTo>
                    <a:lnTo>
                      <a:pt x="146" y="471"/>
                    </a:lnTo>
                    <a:lnTo>
                      <a:pt x="126" y="478"/>
                    </a:lnTo>
                    <a:lnTo>
                      <a:pt x="102" y="481"/>
                    </a:lnTo>
                    <a:lnTo>
                      <a:pt x="77" y="480"/>
                    </a:lnTo>
                    <a:lnTo>
                      <a:pt x="55" y="475"/>
                    </a:lnTo>
                    <a:lnTo>
                      <a:pt x="35" y="467"/>
                    </a:lnTo>
                    <a:lnTo>
                      <a:pt x="18" y="455"/>
                    </a:lnTo>
                    <a:lnTo>
                      <a:pt x="7" y="441"/>
                    </a:lnTo>
                    <a:lnTo>
                      <a:pt x="0" y="425"/>
                    </a:lnTo>
                    <a:lnTo>
                      <a:pt x="0" y="409"/>
                    </a:lnTo>
                    <a:lnTo>
                      <a:pt x="7" y="395"/>
                    </a:lnTo>
                    <a:lnTo>
                      <a:pt x="18" y="382"/>
                    </a:lnTo>
                    <a:lnTo>
                      <a:pt x="35" y="373"/>
                    </a:lnTo>
                    <a:lnTo>
                      <a:pt x="55" y="365"/>
                    </a:lnTo>
                    <a:lnTo>
                      <a:pt x="79" y="362"/>
                    </a:lnTo>
                    <a:close/>
                    <a:moveTo>
                      <a:pt x="823" y="202"/>
                    </a:moveTo>
                    <a:lnTo>
                      <a:pt x="849" y="203"/>
                    </a:lnTo>
                    <a:lnTo>
                      <a:pt x="875" y="208"/>
                    </a:lnTo>
                    <a:lnTo>
                      <a:pt x="898" y="216"/>
                    </a:lnTo>
                    <a:lnTo>
                      <a:pt x="918" y="227"/>
                    </a:lnTo>
                    <a:lnTo>
                      <a:pt x="935" y="240"/>
                    </a:lnTo>
                    <a:lnTo>
                      <a:pt x="947" y="256"/>
                    </a:lnTo>
                    <a:lnTo>
                      <a:pt x="953" y="273"/>
                    </a:lnTo>
                    <a:lnTo>
                      <a:pt x="953" y="291"/>
                    </a:lnTo>
                    <a:lnTo>
                      <a:pt x="948" y="307"/>
                    </a:lnTo>
                    <a:lnTo>
                      <a:pt x="937" y="322"/>
                    </a:lnTo>
                    <a:lnTo>
                      <a:pt x="921" y="334"/>
                    </a:lnTo>
                    <a:lnTo>
                      <a:pt x="901" y="344"/>
                    </a:lnTo>
                    <a:lnTo>
                      <a:pt x="878" y="350"/>
                    </a:lnTo>
                    <a:lnTo>
                      <a:pt x="853" y="353"/>
                    </a:lnTo>
                    <a:lnTo>
                      <a:pt x="826" y="352"/>
                    </a:lnTo>
                    <a:lnTo>
                      <a:pt x="801" y="348"/>
                    </a:lnTo>
                    <a:lnTo>
                      <a:pt x="778" y="340"/>
                    </a:lnTo>
                    <a:lnTo>
                      <a:pt x="758" y="329"/>
                    </a:lnTo>
                    <a:lnTo>
                      <a:pt x="741" y="315"/>
                    </a:lnTo>
                    <a:lnTo>
                      <a:pt x="729" y="300"/>
                    </a:lnTo>
                    <a:lnTo>
                      <a:pt x="723" y="283"/>
                    </a:lnTo>
                    <a:lnTo>
                      <a:pt x="723" y="265"/>
                    </a:lnTo>
                    <a:lnTo>
                      <a:pt x="728" y="249"/>
                    </a:lnTo>
                    <a:lnTo>
                      <a:pt x="739" y="234"/>
                    </a:lnTo>
                    <a:lnTo>
                      <a:pt x="754" y="221"/>
                    </a:lnTo>
                    <a:lnTo>
                      <a:pt x="774" y="212"/>
                    </a:lnTo>
                    <a:lnTo>
                      <a:pt x="798" y="206"/>
                    </a:lnTo>
                    <a:lnTo>
                      <a:pt x="823" y="202"/>
                    </a:lnTo>
                    <a:close/>
                    <a:moveTo>
                      <a:pt x="1035" y="133"/>
                    </a:moveTo>
                    <a:lnTo>
                      <a:pt x="1054" y="134"/>
                    </a:lnTo>
                    <a:lnTo>
                      <a:pt x="1072" y="139"/>
                    </a:lnTo>
                    <a:lnTo>
                      <a:pt x="1086" y="146"/>
                    </a:lnTo>
                    <a:lnTo>
                      <a:pt x="1097" y="157"/>
                    </a:lnTo>
                    <a:lnTo>
                      <a:pt x="1102" y="169"/>
                    </a:lnTo>
                    <a:lnTo>
                      <a:pt x="1102" y="181"/>
                    </a:lnTo>
                    <a:lnTo>
                      <a:pt x="1096" y="192"/>
                    </a:lnTo>
                    <a:lnTo>
                      <a:pt x="1084" y="201"/>
                    </a:lnTo>
                    <a:lnTo>
                      <a:pt x="1069" y="208"/>
                    </a:lnTo>
                    <a:lnTo>
                      <a:pt x="1051" y="210"/>
                    </a:lnTo>
                    <a:lnTo>
                      <a:pt x="1031" y="209"/>
                    </a:lnTo>
                    <a:lnTo>
                      <a:pt x="1014" y="203"/>
                    </a:lnTo>
                    <a:lnTo>
                      <a:pt x="999" y="196"/>
                    </a:lnTo>
                    <a:lnTo>
                      <a:pt x="990" y="186"/>
                    </a:lnTo>
                    <a:lnTo>
                      <a:pt x="984" y="174"/>
                    </a:lnTo>
                    <a:lnTo>
                      <a:pt x="985" y="161"/>
                    </a:lnTo>
                    <a:lnTo>
                      <a:pt x="991" y="151"/>
                    </a:lnTo>
                    <a:lnTo>
                      <a:pt x="1003" y="141"/>
                    </a:lnTo>
                    <a:lnTo>
                      <a:pt x="1017" y="135"/>
                    </a:lnTo>
                    <a:lnTo>
                      <a:pt x="1035" y="133"/>
                    </a:lnTo>
                    <a:close/>
                    <a:moveTo>
                      <a:pt x="638" y="80"/>
                    </a:moveTo>
                    <a:lnTo>
                      <a:pt x="660" y="81"/>
                    </a:lnTo>
                    <a:lnTo>
                      <a:pt x="682" y="86"/>
                    </a:lnTo>
                    <a:lnTo>
                      <a:pt x="699" y="94"/>
                    </a:lnTo>
                    <a:lnTo>
                      <a:pt x="714" y="104"/>
                    </a:lnTo>
                    <a:lnTo>
                      <a:pt x="726" y="117"/>
                    </a:lnTo>
                    <a:lnTo>
                      <a:pt x="731" y="131"/>
                    </a:lnTo>
                    <a:lnTo>
                      <a:pt x="731" y="145"/>
                    </a:lnTo>
                    <a:lnTo>
                      <a:pt x="725" y="159"/>
                    </a:lnTo>
                    <a:lnTo>
                      <a:pt x="714" y="170"/>
                    </a:lnTo>
                    <a:lnTo>
                      <a:pt x="699" y="179"/>
                    </a:lnTo>
                    <a:lnTo>
                      <a:pt x="680" y="186"/>
                    </a:lnTo>
                    <a:lnTo>
                      <a:pt x="659" y="189"/>
                    </a:lnTo>
                    <a:lnTo>
                      <a:pt x="637" y="188"/>
                    </a:lnTo>
                    <a:lnTo>
                      <a:pt x="617" y="182"/>
                    </a:lnTo>
                    <a:lnTo>
                      <a:pt x="598" y="175"/>
                    </a:lnTo>
                    <a:lnTo>
                      <a:pt x="583" y="164"/>
                    </a:lnTo>
                    <a:lnTo>
                      <a:pt x="573" y="152"/>
                    </a:lnTo>
                    <a:lnTo>
                      <a:pt x="566" y="138"/>
                    </a:lnTo>
                    <a:lnTo>
                      <a:pt x="567" y="123"/>
                    </a:lnTo>
                    <a:lnTo>
                      <a:pt x="573" y="109"/>
                    </a:lnTo>
                    <a:lnTo>
                      <a:pt x="583" y="99"/>
                    </a:lnTo>
                    <a:lnTo>
                      <a:pt x="598" y="89"/>
                    </a:lnTo>
                    <a:lnTo>
                      <a:pt x="617" y="83"/>
                    </a:lnTo>
                    <a:lnTo>
                      <a:pt x="638" y="80"/>
                    </a:lnTo>
                    <a:close/>
                    <a:moveTo>
                      <a:pt x="503" y="0"/>
                    </a:moveTo>
                    <a:lnTo>
                      <a:pt x="519" y="0"/>
                    </a:lnTo>
                    <a:lnTo>
                      <a:pt x="534" y="4"/>
                    </a:lnTo>
                    <a:lnTo>
                      <a:pt x="545" y="11"/>
                    </a:lnTo>
                    <a:lnTo>
                      <a:pt x="555" y="20"/>
                    </a:lnTo>
                    <a:lnTo>
                      <a:pt x="559" y="29"/>
                    </a:lnTo>
                    <a:lnTo>
                      <a:pt x="559" y="40"/>
                    </a:lnTo>
                    <a:lnTo>
                      <a:pt x="554" y="49"/>
                    </a:lnTo>
                    <a:lnTo>
                      <a:pt x="544" y="57"/>
                    </a:lnTo>
                    <a:lnTo>
                      <a:pt x="532" y="62"/>
                    </a:lnTo>
                    <a:lnTo>
                      <a:pt x="516" y="64"/>
                    </a:lnTo>
                    <a:lnTo>
                      <a:pt x="500" y="63"/>
                    </a:lnTo>
                    <a:lnTo>
                      <a:pt x="485" y="59"/>
                    </a:lnTo>
                    <a:lnTo>
                      <a:pt x="473" y="52"/>
                    </a:lnTo>
                    <a:lnTo>
                      <a:pt x="464" y="44"/>
                    </a:lnTo>
                    <a:lnTo>
                      <a:pt x="460" y="33"/>
                    </a:lnTo>
                    <a:lnTo>
                      <a:pt x="461" y="23"/>
                    </a:lnTo>
                    <a:lnTo>
                      <a:pt x="466" y="14"/>
                    </a:lnTo>
                    <a:lnTo>
                      <a:pt x="476" y="7"/>
                    </a:lnTo>
                    <a:lnTo>
                      <a:pt x="488" y="2"/>
                    </a:lnTo>
                    <a:lnTo>
                      <a:pt x="503"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384309814"/>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1B35EEF-4D5C-F743-8EDE-90EE5C8E40B7}"/>
              </a:ext>
            </a:extLst>
          </p:cNvPr>
          <p:cNvSpPr>
            <a:spLocks noGrp="1"/>
          </p:cNvSpPr>
          <p:nvPr>
            <p:ph type="title"/>
          </p:nvPr>
        </p:nvSpPr>
        <p:spPr>
          <a:xfrm>
            <a:off x="685800" y="682625"/>
            <a:ext cx="6801338" cy="738664"/>
          </a:xfrm>
        </p:spPr>
        <p:txBody>
          <a:bodyPr/>
          <a:lstStyle/>
          <a:p>
            <a:r>
              <a:rPr lang="en-US"/>
              <a:t>How to apply this template to existing slides</a:t>
            </a:r>
          </a:p>
        </p:txBody>
      </p:sp>
      <p:sp>
        <p:nvSpPr>
          <p:cNvPr id="8" name="Content Placeholder 7">
            <a:extLst>
              <a:ext uri="{FF2B5EF4-FFF2-40B4-BE49-F238E27FC236}">
                <a16:creationId xmlns:a16="http://schemas.microsoft.com/office/drawing/2014/main" id="{22AC8035-1C25-6E42-A8CC-33EA7C7CC7E7}"/>
              </a:ext>
            </a:extLst>
          </p:cNvPr>
          <p:cNvSpPr>
            <a:spLocks noGrp="1"/>
          </p:cNvSpPr>
          <p:nvPr>
            <p:ph sz="quarter" idx="10"/>
          </p:nvPr>
        </p:nvSpPr>
        <p:spPr>
          <a:xfrm>
            <a:off x="914399" y="1573951"/>
            <a:ext cx="5845909" cy="4292867"/>
          </a:xfrm>
        </p:spPr>
        <p:txBody>
          <a:bodyPr/>
          <a:lstStyle/>
          <a:p>
            <a:pPr marL="177800" indent="-177800">
              <a:spcAft>
                <a:spcPts val="1200"/>
              </a:spcAft>
              <a:buAutoNum type="arabicPeriod"/>
            </a:pPr>
            <a:r>
              <a:rPr lang="en-US" sz="1600" b="0"/>
              <a:t>Open your previous presentation.</a:t>
            </a:r>
          </a:p>
          <a:p>
            <a:pPr marL="177800" indent="-177800">
              <a:spcAft>
                <a:spcPts val="1200"/>
              </a:spcAft>
              <a:buAutoNum type="arabicPeriod"/>
            </a:pPr>
            <a:r>
              <a:rPr lang="en-US" sz="1600" b="0"/>
              <a:t>Copy all relevant slides from previous </a:t>
            </a:r>
            <a:br>
              <a:rPr lang="en-US" sz="1600" b="0"/>
            </a:br>
            <a:r>
              <a:rPr lang="en-US" sz="1600" b="0"/>
              <a:t>presentation to this template. Paste using </a:t>
            </a:r>
            <a:br>
              <a:rPr lang="en-US" sz="1600" b="0"/>
            </a:br>
            <a:r>
              <a:rPr lang="en-US" sz="1600" b="0"/>
              <a:t>Destination Theme.</a:t>
            </a:r>
          </a:p>
          <a:p>
            <a:pPr marL="177800" indent="-177800">
              <a:spcAft>
                <a:spcPts val="1200"/>
              </a:spcAft>
              <a:buAutoNum type="arabicPeriod"/>
            </a:pPr>
            <a:r>
              <a:rPr lang="en-US" sz="1600" b="0"/>
              <a:t>Going slide by slide, copy the Standard Background image.</a:t>
            </a:r>
          </a:p>
          <a:p>
            <a:pPr marL="177800" indent="-177800">
              <a:spcAft>
                <a:spcPts val="1200"/>
              </a:spcAft>
              <a:buAutoNum type="arabicPeriod"/>
            </a:pPr>
            <a:r>
              <a:rPr lang="en-US" sz="1600" b="0"/>
              <a:t>Paste and send to back. </a:t>
            </a:r>
            <a:r>
              <a:rPr lang="en-US" sz="1050" b="0">
                <a:solidFill>
                  <a:schemeClr val="tx2"/>
                </a:solidFill>
              </a:rPr>
              <a:t>Windows shortcut: </a:t>
            </a:r>
            <a:r>
              <a:rPr lang="en-US" sz="1050" b="0" err="1">
                <a:solidFill>
                  <a:schemeClr val="tx2"/>
                </a:solidFill>
              </a:rPr>
              <a:t>Ctrl+Shift</a:t>
            </a:r>
            <a:r>
              <a:rPr lang="en-US" sz="1050" b="0">
                <a:solidFill>
                  <a:schemeClr val="tx2"/>
                </a:solidFill>
              </a:rPr>
              <a:t>+[</a:t>
            </a:r>
          </a:p>
          <a:p>
            <a:pPr marL="177800" indent="-177800">
              <a:spcAft>
                <a:spcPts val="1200"/>
              </a:spcAft>
              <a:buAutoNum type="arabicPeriod"/>
            </a:pPr>
            <a:r>
              <a:rPr lang="en-US" sz="1600" b="0"/>
              <a:t>Delete any remaining pieces left from the old background.</a:t>
            </a:r>
          </a:p>
          <a:p>
            <a:pPr marL="177800" indent="-177800">
              <a:spcAft>
                <a:spcPts val="1200"/>
              </a:spcAft>
              <a:buFont typeface="Arial"/>
              <a:buAutoNum type="arabicPeriod"/>
            </a:pPr>
            <a:r>
              <a:rPr lang="en-US" sz="1600" b="0"/>
              <a:t>For other backgrounds (Title, Section Divider, Demo Intro) use the provided slides in this template. </a:t>
            </a:r>
          </a:p>
          <a:p>
            <a:pPr marL="177800" indent="-177800">
              <a:spcAft>
                <a:spcPts val="1200"/>
              </a:spcAft>
              <a:buAutoNum type="arabicPeriod"/>
            </a:pPr>
            <a:r>
              <a:rPr lang="en-US" sz="1600" b="0"/>
              <a:t>Check your fonts. The default font is Arial to maintain consistency across the enterprise. If you used </a:t>
            </a:r>
            <a:r>
              <a:rPr lang="en-US" sz="1600" b="0" err="1"/>
              <a:t>Avenir</a:t>
            </a:r>
            <a:r>
              <a:rPr lang="en-US" sz="1600" b="0"/>
              <a:t> previously, consider switching to Arial to avoid unknown font substitution by other users. </a:t>
            </a:r>
            <a:r>
              <a:rPr lang="en-US" sz="1050" b="0">
                <a:hlinkClick r:id="rId3" invalidUrl="https://compass.esri.com/resources/presentations/Shared Documents/Font-Replacement.pptx"/>
              </a:rPr>
              <a:t>Instructions for changing font themes.</a:t>
            </a:r>
            <a:endParaRPr lang="en-US" sz="1050" b="0"/>
          </a:p>
          <a:p>
            <a:pPr marL="0" indent="0">
              <a:spcAft>
                <a:spcPts val="1200"/>
              </a:spcAft>
              <a:buNone/>
            </a:pPr>
            <a:br>
              <a:rPr lang="en-US" sz="1050" b="0">
                <a:solidFill>
                  <a:schemeClr val="accent4">
                    <a:lumMod val="40000"/>
                    <a:lumOff val="60000"/>
                  </a:schemeClr>
                </a:solidFill>
                <a:hlinkClick r:id="rId4"/>
              </a:rPr>
            </a:br>
            <a:r>
              <a:rPr lang="en-US" sz="1050" b="0">
                <a:solidFill>
                  <a:schemeClr val="accent4">
                    <a:lumMod val="40000"/>
                    <a:lumOff val="60000"/>
                  </a:schemeClr>
                </a:solidFill>
                <a:hlinkClick r:id="rId4"/>
              </a:rPr>
              <a:t>Why not use PowerPoint’s template features?</a:t>
            </a:r>
            <a:endParaRPr lang="en-US" sz="1050" b="0">
              <a:solidFill>
                <a:schemeClr val="accent4">
                  <a:lumMod val="40000"/>
                  <a:lumOff val="60000"/>
                </a:schemeClr>
              </a:solidFill>
            </a:endParaRPr>
          </a:p>
        </p:txBody>
      </p:sp>
      <p:sp>
        <p:nvSpPr>
          <p:cNvPr id="18" name="TextBox 17">
            <a:extLst>
              <a:ext uri="{FF2B5EF4-FFF2-40B4-BE49-F238E27FC236}">
                <a16:creationId xmlns:a16="http://schemas.microsoft.com/office/drawing/2014/main" id="{6A8E6B17-4A2D-B14F-811D-1094C51A3E2E}"/>
              </a:ext>
            </a:extLst>
          </p:cNvPr>
          <p:cNvSpPr txBox="1"/>
          <p:nvPr/>
        </p:nvSpPr>
        <p:spPr>
          <a:xfrm>
            <a:off x="9784814" y="2680777"/>
            <a:ext cx="2125397" cy="579683"/>
          </a:xfrm>
          <a:prstGeom prst="rect">
            <a:avLst/>
          </a:prstGeom>
          <a:noFill/>
          <a:effectLst/>
        </p:spPr>
        <p:txBody>
          <a:bodyPr wrap="square" lIns="0" tIns="0" rIns="0" bIns="0" rtlCol="0" anchor="ctr">
            <a:noAutofit/>
          </a:bodyPr>
          <a:lstStyle/>
          <a:p>
            <a:pPr eaLnBrk="0" hangingPunct="0"/>
            <a:r>
              <a:rPr lang="en-US" sz="1200" b="1">
                <a:solidFill>
                  <a:schemeClr val="accent4">
                    <a:lumMod val="20000"/>
                    <a:lumOff val="80000"/>
                  </a:schemeClr>
                </a:solidFill>
              </a:rPr>
              <a:t>Standard Background</a:t>
            </a:r>
            <a:endParaRPr lang="en-US" sz="1200">
              <a:solidFill>
                <a:schemeClr val="accent4">
                  <a:lumMod val="60000"/>
                  <a:lumOff val="40000"/>
                </a:schemeClr>
              </a:solidFill>
            </a:endParaRPr>
          </a:p>
        </p:txBody>
      </p:sp>
      <p:sp>
        <p:nvSpPr>
          <p:cNvPr id="20" name="TextBox 19">
            <a:extLst>
              <a:ext uri="{FF2B5EF4-FFF2-40B4-BE49-F238E27FC236}">
                <a16:creationId xmlns:a16="http://schemas.microsoft.com/office/drawing/2014/main" id="{AA0E1108-269E-8349-B5FD-FC26F433C12D}"/>
              </a:ext>
            </a:extLst>
          </p:cNvPr>
          <p:cNvSpPr txBox="1"/>
          <p:nvPr/>
        </p:nvSpPr>
        <p:spPr>
          <a:xfrm>
            <a:off x="9832019" y="4466032"/>
            <a:ext cx="1624648" cy="707605"/>
          </a:xfrm>
          <a:prstGeom prst="rect">
            <a:avLst/>
          </a:prstGeom>
          <a:noFill/>
          <a:effectLst/>
        </p:spPr>
        <p:txBody>
          <a:bodyPr wrap="square" lIns="0" tIns="0" rIns="0" bIns="0" rtlCol="0" anchor="ctr">
            <a:noAutofit/>
          </a:bodyPr>
          <a:lstStyle/>
          <a:p>
            <a:pPr eaLnBrk="0" hangingPunct="0"/>
            <a:r>
              <a:rPr lang="en-US" sz="1200" b="1">
                <a:solidFill>
                  <a:schemeClr val="accent4">
                    <a:lumMod val="20000"/>
                    <a:lumOff val="80000"/>
                  </a:schemeClr>
                </a:solidFill>
              </a:rPr>
              <a:t>Demo Intro </a:t>
            </a:r>
          </a:p>
          <a:p>
            <a:pPr eaLnBrk="0" hangingPunct="0"/>
            <a:r>
              <a:rPr lang="en-US" sz="1200" b="1">
                <a:solidFill>
                  <a:schemeClr val="accent4">
                    <a:lumMod val="20000"/>
                    <a:lumOff val="80000"/>
                  </a:schemeClr>
                </a:solidFill>
              </a:rPr>
              <a:t>—</a:t>
            </a:r>
          </a:p>
          <a:p>
            <a:pPr eaLnBrk="0" hangingPunct="0"/>
            <a:r>
              <a:rPr lang="en-US" sz="1200" b="1">
                <a:solidFill>
                  <a:schemeClr val="accent4">
                    <a:lumMod val="20000"/>
                    <a:lumOff val="80000"/>
                  </a:schemeClr>
                </a:solidFill>
              </a:rPr>
              <a:t>Use behind Images </a:t>
            </a:r>
          </a:p>
        </p:txBody>
      </p:sp>
      <p:sp>
        <p:nvSpPr>
          <p:cNvPr id="21" name="Title 6">
            <a:extLst>
              <a:ext uri="{FF2B5EF4-FFF2-40B4-BE49-F238E27FC236}">
                <a16:creationId xmlns:a16="http://schemas.microsoft.com/office/drawing/2014/main" id="{2060ADCE-3590-3D47-BB8F-11FECC68F346}"/>
              </a:ext>
            </a:extLst>
          </p:cNvPr>
          <p:cNvSpPr txBox="1">
            <a:spLocks/>
          </p:cNvSpPr>
          <p:nvPr/>
        </p:nvSpPr>
        <p:spPr>
          <a:xfrm>
            <a:off x="8004284" y="682625"/>
            <a:ext cx="3905927" cy="364639"/>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b="0">
                <a:solidFill>
                  <a:schemeClr val="accent4">
                    <a:lumMod val="40000"/>
                    <a:lumOff val="60000"/>
                  </a:schemeClr>
                </a:solidFill>
              </a:rPr>
              <a:t>Which background to use?</a:t>
            </a:r>
          </a:p>
        </p:txBody>
      </p:sp>
      <p:sp>
        <p:nvSpPr>
          <p:cNvPr id="22" name="TextBox 21">
            <a:extLst>
              <a:ext uri="{FF2B5EF4-FFF2-40B4-BE49-F238E27FC236}">
                <a16:creationId xmlns:a16="http://schemas.microsoft.com/office/drawing/2014/main" id="{B898A078-5CF3-EF42-97B7-BFCA260D29CF}"/>
              </a:ext>
            </a:extLst>
          </p:cNvPr>
          <p:cNvSpPr txBox="1"/>
          <p:nvPr/>
        </p:nvSpPr>
        <p:spPr>
          <a:xfrm>
            <a:off x="9832019" y="1812871"/>
            <a:ext cx="777515" cy="579683"/>
          </a:xfrm>
          <a:prstGeom prst="rect">
            <a:avLst/>
          </a:prstGeom>
          <a:noFill/>
          <a:effectLst/>
        </p:spPr>
        <p:txBody>
          <a:bodyPr wrap="square" lIns="0" tIns="0" rIns="0" bIns="0" rtlCol="0" anchor="ctr">
            <a:noAutofit/>
          </a:bodyPr>
          <a:lstStyle/>
          <a:p>
            <a:pPr eaLnBrk="0" hangingPunct="0"/>
            <a:r>
              <a:rPr lang="en-US" sz="1200" b="1">
                <a:solidFill>
                  <a:schemeClr val="accent4">
                    <a:lumMod val="20000"/>
                    <a:lumOff val="80000"/>
                  </a:schemeClr>
                </a:solidFill>
              </a:rPr>
              <a:t>Title</a:t>
            </a:r>
          </a:p>
        </p:txBody>
      </p:sp>
      <p:sp>
        <p:nvSpPr>
          <p:cNvPr id="23" name="TextBox 22">
            <a:extLst>
              <a:ext uri="{FF2B5EF4-FFF2-40B4-BE49-F238E27FC236}">
                <a16:creationId xmlns:a16="http://schemas.microsoft.com/office/drawing/2014/main" id="{5858988C-2997-1140-B7AA-F3A3BA59BDAB}"/>
              </a:ext>
            </a:extLst>
          </p:cNvPr>
          <p:cNvSpPr txBox="1"/>
          <p:nvPr/>
        </p:nvSpPr>
        <p:spPr>
          <a:xfrm>
            <a:off x="9832019" y="3598126"/>
            <a:ext cx="1360696" cy="579683"/>
          </a:xfrm>
          <a:prstGeom prst="rect">
            <a:avLst/>
          </a:prstGeom>
          <a:noFill/>
          <a:effectLst/>
        </p:spPr>
        <p:txBody>
          <a:bodyPr wrap="square" lIns="0" tIns="0" rIns="0" bIns="0" rtlCol="0" anchor="ctr">
            <a:noAutofit/>
          </a:bodyPr>
          <a:lstStyle/>
          <a:p>
            <a:pPr eaLnBrk="0" hangingPunct="0"/>
            <a:r>
              <a:rPr lang="en-US" sz="1200" b="1">
                <a:solidFill>
                  <a:schemeClr val="accent4">
                    <a:lumMod val="20000"/>
                    <a:lumOff val="80000"/>
                  </a:schemeClr>
                </a:solidFill>
              </a:rPr>
              <a:t>Section Divider</a:t>
            </a:r>
          </a:p>
        </p:txBody>
      </p:sp>
      <p:cxnSp>
        <p:nvCxnSpPr>
          <p:cNvPr id="26" name="Straight Connector 25">
            <a:extLst>
              <a:ext uri="{FF2B5EF4-FFF2-40B4-BE49-F238E27FC236}">
                <a16:creationId xmlns:a16="http://schemas.microsoft.com/office/drawing/2014/main" id="{C17528A3-A0FD-404C-82FA-41EE9562C6ED}"/>
              </a:ext>
            </a:extLst>
          </p:cNvPr>
          <p:cNvCxnSpPr/>
          <p:nvPr/>
        </p:nvCxnSpPr>
        <p:spPr bwMode="auto">
          <a:xfrm>
            <a:off x="7549661" y="429846"/>
            <a:ext cx="0" cy="6111725"/>
          </a:xfrm>
          <a:prstGeom prst="line">
            <a:avLst/>
          </a:prstGeom>
          <a:noFill/>
          <a:ln w="12700" cap="flat" cmpd="sng" algn="ctr">
            <a:gradFill flip="none" rotWithShape="1">
              <a:gsLst>
                <a:gs pos="55000">
                  <a:schemeClr val="accent4">
                    <a:lumMod val="60000"/>
                    <a:lumOff val="40000"/>
                    <a:alpha val="60000"/>
                  </a:schemeClr>
                </a:gs>
                <a:gs pos="100000">
                  <a:schemeClr val="accent4">
                    <a:lumMod val="60000"/>
                    <a:lumOff val="40000"/>
                    <a:alpha val="13000"/>
                  </a:schemeClr>
                </a:gs>
              </a:gsLst>
              <a:path path="circle">
                <a:fillToRect l="50000" t="50000" r="50000" b="50000"/>
              </a:path>
              <a:tileRect/>
            </a:gradFill>
            <a:prstDash val="solid"/>
            <a:round/>
            <a:headEnd type="none" w="med" len="med"/>
            <a:tailEnd type="none" w="med" len="med"/>
          </a:ln>
          <a:effectLst/>
        </p:spPr>
      </p:cxnSp>
      <p:pic>
        <p:nvPicPr>
          <p:cNvPr id="3" name="Picture 2">
            <a:extLst>
              <a:ext uri="{FF2B5EF4-FFF2-40B4-BE49-F238E27FC236}">
                <a16:creationId xmlns:a16="http://schemas.microsoft.com/office/drawing/2014/main" id="{F556DB85-17F3-A148-936A-5EEC40E1482B}"/>
              </a:ext>
            </a:extLst>
          </p:cNvPr>
          <p:cNvPicPr>
            <a:picLocks noChangeAspect="1"/>
          </p:cNvPicPr>
          <p:nvPr/>
        </p:nvPicPr>
        <p:blipFill rotWithShape="1">
          <a:blip r:embed="rId5"/>
          <a:srcRect l="9871" t="8719" r="8921" b="20995"/>
          <a:stretch/>
        </p:blipFill>
        <p:spPr>
          <a:xfrm>
            <a:off x="5012869" y="1961198"/>
            <a:ext cx="1289959" cy="862711"/>
          </a:xfrm>
          <a:prstGeom prst="rect">
            <a:avLst/>
          </a:prstGeom>
          <a:ln>
            <a:noFill/>
          </a:ln>
          <a:effectLst>
            <a:outerShdw blurRad="165100" dist="165100" dir="2700000" sx="93000" sy="93000" algn="tl" rotWithShape="0">
              <a:schemeClr val="bg1">
                <a:lumMod val="85000"/>
                <a:lumOff val="15000"/>
                <a:alpha val="33000"/>
              </a:schemeClr>
            </a:outerShdw>
          </a:effectLst>
        </p:spPr>
      </p:pic>
      <p:pic>
        <p:nvPicPr>
          <p:cNvPr id="12" name="Picture 11">
            <a:extLst>
              <a:ext uri="{FF2B5EF4-FFF2-40B4-BE49-F238E27FC236}">
                <a16:creationId xmlns:a16="http://schemas.microsoft.com/office/drawing/2014/main" id="{C5155A88-C033-FB44-9DA8-A7B397D2D08F}"/>
              </a:ext>
            </a:extLst>
          </p:cNvPr>
          <p:cNvPicPr>
            <a:picLocks noChangeAspect="1"/>
          </p:cNvPicPr>
          <p:nvPr/>
        </p:nvPicPr>
        <p:blipFill>
          <a:blip r:embed="rId6"/>
          <a:stretch>
            <a:fillRect/>
          </a:stretch>
        </p:blipFill>
        <p:spPr>
          <a:xfrm>
            <a:off x="7806695" y="1573052"/>
            <a:ext cx="1760793" cy="3926899"/>
          </a:xfrm>
          <a:prstGeom prst="rect">
            <a:avLst/>
          </a:prstGeom>
        </p:spPr>
      </p:pic>
    </p:spTree>
    <p:extLst>
      <p:ext uri="{BB962C8B-B14F-4D97-AF65-F5344CB8AC3E}">
        <p14:creationId xmlns:p14="http://schemas.microsoft.com/office/powerpoint/2010/main" val="199046590"/>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DD6F4B8-4422-434A-8576-B774E6888E50}"/>
              </a:ext>
            </a:extLst>
          </p:cNvPr>
          <p:cNvGrpSpPr/>
          <p:nvPr/>
        </p:nvGrpSpPr>
        <p:grpSpPr>
          <a:xfrm>
            <a:off x="-16394" y="-16011"/>
            <a:ext cx="12214668" cy="7160257"/>
            <a:chOff x="-7429" y="-16011"/>
            <a:chExt cx="12214668" cy="7160257"/>
          </a:xfrm>
        </p:grpSpPr>
        <p:sp>
          <p:nvSpPr>
            <p:cNvPr id="46" name="gradient background1">
              <a:extLst>
                <a:ext uri="{FF2B5EF4-FFF2-40B4-BE49-F238E27FC236}">
                  <a16:creationId xmlns:a16="http://schemas.microsoft.com/office/drawing/2014/main" id="{4E52E552-52F3-E742-BC03-0CEE208C42EB}"/>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2" name="Picture 81">
              <a:extLst>
                <a:ext uri="{FF2B5EF4-FFF2-40B4-BE49-F238E27FC236}">
                  <a16:creationId xmlns:a16="http://schemas.microsoft.com/office/drawing/2014/main" id="{0D143473-945A-B54D-B237-1BE6FA9A6FA4}"/>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l="-4129" t="-28915"/>
            <a:stretch/>
          </p:blipFill>
          <p:spPr>
            <a:xfrm>
              <a:off x="9152503" y="5347770"/>
              <a:ext cx="3039498" cy="1540150"/>
            </a:xfrm>
            <a:prstGeom prst="rect">
              <a:avLst/>
            </a:prstGeom>
          </p:spPr>
        </p:pic>
        <p:grpSp>
          <p:nvGrpSpPr>
            <p:cNvPr id="51" name="Group 50">
              <a:extLst>
                <a:ext uri="{FF2B5EF4-FFF2-40B4-BE49-F238E27FC236}">
                  <a16:creationId xmlns:a16="http://schemas.microsoft.com/office/drawing/2014/main" id="{0F6A5064-FA9F-CB42-A287-95A0A3DF7A8D}"/>
                </a:ext>
              </a:extLst>
            </p:cNvPr>
            <p:cNvGrpSpPr/>
            <p:nvPr/>
          </p:nvGrpSpPr>
          <p:grpSpPr>
            <a:xfrm>
              <a:off x="254620" y="425605"/>
              <a:ext cx="339289" cy="469374"/>
              <a:chOff x="11217128" y="4357338"/>
              <a:chExt cx="339289" cy="469374"/>
            </a:xfrm>
          </p:grpSpPr>
          <p:pic>
            <p:nvPicPr>
              <p:cNvPr id="52" name="Picture 51">
                <a:extLst>
                  <a:ext uri="{FF2B5EF4-FFF2-40B4-BE49-F238E27FC236}">
                    <a16:creationId xmlns:a16="http://schemas.microsoft.com/office/drawing/2014/main" id="{375D3161-0902-5549-B2E3-60C1B528B15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217128" y="4490087"/>
                <a:ext cx="126139" cy="127007"/>
              </a:xfrm>
              <a:prstGeom prst="rect">
                <a:avLst/>
              </a:prstGeom>
            </p:spPr>
          </p:pic>
          <p:pic>
            <p:nvPicPr>
              <p:cNvPr id="53" name="Picture 52">
                <a:extLst>
                  <a:ext uri="{FF2B5EF4-FFF2-40B4-BE49-F238E27FC236}">
                    <a16:creationId xmlns:a16="http://schemas.microsoft.com/office/drawing/2014/main" id="{BF6E8399-55C4-F54A-82F0-65255824771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370564" y="4357338"/>
                <a:ext cx="77581" cy="78114"/>
              </a:xfrm>
              <a:prstGeom prst="rect">
                <a:avLst/>
              </a:prstGeom>
            </p:spPr>
          </p:pic>
          <p:pic>
            <p:nvPicPr>
              <p:cNvPr id="54" name="Picture 53">
                <a:extLst>
                  <a:ext uri="{FF2B5EF4-FFF2-40B4-BE49-F238E27FC236}">
                    <a16:creationId xmlns:a16="http://schemas.microsoft.com/office/drawing/2014/main" id="{4999CBC3-BD0F-8E48-9F97-BDEA06E19106}"/>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496553" y="4766436"/>
                <a:ext cx="59864" cy="60276"/>
              </a:xfrm>
              <a:prstGeom prst="rect">
                <a:avLst/>
              </a:prstGeom>
            </p:spPr>
          </p:pic>
        </p:grpSp>
        <p:grpSp>
          <p:nvGrpSpPr>
            <p:cNvPr id="4" name="Group 3">
              <a:extLst>
                <a:ext uri="{FF2B5EF4-FFF2-40B4-BE49-F238E27FC236}">
                  <a16:creationId xmlns:a16="http://schemas.microsoft.com/office/drawing/2014/main" id="{7DA71C24-86C2-CA48-BF9D-7C9633BB1052}"/>
                </a:ext>
              </a:extLst>
            </p:cNvPr>
            <p:cNvGrpSpPr/>
            <p:nvPr/>
          </p:nvGrpSpPr>
          <p:grpSpPr>
            <a:xfrm>
              <a:off x="-7429" y="4357338"/>
              <a:ext cx="11722403" cy="2786908"/>
              <a:chOff x="-7429" y="4357338"/>
              <a:chExt cx="11722403" cy="2786908"/>
            </a:xfrm>
          </p:grpSpPr>
          <p:pic>
            <p:nvPicPr>
              <p:cNvPr id="47" name="Picture 46">
                <a:extLst>
                  <a:ext uri="{FF2B5EF4-FFF2-40B4-BE49-F238E27FC236}">
                    <a16:creationId xmlns:a16="http://schemas.microsoft.com/office/drawing/2014/main" id="{3E06A5F5-C93B-F64A-B011-B9E559CADB60}"/>
                  </a:ext>
                </a:extLst>
              </p:cNvPr>
              <p:cNvPicPr>
                <a:picLocks noChangeAspect="1"/>
              </p:cNvPicPr>
              <p:nvPr/>
            </p:nvPicPr>
            <p:blipFill>
              <a:blip r:embed="rId7"/>
              <a:stretch>
                <a:fillRect/>
              </a:stretch>
            </p:blipFill>
            <p:spPr>
              <a:xfrm>
                <a:off x="1444663" y="4809453"/>
                <a:ext cx="1886870" cy="2009666"/>
              </a:xfrm>
              <a:prstGeom prst="rect">
                <a:avLst/>
              </a:prstGeom>
            </p:spPr>
          </p:pic>
          <p:grpSp>
            <p:nvGrpSpPr>
              <p:cNvPr id="26" name="Group 25">
                <a:extLst>
                  <a:ext uri="{FF2B5EF4-FFF2-40B4-BE49-F238E27FC236}">
                    <a16:creationId xmlns:a16="http://schemas.microsoft.com/office/drawing/2014/main" id="{C3170EBD-4A41-E845-8BC1-32F48C09CFE1}"/>
                  </a:ext>
                </a:extLst>
              </p:cNvPr>
              <p:cNvGrpSpPr/>
              <p:nvPr/>
            </p:nvGrpSpPr>
            <p:grpSpPr>
              <a:xfrm>
                <a:off x="-7429" y="4357338"/>
                <a:ext cx="11722403" cy="2786908"/>
                <a:chOff x="-7429" y="4357338"/>
                <a:chExt cx="11722403" cy="2786908"/>
              </a:xfrm>
            </p:grpSpPr>
            <p:pic>
              <p:nvPicPr>
                <p:cNvPr id="9" name="Picture 8">
                  <a:extLst>
                    <a:ext uri="{FF2B5EF4-FFF2-40B4-BE49-F238E27FC236}">
                      <a16:creationId xmlns:a16="http://schemas.microsoft.com/office/drawing/2014/main" id="{268D3B90-ACE7-1642-9924-CB721D581A83}"/>
                    </a:ext>
                  </a:extLst>
                </p:cNvPr>
                <p:cNvPicPr>
                  <a:picLocks noChangeAspect="1"/>
                </p:cNvPicPr>
                <p:nvPr/>
              </p:nvPicPr>
              <p:blipFill rotWithShape="1">
                <a:blip r:embed="rId8" cstate="screen">
                  <a:alphaModFix amt="67000"/>
                  <a:extLst>
                    <a:ext uri="{28A0092B-C50C-407E-A947-70E740481C1C}">
                      <a14:useLocalDpi xmlns:a14="http://schemas.microsoft.com/office/drawing/2010/main"/>
                    </a:ext>
                  </a:extLst>
                </a:blip>
                <a:srcRect t="-20204"/>
                <a:stretch/>
              </p:blipFill>
              <p:spPr>
                <a:xfrm>
                  <a:off x="-7429" y="5029200"/>
                  <a:ext cx="8849755" cy="1849829"/>
                </a:xfrm>
                <a:prstGeom prst="rect">
                  <a:avLst/>
                </a:prstGeom>
              </p:spPr>
            </p:pic>
            <p:grpSp>
              <p:nvGrpSpPr>
                <p:cNvPr id="98" name="Group 97">
                  <a:extLst>
                    <a:ext uri="{FF2B5EF4-FFF2-40B4-BE49-F238E27FC236}">
                      <a16:creationId xmlns:a16="http://schemas.microsoft.com/office/drawing/2014/main" id="{2D29A05C-641B-6249-8F0D-2EE70D77444B}"/>
                    </a:ext>
                  </a:extLst>
                </p:cNvPr>
                <p:cNvGrpSpPr/>
                <p:nvPr/>
              </p:nvGrpSpPr>
              <p:grpSpPr>
                <a:xfrm>
                  <a:off x="7090158" y="5312474"/>
                  <a:ext cx="967265" cy="626661"/>
                  <a:chOff x="10651311" y="-22363"/>
                  <a:chExt cx="1060058" cy="733563"/>
                </a:xfrm>
              </p:grpSpPr>
              <p:grpSp>
                <p:nvGrpSpPr>
                  <p:cNvPr id="94" name="Group 93">
                    <a:extLst>
                      <a:ext uri="{FF2B5EF4-FFF2-40B4-BE49-F238E27FC236}">
                        <a16:creationId xmlns:a16="http://schemas.microsoft.com/office/drawing/2014/main" id="{B6727235-4E3E-044E-BA3A-1536A301E77B}"/>
                      </a:ext>
                    </a:extLst>
                  </p:cNvPr>
                  <p:cNvGrpSpPr/>
                  <p:nvPr/>
                </p:nvGrpSpPr>
                <p:grpSpPr>
                  <a:xfrm>
                    <a:off x="10651311" y="-22363"/>
                    <a:ext cx="309805" cy="361912"/>
                    <a:chOff x="8261157" y="1101314"/>
                    <a:chExt cx="309805" cy="361912"/>
                  </a:xfrm>
                </p:grpSpPr>
                <p:pic>
                  <p:nvPicPr>
                    <p:cNvPr id="95" name="Picture 94">
                      <a:extLst>
                        <a:ext uri="{FF2B5EF4-FFF2-40B4-BE49-F238E27FC236}">
                          <a16:creationId xmlns:a16="http://schemas.microsoft.com/office/drawing/2014/main" id="{6B369537-AC87-3A4E-9BD7-DA13C785725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96" name="Picture 95">
                      <a:extLst>
                        <a:ext uri="{FF2B5EF4-FFF2-40B4-BE49-F238E27FC236}">
                          <a16:creationId xmlns:a16="http://schemas.microsoft.com/office/drawing/2014/main" id="{CC7783E2-2385-E349-83BB-DB3BEC25CB9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97" name="Picture 96">
                    <a:extLst>
                      <a:ext uri="{FF2B5EF4-FFF2-40B4-BE49-F238E27FC236}">
                        <a16:creationId xmlns:a16="http://schemas.microsoft.com/office/drawing/2014/main" id="{984D2B8A-2CD3-B54B-95D1-4100696FC6C7}"/>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6" name="Group 5">
                  <a:extLst>
                    <a:ext uri="{FF2B5EF4-FFF2-40B4-BE49-F238E27FC236}">
                      <a16:creationId xmlns:a16="http://schemas.microsoft.com/office/drawing/2014/main" id="{B41BD14A-D59F-324D-85F9-266B3C5BCE84}"/>
                    </a:ext>
                  </a:extLst>
                </p:cNvPr>
                <p:cNvGrpSpPr/>
                <p:nvPr/>
              </p:nvGrpSpPr>
              <p:grpSpPr>
                <a:xfrm>
                  <a:off x="11355303" y="4357338"/>
                  <a:ext cx="359671" cy="469374"/>
                  <a:chOff x="11355303" y="4357338"/>
                  <a:chExt cx="359671" cy="469374"/>
                </a:xfrm>
              </p:grpSpPr>
              <p:pic>
                <p:nvPicPr>
                  <p:cNvPr id="102" name="Picture 101">
                    <a:extLst>
                      <a:ext uri="{FF2B5EF4-FFF2-40B4-BE49-F238E27FC236}">
                        <a16:creationId xmlns:a16="http://schemas.microsoft.com/office/drawing/2014/main" id="{1755267C-2DEF-B643-B4F6-EE1F0E7308C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588835" y="4490087"/>
                    <a:ext cx="126139" cy="127007"/>
                  </a:xfrm>
                  <a:prstGeom prst="rect">
                    <a:avLst/>
                  </a:prstGeom>
                </p:spPr>
              </p:pic>
              <p:pic>
                <p:nvPicPr>
                  <p:cNvPr id="103" name="Picture 102">
                    <a:extLst>
                      <a:ext uri="{FF2B5EF4-FFF2-40B4-BE49-F238E27FC236}">
                        <a16:creationId xmlns:a16="http://schemas.microsoft.com/office/drawing/2014/main" id="{C958DF2F-220D-6747-9F67-BFBC3AC0E49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437471" y="4357338"/>
                    <a:ext cx="77581" cy="78114"/>
                  </a:xfrm>
                  <a:prstGeom prst="rect">
                    <a:avLst/>
                  </a:prstGeom>
                </p:spPr>
              </p:pic>
              <p:pic>
                <p:nvPicPr>
                  <p:cNvPr id="101" name="Picture 100">
                    <a:extLst>
                      <a:ext uri="{FF2B5EF4-FFF2-40B4-BE49-F238E27FC236}">
                        <a16:creationId xmlns:a16="http://schemas.microsoft.com/office/drawing/2014/main" id="{168BC168-0955-F34A-899B-EBF7D9A9A438}"/>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355303" y="4766436"/>
                    <a:ext cx="59864" cy="60276"/>
                  </a:xfrm>
                  <a:prstGeom prst="rect">
                    <a:avLst/>
                  </a:prstGeom>
                </p:spPr>
              </p:pic>
            </p:grpSp>
            <p:grpSp>
              <p:nvGrpSpPr>
                <p:cNvPr id="104" name="Group 103">
                  <a:extLst>
                    <a:ext uri="{FF2B5EF4-FFF2-40B4-BE49-F238E27FC236}">
                      <a16:creationId xmlns:a16="http://schemas.microsoft.com/office/drawing/2014/main" id="{F4B095B6-CD94-C240-AE4D-A7881986F32C}"/>
                    </a:ext>
                  </a:extLst>
                </p:cNvPr>
                <p:cNvGrpSpPr/>
                <p:nvPr/>
              </p:nvGrpSpPr>
              <p:grpSpPr>
                <a:xfrm>
                  <a:off x="3411853" y="6193446"/>
                  <a:ext cx="954183" cy="422934"/>
                  <a:chOff x="10809713" y="113601"/>
                  <a:chExt cx="1045721" cy="495083"/>
                </a:xfrm>
              </p:grpSpPr>
              <p:grpSp>
                <p:nvGrpSpPr>
                  <p:cNvPr id="105" name="Group 104">
                    <a:extLst>
                      <a:ext uri="{FF2B5EF4-FFF2-40B4-BE49-F238E27FC236}">
                        <a16:creationId xmlns:a16="http://schemas.microsoft.com/office/drawing/2014/main" id="{E1B410C7-AA35-B042-9E1E-D5E9F512D5E5}"/>
                      </a:ext>
                    </a:extLst>
                  </p:cNvPr>
                  <p:cNvGrpSpPr/>
                  <p:nvPr/>
                </p:nvGrpSpPr>
                <p:grpSpPr>
                  <a:xfrm>
                    <a:off x="10809713" y="113601"/>
                    <a:ext cx="1045721" cy="429930"/>
                    <a:chOff x="8419559" y="1237278"/>
                    <a:chExt cx="1045721" cy="429930"/>
                  </a:xfrm>
                </p:grpSpPr>
                <p:pic>
                  <p:nvPicPr>
                    <p:cNvPr id="107" name="Picture 106">
                      <a:extLst>
                        <a:ext uri="{FF2B5EF4-FFF2-40B4-BE49-F238E27FC236}">
                          <a16:creationId xmlns:a16="http://schemas.microsoft.com/office/drawing/2014/main" id="{6D80B37A-0015-7143-957E-29AA8BA2C85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108" name="Picture 107">
                      <a:extLst>
                        <a:ext uri="{FF2B5EF4-FFF2-40B4-BE49-F238E27FC236}">
                          <a16:creationId xmlns:a16="http://schemas.microsoft.com/office/drawing/2014/main" id="{1DC41E60-66D0-4A45-8C38-0313F4F77D0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106" name="Picture 105">
                    <a:extLst>
                      <a:ext uri="{FF2B5EF4-FFF2-40B4-BE49-F238E27FC236}">
                        <a16:creationId xmlns:a16="http://schemas.microsoft.com/office/drawing/2014/main" id="{6B789A0D-D662-074E-A0CD-1A81356B8FC8}"/>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109" name="Group 108">
                  <a:extLst>
                    <a:ext uri="{FF2B5EF4-FFF2-40B4-BE49-F238E27FC236}">
                      <a16:creationId xmlns:a16="http://schemas.microsoft.com/office/drawing/2014/main" id="{CA22A6B7-7FAA-9A4D-A0A0-D07D9916C082}"/>
                    </a:ext>
                  </a:extLst>
                </p:cNvPr>
                <p:cNvGrpSpPr/>
                <p:nvPr/>
              </p:nvGrpSpPr>
              <p:grpSpPr>
                <a:xfrm>
                  <a:off x="4822044" y="6262873"/>
                  <a:ext cx="352237" cy="469374"/>
                  <a:chOff x="11645762" y="161755"/>
                  <a:chExt cx="386028" cy="549445"/>
                </a:xfrm>
              </p:grpSpPr>
              <p:grpSp>
                <p:nvGrpSpPr>
                  <p:cNvPr id="110" name="Group 109">
                    <a:extLst>
                      <a:ext uri="{FF2B5EF4-FFF2-40B4-BE49-F238E27FC236}">
                        <a16:creationId xmlns:a16="http://schemas.microsoft.com/office/drawing/2014/main" id="{70212538-9616-8843-A8FD-D385390416D4}"/>
                      </a:ext>
                    </a:extLst>
                  </p:cNvPr>
                  <p:cNvGrpSpPr/>
                  <p:nvPr/>
                </p:nvGrpSpPr>
                <p:grpSpPr>
                  <a:xfrm>
                    <a:off x="11711370" y="161755"/>
                    <a:ext cx="320420" cy="304068"/>
                    <a:chOff x="9321216" y="1285432"/>
                    <a:chExt cx="320420" cy="304068"/>
                  </a:xfrm>
                </p:grpSpPr>
                <p:pic>
                  <p:nvPicPr>
                    <p:cNvPr id="112" name="Picture 111">
                      <a:extLst>
                        <a:ext uri="{FF2B5EF4-FFF2-40B4-BE49-F238E27FC236}">
                          <a16:creationId xmlns:a16="http://schemas.microsoft.com/office/drawing/2014/main" id="{EAFD18E7-7193-1A45-B470-A4B9C1DDAB3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113" name="Picture 112">
                      <a:extLst>
                        <a:ext uri="{FF2B5EF4-FFF2-40B4-BE49-F238E27FC236}">
                          <a16:creationId xmlns:a16="http://schemas.microsoft.com/office/drawing/2014/main" id="{E660A0D8-88C7-E545-8FE2-FDC97C76683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111" name="Picture 110">
                    <a:extLst>
                      <a:ext uri="{FF2B5EF4-FFF2-40B4-BE49-F238E27FC236}">
                        <a16:creationId xmlns:a16="http://schemas.microsoft.com/office/drawing/2014/main" id="{FDAAF8F9-4624-7E48-B578-EE80FD7C2DD2}"/>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56" name="Picture 55">
                  <a:extLst>
                    <a:ext uri="{FF2B5EF4-FFF2-40B4-BE49-F238E27FC236}">
                      <a16:creationId xmlns:a16="http://schemas.microsoft.com/office/drawing/2014/main" id="{D61701CC-0ABE-D044-B2FE-26116F1E1591}"/>
                    </a:ext>
                  </a:extLst>
                </p:cNvPr>
                <p:cNvPicPr>
                  <a:picLocks noChangeAspect="1"/>
                </p:cNvPicPr>
                <p:nvPr/>
              </p:nvPicPr>
              <p:blipFill>
                <a:blip r:embed="rId9"/>
                <a:stretch>
                  <a:fillRect/>
                </a:stretch>
              </p:blipFill>
              <p:spPr>
                <a:xfrm>
                  <a:off x="1198868" y="5050560"/>
                  <a:ext cx="573845" cy="617680"/>
                </a:xfrm>
                <a:prstGeom prst="rect">
                  <a:avLst/>
                </a:prstGeom>
              </p:spPr>
            </p:pic>
            <p:pic>
              <p:nvPicPr>
                <p:cNvPr id="68" name="Picture 67">
                  <a:extLst>
                    <a:ext uri="{FF2B5EF4-FFF2-40B4-BE49-F238E27FC236}">
                      <a16:creationId xmlns:a16="http://schemas.microsoft.com/office/drawing/2014/main" id="{F1497FF2-8927-5C43-9100-52536ACE775F}"/>
                    </a:ext>
                  </a:extLst>
                </p:cNvPr>
                <p:cNvPicPr>
                  <a:picLocks noChangeAspect="1"/>
                </p:cNvPicPr>
                <p:nvPr/>
              </p:nvPicPr>
              <p:blipFill>
                <a:blip r:embed="rId10"/>
                <a:stretch>
                  <a:fillRect/>
                </a:stretch>
              </p:blipFill>
              <p:spPr>
                <a:xfrm>
                  <a:off x="2903309" y="4800203"/>
                  <a:ext cx="1288751" cy="1393244"/>
                </a:xfrm>
                <a:prstGeom prst="rect">
                  <a:avLst/>
                </a:prstGeom>
              </p:spPr>
            </p:pic>
            <p:pic>
              <p:nvPicPr>
                <p:cNvPr id="71" name="Picture 70">
                  <a:extLst>
                    <a:ext uri="{FF2B5EF4-FFF2-40B4-BE49-F238E27FC236}">
                      <a16:creationId xmlns:a16="http://schemas.microsoft.com/office/drawing/2014/main" id="{468FA90E-4C6F-A240-92EF-F57E0558583E}"/>
                    </a:ext>
                  </a:extLst>
                </p:cNvPr>
                <p:cNvPicPr>
                  <a:picLocks noChangeAspect="1"/>
                </p:cNvPicPr>
                <p:nvPr/>
              </p:nvPicPr>
              <p:blipFill>
                <a:blip r:embed="rId10"/>
                <a:stretch>
                  <a:fillRect/>
                </a:stretch>
              </p:blipFill>
              <p:spPr>
                <a:xfrm>
                  <a:off x="7503295" y="6054170"/>
                  <a:ext cx="695665" cy="752070"/>
                </a:xfrm>
                <a:prstGeom prst="rect">
                  <a:avLst/>
                </a:prstGeom>
              </p:spPr>
            </p:pic>
            <p:pic>
              <p:nvPicPr>
                <p:cNvPr id="84" name="Picture 83">
                  <a:extLst>
                    <a:ext uri="{FF2B5EF4-FFF2-40B4-BE49-F238E27FC236}">
                      <a16:creationId xmlns:a16="http://schemas.microsoft.com/office/drawing/2014/main" id="{83C3CA1A-69DE-E042-8FD8-08694CBAFDF2}"/>
                    </a:ext>
                  </a:extLst>
                </p:cNvPr>
                <p:cNvPicPr>
                  <a:picLocks noChangeAspect="1"/>
                </p:cNvPicPr>
                <p:nvPr/>
              </p:nvPicPr>
              <p:blipFill>
                <a:blip r:embed="rId11"/>
                <a:stretch>
                  <a:fillRect/>
                </a:stretch>
              </p:blipFill>
              <p:spPr>
                <a:xfrm>
                  <a:off x="4235886" y="5799473"/>
                  <a:ext cx="412000" cy="443129"/>
                </a:xfrm>
                <a:prstGeom prst="rect">
                  <a:avLst/>
                </a:prstGeom>
              </p:spPr>
            </p:pic>
            <p:pic>
              <p:nvPicPr>
                <p:cNvPr id="86" name="Picture 85">
                  <a:extLst>
                    <a:ext uri="{FF2B5EF4-FFF2-40B4-BE49-F238E27FC236}">
                      <a16:creationId xmlns:a16="http://schemas.microsoft.com/office/drawing/2014/main" id="{D24137AB-B2C6-D040-9B41-2D99A98A2D02}"/>
                    </a:ext>
                  </a:extLst>
                </p:cNvPr>
                <p:cNvPicPr>
                  <a:picLocks noChangeAspect="1"/>
                </p:cNvPicPr>
                <p:nvPr/>
              </p:nvPicPr>
              <p:blipFill>
                <a:blip r:embed="rId11"/>
                <a:stretch>
                  <a:fillRect/>
                </a:stretch>
              </p:blipFill>
              <p:spPr>
                <a:xfrm>
                  <a:off x="8752434" y="6374353"/>
                  <a:ext cx="337966" cy="363501"/>
                </a:xfrm>
                <a:prstGeom prst="rect">
                  <a:avLst/>
                </a:prstGeom>
              </p:spPr>
            </p:pic>
            <p:pic>
              <p:nvPicPr>
                <p:cNvPr id="87" name="Picture 86">
                  <a:extLst>
                    <a:ext uri="{FF2B5EF4-FFF2-40B4-BE49-F238E27FC236}">
                      <a16:creationId xmlns:a16="http://schemas.microsoft.com/office/drawing/2014/main" id="{1A804BB6-DB23-3745-A1EB-BC19D99C79F2}"/>
                    </a:ext>
                  </a:extLst>
                </p:cNvPr>
                <p:cNvPicPr>
                  <a:picLocks noChangeAspect="1"/>
                </p:cNvPicPr>
                <p:nvPr/>
              </p:nvPicPr>
              <p:blipFill>
                <a:blip r:embed="rId12"/>
                <a:stretch>
                  <a:fillRect/>
                </a:stretch>
              </p:blipFill>
              <p:spPr>
                <a:xfrm>
                  <a:off x="5080218" y="5729028"/>
                  <a:ext cx="903555" cy="977617"/>
                </a:xfrm>
                <a:prstGeom prst="rect">
                  <a:avLst/>
                </a:prstGeom>
              </p:spPr>
            </p:pic>
            <p:pic>
              <p:nvPicPr>
                <p:cNvPr id="88" name="Picture 87">
                  <a:extLst>
                    <a:ext uri="{FF2B5EF4-FFF2-40B4-BE49-F238E27FC236}">
                      <a16:creationId xmlns:a16="http://schemas.microsoft.com/office/drawing/2014/main" id="{0C57FE4E-CDE2-F247-B369-076DB771E45A}"/>
                    </a:ext>
                  </a:extLst>
                </p:cNvPr>
                <p:cNvPicPr>
                  <a:picLocks noChangeAspect="1"/>
                </p:cNvPicPr>
                <p:nvPr/>
              </p:nvPicPr>
              <p:blipFill>
                <a:blip r:embed="rId13"/>
                <a:stretch>
                  <a:fillRect/>
                </a:stretch>
              </p:blipFill>
              <p:spPr>
                <a:xfrm>
                  <a:off x="7063593" y="6492592"/>
                  <a:ext cx="444500" cy="479310"/>
                </a:xfrm>
                <a:prstGeom prst="rect">
                  <a:avLst/>
                </a:prstGeom>
              </p:spPr>
            </p:pic>
            <p:pic>
              <p:nvPicPr>
                <p:cNvPr id="90" name="Picture 89">
                  <a:extLst>
                    <a:ext uri="{FF2B5EF4-FFF2-40B4-BE49-F238E27FC236}">
                      <a16:creationId xmlns:a16="http://schemas.microsoft.com/office/drawing/2014/main" id="{0D53F095-1506-E34E-AE98-AA642EE1CDEE}"/>
                    </a:ext>
                  </a:extLst>
                </p:cNvPr>
                <p:cNvPicPr>
                  <a:picLocks noChangeAspect="1"/>
                </p:cNvPicPr>
                <p:nvPr/>
              </p:nvPicPr>
              <p:blipFill>
                <a:blip r:embed="rId12"/>
                <a:stretch>
                  <a:fillRect/>
                </a:stretch>
              </p:blipFill>
              <p:spPr>
                <a:xfrm>
                  <a:off x="352729" y="5504904"/>
                  <a:ext cx="350125" cy="378824"/>
                </a:xfrm>
                <a:prstGeom prst="rect">
                  <a:avLst/>
                </a:prstGeom>
              </p:spPr>
            </p:pic>
            <p:pic>
              <p:nvPicPr>
                <p:cNvPr id="91" name="Picture 90">
                  <a:extLst>
                    <a:ext uri="{FF2B5EF4-FFF2-40B4-BE49-F238E27FC236}">
                      <a16:creationId xmlns:a16="http://schemas.microsoft.com/office/drawing/2014/main" id="{23A188DE-3C70-8440-8AD4-E1D403C0ECDA}"/>
                    </a:ext>
                  </a:extLst>
                </p:cNvPr>
                <p:cNvPicPr>
                  <a:picLocks noChangeAspect="1"/>
                </p:cNvPicPr>
                <p:nvPr/>
              </p:nvPicPr>
              <p:blipFill>
                <a:blip r:embed="rId14"/>
                <a:stretch>
                  <a:fillRect/>
                </a:stretch>
              </p:blipFill>
              <p:spPr>
                <a:xfrm>
                  <a:off x="6151844" y="5600156"/>
                  <a:ext cx="576672" cy="617680"/>
                </a:xfrm>
                <a:prstGeom prst="rect">
                  <a:avLst/>
                </a:prstGeom>
              </p:spPr>
            </p:pic>
            <p:pic>
              <p:nvPicPr>
                <p:cNvPr id="45" name="Picture 44">
                  <a:extLst>
                    <a:ext uri="{FF2B5EF4-FFF2-40B4-BE49-F238E27FC236}">
                      <a16:creationId xmlns:a16="http://schemas.microsoft.com/office/drawing/2014/main" id="{FAE07FE7-B57E-8A4D-B703-C491B612A085}"/>
                    </a:ext>
                  </a:extLst>
                </p:cNvPr>
                <p:cNvPicPr>
                  <a:picLocks noChangeAspect="1"/>
                </p:cNvPicPr>
                <p:nvPr/>
              </p:nvPicPr>
              <p:blipFill>
                <a:blip r:embed="rId11"/>
                <a:stretch>
                  <a:fillRect/>
                </a:stretch>
              </p:blipFill>
              <p:spPr>
                <a:xfrm>
                  <a:off x="488576" y="5905243"/>
                  <a:ext cx="1151965" cy="1239003"/>
                </a:xfrm>
                <a:prstGeom prst="rect">
                  <a:avLst/>
                </a:prstGeom>
              </p:spPr>
            </p:pic>
          </p:grpSp>
        </p:grpSp>
      </p:grpSp>
      <p:pic>
        <p:nvPicPr>
          <p:cNvPr id="5" name="Picture 4">
            <a:extLst>
              <a:ext uri="{FF2B5EF4-FFF2-40B4-BE49-F238E27FC236}">
                <a16:creationId xmlns:a16="http://schemas.microsoft.com/office/drawing/2014/main" id="{9E5630E4-46BD-D146-B1B7-65A6B9F59C75}"/>
              </a:ext>
            </a:extLst>
          </p:cNvPr>
          <p:cNvPicPr>
            <a:picLocks noChangeAspect="1"/>
          </p:cNvPicPr>
          <p:nvPr/>
        </p:nvPicPr>
        <p:blipFill>
          <a:blip r:embed="rId15"/>
          <a:stretch>
            <a:fillRect/>
          </a:stretch>
        </p:blipFill>
        <p:spPr>
          <a:xfrm>
            <a:off x="764343" y="564779"/>
            <a:ext cx="2120900" cy="660400"/>
          </a:xfrm>
          <a:prstGeom prst="rect">
            <a:avLst/>
          </a:prstGeom>
        </p:spPr>
      </p:pic>
      <p:sp>
        <p:nvSpPr>
          <p:cNvPr id="60" name="TextBox 59">
            <a:extLst>
              <a:ext uri="{FF2B5EF4-FFF2-40B4-BE49-F238E27FC236}">
                <a16:creationId xmlns:a16="http://schemas.microsoft.com/office/drawing/2014/main" id="{2B3DF2FB-7272-5444-BF59-223F310E296A}"/>
              </a:ext>
            </a:extLst>
          </p:cNvPr>
          <p:cNvSpPr txBox="1"/>
          <p:nvPr/>
        </p:nvSpPr>
        <p:spPr>
          <a:xfrm>
            <a:off x="3349672" y="-910130"/>
            <a:ext cx="5492655" cy="825500"/>
          </a:xfrm>
          <a:prstGeom prst="rect">
            <a:avLst/>
          </a:prstGeom>
          <a:noFill/>
          <a:effectLst/>
        </p:spPr>
        <p:txBody>
          <a:bodyPr wrap="square" lIns="0" tIns="0" rIns="0" bIns="0" rtlCol="0">
            <a:noAutofit/>
          </a:bodyPr>
          <a:lstStyle/>
          <a:p>
            <a:pPr algn="ctr" eaLnBrk="0" hangingPunct="0">
              <a:lnSpc>
                <a:spcPts val="1800"/>
              </a:lnSpc>
            </a:pPr>
            <a:r>
              <a:rPr lang="en-US" sz="1400" b="1">
                <a:solidFill>
                  <a:srgbClr val="FF0000"/>
                </a:solidFill>
                <a:ea typeface="+mn-ea"/>
                <a:cs typeface="+mn-cs"/>
              </a:rPr>
              <a:t>Please leave artwork “+” clustered</a:t>
            </a:r>
            <a:r>
              <a:rPr lang="en-US" sz="1400" b="1">
                <a:solidFill>
                  <a:srgbClr val="FF0000"/>
                </a:solidFill>
              </a:rPr>
              <a:t>. </a:t>
            </a:r>
          </a:p>
          <a:p>
            <a:pPr algn="ctr" eaLnBrk="0" hangingPunct="0">
              <a:lnSpc>
                <a:spcPts val="1800"/>
              </a:lnSpc>
            </a:pPr>
            <a:r>
              <a:rPr lang="en-US" sz="1400" b="1">
                <a:solidFill>
                  <a:srgbClr val="FF0000"/>
                </a:solidFill>
              </a:rPr>
              <a:t>Do not use them alone, as bullet points, or as a “plus” concept. Thank you.</a:t>
            </a:r>
          </a:p>
        </p:txBody>
      </p:sp>
      <p:sp>
        <p:nvSpPr>
          <p:cNvPr id="81" name="EPC 2020">
            <a:extLst>
              <a:ext uri="{FF2B5EF4-FFF2-40B4-BE49-F238E27FC236}">
                <a16:creationId xmlns:a16="http://schemas.microsoft.com/office/drawing/2014/main" id="{71ACAD7C-41CE-7B4B-9F43-F75CFC5E916E}"/>
              </a:ext>
            </a:extLst>
          </p:cNvPr>
          <p:cNvSpPr txBox="1">
            <a:spLocks/>
          </p:cNvSpPr>
          <p:nvPr/>
        </p:nvSpPr>
        <p:spPr bwMode="white">
          <a:xfrm>
            <a:off x="1337821" y="4110063"/>
            <a:ext cx="4148579" cy="20153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a:solidFill>
                  <a:srgbClr val="FDEBD7">
                    <a:alpha val="50000"/>
                  </a:srgbClr>
                </a:solidFill>
              </a:rPr>
              <a:t>2020 ESRI DEVELOPER SUMMIT  |  Palm Springs, CA</a:t>
            </a:r>
          </a:p>
        </p:txBody>
      </p:sp>
      <p:sp>
        <p:nvSpPr>
          <p:cNvPr id="2" name="Title 1">
            <a:extLst>
              <a:ext uri="{FF2B5EF4-FFF2-40B4-BE49-F238E27FC236}">
                <a16:creationId xmlns:a16="http://schemas.microsoft.com/office/drawing/2014/main" id="{891519FC-7D8D-8945-8148-8F965EFCAFFA}"/>
              </a:ext>
            </a:extLst>
          </p:cNvPr>
          <p:cNvSpPr>
            <a:spLocks noGrp="1"/>
          </p:cNvSpPr>
          <p:nvPr>
            <p:ph type="ctrTitle"/>
          </p:nvPr>
        </p:nvSpPr>
        <p:spPr>
          <a:xfrm>
            <a:off x="1337821" y="2428193"/>
            <a:ext cx="8525773" cy="914400"/>
          </a:xfrm>
        </p:spPr>
        <p:txBody>
          <a:bodyPr/>
          <a:lstStyle/>
          <a:p>
            <a:pPr algn="l"/>
            <a:r>
              <a:rPr lang="en-US" sz="3600" b="0"/>
              <a:t>Presentation Title</a:t>
            </a:r>
          </a:p>
        </p:txBody>
      </p:sp>
      <p:sp>
        <p:nvSpPr>
          <p:cNvPr id="61" name="Subtitle 60">
            <a:extLst>
              <a:ext uri="{FF2B5EF4-FFF2-40B4-BE49-F238E27FC236}">
                <a16:creationId xmlns:a16="http://schemas.microsoft.com/office/drawing/2014/main" id="{D3140B26-EF4F-9140-861F-74099371C76F}"/>
              </a:ext>
            </a:extLst>
          </p:cNvPr>
          <p:cNvSpPr>
            <a:spLocks noGrp="1"/>
          </p:cNvSpPr>
          <p:nvPr>
            <p:ph type="subTitle" idx="1"/>
          </p:nvPr>
        </p:nvSpPr>
        <p:spPr>
          <a:xfrm>
            <a:off x="1337821" y="3450350"/>
            <a:ext cx="8534401" cy="861247"/>
          </a:xfrm>
        </p:spPr>
        <p:txBody>
          <a:bodyPr/>
          <a:lstStyle/>
          <a:p>
            <a:pPr algn="l"/>
            <a:r>
              <a:rPr lang="en-US">
                <a:solidFill>
                  <a:srgbClr val="FDEBD7"/>
                </a:solidFill>
              </a:rPr>
              <a:t>Presenter Names</a:t>
            </a:r>
          </a:p>
        </p:txBody>
      </p:sp>
    </p:spTree>
    <p:extLst>
      <p:ext uri="{BB962C8B-B14F-4D97-AF65-F5344CB8AC3E}">
        <p14:creationId xmlns:p14="http://schemas.microsoft.com/office/powerpoint/2010/main" val="545569324"/>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46B56-0F0E-6F44-A5D6-F82641E10041}"/>
              </a:ext>
            </a:extLst>
          </p:cNvPr>
          <p:cNvGrpSpPr/>
          <p:nvPr/>
        </p:nvGrpSpPr>
        <p:grpSpPr>
          <a:xfrm>
            <a:off x="-16394" y="-8965"/>
            <a:ext cx="12223812" cy="6885432"/>
            <a:chOff x="-7429" y="0"/>
            <a:chExt cx="12223812" cy="6885432"/>
          </a:xfrm>
        </p:grpSpPr>
        <p:sp>
          <p:nvSpPr>
            <p:cNvPr id="28" name="shading (lower right)">
              <a:extLst>
                <a:ext uri="{FF2B5EF4-FFF2-40B4-BE49-F238E27FC236}">
                  <a16:creationId xmlns:a16="http://schemas.microsoft.com/office/drawing/2014/main" id="{F832519F-8228-8D46-A54A-D2144928646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6" name="Group 55">
              <a:extLst>
                <a:ext uri="{FF2B5EF4-FFF2-40B4-BE49-F238E27FC236}">
                  <a16:creationId xmlns:a16="http://schemas.microsoft.com/office/drawing/2014/main" id="{4F18A4BC-EDB9-EB4D-A605-9D9FC496D0E3}"/>
                </a:ext>
              </a:extLst>
            </p:cNvPr>
            <p:cNvGrpSpPr/>
            <p:nvPr/>
          </p:nvGrpSpPr>
          <p:grpSpPr>
            <a:xfrm>
              <a:off x="0" y="0"/>
              <a:ext cx="12192000" cy="6858000"/>
              <a:chOff x="0" y="0"/>
              <a:chExt cx="12192000" cy="6858000"/>
            </a:xfrm>
          </p:grpSpPr>
          <p:grpSp>
            <p:nvGrpSpPr>
              <p:cNvPr id="58" name="Group 57" hidden="1">
                <a:extLst>
                  <a:ext uri="{FF2B5EF4-FFF2-40B4-BE49-F238E27FC236}">
                    <a16:creationId xmlns:a16="http://schemas.microsoft.com/office/drawing/2014/main" id="{96118ECF-358F-0B4C-8738-71864ACDF2C6}"/>
                  </a:ext>
                </a:extLst>
              </p:cNvPr>
              <p:cNvGrpSpPr/>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C4CDF0E7-44FA-624D-BB57-1AABA9D365B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7" name="Picture 76">
                  <a:extLst>
                    <a:ext uri="{FF2B5EF4-FFF2-40B4-BE49-F238E27FC236}">
                      <a16:creationId xmlns:a16="http://schemas.microsoft.com/office/drawing/2014/main" id="{802B3CC1-007B-5F48-80E7-38F8A425ECA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9" name="Group 58">
                <a:extLst>
                  <a:ext uri="{FF2B5EF4-FFF2-40B4-BE49-F238E27FC236}">
                    <a16:creationId xmlns:a16="http://schemas.microsoft.com/office/drawing/2014/main" id="{ECDFFD5C-EB26-0C4F-B5A0-ABB2582744A4}"/>
                  </a:ext>
                </a:extLst>
              </p:cNvPr>
              <p:cNvGrpSpPr/>
              <p:nvPr/>
            </p:nvGrpSpPr>
            <p:grpSpPr>
              <a:xfrm>
                <a:off x="208303" y="146055"/>
                <a:ext cx="11731071" cy="6595922"/>
                <a:chOff x="208303" y="146055"/>
                <a:chExt cx="11731071" cy="6595922"/>
              </a:xfrm>
            </p:grpSpPr>
            <p:grpSp>
              <p:nvGrpSpPr>
                <p:cNvPr id="60" name="Group 59">
                  <a:extLst>
                    <a:ext uri="{FF2B5EF4-FFF2-40B4-BE49-F238E27FC236}">
                      <a16:creationId xmlns:a16="http://schemas.microsoft.com/office/drawing/2014/main" id="{FC23C417-1823-174E-9303-959E27D592C8}"/>
                    </a:ext>
                  </a:extLst>
                </p:cNvPr>
                <p:cNvGrpSpPr/>
                <p:nvPr/>
              </p:nvGrpSpPr>
              <p:grpSpPr>
                <a:xfrm>
                  <a:off x="11604987" y="146055"/>
                  <a:ext cx="334387" cy="435843"/>
                  <a:chOff x="11604987" y="146055"/>
                  <a:chExt cx="334387" cy="435843"/>
                </a:xfrm>
              </p:grpSpPr>
              <p:grpSp>
                <p:nvGrpSpPr>
                  <p:cNvPr id="68" name="Group 67">
                    <a:extLst>
                      <a:ext uri="{FF2B5EF4-FFF2-40B4-BE49-F238E27FC236}">
                        <a16:creationId xmlns:a16="http://schemas.microsoft.com/office/drawing/2014/main" id="{DCC4C248-27BD-524F-806A-C058E08E05CA}"/>
                      </a:ext>
                    </a:extLst>
                  </p:cNvPr>
                  <p:cNvGrpSpPr>
                    <a:grpSpLocks noChangeAspect="1"/>
                  </p:cNvGrpSpPr>
                  <p:nvPr/>
                </p:nvGrpSpPr>
                <p:grpSpPr>
                  <a:xfrm>
                    <a:off x="11770125" y="399018"/>
                    <a:ext cx="169249" cy="182880"/>
                    <a:chOff x="7310041" y="760941"/>
                    <a:chExt cx="1043386" cy="1127422"/>
                  </a:xfrm>
                </p:grpSpPr>
                <p:sp>
                  <p:nvSpPr>
                    <p:cNvPr id="73" name="Freeform 72">
                      <a:extLst>
                        <a:ext uri="{FF2B5EF4-FFF2-40B4-BE49-F238E27FC236}">
                          <a16:creationId xmlns:a16="http://schemas.microsoft.com/office/drawing/2014/main" id="{1FA068AF-0F5A-D747-8B30-15E16D6FB89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17738219-222D-B942-ABC0-78894980FD4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227FE2B8-A5CC-0842-A630-FE685E71846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9" name="Group 68">
                    <a:extLst>
                      <a:ext uri="{FF2B5EF4-FFF2-40B4-BE49-F238E27FC236}">
                        <a16:creationId xmlns:a16="http://schemas.microsoft.com/office/drawing/2014/main" id="{1D09AAE0-3572-B84A-969D-905954185462}"/>
                      </a:ext>
                    </a:extLst>
                  </p:cNvPr>
                  <p:cNvGrpSpPr>
                    <a:grpSpLocks noChangeAspect="1"/>
                  </p:cNvGrpSpPr>
                  <p:nvPr/>
                </p:nvGrpSpPr>
                <p:grpSpPr>
                  <a:xfrm>
                    <a:off x="11604987" y="146055"/>
                    <a:ext cx="73152" cy="73152"/>
                    <a:chOff x="7310041" y="760941"/>
                    <a:chExt cx="1043386" cy="1127422"/>
                  </a:xfrm>
                </p:grpSpPr>
                <p:sp>
                  <p:nvSpPr>
                    <p:cNvPr id="70" name="Freeform 69">
                      <a:extLst>
                        <a:ext uri="{FF2B5EF4-FFF2-40B4-BE49-F238E27FC236}">
                          <a16:creationId xmlns:a16="http://schemas.microsoft.com/office/drawing/2014/main" id="{7B45A9C6-D0D3-6145-977B-54B6B5467C5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636DAAC1-E5E7-1B47-89FF-C5E06AD4E3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4AB0FD33-500F-DE45-AE90-6D7D5D7003D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1" name="Group 60">
                  <a:extLst>
                    <a:ext uri="{FF2B5EF4-FFF2-40B4-BE49-F238E27FC236}">
                      <a16:creationId xmlns:a16="http://schemas.microsoft.com/office/drawing/2014/main" id="{BB34187A-E905-7F46-9560-369064EFBFD2}"/>
                    </a:ext>
                  </a:extLst>
                </p:cNvPr>
                <p:cNvGrpSpPr/>
                <p:nvPr/>
              </p:nvGrpSpPr>
              <p:grpSpPr>
                <a:xfrm>
                  <a:off x="208303" y="5787704"/>
                  <a:ext cx="437544" cy="389381"/>
                  <a:chOff x="9178262" y="1315181"/>
                  <a:chExt cx="437544" cy="389381"/>
                </a:xfrm>
              </p:grpSpPr>
              <p:pic>
                <p:nvPicPr>
                  <p:cNvPr id="66" name="Picture 65">
                    <a:extLst>
                      <a:ext uri="{FF2B5EF4-FFF2-40B4-BE49-F238E27FC236}">
                        <a16:creationId xmlns:a16="http://schemas.microsoft.com/office/drawing/2014/main" id="{74CD331A-0367-A84E-8B0E-D96127D57E3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7" name="Picture 66">
                    <a:extLst>
                      <a:ext uri="{FF2B5EF4-FFF2-40B4-BE49-F238E27FC236}">
                        <a16:creationId xmlns:a16="http://schemas.microsoft.com/office/drawing/2014/main" id="{272A9F2E-F22C-CC43-8B1C-A6DC87BBB1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2" name="Group 61">
                  <a:extLst>
                    <a:ext uri="{FF2B5EF4-FFF2-40B4-BE49-F238E27FC236}">
                      <a16:creationId xmlns:a16="http://schemas.microsoft.com/office/drawing/2014/main" id="{CFD6A8CC-92C7-8744-95BF-55694DC8EC72}"/>
                    </a:ext>
                  </a:extLst>
                </p:cNvPr>
                <p:cNvGrpSpPr/>
                <p:nvPr/>
              </p:nvGrpSpPr>
              <p:grpSpPr>
                <a:xfrm>
                  <a:off x="250899" y="6421937"/>
                  <a:ext cx="669934" cy="274320"/>
                  <a:chOff x="9445759" y="1430242"/>
                  <a:chExt cx="669934" cy="274320"/>
                </a:xfrm>
              </p:grpSpPr>
              <p:pic>
                <p:nvPicPr>
                  <p:cNvPr id="64" name="Picture 63">
                    <a:extLst>
                      <a:ext uri="{FF2B5EF4-FFF2-40B4-BE49-F238E27FC236}">
                        <a16:creationId xmlns:a16="http://schemas.microsoft.com/office/drawing/2014/main" id="{E3DC77DD-164F-AB43-8F48-249BB673BA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5" name="Picture 64">
                    <a:extLst>
                      <a:ext uri="{FF2B5EF4-FFF2-40B4-BE49-F238E27FC236}">
                        <a16:creationId xmlns:a16="http://schemas.microsoft.com/office/drawing/2014/main" id="{1F96F120-EF7E-3143-8E02-061D4B8B1D5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3" name="Picture 62">
                  <a:extLst>
                    <a:ext uri="{FF2B5EF4-FFF2-40B4-BE49-F238E27FC236}">
                      <a16:creationId xmlns:a16="http://schemas.microsoft.com/office/drawing/2014/main" id="{E79EDDF9-C0E6-E947-ACBE-819442DE612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7" name="Picture 56">
              <a:extLst>
                <a:ext uri="{FF2B5EF4-FFF2-40B4-BE49-F238E27FC236}">
                  <a16:creationId xmlns:a16="http://schemas.microsoft.com/office/drawing/2014/main" id="{468F538C-2A87-AE44-A8D2-E8EFFE35231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endParaRPr lang="en-US"/>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631322578"/>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D24E8B0-F2B3-8340-9EAD-DDFBF454451B}"/>
              </a:ext>
            </a:extLst>
          </p:cNvPr>
          <p:cNvGrpSpPr/>
          <p:nvPr/>
        </p:nvGrpSpPr>
        <p:grpSpPr>
          <a:xfrm>
            <a:off x="-20105" y="-16011"/>
            <a:ext cx="12218379" cy="7225075"/>
            <a:chOff x="-11140" y="-16011"/>
            <a:chExt cx="12218379" cy="7225075"/>
          </a:xfrm>
        </p:grpSpPr>
        <p:sp>
          <p:nvSpPr>
            <p:cNvPr id="20" name="gradient background1">
              <a:extLst>
                <a:ext uri="{FF2B5EF4-FFF2-40B4-BE49-F238E27FC236}">
                  <a16:creationId xmlns:a16="http://schemas.microsoft.com/office/drawing/2014/main" id="{9EBB1D68-9CCA-474C-880A-11A4AC495C27}"/>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7" name="Group 6">
              <a:extLst>
                <a:ext uri="{FF2B5EF4-FFF2-40B4-BE49-F238E27FC236}">
                  <a16:creationId xmlns:a16="http://schemas.microsoft.com/office/drawing/2014/main" id="{3C508097-8EF6-4E46-9D55-6EF257A77304}"/>
                </a:ext>
              </a:extLst>
            </p:cNvPr>
            <p:cNvGrpSpPr/>
            <p:nvPr/>
          </p:nvGrpSpPr>
          <p:grpSpPr>
            <a:xfrm>
              <a:off x="-11140" y="2"/>
              <a:ext cx="12199425" cy="7209062"/>
              <a:chOff x="-11140" y="2"/>
              <a:chExt cx="12199425" cy="7209062"/>
            </a:xfrm>
          </p:grpSpPr>
          <p:grpSp>
            <p:nvGrpSpPr>
              <p:cNvPr id="5" name="Group 4">
                <a:extLst>
                  <a:ext uri="{FF2B5EF4-FFF2-40B4-BE49-F238E27FC236}">
                    <a16:creationId xmlns:a16="http://schemas.microsoft.com/office/drawing/2014/main" id="{0A669BC1-F83A-D84A-A271-DC947C8D05EC}"/>
                  </a:ext>
                </a:extLst>
              </p:cNvPr>
              <p:cNvGrpSpPr/>
              <p:nvPr/>
            </p:nvGrpSpPr>
            <p:grpSpPr>
              <a:xfrm>
                <a:off x="-11140" y="2"/>
                <a:ext cx="12199425" cy="6888971"/>
                <a:chOff x="-7428" y="-16011"/>
                <a:chExt cx="12199425" cy="6888971"/>
              </a:xfrm>
            </p:grpSpPr>
            <p:pic>
              <p:nvPicPr>
                <p:cNvPr id="24" name="Picture 23">
                  <a:extLst>
                    <a:ext uri="{FF2B5EF4-FFF2-40B4-BE49-F238E27FC236}">
                      <a16:creationId xmlns:a16="http://schemas.microsoft.com/office/drawing/2014/main" id="{4F5DE2A6-138D-E947-9D7C-75E0B282D9A1}"/>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9940" r="-10727"/>
                <a:stretch/>
              </p:blipFill>
              <p:spPr>
                <a:xfrm>
                  <a:off x="-7428" y="4530812"/>
                  <a:ext cx="3953920" cy="2342148"/>
                </a:xfrm>
                <a:prstGeom prst="rect">
                  <a:avLst/>
                </a:prstGeom>
              </p:spPr>
            </p:pic>
            <p:grpSp>
              <p:nvGrpSpPr>
                <p:cNvPr id="4" name="Group 3">
                  <a:extLst>
                    <a:ext uri="{FF2B5EF4-FFF2-40B4-BE49-F238E27FC236}">
                      <a16:creationId xmlns:a16="http://schemas.microsoft.com/office/drawing/2014/main" id="{3B4C1DA3-1025-8848-B40A-AE1F43C0208C}"/>
                    </a:ext>
                  </a:extLst>
                </p:cNvPr>
                <p:cNvGrpSpPr/>
                <p:nvPr/>
              </p:nvGrpSpPr>
              <p:grpSpPr>
                <a:xfrm>
                  <a:off x="10445577" y="-16011"/>
                  <a:ext cx="1746420" cy="1226973"/>
                  <a:chOff x="10445577" y="-16011"/>
                  <a:chExt cx="1746420" cy="1226973"/>
                </a:xfrm>
              </p:grpSpPr>
              <p:pic>
                <p:nvPicPr>
                  <p:cNvPr id="68" name="Picture 67">
                    <a:extLst>
                      <a:ext uri="{FF2B5EF4-FFF2-40B4-BE49-F238E27FC236}">
                        <a16:creationId xmlns:a16="http://schemas.microsoft.com/office/drawing/2014/main" id="{49123C4E-FD69-B84B-99EC-611533CE7227}"/>
                      </a:ext>
                    </a:extLst>
                  </p:cNvPr>
                  <p:cNvPicPr>
                    <a:picLocks noChangeAspect="1"/>
                  </p:cNvPicPr>
                  <p:nvPr/>
                </p:nvPicPr>
                <p:blipFill rotWithShape="1">
                  <a:blip r:embed="rId4" cstate="screen">
                    <a:alphaModFix amt="67000"/>
                    <a:extLst>
                      <a:ext uri="{28A0092B-C50C-407E-A947-70E740481C1C}">
                        <a14:useLocalDpi xmlns:a14="http://schemas.microsoft.com/office/drawing/2010/main"/>
                      </a:ext>
                    </a:extLst>
                  </a:blip>
                  <a:srcRect/>
                  <a:stretch/>
                </p:blipFill>
                <p:spPr>
                  <a:xfrm rot="10800000">
                    <a:off x="10445577" y="-16011"/>
                    <a:ext cx="1746420" cy="1226973"/>
                  </a:xfrm>
                  <a:prstGeom prst="rect">
                    <a:avLst/>
                  </a:prstGeom>
                </p:spPr>
              </p:pic>
              <p:pic>
                <p:nvPicPr>
                  <p:cNvPr id="59" name="Picture 58">
                    <a:extLst>
                      <a:ext uri="{FF2B5EF4-FFF2-40B4-BE49-F238E27FC236}">
                        <a16:creationId xmlns:a16="http://schemas.microsoft.com/office/drawing/2014/main" id="{6703BE27-FD8F-8947-8D05-580C7CB211B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632F16AF-2BDB-724B-9D79-CAE9A36304A9}"/>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AC9810A-4E20-CE4D-9AC5-DBCE4386CEDF}"/>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pic>
            <p:nvPicPr>
              <p:cNvPr id="19" name="Picture 18">
                <a:extLst>
                  <a:ext uri="{FF2B5EF4-FFF2-40B4-BE49-F238E27FC236}">
                    <a16:creationId xmlns:a16="http://schemas.microsoft.com/office/drawing/2014/main" id="{C977B566-D4F0-1444-A302-1A2F946995E3}"/>
                  </a:ext>
                </a:extLst>
              </p:cNvPr>
              <p:cNvPicPr>
                <a:picLocks noChangeAspect="1"/>
              </p:cNvPicPr>
              <p:nvPr/>
            </p:nvPicPr>
            <p:blipFill>
              <a:blip r:embed="rId8">
                <a:alphaModFix amt="90000"/>
              </a:blip>
              <a:stretch>
                <a:fillRect/>
              </a:stretch>
            </p:blipFill>
            <p:spPr>
              <a:xfrm>
                <a:off x="459373" y="5557701"/>
                <a:ext cx="1526260" cy="1651363"/>
              </a:xfrm>
              <a:prstGeom prst="rect">
                <a:avLst/>
              </a:prstGeom>
            </p:spPr>
          </p:pic>
          <p:pic>
            <p:nvPicPr>
              <p:cNvPr id="21" name="Picture 20">
                <a:extLst>
                  <a:ext uri="{FF2B5EF4-FFF2-40B4-BE49-F238E27FC236}">
                    <a16:creationId xmlns:a16="http://schemas.microsoft.com/office/drawing/2014/main" id="{567F118C-CE13-184B-96FB-6BE68D5640C7}"/>
                  </a:ext>
                </a:extLst>
              </p:cNvPr>
              <p:cNvPicPr>
                <a:picLocks noChangeAspect="1"/>
              </p:cNvPicPr>
              <p:nvPr/>
            </p:nvPicPr>
            <p:blipFill>
              <a:blip r:embed="rId8">
                <a:alphaModFix amt="81000"/>
              </a:blip>
              <a:stretch>
                <a:fillRect/>
              </a:stretch>
            </p:blipFill>
            <p:spPr>
              <a:xfrm>
                <a:off x="200791" y="5023583"/>
                <a:ext cx="566651" cy="613097"/>
              </a:xfrm>
              <a:prstGeom prst="rect">
                <a:avLst/>
              </a:prstGeom>
            </p:spPr>
          </p:pic>
          <p:pic>
            <p:nvPicPr>
              <p:cNvPr id="25" name="Picture 24">
                <a:extLst>
                  <a:ext uri="{FF2B5EF4-FFF2-40B4-BE49-F238E27FC236}">
                    <a16:creationId xmlns:a16="http://schemas.microsoft.com/office/drawing/2014/main" id="{A38792A9-CFB6-7A4F-BE80-55D0455000E4}"/>
                  </a:ext>
                </a:extLst>
              </p:cNvPr>
              <p:cNvPicPr>
                <a:picLocks noChangeAspect="1"/>
              </p:cNvPicPr>
              <p:nvPr/>
            </p:nvPicPr>
            <p:blipFill>
              <a:blip r:embed="rId9">
                <a:alphaModFix amt="73000"/>
              </a:blip>
              <a:stretch>
                <a:fillRect/>
              </a:stretch>
            </p:blipFill>
            <p:spPr>
              <a:xfrm>
                <a:off x="2250821" y="5636680"/>
                <a:ext cx="384123" cy="415268"/>
              </a:xfrm>
              <a:prstGeom prst="rect">
                <a:avLst/>
              </a:prstGeom>
            </p:spPr>
          </p:pic>
        </p:grpSp>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r>
              <a:rPr lang="en-US">
                <a:solidFill>
                  <a:srgbClr val="FDEBD7"/>
                </a:solidFill>
              </a:rPr>
              <a:t>Section Subhead</a:t>
            </a: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p:txBody>
          <a:bodyPr/>
          <a:lstStyle/>
          <a:p>
            <a:r>
              <a:rPr lang="en-US"/>
              <a:t>Section Header</a:t>
            </a:r>
          </a:p>
        </p:txBody>
      </p:sp>
    </p:spTree>
    <p:extLst>
      <p:ext uri="{BB962C8B-B14F-4D97-AF65-F5344CB8AC3E}">
        <p14:creationId xmlns:p14="http://schemas.microsoft.com/office/powerpoint/2010/main" val="1496020719"/>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E5BAF9-222B-AC44-AAE1-5278C9C13BB0}"/>
              </a:ext>
            </a:extLst>
          </p:cNvPr>
          <p:cNvGrpSpPr/>
          <p:nvPr/>
        </p:nvGrpSpPr>
        <p:grpSpPr>
          <a:xfrm>
            <a:off x="-191475" y="-16011"/>
            <a:ext cx="12389749" cy="6895040"/>
            <a:chOff x="-182510" y="-16011"/>
            <a:chExt cx="12389749" cy="6895040"/>
          </a:xfrm>
        </p:grpSpPr>
        <p:sp>
          <p:nvSpPr>
            <p:cNvPr id="42" name="gradient background1">
              <a:extLst>
                <a:ext uri="{FF2B5EF4-FFF2-40B4-BE49-F238E27FC236}">
                  <a16:creationId xmlns:a16="http://schemas.microsoft.com/office/drawing/2014/main" id="{A8E27D8D-78EB-F747-8EF9-99C519F868A1}"/>
                </a:ext>
              </a:extLst>
            </p:cNvPr>
            <p:cNvSpPr/>
            <p:nvPr/>
          </p:nvSpPr>
          <p:spPr bwMode="auto">
            <a:xfrm>
              <a:off x="-1" y="-16011"/>
              <a:ext cx="12207240"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4" name="Picture 33">
              <a:extLst>
                <a:ext uri="{FF2B5EF4-FFF2-40B4-BE49-F238E27FC236}">
                  <a16:creationId xmlns:a16="http://schemas.microsoft.com/office/drawing/2014/main" id="{6401F3EC-16CA-DE4A-8062-0B009547CC05}"/>
                </a:ext>
              </a:extLst>
            </p:cNvPr>
            <p:cNvPicPr>
              <a:picLocks noChangeAspect="1"/>
            </p:cNvPicPr>
            <p:nvPr/>
          </p:nvPicPr>
          <p:blipFill rotWithShape="1">
            <a:blip r:embed="rId3"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8" name="Group 7">
              <a:extLst>
                <a:ext uri="{FF2B5EF4-FFF2-40B4-BE49-F238E27FC236}">
                  <a16:creationId xmlns:a16="http://schemas.microsoft.com/office/drawing/2014/main" id="{21C692D8-49B7-2340-BFB9-2B6DCB96FC2B}"/>
                </a:ext>
              </a:extLst>
            </p:cNvPr>
            <p:cNvGrpSpPr/>
            <p:nvPr/>
          </p:nvGrpSpPr>
          <p:grpSpPr>
            <a:xfrm>
              <a:off x="-182510" y="1590101"/>
              <a:ext cx="7358863" cy="5142146"/>
              <a:chOff x="-182510" y="1590101"/>
              <a:chExt cx="7358863" cy="5142146"/>
            </a:xfrm>
          </p:grpSpPr>
          <p:pic>
            <p:nvPicPr>
              <p:cNvPr id="41" name="Picture 40">
                <a:extLst>
                  <a:ext uri="{FF2B5EF4-FFF2-40B4-BE49-F238E27FC236}">
                    <a16:creationId xmlns:a16="http://schemas.microsoft.com/office/drawing/2014/main" id="{2456568E-6B32-2E41-BDC6-66E529494F6A}"/>
                  </a:ext>
                </a:extLst>
              </p:cNvPr>
              <p:cNvPicPr>
                <a:picLocks noChangeAspect="1"/>
              </p:cNvPicPr>
              <p:nvPr/>
            </p:nvPicPr>
            <p:blipFill>
              <a:blip r:embed="rId4"/>
              <a:stretch>
                <a:fillRect/>
              </a:stretch>
            </p:blipFill>
            <p:spPr>
              <a:xfrm>
                <a:off x="2697629" y="5445020"/>
                <a:ext cx="1179515" cy="1256277"/>
              </a:xfrm>
              <a:prstGeom prst="rect">
                <a:avLst/>
              </a:prstGeom>
            </p:spPr>
          </p:pic>
          <p:grpSp>
            <p:nvGrpSpPr>
              <p:cNvPr id="4" name="Group 3">
                <a:extLst>
                  <a:ext uri="{FF2B5EF4-FFF2-40B4-BE49-F238E27FC236}">
                    <a16:creationId xmlns:a16="http://schemas.microsoft.com/office/drawing/2014/main" id="{6CDE8EFF-54B4-4A43-B1A3-2DC3C5BB37B9}"/>
                  </a:ext>
                </a:extLst>
              </p:cNvPr>
              <p:cNvGrpSpPr/>
              <p:nvPr/>
            </p:nvGrpSpPr>
            <p:grpSpPr>
              <a:xfrm>
                <a:off x="-182510" y="1590101"/>
                <a:ext cx="7358863" cy="5142146"/>
                <a:chOff x="-182510" y="1590101"/>
                <a:chExt cx="7358863" cy="5142146"/>
              </a:xfrm>
            </p:grpSpPr>
            <p:grpSp>
              <p:nvGrpSpPr>
                <p:cNvPr id="36" name="Group 35">
                  <a:extLst>
                    <a:ext uri="{FF2B5EF4-FFF2-40B4-BE49-F238E27FC236}">
                      <a16:creationId xmlns:a16="http://schemas.microsoft.com/office/drawing/2014/main" id="{EEC60B20-EB1A-0542-9C38-E3CA999385A4}"/>
                    </a:ext>
                  </a:extLst>
                </p:cNvPr>
                <p:cNvGrpSpPr/>
                <p:nvPr/>
              </p:nvGrpSpPr>
              <p:grpSpPr>
                <a:xfrm>
                  <a:off x="6816682" y="1590101"/>
                  <a:ext cx="359671" cy="469374"/>
                  <a:chOff x="11571458" y="312322"/>
                  <a:chExt cx="359671" cy="469374"/>
                </a:xfrm>
              </p:grpSpPr>
              <p:pic>
                <p:nvPicPr>
                  <p:cNvPr id="59" name="Picture 58">
                    <a:extLst>
                      <a:ext uri="{FF2B5EF4-FFF2-40B4-BE49-F238E27FC236}">
                        <a16:creationId xmlns:a16="http://schemas.microsoft.com/office/drawing/2014/main" id="{48D957B5-BAA8-5143-9F97-317D2A4A0C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60" name="Picture 59">
                    <a:extLst>
                      <a:ext uri="{FF2B5EF4-FFF2-40B4-BE49-F238E27FC236}">
                        <a16:creationId xmlns:a16="http://schemas.microsoft.com/office/drawing/2014/main" id="{E3522753-8EF2-6B40-80A5-3D3C47FF03C4}"/>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61" name="Picture 60">
                    <a:extLst>
                      <a:ext uri="{FF2B5EF4-FFF2-40B4-BE49-F238E27FC236}">
                        <a16:creationId xmlns:a16="http://schemas.microsoft.com/office/drawing/2014/main" id="{399037B4-BB1C-D44D-A08C-30566A265991}"/>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3" name="Group 2">
                  <a:extLst>
                    <a:ext uri="{FF2B5EF4-FFF2-40B4-BE49-F238E27FC236}">
                      <a16:creationId xmlns:a16="http://schemas.microsoft.com/office/drawing/2014/main" id="{143E3A4C-F7FA-FC40-AAE0-8418C69D4241}"/>
                    </a:ext>
                  </a:extLst>
                </p:cNvPr>
                <p:cNvGrpSpPr/>
                <p:nvPr/>
              </p:nvGrpSpPr>
              <p:grpSpPr>
                <a:xfrm>
                  <a:off x="-182510" y="4429403"/>
                  <a:ext cx="6919090" cy="2302844"/>
                  <a:chOff x="-182510" y="4429403"/>
                  <a:chExt cx="6919090" cy="2302844"/>
                </a:xfrm>
              </p:grpSpPr>
              <p:grpSp>
                <p:nvGrpSpPr>
                  <p:cNvPr id="35" name="Group 34">
                    <a:extLst>
                      <a:ext uri="{FF2B5EF4-FFF2-40B4-BE49-F238E27FC236}">
                        <a16:creationId xmlns:a16="http://schemas.microsoft.com/office/drawing/2014/main" id="{D9FD1F75-A033-0646-A700-5B391FD3C92B}"/>
                      </a:ext>
                    </a:extLst>
                  </p:cNvPr>
                  <p:cNvGrpSpPr/>
                  <p:nvPr/>
                </p:nvGrpSpPr>
                <p:grpSpPr>
                  <a:xfrm>
                    <a:off x="5769315" y="5832464"/>
                    <a:ext cx="967265" cy="626661"/>
                    <a:chOff x="10651311" y="-22363"/>
                    <a:chExt cx="1060058" cy="733563"/>
                  </a:xfrm>
                </p:grpSpPr>
                <p:grpSp>
                  <p:nvGrpSpPr>
                    <p:cNvPr id="62" name="Group 61">
                      <a:extLst>
                        <a:ext uri="{FF2B5EF4-FFF2-40B4-BE49-F238E27FC236}">
                          <a16:creationId xmlns:a16="http://schemas.microsoft.com/office/drawing/2014/main" id="{BE224956-AB28-9E4E-A34C-E877F53BE8D6}"/>
                        </a:ext>
                      </a:extLst>
                    </p:cNvPr>
                    <p:cNvGrpSpPr/>
                    <p:nvPr/>
                  </p:nvGrpSpPr>
                  <p:grpSpPr>
                    <a:xfrm>
                      <a:off x="10651311" y="-22363"/>
                      <a:ext cx="309805" cy="361912"/>
                      <a:chOff x="8261157" y="1101314"/>
                      <a:chExt cx="309805" cy="361912"/>
                    </a:xfrm>
                  </p:grpSpPr>
                  <p:pic>
                    <p:nvPicPr>
                      <p:cNvPr id="82" name="Picture 81">
                        <a:extLst>
                          <a:ext uri="{FF2B5EF4-FFF2-40B4-BE49-F238E27FC236}">
                            <a16:creationId xmlns:a16="http://schemas.microsoft.com/office/drawing/2014/main" id="{3A98AF12-7472-A84A-9D06-3ED7A46ACD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85" name="Picture 84">
                        <a:extLst>
                          <a:ext uri="{FF2B5EF4-FFF2-40B4-BE49-F238E27FC236}">
                            <a16:creationId xmlns:a16="http://schemas.microsoft.com/office/drawing/2014/main" id="{13123EC5-43AE-E440-9FE2-A10AEDC8677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63" name="Picture 62">
                      <a:extLst>
                        <a:ext uri="{FF2B5EF4-FFF2-40B4-BE49-F238E27FC236}">
                          <a16:creationId xmlns:a16="http://schemas.microsoft.com/office/drawing/2014/main" id="{5653C467-4E43-BF40-8B8C-D90D2ABF56C5}"/>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37" name="Group 36">
                    <a:extLst>
                      <a:ext uri="{FF2B5EF4-FFF2-40B4-BE49-F238E27FC236}">
                        <a16:creationId xmlns:a16="http://schemas.microsoft.com/office/drawing/2014/main" id="{485AC011-F142-6745-A8F2-504D44374C51}"/>
                      </a:ext>
                    </a:extLst>
                  </p:cNvPr>
                  <p:cNvGrpSpPr/>
                  <p:nvPr/>
                </p:nvGrpSpPr>
                <p:grpSpPr>
                  <a:xfrm>
                    <a:off x="3411853" y="6193446"/>
                    <a:ext cx="954183" cy="422934"/>
                    <a:chOff x="10809713" y="113601"/>
                    <a:chExt cx="1045721" cy="495083"/>
                  </a:xfrm>
                </p:grpSpPr>
                <p:grpSp>
                  <p:nvGrpSpPr>
                    <p:cNvPr id="55" name="Group 54">
                      <a:extLst>
                        <a:ext uri="{FF2B5EF4-FFF2-40B4-BE49-F238E27FC236}">
                          <a16:creationId xmlns:a16="http://schemas.microsoft.com/office/drawing/2014/main" id="{1F9602DE-4C65-D543-B9B1-5E741F2F9397}"/>
                        </a:ext>
                      </a:extLst>
                    </p:cNvPr>
                    <p:cNvGrpSpPr/>
                    <p:nvPr/>
                  </p:nvGrpSpPr>
                  <p:grpSpPr>
                    <a:xfrm>
                      <a:off x="10809713" y="113601"/>
                      <a:ext cx="1045721" cy="429930"/>
                      <a:chOff x="8419559" y="1237278"/>
                      <a:chExt cx="1045721" cy="429930"/>
                    </a:xfrm>
                  </p:grpSpPr>
                  <p:pic>
                    <p:nvPicPr>
                      <p:cNvPr id="57" name="Picture 56">
                        <a:extLst>
                          <a:ext uri="{FF2B5EF4-FFF2-40B4-BE49-F238E27FC236}">
                            <a16:creationId xmlns:a16="http://schemas.microsoft.com/office/drawing/2014/main" id="{623D0C1A-0D15-E146-AD56-3B96A2A26D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58" name="Picture 57">
                        <a:extLst>
                          <a:ext uri="{FF2B5EF4-FFF2-40B4-BE49-F238E27FC236}">
                            <a16:creationId xmlns:a16="http://schemas.microsoft.com/office/drawing/2014/main" id="{0B99686D-5F7D-ED45-B9F0-973EDF6381CE}"/>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56" name="Picture 55">
                      <a:extLst>
                        <a:ext uri="{FF2B5EF4-FFF2-40B4-BE49-F238E27FC236}">
                          <a16:creationId xmlns:a16="http://schemas.microsoft.com/office/drawing/2014/main" id="{8ED8C97A-AD16-1145-80EC-C198940746D8}"/>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38" name="Group 37">
                    <a:extLst>
                      <a:ext uri="{FF2B5EF4-FFF2-40B4-BE49-F238E27FC236}">
                        <a16:creationId xmlns:a16="http://schemas.microsoft.com/office/drawing/2014/main" id="{A87A30DE-E2D8-AB46-8683-38B14A874CBF}"/>
                      </a:ext>
                    </a:extLst>
                  </p:cNvPr>
                  <p:cNvGrpSpPr/>
                  <p:nvPr/>
                </p:nvGrpSpPr>
                <p:grpSpPr>
                  <a:xfrm>
                    <a:off x="4822044" y="6262873"/>
                    <a:ext cx="352237" cy="469374"/>
                    <a:chOff x="11645762" y="161755"/>
                    <a:chExt cx="386028" cy="549445"/>
                  </a:xfrm>
                </p:grpSpPr>
                <p:grpSp>
                  <p:nvGrpSpPr>
                    <p:cNvPr id="51" name="Group 50">
                      <a:extLst>
                        <a:ext uri="{FF2B5EF4-FFF2-40B4-BE49-F238E27FC236}">
                          <a16:creationId xmlns:a16="http://schemas.microsoft.com/office/drawing/2014/main" id="{729A482F-372B-574B-8223-6172B02DB274}"/>
                        </a:ext>
                      </a:extLst>
                    </p:cNvPr>
                    <p:cNvGrpSpPr/>
                    <p:nvPr/>
                  </p:nvGrpSpPr>
                  <p:grpSpPr>
                    <a:xfrm>
                      <a:off x="11711370" y="161755"/>
                      <a:ext cx="320420" cy="304068"/>
                      <a:chOff x="9321216" y="1285432"/>
                      <a:chExt cx="320420" cy="304068"/>
                    </a:xfrm>
                  </p:grpSpPr>
                  <p:pic>
                    <p:nvPicPr>
                      <p:cNvPr id="53" name="Picture 52">
                        <a:extLst>
                          <a:ext uri="{FF2B5EF4-FFF2-40B4-BE49-F238E27FC236}">
                            <a16:creationId xmlns:a16="http://schemas.microsoft.com/office/drawing/2014/main" id="{0A80EF58-1CCD-6642-ACFA-EA15A7C706A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54" name="Picture 53">
                        <a:extLst>
                          <a:ext uri="{FF2B5EF4-FFF2-40B4-BE49-F238E27FC236}">
                            <a16:creationId xmlns:a16="http://schemas.microsoft.com/office/drawing/2014/main" id="{DE5709FA-0309-754D-8101-A1E50CE5620C}"/>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2" name="Picture 51">
                      <a:extLst>
                        <a:ext uri="{FF2B5EF4-FFF2-40B4-BE49-F238E27FC236}">
                          <a16:creationId xmlns:a16="http://schemas.microsoft.com/office/drawing/2014/main" id="{88DF0327-CCB2-1743-9121-DB0B4BB9031A}"/>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75" name="Picture 74">
                    <a:extLst>
                      <a:ext uri="{FF2B5EF4-FFF2-40B4-BE49-F238E27FC236}">
                        <a16:creationId xmlns:a16="http://schemas.microsoft.com/office/drawing/2014/main" id="{8AFF80EB-1C5D-2944-87A3-31416BE74B17}"/>
                      </a:ext>
                    </a:extLst>
                  </p:cNvPr>
                  <p:cNvPicPr>
                    <a:picLocks noChangeAspect="1"/>
                  </p:cNvPicPr>
                  <p:nvPr/>
                </p:nvPicPr>
                <p:blipFill>
                  <a:blip r:embed="rId8"/>
                  <a:stretch>
                    <a:fillRect/>
                  </a:stretch>
                </p:blipFill>
                <p:spPr>
                  <a:xfrm>
                    <a:off x="1244149" y="5491559"/>
                    <a:ext cx="830164" cy="898210"/>
                  </a:xfrm>
                  <a:prstGeom prst="rect">
                    <a:avLst/>
                  </a:prstGeom>
                </p:spPr>
              </p:pic>
              <p:pic>
                <p:nvPicPr>
                  <p:cNvPr id="44" name="Picture 43">
                    <a:extLst>
                      <a:ext uri="{FF2B5EF4-FFF2-40B4-BE49-F238E27FC236}">
                        <a16:creationId xmlns:a16="http://schemas.microsoft.com/office/drawing/2014/main" id="{67C6C995-5EDD-3944-8BB2-2449EF71B506}"/>
                      </a:ext>
                    </a:extLst>
                  </p:cNvPr>
                  <p:cNvPicPr>
                    <a:picLocks noChangeAspect="1"/>
                  </p:cNvPicPr>
                  <p:nvPr/>
                </p:nvPicPr>
                <p:blipFill rotWithShape="1">
                  <a:blip r:embed="rId9"/>
                  <a:srcRect l="15175" t="26226" r="51208" b="38567"/>
                  <a:stretch/>
                </p:blipFill>
                <p:spPr>
                  <a:xfrm>
                    <a:off x="-182510" y="4777754"/>
                    <a:ext cx="1636418" cy="1713792"/>
                  </a:xfrm>
                  <a:prstGeom prst="rect">
                    <a:avLst/>
                  </a:prstGeom>
                </p:spPr>
              </p:pic>
              <p:pic>
                <p:nvPicPr>
                  <p:cNvPr id="49" name="Picture 48">
                    <a:extLst>
                      <a:ext uri="{FF2B5EF4-FFF2-40B4-BE49-F238E27FC236}">
                        <a16:creationId xmlns:a16="http://schemas.microsoft.com/office/drawing/2014/main" id="{2AAB52DE-88A7-164B-BE2C-42822CE3CF84}"/>
                      </a:ext>
                    </a:extLst>
                  </p:cNvPr>
                  <p:cNvPicPr>
                    <a:picLocks noChangeAspect="1"/>
                  </p:cNvPicPr>
                  <p:nvPr/>
                </p:nvPicPr>
                <p:blipFill>
                  <a:blip r:embed="rId10"/>
                  <a:stretch>
                    <a:fillRect/>
                  </a:stretch>
                </p:blipFill>
                <p:spPr>
                  <a:xfrm>
                    <a:off x="3672061" y="5507607"/>
                    <a:ext cx="745497" cy="805943"/>
                  </a:xfrm>
                  <a:prstGeom prst="rect">
                    <a:avLst/>
                  </a:prstGeom>
                </p:spPr>
              </p:pic>
              <p:pic>
                <p:nvPicPr>
                  <p:cNvPr id="65" name="Picture 64">
                    <a:extLst>
                      <a:ext uri="{FF2B5EF4-FFF2-40B4-BE49-F238E27FC236}">
                        <a16:creationId xmlns:a16="http://schemas.microsoft.com/office/drawing/2014/main" id="{F1230AF7-729C-EB46-85B5-9622F1726594}"/>
                      </a:ext>
                    </a:extLst>
                  </p:cNvPr>
                  <p:cNvPicPr>
                    <a:picLocks noChangeAspect="1"/>
                  </p:cNvPicPr>
                  <p:nvPr/>
                </p:nvPicPr>
                <p:blipFill>
                  <a:blip r:embed="rId8"/>
                  <a:stretch>
                    <a:fillRect/>
                  </a:stretch>
                </p:blipFill>
                <p:spPr>
                  <a:xfrm>
                    <a:off x="101149" y="4429403"/>
                    <a:ext cx="321961" cy="348351"/>
                  </a:xfrm>
                  <a:prstGeom prst="rect">
                    <a:avLst/>
                  </a:prstGeom>
                </p:spPr>
              </p:pic>
              <p:pic>
                <p:nvPicPr>
                  <p:cNvPr id="67" name="Picture 66">
                    <a:extLst>
                      <a:ext uri="{FF2B5EF4-FFF2-40B4-BE49-F238E27FC236}">
                        <a16:creationId xmlns:a16="http://schemas.microsoft.com/office/drawing/2014/main" id="{74023230-13E6-D443-A5A0-AC9D76F88BD7}"/>
                      </a:ext>
                    </a:extLst>
                  </p:cNvPr>
                  <p:cNvPicPr>
                    <a:picLocks noChangeAspect="1"/>
                  </p:cNvPicPr>
                  <p:nvPr/>
                </p:nvPicPr>
                <p:blipFill>
                  <a:blip r:embed="rId11"/>
                  <a:stretch>
                    <a:fillRect/>
                  </a:stretch>
                </p:blipFill>
                <p:spPr>
                  <a:xfrm>
                    <a:off x="2180354" y="5258247"/>
                    <a:ext cx="476501" cy="512503"/>
                  </a:xfrm>
                  <a:prstGeom prst="rect">
                    <a:avLst/>
                  </a:prstGeom>
                </p:spPr>
              </p:pic>
              <p:pic>
                <p:nvPicPr>
                  <p:cNvPr id="69" name="Picture 68">
                    <a:extLst>
                      <a:ext uri="{FF2B5EF4-FFF2-40B4-BE49-F238E27FC236}">
                        <a16:creationId xmlns:a16="http://schemas.microsoft.com/office/drawing/2014/main" id="{FBB09D29-9E63-924E-946B-565F5AB64839}"/>
                      </a:ext>
                    </a:extLst>
                  </p:cNvPr>
                  <p:cNvPicPr>
                    <a:picLocks noChangeAspect="1"/>
                  </p:cNvPicPr>
                  <p:nvPr/>
                </p:nvPicPr>
                <p:blipFill>
                  <a:blip r:embed="rId12"/>
                  <a:stretch>
                    <a:fillRect/>
                  </a:stretch>
                </p:blipFill>
                <p:spPr>
                  <a:xfrm>
                    <a:off x="5171572" y="5943844"/>
                    <a:ext cx="407711" cy="439640"/>
                  </a:xfrm>
                  <a:prstGeom prst="rect">
                    <a:avLst/>
                  </a:prstGeom>
                </p:spPr>
              </p:pic>
              <p:pic>
                <p:nvPicPr>
                  <p:cNvPr id="71" name="Picture 70">
                    <a:extLst>
                      <a:ext uri="{FF2B5EF4-FFF2-40B4-BE49-F238E27FC236}">
                        <a16:creationId xmlns:a16="http://schemas.microsoft.com/office/drawing/2014/main" id="{89F8FB26-1BC6-EB47-ADE7-93E815C13A45}"/>
                      </a:ext>
                    </a:extLst>
                  </p:cNvPr>
                  <p:cNvPicPr>
                    <a:picLocks noChangeAspect="1"/>
                  </p:cNvPicPr>
                  <p:nvPr/>
                </p:nvPicPr>
                <p:blipFill>
                  <a:blip r:embed="rId11"/>
                  <a:stretch>
                    <a:fillRect/>
                  </a:stretch>
                </p:blipFill>
                <p:spPr>
                  <a:xfrm>
                    <a:off x="5620256" y="6193446"/>
                    <a:ext cx="252434" cy="271507"/>
                  </a:xfrm>
                  <a:prstGeom prst="rect">
                    <a:avLst/>
                  </a:prstGeom>
                </p:spPr>
              </p:pic>
            </p:grpSp>
          </p:grpSp>
        </p:grpSp>
      </p:grpSp>
      <p:sp>
        <p:nvSpPr>
          <p:cNvPr id="7" name="Picture Placeholder 6">
            <a:extLst>
              <a:ext uri="{FF2B5EF4-FFF2-40B4-BE49-F238E27FC236}">
                <a16:creationId xmlns:a16="http://schemas.microsoft.com/office/drawing/2014/main" id="{9DA62D51-7BA3-AD48-B08C-718E29833210}"/>
              </a:ext>
            </a:extLst>
          </p:cNvPr>
          <p:cNvSpPr>
            <a:spLocks noGrp="1"/>
          </p:cNvSpPr>
          <p:nvPr>
            <p:ph type="pic" sz="quarter" idx="12"/>
          </p:nvPr>
        </p:nvSpPr>
        <p:spPr/>
      </p:sp>
      <p:sp>
        <p:nvSpPr>
          <p:cNvPr id="6" name="Text Placeholder 5"/>
          <p:cNvSpPr>
            <a:spLocks noGrp="1"/>
          </p:cNvSpPr>
          <p:nvPr>
            <p:ph type="body" idx="1"/>
          </p:nvPr>
        </p:nvSpPr>
        <p:spPr/>
        <p:txBody>
          <a:bodyPr/>
          <a:lstStyle/>
          <a:p>
            <a:r>
              <a:rPr lang="en-US">
                <a:solidFill>
                  <a:srgbClr val="FDEBD7"/>
                </a:solidFill>
              </a:rPr>
              <a:t>Presenter(s)</a:t>
            </a:r>
          </a:p>
        </p:txBody>
      </p:sp>
      <p:sp>
        <p:nvSpPr>
          <p:cNvPr id="5" name="Title 4"/>
          <p:cNvSpPr>
            <a:spLocks noGrp="1"/>
          </p:cNvSpPr>
          <p:nvPr>
            <p:ph type="title"/>
          </p:nvPr>
        </p:nvSpPr>
        <p:spPr>
          <a:xfrm>
            <a:off x="6976871" y="2932886"/>
            <a:ext cx="4527741" cy="584775"/>
          </a:xfrm>
        </p:spPr>
        <p:txBody>
          <a:bodyPr/>
          <a:lstStyle/>
          <a:p>
            <a:r>
              <a:rPr lang="en-US"/>
              <a:t>Demo Title</a:t>
            </a:r>
          </a:p>
        </p:txBody>
      </p:sp>
    </p:spTree>
    <p:extLst>
      <p:ext uri="{BB962C8B-B14F-4D97-AF65-F5344CB8AC3E}">
        <p14:creationId xmlns:p14="http://schemas.microsoft.com/office/powerpoint/2010/main" val="1849590448"/>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0E9EE0A-528F-B14E-AE3A-03C3BB6F16F7}"/>
              </a:ext>
            </a:extLst>
          </p:cNvPr>
          <p:cNvGrpSpPr/>
          <p:nvPr/>
        </p:nvGrpSpPr>
        <p:grpSpPr>
          <a:xfrm>
            <a:off x="-8966" y="-21946"/>
            <a:ext cx="12207240" cy="7308317"/>
            <a:chOff x="-1" y="-21946"/>
            <a:chExt cx="12207240" cy="7308317"/>
          </a:xfrm>
        </p:grpSpPr>
        <p:sp>
          <p:nvSpPr>
            <p:cNvPr id="39" name="shading (lower right)">
              <a:extLst>
                <a:ext uri="{FF2B5EF4-FFF2-40B4-BE49-F238E27FC236}">
                  <a16:creationId xmlns:a16="http://schemas.microsoft.com/office/drawing/2014/main" id="{5AA558EA-9057-F549-BC2D-791B486708B2}"/>
                </a:ext>
              </a:extLst>
            </p:cNvPr>
            <p:cNvSpPr/>
            <p:nvPr/>
          </p:nvSpPr>
          <p:spPr bwMode="auto">
            <a:xfrm>
              <a:off x="-1" y="-8965"/>
              <a:ext cx="12207240"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703FB463-A5F7-494F-B656-140E92B80412}"/>
                </a:ext>
              </a:extLst>
            </p:cNvPr>
            <p:cNvSpPr/>
            <p:nvPr/>
          </p:nvSpPr>
          <p:spPr bwMode="auto">
            <a:xfrm>
              <a:off x="0" y="1303020"/>
              <a:ext cx="12192000" cy="5029200"/>
            </a:xfrm>
            <a:prstGeom prst="rect">
              <a:avLst/>
            </a:prstGeom>
            <a:gradFill flip="none" rotWithShape="1">
              <a:gsLst>
                <a:gs pos="0">
                  <a:schemeClr val="accent5">
                    <a:lumMod val="50000"/>
                    <a:alpha val="40000"/>
                  </a:schemeClr>
                </a:gs>
                <a:gs pos="100000">
                  <a:schemeClr val="accent5">
                    <a:lumMod val="60000"/>
                    <a:lumOff val="40000"/>
                    <a:alpha val="2400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2" name="Group 1">
              <a:extLst>
                <a:ext uri="{FF2B5EF4-FFF2-40B4-BE49-F238E27FC236}">
                  <a16:creationId xmlns:a16="http://schemas.microsoft.com/office/drawing/2014/main" id="{021EFC16-B263-284A-AD49-57A695009482}"/>
                </a:ext>
              </a:extLst>
            </p:cNvPr>
            <p:cNvGrpSpPr/>
            <p:nvPr/>
          </p:nvGrpSpPr>
          <p:grpSpPr>
            <a:xfrm>
              <a:off x="7702" y="762784"/>
              <a:ext cx="2128248" cy="6523587"/>
              <a:chOff x="7702" y="762784"/>
              <a:chExt cx="2128248" cy="6523587"/>
            </a:xfrm>
          </p:grpSpPr>
          <p:pic>
            <p:nvPicPr>
              <p:cNvPr id="51" name="Picture 50">
                <a:extLst>
                  <a:ext uri="{FF2B5EF4-FFF2-40B4-BE49-F238E27FC236}">
                    <a16:creationId xmlns:a16="http://schemas.microsoft.com/office/drawing/2014/main" id="{084E99C5-C4CA-174B-98D1-E18F74F060B6}"/>
                  </a:ext>
                </a:extLst>
              </p:cNvPr>
              <p:cNvPicPr>
                <a:picLocks noChangeAspect="1"/>
              </p:cNvPicPr>
              <p:nvPr/>
            </p:nvPicPr>
            <p:blipFill rotWithShape="1">
              <a:blip r:embed="rId3" cstate="screen">
                <a:alphaModFix amt="41000"/>
                <a:extLst>
                  <a:ext uri="{28A0092B-C50C-407E-A947-70E740481C1C}">
                    <a14:useLocalDpi xmlns:a14="http://schemas.microsoft.com/office/drawing/2010/main"/>
                  </a:ext>
                </a:extLst>
              </a:blip>
              <a:srcRect l="-128738" t="-6533"/>
              <a:stretch/>
            </p:blipFill>
            <p:spPr>
              <a:xfrm rot="5400000">
                <a:off x="-2026217" y="2796703"/>
                <a:ext cx="6135449" cy="2067611"/>
              </a:xfrm>
              <a:prstGeom prst="rect">
                <a:avLst/>
              </a:prstGeom>
            </p:spPr>
          </p:pic>
          <p:pic>
            <p:nvPicPr>
              <p:cNvPr id="135" name="Picture 134">
                <a:extLst>
                  <a:ext uri="{FF2B5EF4-FFF2-40B4-BE49-F238E27FC236}">
                    <a16:creationId xmlns:a16="http://schemas.microsoft.com/office/drawing/2014/main" id="{EBC279F3-3422-754D-B2C5-69BB28B3BF67}"/>
                  </a:ext>
                </a:extLst>
              </p:cNvPr>
              <p:cNvPicPr>
                <a:picLocks noChangeAspect="1"/>
              </p:cNvPicPr>
              <p:nvPr/>
            </p:nvPicPr>
            <p:blipFill>
              <a:blip r:embed="rId4" cstate="screen">
                <a:alphaModFix amt="36000"/>
                <a:extLst>
                  <a:ext uri="{28A0092B-C50C-407E-A947-70E740481C1C}">
                    <a14:useLocalDpi xmlns:a14="http://schemas.microsoft.com/office/drawing/2010/main"/>
                  </a:ext>
                </a:extLst>
              </a:blip>
              <a:stretch>
                <a:fillRect/>
              </a:stretch>
            </p:blipFill>
            <p:spPr>
              <a:xfrm>
                <a:off x="1965903" y="6561824"/>
                <a:ext cx="170047" cy="182880"/>
              </a:xfrm>
              <a:prstGeom prst="rect">
                <a:avLst/>
              </a:prstGeom>
            </p:spPr>
          </p:pic>
          <p:pic>
            <p:nvPicPr>
              <p:cNvPr id="48" name="Picture 47">
                <a:extLst>
                  <a:ext uri="{FF2B5EF4-FFF2-40B4-BE49-F238E27FC236}">
                    <a16:creationId xmlns:a16="http://schemas.microsoft.com/office/drawing/2014/main" id="{91F7882A-CB9A-A84B-BEF5-2ABB9E57A4AA}"/>
                  </a:ext>
                </a:extLst>
              </p:cNvPr>
              <p:cNvPicPr>
                <a:picLocks noChangeAspect="1"/>
              </p:cNvPicPr>
              <p:nvPr/>
            </p:nvPicPr>
            <p:blipFill rotWithShape="1">
              <a:blip r:embed="rId5" cstate="screen">
                <a:alphaModFix amt="50000"/>
                <a:extLst>
                  <a:ext uri="{28A0092B-C50C-407E-A947-70E740481C1C}">
                    <a14:useLocalDpi xmlns:a14="http://schemas.microsoft.com/office/drawing/2010/main"/>
                  </a:ext>
                </a:extLst>
              </a:blip>
              <a:srcRect/>
              <a:stretch/>
            </p:blipFill>
            <p:spPr>
              <a:xfrm>
                <a:off x="1542789" y="6345121"/>
                <a:ext cx="395441" cy="388177"/>
              </a:xfrm>
              <a:prstGeom prst="rect">
                <a:avLst/>
              </a:prstGeom>
            </p:spPr>
          </p:pic>
          <p:pic>
            <p:nvPicPr>
              <p:cNvPr id="49" name="Picture 48">
                <a:extLst>
                  <a:ext uri="{FF2B5EF4-FFF2-40B4-BE49-F238E27FC236}">
                    <a16:creationId xmlns:a16="http://schemas.microsoft.com/office/drawing/2014/main" id="{E8A51C69-F3BA-794B-8E58-5185F27EDE8E}"/>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t="-7121"/>
              <a:stretch/>
            </p:blipFill>
            <p:spPr>
              <a:xfrm>
                <a:off x="275386" y="6129513"/>
                <a:ext cx="526893" cy="551660"/>
              </a:xfrm>
              <a:prstGeom prst="rect">
                <a:avLst/>
              </a:prstGeom>
            </p:spPr>
          </p:pic>
          <p:pic>
            <p:nvPicPr>
              <p:cNvPr id="50" name="Picture 49">
                <a:extLst>
                  <a:ext uri="{FF2B5EF4-FFF2-40B4-BE49-F238E27FC236}">
                    <a16:creationId xmlns:a16="http://schemas.microsoft.com/office/drawing/2014/main" id="{FC72C10F-2551-E049-9BDE-A04068616879}"/>
                  </a:ext>
                </a:extLst>
              </p:cNvPr>
              <p:cNvPicPr>
                <a:picLocks noChangeAspect="1"/>
              </p:cNvPicPr>
              <p:nvPr/>
            </p:nvPicPr>
            <p:blipFill rotWithShape="1">
              <a:blip r:embed="rId7" cstate="screen">
                <a:alphaModFix amt="50000"/>
                <a:extLst>
                  <a:ext uri="{28A0092B-C50C-407E-A947-70E740481C1C}">
                    <a14:useLocalDpi xmlns:a14="http://schemas.microsoft.com/office/drawing/2010/main"/>
                  </a:ext>
                </a:extLst>
              </a:blip>
              <a:srcRect/>
              <a:stretch/>
            </p:blipFill>
            <p:spPr>
              <a:xfrm>
                <a:off x="543697" y="6305644"/>
                <a:ext cx="944425" cy="980727"/>
              </a:xfrm>
              <a:prstGeom prst="rect">
                <a:avLst/>
              </a:prstGeom>
            </p:spPr>
          </p:pic>
        </p:grpSp>
        <p:grpSp>
          <p:nvGrpSpPr>
            <p:cNvPr id="3" name="Group 2">
              <a:extLst>
                <a:ext uri="{FF2B5EF4-FFF2-40B4-BE49-F238E27FC236}">
                  <a16:creationId xmlns:a16="http://schemas.microsoft.com/office/drawing/2014/main" id="{56F6F0A1-EA69-564F-9C24-3A98B830AAC4}"/>
                </a:ext>
              </a:extLst>
            </p:cNvPr>
            <p:cNvGrpSpPr/>
            <p:nvPr/>
          </p:nvGrpSpPr>
          <p:grpSpPr>
            <a:xfrm>
              <a:off x="10651849" y="-21946"/>
              <a:ext cx="1540150" cy="1263387"/>
              <a:chOff x="10651849" y="-21946"/>
              <a:chExt cx="1540150" cy="1263387"/>
            </a:xfrm>
          </p:grpSpPr>
          <p:grpSp>
            <p:nvGrpSpPr>
              <p:cNvPr id="127" name="Group 126">
                <a:extLst>
                  <a:ext uri="{FF2B5EF4-FFF2-40B4-BE49-F238E27FC236}">
                    <a16:creationId xmlns:a16="http://schemas.microsoft.com/office/drawing/2014/main" id="{CDE0CE07-03A0-6B4D-AD47-094049F0C266}"/>
                  </a:ext>
                </a:extLst>
              </p:cNvPr>
              <p:cNvGrpSpPr/>
              <p:nvPr/>
            </p:nvGrpSpPr>
            <p:grpSpPr>
              <a:xfrm>
                <a:off x="11711370" y="161755"/>
                <a:ext cx="320420" cy="304069"/>
                <a:chOff x="9321216" y="1285432"/>
                <a:chExt cx="320420" cy="304069"/>
              </a:xfrm>
            </p:grpSpPr>
            <p:pic>
              <p:nvPicPr>
                <p:cNvPr id="128" name="Picture 127">
                  <a:extLst>
                    <a:ext uri="{FF2B5EF4-FFF2-40B4-BE49-F238E27FC236}">
                      <a16:creationId xmlns:a16="http://schemas.microsoft.com/office/drawing/2014/main" id="{97AF88CB-D99D-CA40-BDDB-B7546AAA71E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71589" y="1406621"/>
                  <a:ext cx="170047" cy="182880"/>
                </a:xfrm>
                <a:prstGeom prst="rect">
                  <a:avLst/>
                </a:prstGeom>
              </p:spPr>
            </p:pic>
            <p:pic>
              <p:nvPicPr>
                <p:cNvPr id="129" name="Picture 128">
                  <a:extLst>
                    <a:ext uri="{FF2B5EF4-FFF2-40B4-BE49-F238E27FC236}">
                      <a16:creationId xmlns:a16="http://schemas.microsoft.com/office/drawing/2014/main" id="{774DE909-6FDC-404D-B8EE-C05E7A63FFE1}"/>
                    </a:ext>
                  </a:extLst>
                </p:cNvPr>
                <p:cNvPicPr>
                  <a:picLocks noChangeAspect="1"/>
                </p:cNvPicPr>
                <p:nvPr/>
              </p:nvPicPr>
              <p:blipFill>
                <a:blip r:embed="rId8"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46" name="Picture 45">
                <a:extLst>
                  <a:ext uri="{FF2B5EF4-FFF2-40B4-BE49-F238E27FC236}">
                    <a16:creationId xmlns:a16="http://schemas.microsoft.com/office/drawing/2014/main" id="{51E7679A-3AB1-F14F-94FA-687E038DDC1A}"/>
                  </a:ext>
                </a:extLst>
              </p:cNvPr>
              <p:cNvPicPr>
                <a:picLocks noChangeAspect="1"/>
              </p:cNvPicPr>
              <p:nvPr/>
            </p:nvPicPr>
            <p:blipFill rotWithShape="1">
              <a:blip r:embed="rId9" cstate="screen">
                <a:alphaModFix amt="67000"/>
                <a:extLst>
                  <a:ext uri="{28A0092B-C50C-407E-A947-70E740481C1C}">
                    <a14:useLocalDpi xmlns:a14="http://schemas.microsoft.com/office/drawing/2010/main"/>
                  </a:ext>
                </a:extLst>
              </a:blip>
              <a:srcRect/>
              <a:stretch/>
            </p:blipFill>
            <p:spPr>
              <a:xfrm rot="16200000">
                <a:off x="10790230" y="-160327"/>
                <a:ext cx="1263387" cy="1540150"/>
              </a:xfrm>
              <a:prstGeom prst="rect">
                <a:avLst/>
              </a:prstGeom>
            </p:spPr>
          </p:pic>
        </p:grpSp>
      </p:grpSp>
      <p:grpSp>
        <p:nvGrpSpPr>
          <p:cNvPr id="6" name="Group 5">
            <a:extLst>
              <a:ext uri="{FF2B5EF4-FFF2-40B4-BE49-F238E27FC236}">
                <a16:creationId xmlns:a16="http://schemas.microsoft.com/office/drawing/2014/main" id="{4A9BB97B-528A-1A45-9063-15969543D63B}"/>
              </a:ext>
            </a:extLst>
          </p:cNvPr>
          <p:cNvGrpSpPr/>
          <p:nvPr/>
        </p:nvGrpSpPr>
        <p:grpSpPr>
          <a:xfrm>
            <a:off x="1024306" y="1737366"/>
            <a:ext cx="10148936" cy="4013485"/>
            <a:chOff x="1024306" y="1737366"/>
            <a:chExt cx="10148936" cy="4013485"/>
          </a:xfrm>
        </p:grpSpPr>
        <p:sp>
          <p:nvSpPr>
            <p:cNvPr id="64" name="TextBox 63">
              <a:extLst>
                <a:ext uri="{FF2B5EF4-FFF2-40B4-BE49-F238E27FC236}">
                  <a16:creationId xmlns:a16="http://schemas.microsoft.com/office/drawing/2014/main" id="{5367C060-280D-D54D-A09D-519CB5723FFD}"/>
                </a:ext>
              </a:extLst>
            </p:cNvPr>
            <p:cNvSpPr txBox="1"/>
            <p:nvPr/>
          </p:nvSpPr>
          <p:spPr>
            <a:xfrm>
              <a:off x="1038212" y="1737366"/>
              <a:ext cx="1733298" cy="634695"/>
            </a:xfrm>
            <a:prstGeom prst="rect">
              <a:avLst/>
            </a:prstGeom>
            <a:noFill/>
            <a:effectLst/>
          </p:spPr>
          <p:txBody>
            <a:bodyPr wrap="square" lIns="0" tIns="0" rIns="0" bIns="0" rtlCol="0" anchor="ctr">
              <a:noAutofit/>
            </a:bodyPr>
            <a:lstStyle/>
            <a:p>
              <a:pPr algn="ctr" eaLnBrk="0" hangingPunct="0"/>
              <a:r>
                <a:rPr lang="en-US" sz="1400"/>
                <a:t>Download the </a:t>
              </a:r>
              <a:r>
                <a:rPr lang="en-US" sz="1400" err="1"/>
                <a:t>Esri</a:t>
              </a:r>
              <a:r>
                <a:rPr lang="en-US" sz="1400"/>
                <a:t> Events app and find your event</a:t>
              </a:r>
            </a:p>
          </p:txBody>
        </p:sp>
        <p:sp>
          <p:nvSpPr>
            <p:cNvPr id="65" name="TextBox 64">
              <a:extLst>
                <a:ext uri="{FF2B5EF4-FFF2-40B4-BE49-F238E27FC236}">
                  <a16:creationId xmlns:a16="http://schemas.microsoft.com/office/drawing/2014/main" id="{B302EE42-F3DA-9244-AE43-256FE4B97A17}"/>
                </a:ext>
              </a:extLst>
            </p:cNvPr>
            <p:cNvSpPr txBox="1"/>
            <p:nvPr/>
          </p:nvSpPr>
          <p:spPr>
            <a:xfrm>
              <a:off x="3129685" y="1737366"/>
              <a:ext cx="1733298" cy="634695"/>
            </a:xfrm>
            <a:prstGeom prst="rect">
              <a:avLst/>
            </a:prstGeom>
            <a:noFill/>
            <a:effectLst/>
          </p:spPr>
          <p:txBody>
            <a:bodyPr wrap="square" lIns="0" tIns="0" rIns="0" bIns="0" rtlCol="0" anchor="ctr">
              <a:noAutofit/>
            </a:bodyPr>
            <a:lstStyle/>
            <a:p>
              <a:pPr algn="ctr" eaLnBrk="0" hangingPunct="0"/>
              <a:r>
                <a:rPr lang="en-US" sz="1400">
                  <a:solidFill>
                    <a:srgbClr val="FDEBD7"/>
                  </a:solidFill>
                </a:rPr>
                <a:t>Select the session you attended</a:t>
              </a:r>
            </a:p>
          </p:txBody>
        </p:sp>
        <p:sp>
          <p:nvSpPr>
            <p:cNvPr id="68" name="TextBox 67">
              <a:extLst>
                <a:ext uri="{FF2B5EF4-FFF2-40B4-BE49-F238E27FC236}">
                  <a16:creationId xmlns:a16="http://schemas.microsoft.com/office/drawing/2014/main" id="{9A47AE82-05FE-824A-AD18-F79E6CF275EE}"/>
                </a:ext>
              </a:extLst>
            </p:cNvPr>
            <p:cNvSpPr txBox="1"/>
            <p:nvPr/>
          </p:nvSpPr>
          <p:spPr>
            <a:xfrm>
              <a:off x="5221158" y="1737366"/>
              <a:ext cx="1733298" cy="634695"/>
            </a:xfrm>
            <a:prstGeom prst="rect">
              <a:avLst/>
            </a:prstGeom>
            <a:noFill/>
            <a:effectLst/>
          </p:spPr>
          <p:txBody>
            <a:bodyPr wrap="square" lIns="0" tIns="0" rIns="0" bIns="0" rtlCol="0" anchor="ctr">
              <a:noAutofit/>
            </a:bodyPr>
            <a:lstStyle/>
            <a:p>
              <a:pPr algn="ctr" eaLnBrk="0" hangingPunct="0"/>
              <a:r>
                <a:rPr lang="en-US" sz="1400"/>
                <a:t>Scroll down to “Survey”</a:t>
              </a:r>
            </a:p>
          </p:txBody>
        </p:sp>
        <p:sp>
          <p:nvSpPr>
            <p:cNvPr id="72" name="TextBox 71">
              <a:extLst>
                <a:ext uri="{FF2B5EF4-FFF2-40B4-BE49-F238E27FC236}">
                  <a16:creationId xmlns:a16="http://schemas.microsoft.com/office/drawing/2014/main" id="{BAC48D56-CF9D-154C-B45F-4F46C90CF954}"/>
                </a:ext>
              </a:extLst>
            </p:cNvPr>
            <p:cNvSpPr txBox="1"/>
            <p:nvPr/>
          </p:nvSpPr>
          <p:spPr>
            <a:xfrm>
              <a:off x="7312631" y="1737366"/>
              <a:ext cx="1733298" cy="634695"/>
            </a:xfrm>
            <a:prstGeom prst="rect">
              <a:avLst/>
            </a:prstGeom>
            <a:noFill/>
            <a:effectLst/>
          </p:spPr>
          <p:txBody>
            <a:bodyPr wrap="square" lIns="0" tIns="0" rIns="0" bIns="0" rtlCol="0" anchor="ctr">
              <a:noAutofit/>
            </a:bodyPr>
            <a:lstStyle/>
            <a:p>
              <a:pPr algn="ctr" eaLnBrk="0" hangingPunct="0"/>
              <a:r>
                <a:rPr lang="en-US" sz="1400">
                  <a:solidFill>
                    <a:srgbClr val="FDEBD7"/>
                  </a:solidFill>
                </a:rPr>
                <a:t>Log in to access the survey</a:t>
              </a:r>
            </a:p>
          </p:txBody>
        </p:sp>
        <p:sp>
          <p:nvSpPr>
            <p:cNvPr id="73" name="TextBox 72">
              <a:extLst>
                <a:ext uri="{FF2B5EF4-FFF2-40B4-BE49-F238E27FC236}">
                  <a16:creationId xmlns:a16="http://schemas.microsoft.com/office/drawing/2014/main" id="{861A51AF-45C2-9C41-B68E-C7BEB9BBA1C8}"/>
                </a:ext>
              </a:extLst>
            </p:cNvPr>
            <p:cNvSpPr txBox="1"/>
            <p:nvPr/>
          </p:nvSpPr>
          <p:spPr>
            <a:xfrm>
              <a:off x="9404105" y="1737366"/>
              <a:ext cx="1733298" cy="634695"/>
            </a:xfrm>
            <a:prstGeom prst="rect">
              <a:avLst/>
            </a:prstGeom>
            <a:noFill/>
            <a:effectLst/>
          </p:spPr>
          <p:txBody>
            <a:bodyPr wrap="square" lIns="0" tIns="0" rIns="0" bIns="0" rtlCol="0" anchor="ctr">
              <a:noAutofit/>
            </a:bodyPr>
            <a:lstStyle/>
            <a:p>
              <a:pPr algn="ctr" eaLnBrk="0" hangingPunct="0"/>
              <a:r>
                <a:rPr lang="en-US" sz="1400"/>
                <a:t>Complete the survey and select “Submit”</a:t>
              </a:r>
            </a:p>
          </p:txBody>
        </p:sp>
        <p:pic>
          <p:nvPicPr>
            <p:cNvPr id="74" name="Picture 73" descr="A screenshot of a cell phone&#10;&#10;Description generated with very high confidence">
              <a:extLst>
                <a:ext uri="{FF2B5EF4-FFF2-40B4-BE49-F238E27FC236}">
                  <a16:creationId xmlns:a16="http://schemas.microsoft.com/office/drawing/2014/main" id="{4CC9B0EA-0970-0E41-B196-C6C30E8CC0B6}"/>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197021" y="2712325"/>
              <a:ext cx="1607862" cy="2888675"/>
            </a:xfrm>
            <a:prstGeom prst="rect">
              <a:avLst/>
            </a:prstGeom>
          </p:spPr>
        </p:pic>
        <p:pic>
          <p:nvPicPr>
            <p:cNvPr id="75" name="Picture 8">
              <a:extLst>
                <a:ext uri="{FF2B5EF4-FFF2-40B4-BE49-F238E27FC236}">
                  <a16:creationId xmlns:a16="http://schemas.microsoft.com/office/drawing/2014/main" id="{205C4380-068A-0943-AF55-D72EA8A2B5C1}"/>
                </a:ext>
              </a:extLst>
            </p:cNvPr>
            <p:cNvPicPr>
              <a:picLocks noChangeAspect="1"/>
            </p:cNvPicPr>
            <p:nvPr/>
          </p:nvPicPr>
          <p:blipFill>
            <a:blip r:embed="rId11">
              <a:alphaModFix amt="50000"/>
              <a:extLst>
                <a:ext uri="{96DAC541-7B7A-43D3-8B79-37D633B846F1}">
                  <asvg:svgBlip xmlns:asvg="http://schemas.microsoft.com/office/drawing/2016/SVG/main" r:embed="rId12"/>
                </a:ext>
              </a:extLst>
            </a:blip>
            <a:srcRect/>
            <a:stretch/>
          </p:blipFill>
          <p:spPr>
            <a:xfrm>
              <a:off x="3125273" y="2557999"/>
              <a:ext cx="1745068" cy="3192852"/>
            </a:xfrm>
            <a:prstGeom prst="rect">
              <a:avLst/>
            </a:prstGeom>
          </p:spPr>
        </p:pic>
        <p:pic>
          <p:nvPicPr>
            <p:cNvPr id="76" name="Picture 75" descr="A screenshot of a video game&#10;&#10;Description generated with high confidence">
              <a:extLst>
                <a:ext uri="{FF2B5EF4-FFF2-40B4-BE49-F238E27FC236}">
                  <a16:creationId xmlns:a16="http://schemas.microsoft.com/office/drawing/2014/main" id="{7321D3CA-13CB-064B-BA21-E72894A9B99F}"/>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086373" y="2712325"/>
              <a:ext cx="1623082" cy="2887061"/>
            </a:xfrm>
            <a:prstGeom prst="rect">
              <a:avLst/>
            </a:prstGeom>
          </p:spPr>
        </p:pic>
        <p:pic>
          <p:nvPicPr>
            <p:cNvPr id="77" name="Picture 8">
              <a:extLst>
                <a:ext uri="{FF2B5EF4-FFF2-40B4-BE49-F238E27FC236}">
                  <a16:creationId xmlns:a16="http://schemas.microsoft.com/office/drawing/2014/main" id="{7B94612E-452E-EF48-A60E-509955C597CA}"/>
                </a:ext>
              </a:extLst>
            </p:cNvPr>
            <p:cNvPicPr>
              <a:picLocks noChangeAspect="1"/>
            </p:cNvPicPr>
            <p:nvPr/>
          </p:nvPicPr>
          <p:blipFill>
            <a:blip r:embed="rId11">
              <a:alphaModFix amt="50000"/>
              <a:extLst>
                <a:ext uri="{96DAC541-7B7A-43D3-8B79-37D633B846F1}">
                  <asvg:svgBlip xmlns:asvg="http://schemas.microsoft.com/office/drawing/2016/SVG/main" r:embed="rId12"/>
                </a:ext>
              </a:extLst>
            </a:blip>
            <a:srcRect/>
            <a:stretch/>
          </p:blipFill>
          <p:spPr>
            <a:xfrm>
              <a:off x="1024306" y="2557999"/>
              <a:ext cx="1745068" cy="3192852"/>
            </a:xfrm>
            <a:prstGeom prst="rect">
              <a:avLst/>
            </a:prstGeom>
          </p:spPr>
        </p:pic>
        <p:pic>
          <p:nvPicPr>
            <p:cNvPr id="78" name="Picture 77" descr="A screenshot of a cell phone&#10;&#10;Description generated with very high confidence">
              <a:extLst>
                <a:ext uri="{FF2B5EF4-FFF2-40B4-BE49-F238E27FC236}">
                  <a16:creationId xmlns:a16="http://schemas.microsoft.com/office/drawing/2014/main" id="{4831A997-D87D-894D-BBD1-731C7FCE8962}"/>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7397892" y="2712325"/>
              <a:ext cx="1624468" cy="2889504"/>
            </a:xfrm>
            <a:prstGeom prst="rect">
              <a:avLst/>
            </a:prstGeom>
          </p:spPr>
        </p:pic>
        <p:pic>
          <p:nvPicPr>
            <p:cNvPr id="79" name="Picture 8">
              <a:extLst>
                <a:ext uri="{FF2B5EF4-FFF2-40B4-BE49-F238E27FC236}">
                  <a16:creationId xmlns:a16="http://schemas.microsoft.com/office/drawing/2014/main" id="{1C21B2DE-D037-A44A-8093-D3869CD244B6}"/>
                </a:ext>
              </a:extLst>
            </p:cNvPr>
            <p:cNvPicPr>
              <a:picLocks noChangeAspect="1"/>
            </p:cNvPicPr>
            <p:nvPr/>
          </p:nvPicPr>
          <p:blipFill>
            <a:blip r:embed="rId11">
              <a:alphaModFix amt="50000"/>
              <a:extLst>
                <a:ext uri="{96DAC541-7B7A-43D3-8B79-37D633B846F1}">
                  <asvg:svgBlip xmlns:asvg="http://schemas.microsoft.com/office/drawing/2016/SVG/main" r:embed="rId12"/>
                </a:ext>
              </a:extLst>
            </a:blip>
            <a:srcRect/>
            <a:stretch/>
          </p:blipFill>
          <p:spPr>
            <a:xfrm>
              <a:off x="7327207" y="2557999"/>
              <a:ext cx="1745068" cy="3192852"/>
            </a:xfrm>
            <a:prstGeom prst="rect">
              <a:avLst/>
            </a:prstGeom>
          </p:spPr>
        </p:pic>
        <p:pic>
          <p:nvPicPr>
            <p:cNvPr id="80" name="Picture 79" descr="A screenshot of a cell phone&#10;&#10;Description generated with very high confidence">
              <a:extLst>
                <a:ext uri="{FF2B5EF4-FFF2-40B4-BE49-F238E27FC236}">
                  <a16:creationId xmlns:a16="http://schemas.microsoft.com/office/drawing/2014/main" id="{2549238C-36D6-2344-98BE-F66980DDB71F}"/>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495215" y="2712325"/>
              <a:ext cx="1615456" cy="2889504"/>
            </a:xfrm>
            <a:prstGeom prst="rect">
              <a:avLst/>
            </a:prstGeom>
          </p:spPr>
        </p:pic>
        <p:pic>
          <p:nvPicPr>
            <p:cNvPr id="81" name="Picture 8">
              <a:extLst>
                <a:ext uri="{FF2B5EF4-FFF2-40B4-BE49-F238E27FC236}">
                  <a16:creationId xmlns:a16="http://schemas.microsoft.com/office/drawing/2014/main" id="{F5BB8ABF-EA5E-C84E-A378-9DF767917B46}"/>
                </a:ext>
              </a:extLst>
            </p:cNvPr>
            <p:cNvPicPr>
              <a:picLocks noChangeAspect="1"/>
            </p:cNvPicPr>
            <p:nvPr/>
          </p:nvPicPr>
          <p:blipFill>
            <a:blip r:embed="rId11">
              <a:alphaModFix amt="50000"/>
              <a:extLst>
                <a:ext uri="{96DAC541-7B7A-43D3-8B79-37D633B846F1}">
                  <asvg:svgBlip xmlns:asvg="http://schemas.microsoft.com/office/drawing/2016/SVG/main" r:embed="rId12"/>
                </a:ext>
              </a:extLst>
            </a:blip>
            <a:srcRect/>
            <a:stretch/>
          </p:blipFill>
          <p:spPr>
            <a:xfrm>
              <a:off x="9428174" y="2557999"/>
              <a:ext cx="1745068" cy="3192852"/>
            </a:xfrm>
            <a:prstGeom prst="rect">
              <a:avLst/>
            </a:prstGeom>
          </p:spPr>
        </p:pic>
        <p:pic>
          <p:nvPicPr>
            <p:cNvPr id="83" name="Picture 82">
              <a:extLst>
                <a:ext uri="{FF2B5EF4-FFF2-40B4-BE49-F238E27FC236}">
                  <a16:creationId xmlns:a16="http://schemas.microsoft.com/office/drawing/2014/main" id="{5CDF4034-1245-4A48-9B0A-D3394AF7351A}"/>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5292508" y="2731626"/>
              <a:ext cx="1618488" cy="2878751"/>
            </a:xfrm>
            <a:prstGeom prst="rect">
              <a:avLst/>
            </a:prstGeom>
          </p:spPr>
        </p:pic>
        <p:sp>
          <p:nvSpPr>
            <p:cNvPr id="84" name="Rectangle 83">
              <a:extLst>
                <a:ext uri="{FF2B5EF4-FFF2-40B4-BE49-F238E27FC236}">
                  <a16:creationId xmlns:a16="http://schemas.microsoft.com/office/drawing/2014/main" id="{7CFF3A04-23D8-F34C-85D7-54D092D8EC80}"/>
                </a:ext>
              </a:extLst>
            </p:cNvPr>
            <p:cNvSpPr/>
            <p:nvPr/>
          </p:nvSpPr>
          <p:spPr bwMode="auto">
            <a:xfrm>
              <a:off x="5292508" y="2713363"/>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5" name="Picture 8">
              <a:extLst>
                <a:ext uri="{FF2B5EF4-FFF2-40B4-BE49-F238E27FC236}">
                  <a16:creationId xmlns:a16="http://schemas.microsoft.com/office/drawing/2014/main" id="{47D3E2CE-CC69-8E48-A1B2-C02F1324299B}"/>
                </a:ext>
              </a:extLst>
            </p:cNvPr>
            <p:cNvPicPr>
              <a:picLocks noChangeAspect="1"/>
            </p:cNvPicPr>
            <p:nvPr/>
          </p:nvPicPr>
          <p:blipFill>
            <a:blip r:embed="rId11">
              <a:alphaModFix amt="50000"/>
              <a:extLst>
                <a:ext uri="{96DAC541-7B7A-43D3-8B79-37D633B846F1}">
                  <asvg:svgBlip xmlns:asvg="http://schemas.microsoft.com/office/drawing/2016/SVG/main" r:embed="rId12"/>
                </a:ext>
              </a:extLst>
            </a:blip>
            <a:srcRect/>
            <a:stretch/>
          </p:blipFill>
          <p:spPr>
            <a:xfrm>
              <a:off x="5226240" y="2557999"/>
              <a:ext cx="1745068" cy="3192852"/>
            </a:xfrm>
            <a:prstGeom prst="rect">
              <a:avLst/>
            </a:prstGeom>
          </p:spPr>
        </p:pic>
        <p:sp>
          <p:nvSpPr>
            <p:cNvPr id="86" name="Right Arrow 38">
              <a:extLst>
                <a:ext uri="{FF2B5EF4-FFF2-40B4-BE49-F238E27FC236}">
                  <a16:creationId xmlns:a16="http://schemas.microsoft.com/office/drawing/2014/main" id="{A5BE9685-CE12-A243-BD6C-67DE64140D0C}"/>
                </a:ext>
              </a:extLst>
            </p:cNvPr>
            <p:cNvSpPr/>
            <p:nvPr/>
          </p:nvSpPr>
          <p:spPr bwMode="auto">
            <a:xfrm>
              <a:off x="2412242" y="3761108"/>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7" name="Right Arrow 38">
              <a:extLst>
                <a:ext uri="{FF2B5EF4-FFF2-40B4-BE49-F238E27FC236}">
                  <a16:creationId xmlns:a16="http://schemas.microsoft.com/office/drawing/2014/main" id="{730E121B-1307-F049-98D2-E1CBBB60111E}"/>
                </a:ext>
              </a:extLst>
            </p:cNvPr>
            <p:cNvSpPr/>
            <p:nvPr/>
          </p:nvSpPr>
          <p:spPr bwMode="auto">
            <a:xfrm>
              <a:off x="4526937" y="4668735"/>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8" name="Right Arrow 38">
              <a:extLst>
                <a:ext uri="{FF2B5EF4-FFF2-40B4-BE49-F238E27FC236}">
                  <a16:creationId xmlns:a16="http://schemas.microsoft.com/office/drawing/2014/main" id="{FF58E769-39CE-1943-A0E0-C47D28377DF8}"/>
                </a:ext>
              </a:extLst>
            </p:cNvPr>
            <p:cNvSpPr/>
            <p:nvPr/>
          </p:nvSpPr>
          <p:spPr bwMode="auto">
            <a:xfrm>
              <a:off x="6676554" y="4668735"/>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89" name="Right Arrow 38">
              <a:extLst>
                <a:ext uri="{FF2B5EF4-FFF2-40B4-BE49-F238E27FC236}">
                  <a16:creationId xmlns:a16="http://schemas.microsoft.com/office/drawing/2014/main" id="{B01D65F0-903F-5E40-B793-64744B8EBE3E}"/>
                </a:ext>
              </a:extLst>
            </p:cNvPr>
            <p:cNvSpPr/>
            <p:nvPr/>
          </p:nvSpPr>
          <p:spPr bwMode="auto">
            <a:xfrm>
              <a:off x="8763307" y="4662284"/>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sp>
        <p:nvSpPr>
          <p:cNvPr id="24" name="Rectangle 23">
            <a:extLst>
              <a:ext uri="{FF2B5EF4-FFF2-40B4-BE49-F238E27FC236}">
                <a16:creationId xmlns:a16="http://schemas.microsoft.com/office/drawing/2014/main" id="{F94A8BE4-20FD-4CFD-8B79-24376A082644}"/>
              </a:ext>
            </a:extLst>
          </p:cNvPr>
          <p:cNvSpPr/>
          <p:nvPr/>
        </p:nvSpPr>
        <p:spPr>
          <a:xfrm>
            <a:off x="1875207" y="411552"/>
            <a:ext cx="8338821" cy="615553"/>
          </a:xfrm>
          <a:prstGeom prst="rect">
            <a:avLst/>
          </a:prstGeom>
          <a:noFill/>
        </p:spPr>
        <p:txBody>
          <a:bodyPr wrap="none" lIns="91440" tIns="45720" rIns="91440" bIns="45720">
            <a:noAutofit/>
          </a:bodyPr>
          <a:lstStyle/>
          <a:p>
            <a:pPr algn="ctr">
              <a:spcBef>
                <a:spcPct val="0"/>
              </a:spcBef>
            </a:pPr>
            <a:r>
              <a:rPr lang="en-US" sz="3400">
                <a:latin typeface="+mj-lt"/>
                <a:ea typeface="+mj-ea"/>
                <a:cs typeface="Arial"/>
              </a:rPr>
              <a:t>Please Share Your Feedback in the App</a:t>
            </a:r>
          </a:p>
        </p:txBody>
      </p:sp>
    </p:spTree>
    <p:extLst>
      <p:ext uri="{BB962C8B-B14F-4D97-AF65-F5344CB8AC3E}">
        <p14:creationId xmlns:p14="http://schemas.microsoft.com/office/powerpoint/2010/main" val="1933865395"/>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C5231505-FB8C-4B2F-B220-F89782781886}"/>
              </a:ext>
            </a:extLst>
          </p:cNvPr>
          <p:cNvGrpSpPr/>
          <p:nvPr/>
        </p:nvGrpSpPr>
        <p:grpSpPr>
          <a:xfrm>
            <a:off x="-16394" y="-8965"/>
            <a:ext cx="12223812" cy="6885432"/>
            <a:chOff x="-7429" y="0"/>
            <a:chExt cx="12223812" cy="6885432"/>
          </a:xfrm>
        </p:grpSpPr>
        <p:sp>
          <p:nvSpPr>
            <p:cNvPr id="30" name="shading (lower right)">
              <a:extLst>
                <a:ext uri="{FF2B5EF4-FFF2-40B4-BE49-F238E27FC236}">
                  <a16:creationId xmlns:a16="http://schemas.microsoft.com/office/drawing/2014/main" id="{DEA4C561-B904-4420-A52B-C505297BDB65}"/>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1" name="Group 30">
              <a:extLst>
                <a:ext uri="{FF2B5EF4-FFF2-40B4-BE49-F238E27FC236}">
                  <a16:creationId xmlns:a16="http://schemas.microsoft.com/office/drawing/2014/main" id="{21C67D46-58D9-415B-9C88-17A97362F228}"/>
                </a:ext>
              </a:extLst>
            </p:cNvPr>
            <p:cNvGrpSpPr/>
            <p:nvPr/>
          </p:nvGrpSpPr>
          <p:grpSpPr>
            <a:xfrm>
              <a:off x="0" y="0"/>
              <a:ext cx="12192000" cy="6858000"/>
              <a:chOff x="0" y="0"/>
              <a:chExt cx="12192000" cy="6858000"/>
            </a:xfrm>
          </p:grpSpPr>
          <p:grpSp>
            <p:nvGrpSpPr>
              <p:cNvPr id="33" name="Group 32" hidden="1">
                <a:extLst>
                  <a:ext uri="{FF2B5EF4-FFF2-40B4-BE49-F238E27FC236}">
                    <a16:creationId xmlns:a16="http://schemas.microsoft.com/office/drawing/2014/main" id="{AA7AA36D-55D9-429D-B02C-89F33CA65997}"/>
                  </a:ext>
                </a:extLst>
              </p:cNvPr>
              <p:cNvGrpSpPr/>
              <p:nvPr/>
            </p:nvGrpSpPr>
            <p:grpSpPr>
              <a:xfrm>
                <a:off x="0" y="0"/>
                <a:ext cx="12192000" cy="6858000"/>
                <a:chOff x="0" y="0"/>
                <a:chExt cx="12192000" cy="6858000"/>
              </a:xfrm>
            </p:grpSpPr>
            <p:sp>
              <p:nvSpPr>
                <p:cNvPr id="51" name="Rectangle 50">
                  <a:extLst>
                    <a:ext uri="{FF2B5EF4-FFF2-40B4-BE49-F238E27FC236}">
                      <a16:creationId xmlns:a16="http://schemas.microsoft.com/office/drawing/2014/main" id="{A77EAE4C-1F72-4249-9E5F-73AAC74289A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2" name="Picture 51">
                  <a:extLst>
                    <a:ext uri="{FF2B5EF4-FFF2-40B4-BE49-F238E27FC236}">
                      <a16:creationId xmlns:a16="http://schemas.microsoft.com/office/drawing/2014/main" id="{47FF76B5-9C72-493E-B396-79A23627455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4" name="Group 33">
                <a:extLst>
                  <a:ext uri="{FF2B5EF4-FFF2-40B4-BE49-F238E27FC236}">
                    <a16:creationId xmlns:a16="http://schemas.microsoft.com/office/drawing/2014/main" id="{DA6452FB-200A-4C8D-B627-0C996EA2B191}"/>
                  </a:ext>
                </a:extLst>
              </p:cNvPr>
              <p:cNvGrpSpPr/>
              <p:nvPr/>
            </p:nvGrpSpPr>
            <p:grpSpPr>
              <a:xfrm>
                <a:off x="208303" y="146055"/>
                <a:ext cx="11731071" cy="6595922"/>
                <a:chOff x="208303" y="146055"/>
                <a:chExt cx="11731071" cy="6595922"/>
              </a:xfrm>
            </p:grpSpPr>
            <p:grpSp>
              <p:nvGrpSpPr>
                <p:cNvPr id="35" name="Group 34">
                  <a:extLst>
                    <a:ext uri="{FF2B5EF4-FFF2-40B4-BE49-F238E27FC236}">
                      <a16:creationId xmlns:a16="http://schemas.microsoft.com/office/drawing/2014/main" id="{6193E325-C80B-45BC-AEC9-7E65E31AF6E2}"/>
                    </a:ext>
                  </a:extLst>
                </p:cNvPr>
                <p:cNvGrpSpPr/>
                <p:nvPr/>
              </p:nvGrpSpPr>
              <p:grpSpPr>
                <a:xfrm>
                  <a:off x="11604987" y="146055"/>
                  <a:ext cx="334387" cy="435843"/>
                  <a:chOff x="11604987" y="146055"/>
                  <a:chExt cx="334387" cy="435843"/>
                </a:xfrm>
              </p:grpSpPr>
              <p:grpSp>
                <p:nvGrpSpPr>
                  <p:cNvPr id="43" name="Group 42">
                    <a:extLst>
                      <a:ext uri="{FF2B5EF4-FFF2-40B4-BE49-F238E27FC236}">
                        <a16:creationId xmlns:a16="http://schemas.microsoft.com/office/drawing/2014/main" id="{0F2FE793-8993-40A1-B3CA-66813C1C72A8}"/>
                      </a:ext>
                    </a:extLst>
                  </p:cNvPr>
                  <p:cNvGrpSpPr>
                    <a:grpSpLocks noChangeAspect="1"/>
                  </p:cNvGrpSpPr>
                  <p:nvPr/>
                </p:nvGrpSpPr>
                <p:grpSpPr>
                  <a:xfrm>
                    <a:off x="11770125" y="399018"/>
                    <a:ext cx="169249" cy="182880"/>
                    <a:chOff x="7310041" y="760941"/>
                    <a:chExt cx="1043386" cy="1127422"/>
                  </a:xfrm>
                </p:grpSpPr>
                <p:sp>
                  <p:nvSpPr>
                    <p:cNvPr id="48" name="Freeform 72">
                      <a:extLst>
                        <a:ext uri="{FF2B5EF4-FFF2-40B4-BE49-F238E27FC236}">
                          <a16:creationId xmlns:a16="http://schemas.microsoft.com/office/drawing/2014/main" id="{ED0710DC-6087-45AF-8858-BA928E07BD49}"/>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27523371-9143-48AA-AA5F-3411CF9678C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68EB13C5-5652-4185-B780-41C586E2128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4" name="Group 43">
                    <a:extLst>
                      <a:ext uri="{FF2B5EF4-FFF2-40B4-BE49-F238E27FC236}">
                        <a16:creationId xmlns:a16="http://schemas.microsoft.com/office/drawing/2014/main" id="{BF5D1464-2182-4AB0-B547-27BADDF4A8EC}"/>
                      </a:ext>
                    </a:extLst>
                  </p:cNvPr>
                  <p:cNvGrpSpPr>
                    <a:grpSpLocks noChangeAspect="1"/>
                  </p:cNvGrpSpPr>
                  <p:nvPr/>
                </p:nvGrpSpPr>
                <p:grpSpPr>
                  <a:xfrm>
                    <a:off x="11604987" y="146055"/>
                    <a:ext cx="73152" cy="73152"/>
                    <a:chOff x="7310041" y="760941"/>
                    <a:chExt cx="1043386" cy="1127422"/>
                  </a:xfrm>
                </p:grpSpPr>
                <p:sp>
                  <p:nvSpPr>
                    <p:cNvPr id="45" name="Freeform 69">
                      <a:extLst>
                        <a:ext uri="{FF2B5EF4-FFF2-40B4-BE49-F238E27FC236}">
                          <a16:creationId xmlns:a16="http://schemas.microsoft.com/office/drawing/2014/main" id="{200ECE8F-AE71-488C-BAB9-790B648F2AC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6" name="Rectangle 45">
                      <a:extLst>
                        <a:ext uri="{FF2B5EF4-FFF2-40B4-BE49-F238E27FC236}">
                          <a16:creationId xmlns:a16="http://schemas.microsoft.com/office/drawing/2014/main" id="{E69652F9-69E6-4C21-AB4C-2E5482FD490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7" name="Rectangle 46">
                      <a:extLst>
                        <a:ext uri="{FF2B5EF4-FFF2-40B4-BE49-F238E27FC236}">
                          <a16:creationId xmlns:a16="http://schemas.microsoft.com/office/drawing/2014/main" id="{94CBDCCF-6640-4425-9B0A-7D4B11603C6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6" name="Group 35">
                  <a:extLst>
                    <a:ext uri="{FF2B5EF4-FFF2-40B4-BE49-F238E27FC236}">
                      <a16:creationId xmlns:a16="http://schemas.microsoft.com/office/drawing/2014/main" id="{7B2BAF18-EF5F-4BD0-A481-C999A0BC2A7C}"/>
                    </a:ext>
                  </a:extLst>
                </p:cNvPr>
                <p:cNvGrpSpPr/>
                <p:nvPr/>
              </p:nvGrpSpPr>
              <p:grpSpPr>
                <a:xfrm>
                  <a:off x="208303" y="5787704"/>
                  <a:ext cx="437544" cy="389381"/>
                  <a:chOff x="9178262" y="1315181"/>
                  <a:chExt cx="437544" cy="389381"/>
                </a:xfrm>
              </p:grpSpPr>
              <p:pic>
                <p:nvPicPr>
                  <p:cNvPr id="41" name="Picture 40">
                    <a:extLst>
                      <a:ext uri="{FF2B5EF4-FFF2-40B4-BE49-F238E27FC236}">
                        <a16:creationId xmlns:a16="http://schemas.microsoft.com/office/drawing/2014/main" id="{F4080EC3-9D80-4218-9047-09A900B8CB19}"/>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2" name="Picture 41">
                    <a:extLst>
                      <a:ext uri="{FF2B5EF4-FFF2-40B4-BE49-F238E27FC236}">
                        <a16:creationId xmlns:a16="http://schemas.microsoft.com/office/drawing/2014/main" id="{C75E20D6-28D5-42CE-A873-6C2D275CD5F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37" name="Group 36">
                  <a:extLst>
                    <a:ext uri="{FF2B5EF4-FFF2-40B4-BE49-F238E27FC236}">
                      <a16:creationId xmlns:a16="http://schemas.microsoft.com/office/drawing/2014/main" id="{9DB5D3B4-3DF4-4FC6-A7CF-277F503DCC23}"/>
                    </a:ext>
                  </a:extLst>
                </p:cNvPr>
                <p:cNvGrpSpPr/>
                <p:nvPr/>
              </p:nvGrpSpPr>
              <p:grpSpPr>
                <a:xfrm>
                  <a:off x="250899" y="6421937"/>
                  <a:ext cx="669934" cy="274320"/>
                  <a:chOff x="9445759" y="1430242"/>
                  <a:chExt cx="669934" cy="274320"/>
                </a:xfrm>
              </p:grpSpPr>
              <p:pic>
                <p:nvPicPr>
                  <p:cNvPr id="39" name="Picture 38">
                    <a:extLst>
                      <a:ext uri="{FF2B5EF4-FFF2-40B4-BE49-F238E27FC236}">
                        <a16:creationId xmlns:a16="http://schemas.microsoft.com/office/drawing/2014/main" id="{6690296E-EBCB-4489-ABC5-7861697C148B}"/>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0" name="Picture 39">
                    <a:extLst>
                      <a:ext uri="{FF2B5EF4-FFF2-40B4-BE49-F238E27FC236}">
                        <a16:creationId xmlns:a16="http://schemas.microsoft.com/office/drawing/2014/main" id="{AED869DF-3B08-48FF-BE91-A32FD398751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38" name="Picture 37">
                  <a:extLst>
                    <a:ext uri="{FF2B5EF4-FFF2-40B4-BE49-F238E27FC236}">
                      <a16:creationId xmlns:a16="http://schemas.microsoft.com/office/drawing/2014/main" id="{E644228F-18C2-4DD4-9D37-1A9D4EBAF44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2" name="Picture 31">
              <a:extLst>
                <a:ext uri="{FF2B5EF4-FFF2-40B4-BE49-F238E27FC236}">
                  <a16:creationId xmlns:a16="http://schemas.microsoft.com/office/drawing/2014/main" id="{BFE63DAA-4334-47A4-8A13-6187A968F82C}"/>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SDK Tech Session Guidelines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r>
              <a:rPr lang="en-US"/>
              <a:t>Compass Event Resources</a:t>
            </a:r>
          </a:p>
          <a:p>
            <a:r>
              <a:rPr lang="en-US">
                <a:hlinkClick r:id="rId7"/>
              </a:rPr>
              <a:t>https://compass.esri.com/org/marketing/DevSummit/Pages/Home.aspx</a:t>
            </a:r>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530360440"/>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B1503D07-259D-461D-8119-369C62F71B39}"/>
              </a:ext>
            </a:extLst>
          </p:cNvPr>
          <p:cNvGrpSpPr/>
          <p:nvPr/>
        </p:nvGrpSpPr>
        <p:grpSpPr>
          <a:xfrm>
            <a:off x="-16394" y="-8965"/>
            <a:ext cx="12223812" cy="6885432"/>
            <a:chOff x="-7429" y="0"/>
            <a:chExt cx="12223812" cy="6885432"/>
          </a:xfrm>
        </p:grpSpPr>
        <p:sp>
          <p:nvSpPr>
            <p:cNvPr id="30" name="shading (lower right)">
              <a:extLst>
                <a:ext uri="{FF2B5EF4-FFF2-40B4-BE49-F238E27FC236}">
                  <a16:creationId xmlns:a16="http://schemas.microsoft.com/office/drawing/2014/main" id="{2D7BBB93-0F51-49A8-8AF0-EB908AFA2812}"/>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1" name="Group 30">
              <a:extLst>
                <a:ext uri="{FF2B5EF4-FFF2-40B4-BE49-F238E27FC236}">
                  <a16:creationId xmlns:a16="http://schemas.microsoft.com/office/drawing/2014/main" id="{56B0F341-3251-4582-9E86-A4F4A969E1DA}"/>
                </a:ext>
              </a:extLst>
            </p:cNvPr>
            <p:cNvGrpSpPr/>
            <p:nvPr/>
          </p:nvGrpSpPr>
          <p:grpSpPr>
            <a:xfrm>
              <a:off x="0" y="0"/>
              <a:ext cx="12192000" cy="6858000"/>
              <a:chOff x="0" y="0"/>
              <a:chExt cx="12192000" cy="6858000"/>
            </a:xfrm>
          </p:grpSpPr>
          <p:grpSp>
            <p:nvGrpSpPr>
              <p:cNvPr id="33" name="Group 32" hidden="1">
                <a:extLst>
                  <a:ext uri="{FF2B5EF4-FFF2-40B4-BE49-F238E27FC236}">
                    <a16:creationId xmlns:a16="http://schemas.microsoft.com/office/drawing/2014/main" id="{7F6C8B7D-06E7-4EA4-AD61-BFBBCF548BA1}"/>
                  </a:ext>
                </a:extLst>
              </p:cNvPr>
              <p:cNvGrpSpPr/>
              <p:nvPr/>
            </p:nvGrpSpPr>
            <p:grpSpPr>
              <a:xfrm>
                <a:off x="0" y="0"/>
                <a:ext cx="12192000" cy="6858000"/>
                <a:chOff x="0" y="0"/>
                <a:chExt cx="12192000" cy="6858000"/>
              </a:xfrm>
            </p:grpSpPr>
            <p:sp>
              <p:nvSpPr>
                <p:cNvPr id="51" name="Rectangle 50">
                  <a:extLst>
                    <a:ext uri="{FF2B5EF4-FFF2-40B4-BE49-F238E27FC236}">
                      <a16:creationId xmlns:a16="http://schemas.microsoft.com/office/drawing/2014/main" id="{BBD75FFE-57E1-45EF-9B36-11642F4CE47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2" name="Picture 51">
                  <a:extLst>
                    <a:ext uri="{FF2B5EF4-FFF2-40B4-BE49-F238E27FC236}">
                      <a16:creationId xmlns:a16="http://schemas.microsoft.com/office/drawing/2014/main" id="{9C9CE0D4-B07C-4E2B-86C5-DE80D1AE4141}"/>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4" name="Group 33">
                <a:extLst>
                  <a:ext uri="{FF2B5EF4-FFF2-40B4-BE49-F238E27FC236}">
                    <a16:creationId xmlns:a16="http://schemas.microsoft.com/office/drawing/2014/main" id="{0203C04F-9542-4FC5-A5F6-12DAD0B310DA}"/>
                  </a:ext>
                </a:extLst>
              </p:cNvPr>
              <p:cNvGrpSpPr/>
              <p:nvPr/>
            </p:nvGrpSpPr>
            <p:grpSpPr>
              <a:xfrm>
                <a:off x="208303" y="146055"/>
                <a:ext cx="11731071" cy="6595922"/>
                <a:chOff x="208303" y="146055"/>
                <a:chExt cx="11731071" cy="6595922"/>
              </a:xfrm>
            </p:grpSpPr>
            <p:grpSp>
              <p:nvGrpSpPr>
                <p:cNvPr id="35" name="Group 34">
                  <a:extLst>
                    <a:ext uri="{FF2B5EF4-FFF2-40B4-BE49-F238E27FC236}">
                      <a16:creationId xmlns:a16="http://schemas.microsoft.com/office/drawing/2014/main" id="{0A5F27B2-5EF6-44D3-A0D5-9C9C0A2BD494}"/>
                    </a:ext>
                  </a:extLst>
                </p:cNvPr>
                <p:cNvGrpSpPr/>
                <p:nvPr/>
              </p:nvGrpSpPr>
              <p:grpSpPr>
                <a:xfrm>
                  <a:off x="11604987" y="146055"/>
                  <a:ext cx="334387" cy="435843"/>
                  <a:chOff x="11604987" y="146055"/>
                  <a:chExt cx="334387" cy="435843"/>
                </a:xfrm>
              </p:grpSpPr>
              <p:grpSp>
                <p:nvGrpSpPr>
                  <p:cNvPr id="43" name="Group 42">
                    <a:extLst>
                      <a:ext uri="{FF2B5EF4-FFF2-40B4-BE49-F238E27FC236}">
                        <a16:creationId xmlns:a16="http://schemas.microsoft.com/office/drawing/2014/main" id="{004E7B1D-BA21-419C-BE0C-FD1A260C029D}"/>
                      </a:ext>
                    </a:extLst>
                  </p:cNvPr>
                  <p:cNvGrpSpPr>
                    <a:grpSpLocks noChangeAspect="1"/>
                  </p:cNvGrpSpPr>
                  <p:nvPr/>
                </p:nvGrpSpPr>
                <p:grpSpPr>
                  <a:xfrm>
                    <a:off x="11770125" y="399018"/>
                    <a:ext cx="169249" cy="182880"/>
                    <a:chOff x="7310041" y="760941"/>
                    <a:chExt cx="1043386" cy="1127422"/>
                  </a:xfrm>
                </p:grpSpPr>
                <p:sp>
                  <p:nvSpPr>
                    <p:cNvPr id="48" name="Freeform 72">
                      <a:extLst>
                        <a:ext uri="{FF2B5EF4-FFF2-40B4-BE49-F238E27FC236}">
                          <a16:creationId xmlns:a16="http://schemas.microsoft.com/office/drawing/2014/main" id="{177BA684-503F-4C2A-AFE0-B84D5F4B26F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18D625CA-D544-404D-B303-624746A87EBE}"/>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D21E85E5-3754-4B42-9735-9B3CEF4E112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4" name="Group 43">
                    <a:extLst>
                      <a:ext uri="{FF2B5EF4-FFF2-40B4-BE49-F238E27FC236}">
                        <a16:creationId xmlns:a16="http://schemas.microsoft.com/office/drawing/2014/main" id="{7889A4FA-1ABF-4D2A-9780-D4B1B7B40E24}"/>
                      </a:ext>
                    </a:extLst>
                  </p:cNvPr>
                  <p:cNvGrpSpPr>
                    <a:grpSpLocks noChangeAspect="1"/>
                  </p:cNvGrpSpPr>
                  <p:nvPr/>
                </p:nvGrpSpPr>
                <p:grpSpPr>
                  <a:xfrm>
                    <a:off x="11604987" y="146055"/>
                    <a:ext cx="73152" cy="73152"/>
                    <a:chOff x="7310041" y="760941"/>
                    <a:chExt cx="1043386" cy="1127422"/>
                  </a:xfrm>
                </p:grpSpPr>
                <p:sp>
                  <p:nvSpPr>
                    <p:cNvPr id="45" name="Freeform 69">
                      <a:extLst>
                        <a:ext uri="{FF2B5EF4-FFF2-40B4-BE49-F238E27FC236}">
                          <a16:creationId xmlns:a16="http://schemas.microsoft.com/office/drawing/2014/main" id="{DF106DD1-83FB-4C35-848B-592FBA8113E6}"/>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6" name="Rectangle 45">
                      <a:extLst>
                        <a:ext uri="{FF2B5EF4-FFF2-40B4-BE49-F238E27FC236}">
                          <a16:creationId xmlns:a16="http://schemas.microsoft.com/office/drawing/2014/main" id="{3C3EADAC-C3D8-4A3A-AB7E-E12F6F63B4B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7" name="Rectangle 46">
                      <a:extLst>
                        <a:ext uri="{FF2B5EF4-FFF2-40B4-BE49-F238E27FC236}">
                          <a16:creationId xmlns:a16="http://schemas.microsoft.com/office/drawing/2014/main" id="{E59444D6-9F97-4241-A810-BE59C5E9DAAB}"/>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6" name="Group 35">
                  <a:extLst>
                    <a:ext uri="{FF2B5EF4-FFF2-40B4-BE49-F238E27FC236}">
                      <a16:creationId xmlns:a16="http://schemas.microsoft.com/office/drawing/2014/main" id="{2B687BE3-78FE-472C-B5A7-140720122FFC}"/>
                    </a:ext>
                  </a:extLst>
                </p:cNvPr>
                <p:cNvGrpSpPr/>
                <p:nvPr/>
              </p:nvGrpSpPr>
              <p:grpSpPr>
                <a:xfrm>
                  <a:off x="208303" y="5787704"/>
                  <a:ext cx="437544" cy="389381"/>
                  <a:chOff x="9178262" y="1315181"/>
                  <a:chExt cx="437544" cy="389381"/>
                </a:xfrm>
              </p:grpSpPr>
              <p:pic>
                <p:nvPicPr>
                  <p:cNvPr id="41" name="Picture 40">
                    <a:extLst>
                      <a:ext uri="{FF2B5EF4-FFF2-40B4-BE49-F238E27FC236}">
                        <a16:creationId xmlns:a16="http://schemas.microsoft.com/office/drawing/2014/main" id="{C256FA4D-EC00-4FED-A6F7-CB2DF8B4BC7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2" name="Picture 41">
                    <a:extLst>
                      <a:ext uri="{FF2B5EF4-FFF2-40B4-BE49-F238E27FC236}">
                        <a16:creationId xmlns:a16="http://schemas.microsoft.com/office/drawing/2014/main" id="{4B86EE89-C014-41E1-8D16-4549D1550FB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37" name="Group 36">
                  <a:extLst>
                    <a:ext uri="{FF2B5EF4-FFF2-40B4-BE49-F238E27FC236}">
                      <a16:creationId xmlns:a16="http://schemas.microsoft.com/office/drawing/2014/main" id="{796AD51B-2203-4084-98BC-88C37474C731}"/>
                    </a:ext>
                  </a:extLst>
                </p:cNvPr>
                <p:cNvGrpSpPr/>
                <p:nvPr/>
              </p:nvGrpSpPr>
              <p:grpSpPr>
                <a:xfrm>
                  <a:off x="250899" y="6421937"/>
                  <a:ext cx="669934" cy="274320"/>
                  <a:chOff x="9445759" y="1430242"/>
                  <a:chExt cx="669934" cy="274320"/>
                </a:xfrm>
              </p:grpSpPr>
              <p:pic>
                <p:nvPicPr>
                  <p:cNvPr id="39" name="Picture 38">
                    <a:extLst>
                      <a:ext uri="{FF2B5EF4-FFF2-40B4-BE49-F238E27FC236}">
                        <a16:creationId xmlns:a16="http://schemas.microsoft.com/office/drawing/2014/main" id="{5D3D1B3C-A452-46BE-BB1D-2592E8A1FFA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0" name="Picture 39">
                    <a:extLst>
                      <a:ext uri="{FF2B5EF4-FFF2-40B4-BE49-F238E27FC236}">
                        <a16:creationId xmlns:a16="http://schemas.microsoft.com/office/drawing/2014/main" id="{F398F838-23F4-47FF-A90B-F2502E41B0C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38" name="Picture 37">
                  <a:extLst>
                    <a:ext uri="{FF2B5EF4-FFF2-40B4-BE49-F238E27FC236}">
                      <a16:creationId xmlns:a16="http://schemas.microsoft.com/office/drawing/2014/main" id="{8CEFBC5F-CD3E-49AF-8597-2B88DC6C625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2" name="Picture 31">
              <a:extLst>
                <a:ext uri="{FF2B5EF4-FFF2-40B4-BE49-F238E27FC236}">
                  <a16:creationId xmlns:a16="http://schemas.microsoft.com/office/drawing/2014/main" id="{4FB590F5-B8CE-4EAE-AC18-67396DF66F61}"/>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SDK Tech Session Guidelines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r>
              <a:rPr lang="en-US"/>
              <a:t>Use the 2020 Dev Summit Template</a:t>
            </a:r>
          </a:p>
          <a:p>
            <a:r>
              <a:rPr lang="en-US">
                <a:hlinkClick r:id="rId7" action="ppaction://hlinkpres?slideindex=1&amp;slidetitle="/>
              </a:rPr>
              <a:t>\\sdkgallery\sdkgallery1\DevSummit\2020\PalmSprings\TechSessions\g456808-dev-summit-2020-ppt-template.pptx</a:t>
            </a:r>
            <a:endParaRPr lang="en-US"/>
          </a:p>
          <a:p>
            <a:pPr marL="0" indent="0">
              <a:buNone/>
            </a:pPr>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822042984"/>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BCEF3DAC-E901-42CA-9174-ECCF9CC62FA7}"/>
              </a:ext>
            </a:extLst>
          </p:cNvPr>
          <p:cNvGrpSpPr/>
          <p:nvPr/>
        </p:nvGrpSpPr>
        <p:grpSpPr>
          <a:xfrm>
            <a:off x="-16394" y="-8965"/>
            <a:ext cx="12223812" cy="6885432"/>
            <a:chOff x="-7429" y="0"/>
            <a:chExt cx="12223812" cy="6885432"/>
          </a:xfrm>
        </p:grpSpPr>
        <p:sp>
          <p:nvSpPr>
            <p:cNvPr id="30" name="shading (lower right)">
              <a:extLst>
                <a:ext uri="{FF2B5EF4-FFF2-40B4-BE49-F238E27FC236}">
                  <a16:creationId xmlns:a16="http://schemas.microsoft.com/office/drawing/2014/main" id="{2EA390D5-B9E3-40E3-86CD-1507B60F0624}"/>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1" name="Group 30">
              <a:extLst>
                <a:ext uri="{FF2B5EF4-FFF2-40B4-BE49-F238E27FC236}">
                  <a16:creationId xmlns:a16="http://schemas.microsoft.com/office/drawing/2014/main" id="{D81796FE-D004-4EC0-9962-CEFE796889DE}"/>
                </a:ext>
              </a:extLst>
            </p:cNvPr>
            <p:cNvGrpSpPr/>
            <p:nvPr/>
          </p:nvGrpSpPr>
          <p:grpSpPr>
            <a:xfrm>
              <a:off x="0" y="0"/>
              <a:ext cx="12192000" cy="6858000"/>
              <a:chOff x="0" y="0"/>
              <a:chExt cx="12192000" cy="6858000"/>
            </a:xfrm>
          </p:grpSpPr>
          <p:grpSp>
            <p:nvGrpSpPr>
              <p:cNvPr id="33" name="Group 32" hidden="1">
                <a:extLst>
                  <a:ext uri="{FF2B5EF4-FFF2-40B4-BE49-F238E27FC236}">
                    <a16:creationId xmlns:a16="http://schemas.microsoft.com/office/drawing/2014/main" id="{8FAB8614-AFA2-4B6D-8492-25D350478D34}"/>
                  </a:ext>
                </a:extLst>
              </p:cNvPr>
              <p:cNvGrpSpPr/>
              <p:nvPr/>
            </p:nvGrpSpPr>
            <p:grpSpPr>
              <a:xfrm>
                <a:off x="0" y="0"/>
                <a:ext cx="12192000" cy="6858000"/>
                <a:chOff x="0" y="0"/>
                <a:chExt cx="12192000" cy="6858000"/>
              </a:xfrm>
            </p:grpSpPr>
            <p:sp>
              <p:nvSpPr>
                <p:cNvPr id="51" name="Rectangle 50">
                  <a:extLst>
                    <a:ext uri="{FF2B5EF4-FFF2-40B4-BE49-F238E27FC236}">
                      <a16:creationId xmlns:a16="http://schemas.microsoft.com/office/drawing/2014/main" id="{E700F7A7-0BE7-485B-BA7E-F7B007ACC490}"/>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2" name="Picture 51">
                  <a:extLst>
                    <a:ext uri="{FF2B5EF4-FFF2-40B4-BE49-F238E27FC236}">
                      <a16:creationId xmlns:a16="http://schemas.microsoft.com/office/drawing/2014/main" id="{23E3444E-E479-4ACF-8D77-0DBD43CC15DE}"/>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4" name="Group 33">
                <a:extLst>
                  <a:ext uri="{FF2B5EF4-FFF2-40B4-BE49-F238E27FC236}">
                    <a16:creationId xmlns:a16="http://schemas.microsoft.com/office/drawing/2014/main" id="{04AEFA5F-4C88-4A7B-B689-1DE7BC6BD9F6}"/>
                  </a:ext>
                </a:extLst>
              </p:cNvPr>
              <p:cNvGrpSpPr/>
              <p:nvPr/>
            </p:nvGrpSpPr>
            <p:grpSpPr>
              <a:xfrm>
                <a:off x="208303" y="146055"/>
                <a:ext cx="11731071" cy="6595922"/>
                <a:chOff x="208303" y="146055"/>
                <a:chExt cx="11731071" cy="6595922"/>
              </a:xfrm>
            </p:grpSpPr>
            <p:grpSp>
              <p:nvGrpSpPr>
                <p:cNvPr id="35" name="Group 34">
                  <a:extLst>
                    <a:ext uri="{FF2B5EF4-FFF2-40B4-BE49-F238E27FC236}">
                      <a16:creationId xmlns:a16="http://schemas.microsoft.com/office/drawing/2014/main" id="{582F62AB-07AC-40F7-9AD4-D4802776010B}"/>
                    </a:ext>
                  </a:extLst>
                </p:cNvPr>
                <p:cNvGrpSpPr/>
                <p:nvPr/>
              </p:nvGrpSpPr>
              <p:grpSpPr>
                <a:xfrm>
                  <a:off x="11604987" y="146055"/>
                  <a:ext cx="334387" cy="435843"/>
                  <a:chOff x="11604987" y="146055"/>
                  <a:chExt cx="334387" cy="435843"/>
                </a:xfrm>
              </p:grpSpPr>
              <p:grpSp>
                <p:nvGrpSpPr>
                  <p:cNvPr id="43" name="Group 42">
                    <a:extLst>
                      <a:ext uri="{FF2B5EF4-FFF2-40B4-BE49-F238E27FC236}">
                        <a16:creationId xmlns:a16="http://schemas.microsoft.com/office/drawing/2014/main" id="{D811215A-8E60-4C91-9ADE-F13A55EDB130}"/>
                      </a:ext>
                    </a:extLst>
                  </p:cNvPr>
                  <p:cNvGrpSpPr>
                    <a:grpSpLocks noChangeAspect="1"/>
                  </p:cNvGrpSpPr>
                  <p:nvPr/>
                </p:nvGrpSpPr>
                <p:grpSpPr>
                  <a:xfrm>
                    <a:off x="11770125" y="399018"/>
                    <a:ext cx="169249" cy="182880"/>
                    <a:chOff x="7310041" y="760941"/>
                    <a:chExt cx="1043386" cy="1127422"/>
                  </a:xfrm>
                </p:grpSpPr>
                <p:sp>
                  <p:nvSpPr>
                    <p:cNvPr id="48" name="Freeform 72">
                      <a:extLst>
                        <a:ext uri="{FF2B5EF4-FFF2-40B4-BE49-F238E27FC236}">
                          <a16:creationId xmlns:a16="http://schemas.microsoft.com/office/drawing/2014/main" id="{CB41B169-3D8F-4749-BD7E-686C319E6FAD}"/>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3D454CDD-CD03-4897-8E3A-1F66603B116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20235912-3DF5-4F34-9D7A-0A2BB30BC8B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4" name="Group 43">
                    <a:extLst>
                      <a:ext uri="{FF2B5EF4-FFF2-40B4-BE49-F238E27FC236}">
                        <a16:creationId xmlns:a16="http://schemas.microsoft.com/office/drawing/2014/main" id="{A4CF1FA5-0776-4E1B-9BF6-588A9793B36A}"/>
                      </a:ext>
                    </a:extLst>
                  </p:cNvPr>
                  <p:cNvGrpSpPr>
                    <a:grpSpLocks noChangeAspect="1"/>
                  </p:cNvGrpSpPr>
                  <p:nvPr/>
                </p:nvGrpSpPr>
                <p:grpSpPr>
                  <a:xfrm>
                    <a:off x="11604987" y="146055"/>
                    <a:ext cx="73152" cy="73152"/>
                    <a:chOff x="7310041" y="760941"/>
                    <a:chExt cx="1043386" cy="1127422"/>
                  </a:xfrm>
                </p:grpSpPr>
                <p:sp>
                  <p:nvSpPr>
                    <p:cNvPr id="45" name="Freeform 69">
                      <a:extLst>
                        <a:ext uri="{FF2B5EF4-FFF2-40B4-BE49-F238E27FC236}">
                          <a16:creationId xmlns:a16="http://schemas.microsoft.com/office/drawing/2014/main" id="{775166CB-CD6A-48DC-8214-17492979E79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6" name="Rectangle 45">
                      <a:extLst>
                        <a:ext uri="{FF2B5EF4-FFF2-40B4-BE49-F238E27FC236}">
                          <a16:creationId xmlns:a16="http://schemas.microsoft.com/office/drawing/2014/main" id="{E17CB95B-8248-4E0C-BE15-E6865CBCA7C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7" name="Rectangle 46">
                      <a:extLst>
                        <a:ext uri="{FF2B5EF4-FFF2-40B4-BE49-F238E27FC236}">
                          <a16:creationId xmlns:a16="http://schemas.microsoft.com/office/drawing/2014/main" id="{2FA39BA4-A799-4A7D-85DB-72EE3A91B11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6" name="Group 35">
                  <a:extLst>
                    <a:ext uri="{FF2B5EF4-FFF2-40B4-BE49-F238E27FC236}">
                      <a16:creationId xmlns:a16="http://schemas.microsoft.com/office/drawing/2014/main" id="{404A3AA4-FA65-46F7-8E16-261CA38DE489}"/>
                    </a:ext>
                  </a:extLst>
                </p:cNvPr>
                <p:cNvGrpSpPr/>
                <p:nvPr/>
              </p:nvGrpSpPr>
              <p:grpSpPr>
                <a:xfrm>
                  <a:off x="208303" y="5787704"/>
                  <a:ext cx="437544" cy="389381"/>
                  <a:chOff x="9178262" y="1315181"/>
                  <a:chExt cx="437544" cy="389381"/>
                </a:xfrm>
              </p:grpSpPr>
              <p:pic>
                <p:nvPicPr>
                  <p:cNvPr id="41" name="Picture 40">
                    <a:extLst>
                      <a:ext uri="{FF2B5EF4-FFF2-40B4-BE49-F238E27FC236}">
                        <a16:creationId xmlns:a16="http://schemas.microsoft.com/office/drawing/2014/main" id="{8191D9A0-FC15-4067-84EA-9D4AA3D84D4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2" name="Picture 41">
                    <a:extLst>
                      <a:ext uri="{FF2B5EF4-FFF2-40B4-BE49-F238E27FC236}">
                        <a16:creationId xmlns:a16="http://schemas.microsoft.com/office/drawing/2014/main" id="{F7FB71E5-CEBB-432B-8588-A80D08C2FCB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37" name="Group 36">
                  <a:extLst>
                    <a:ext uri="{FF2B5EF4-FFF2-40B4-BE49-F238E27FC236}">
                      <a16:creationId xmlns:a16="http://schemas.microsoft.com/office/drawing/2014/main" id="{41D1BB65-0297-4660-B8CE-E1A63438F28D}"/>
                    </a:ext>
                  </a:extLst>
                </p:cNvPr>
                <p:cNvGrpSpPr/>
                <p:nvPr/>
              </p:nvGrpSpPr>
              <p:grpSpPr>
                <a:xfrm>
                  <a:off x="250899" y="6421937"/>
                  <a:ext cx="669934" cy="274320"/>
                  <a:chOff x="9445759" y="1430242"/>
                  <a:chExt cx="669934" cy="274320"/>
                </a:xfrm>
              </p:grpSpPr>
              <p:pic>
                <p:nvPicPr>
                  <p:cNvPr id="39" name="Picture 38">
                    <a:extLst>
                      <a:ext uri="{FF2B5EF4-FFF2-40B4-BE49-F238E27FC236}">
                        <a16:creationId xmlns:a16="http://schemas.microsoft.com/office/drawing/2014/main" id="{85CCA3B2-E6A2-4704-B172-7B58102DE8D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0" name="Picture 39">
                    <a:extLst>
                      <a:ext uri="{FF2B5EF4-FFF2-40B4-BE49-F238E27FC236}">
                        <a16:creationId xmlns:a16="http://schemas.microsoft.com/office/drawing/2014/main" id="{57AB282F-03B5-490C-A0CB-5D438F09C00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38" name="Picture 37">
                  <a:extLst>
                    <a:ext uri="{FF2B5EF4-FFF2-40B4-BE49-F238E27FC236}">
                      <a16:creationId xmlns:a16="http://schemas.microsoft.com/office/drawing/2014/main" id="{ED5A5E16-799D-486E-B569-5C5F07C33C7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2" name="Picture 31">
              <a:extLst>
                <a:ext uri="{FF2B5EF4-FFF2-40B4-BE49-F238E27FC236}">
                  <a16:creationId xmlns:a16="http://schemas.microsoft.com/office/drawing/2014/main" id="{B922D9DB-5046-4310-A84C-5738157E168D}"/>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SDK Tech Session Guidelines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r>
              <a:rPr lang="en-US"/>
              <a:t>Please make sure your title includes the prefix:</a:t>
            </a:r>
          </a:p>
          <a:p>
            <a:r>
              <a:rPr lang="en-US"/>
              <a:t>ArcGIS Pro SDK for .NET &lt;Your title here&gt;</a:t>
            </a:r>
          </a:p>
          <a:p>
            <a:pPr marL="0" indent="0">
              <a:buNone/>
            </a:pPr>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99335850"/>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AC2368F5-084E-4F21-91D4-3C26CB3DBBDD}"/>
              </a:ext>
            </a:extLst>
          </p:cNvPr>
          <p:cNvGrpSpPr/>
          <p:nvPr/>
        </p:nvGrpSpPr>
        <p:grpSpPr>
          <a:xfrm>
            <a:off x="-16394" y="-8965"/>
            <a:ext cx="12223812" cy="6885432"/>
            <a:chOff x="-7429" y="0"/>
            <a:chExt cx="12223812" cy="6885432"/>
          </a:xfrm>
        </p:grpSpPr>
        <p:sp>
          <p:nvSpPr>
            <p:cNvPr id="30" name="shading (lower right)">
              <a:extLst>
                <a:ext uri="{FF2B5EF4-FFF2-40B4-BE49-F238E27FC236}">
                  <a16:creationId xmlns:a16="http://schemas.microsoft.com/office/drawing/2014/main" id="{E323A784-C874-403A-829C-D6812061FAE8}"/>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1" name="Group 30">
              <a:extLst>
                <a:ext uri="{FF2B5EF4-FFF2-40B4-BE49-F238E27FC236}">
                  <a16:creationId xmlns:a16="http://schemas.microsoft.com/office/drawing/2014/main" id="{629AEC6A-754A-498C-A479-4C5EEB45C2B1}"/>
                </a:ext>
              </a:extLst>
            </p:cNvPr>
            <p:cNvGrpSpPr/>
            <p:nvPr/>
          </p:nvGrpSpPr>
          <p:grpSpPr>
            <a:xfrm>
              <a:off x="0" y="0"/>
              <a:ext cx="12192000" cy="6858000"/>
              <a:chOff x="0" y="0"/>
              <a:chExt cx="12192000" cy="6858000"/>
            </a:xfrm>
          </p:grpSpPr>
          <p:grpSp>
            <p:nvGrpSpPr>
              <p:cNvPr id="33" name="Group 32" hidden="1">
                <a:extLst>
                  <a:ext uri="{FF2B5EF4-FFF2-40B4-BE49-F238E27FC236}">
                    <a16:creationId xmlns:a16="http://schemas.microsoft.com/office/drawing/2014/main" id="{4278AFB6-38C4-4558-BE1A-155251F7DD54}"/>
                  </a:ext>
                </a:extLst>
              </p:cNvPr>
              <p:cNvGrpSpPr/>
              <p:nvPr/>
            </p:nvGrpSpPr>
            <p:grpSpPr>
              <a:xfrm>
                <a:off x="0" y="0"/>
                <a:ext cx="12192000" cy="6858000"/>
                <a:chOff x="0" y="0"/>
                <a:chExt cx="12192000" cy="6858000"/>
              </a:xfrm>
            </p:grpSpPr>
            <p:sp>
              <p:nvSpPr>
                <p:cNvPr id="51" name="Rectangle 50">
                  <a:extLst>
                    <a:ext uri="{FF2B5EF4-FFF2-40B4-BE49-F238E27FC236}">
                      <a16:creationId xmlns:a16="http://schemas.microsoft.com/office/drawing/2014/main" id="{79BEDE4C-91F9-4981-80FB-3F60B0114367}"/>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2" name="Picture 51">
                  <a:extLst>
                    <a:ext uri="{FF2B5EF4-FFF2-40B4-BE49-F238E27FC236}">
                      <a16:creationId xmlns:a16="http://schemas.microsoft.com/office/drawing/2014/main" id="{AC1EA413-7528-4282-B555-74AE9BD9D23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4" name="Group 33">
                <a:extLst>
                  <a:ext uri="{FF2B5EF4-FFF2-40B4-BE49-F238E27FC236}">
                    <a16:creationId xmlns:a16="http://schemas.microsoft.com/office/drawing/2014/main" id="{9AA72F14-2F8B-4869-B0B7-19EDAEFF6932}"/>
                  </a:ext>
                </a:extLst>
              </p:cNvPr>
              <p:cNvGrpSpPr/>
              <p:nvPr/>
            </p:nvGrpSpPr>
            <p:grpSpPr>
              <a:xfrm>
                <a:off x="208303" y="146055"/>
                <a:ext cx="11731071" cy="6595922"/>
                <a:chOff x="208303" y="146055"/>
                <a:chExt cx="11731071" cy="6595922"/>
              </a:xfrm>
            </p:grpSpPr>
            <p:grpSp>
              <p:nvGrpSpPr>
                <p:cNvPr id="35" name="Group 34">
                  <a:extLst>
                    <a:ext uri="{FF2B5EF4-FFF2-40B4-BE49-F238E27FC236}">
                      <a16:creationId xmlns:a16="http://schemas.microsoft.com/office/drawing/2014/main" id="{F2EC3E3E-92D3-4E4B-855D-CA146D204881}"/>
                    </a:ext>
                  </a:extLst>
                </p:cNvPr>
                <p:cNvGrpSpPr/>
                <p:nvPr/>
              </p:nvGrpSpPr>
              <p:grpSpPr>
                <a:xfrm>
                  <a:off x="11604987" y="146055"/>
                  <a:ext cx="334387" cy="435843"/>
                  <a:chOff x="11604987" y="146055"/>
                  <a:chExt cx="334387" cy="435843"/>
                </a:xfrm>
              </p:grpSpPr>
              <p:grpSp>
                <p:nvGrpSpPr>
                  <p:cNvPr id="43" name="Group 42">
                    <a:extLst>
                      <a:ext uri="{FF2B5EF4-FFF2-40B4-BE49-F238E27FC236}">
                        <a16:creationId xmlns:a16="http://schemas.microsoft.com/office/drawing/2014/main" id="{50672B5E-5F59-4743-A2FE-38E274EB685C}"/>
                      </a:ext>
                    </a:extLst>
                  </p:cNvPr>
                  <p:cNvGrpSpPr>
                    <a:grpSpLocks noChangeAspect="1"/>
                  </p:cNvGrpSpPr>
                  <p:nvPr/>
                </p:nvGrpSpPr>
                <p:grpSpPr>
                  <a:xfrm>
                    <a:off x="11770125" y="399018"/>
                    <a:ext cx="169249" cy="182880"/>
                    <a:chOff x="7310041" y="760941"/>
                    <a:chExt cx="1043386" cy="1127422"/>
                  </a:xfrm>
                </p:grpSpPr>
                <p:sp>
                  <p:nvSpPr>
                    <p:cNvPr id="48" name="Freeform 72">
                      <a:extLst>
                        <a:ext uri="{FF2B5EF4-FFF2-40B4-BE49-F238E27FC236}">
                          <a16:creationId xmlns:a16="http://schemas.microsoft.com/office/drawing/2014/main" id="{EDF8BF27-5215-4051-8158-2A8463A9A74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B2F28E7B-E631-437C-8033-B9F2AB8AE1F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095219E6-0F43-4518-BD2D-5DDAE3C30CE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4" name="Group 43">
                    <a:extLst>
                      <a:ext uri="{FF2B5EF4-FFF2-40B4-BE49-F238E27FC236}">
                        <a16:creationId xmlns:a16="http://schemas.microsoft.com/office/drawing/2014/main" id="{3948B92C-3B0F-40D7-B4C4-F1825EF54256}"/>
                      </a:ext>
                    </a:extLst>
                  </p:cNvPr>
                  <p:cNvGrpSpPr>
                    <a:grpSpLocks noChangeAspect="1"/>
                  </p:cNvGrpSpPr>
                  <p:nvPr/>
                </p:nvGrpSpPr>
                <p:grpSpPr>
                  <a:xfrm>
                    <a:off x="11604987" y="146055"/>
                    <a:ext cx="73152" cy="73152"/>
                    <a:chOff x="7310041" y="760941"/>
                    <a:chExt cx="1043386" cy="1127422"/>
                  </a:xfrm>
                </p:grpSpPr>
                <p:sp>
                  <p:nvSpPr>
                    <p:cNvPr id="45" name="Freeform 69">
                      <a:extLst>
                        <a:ext uri="{FF2B5EF4-FFF2-40B4-BE49-F238E27FC236}">
                          <a16:creationId xmlns:a16="http://schemas.microsoft.com/office/drawing/2014/main" id="{41880C52-CF22-4008-BC49-26284A44D6F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6" name="Rectangle 45">
                      <a:extLst>
                        <a:ext uri="{FF2B5EF4-FFF2-40B4-BE49-F238E27FC236}">
                          <a16:creationId xmlns:a16="http://schemas.microsoft.com/office/drawing/2014/main" id="{6E8F93F6-E94F-4795-A638-06BBF2FCA14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7" name="Rectangle 46">
                      <a:extLst>
                        <a:ext uri="{FF2B5EF4-FFF2-40B4-BE49-F238E27FC236}">
                          <a16:creationId xmlns:a16="http://schemas.microsoft.com/office/drawing/2014/main" id="{8C309B93-B95A-431E-A421-F97A2430768B}"/>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6" name="Group 35">
                  <a:extLst>
                    <a:ext uri="{FF2B5EF4-FFF2-40B4-BE49-F238E27FC236}">
                      <a16:creationId xmlns:a16="http://schemas.microsoft.com/office/drawing/2014/main" id="{06FE312E-F21F-4CDD-9021-C3DD412A06F6}"/>
                    </a:ext>
                  </a:extLst>
                </p:cNvPr>
                <p:cNvGrpSpPr/>
                <p:nvPr/>
              </p:nvGrpSpPr>
              <p:grpSpPr>
                <a:xfrm>
                  <a:off x="208303" y="5787704"/>
                  <a:ext cx="437544" cy="389381"/>
                  <a:chOff x="9178262" y="1315181"/>
                  <a:chExt cx="437544" cy="389381"/>
                </a:xfrm>
              </p:grpSpPr>
              <p:pic>
                <p:nvPicPr>
                  <p:cNvPr id="41" name="Picture 40">
                    <a:extLst>
                      <a:ext uri="{FF2B5EF4-FFF2-40B4-BE49-F238E27FC236}">
                        <a16:creationId xmlns:a16="http://schemas.microsoft.com/office/drawing/2014/main" id="{134A7A00-E381-43FE-B7B9-9C74834CCDC9}"/>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2" name="Picture 41">
                    <a:extLst>
                      <a:ext uri="{FF2B5EF4-FFF2-40B4-BE49-F238E27FC236}">
                        <a16:creationId xmlns:a16="http://schemas.microsoft.com/office/drawing/2014/main" id="{4ABE085B-A96D-4391-87F5-9CFCAB91BA0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37" name="Group 36">
                  <a:extLst>
                    <a:ext uri="{FF2B5EF4-FFF2-40B4-BE49-F238E27FC236}">
                      <a16:creationId xmlns:a16="http://schemas.microsoft.com/office/drawing/2014/main" id="{EF34BCFE-0314-482F-A1E3-C0DB6DD4CD98}"/>
                    </a:ext>
                  </a:extLst>
                </p:cNvPr>
                <p:cNvGrpSpPr/>
                <p:nvPr/>
              </p:nvGrpSpPr>
              <p:grpSpPr>
                <a:xfrm>
                  <a:off x="250899" y="6421937"/>
                  <a:ext cx="669934" cy="274320"/>
                  <a:chOff x="9445759" y="1430242"/>
                  <a:chExt cx="669934" cy="274320"/>
                </a:xfrm>
              </p:grpSpPr>
              <p:pic>
                <p:nvPicPr>
                  <p:cNvPr id="39" name="Picture 38">
                    <a:extLst>
                      <a:ext uri="{FF2B5EF4-FFF2-40B4-BE49-F238E27FC236}">
                        <a16:creationId xmlns:a16="http://schemas.microsoft.com/office/drawing/2014/main" id="{E38E903D-EAFD-408F-BD95-0EFBDCF950D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0" name="Picture 39">
                    <a:extLst>
                      <a:ext uri="{FF2B5EF4-FFF2-40B4-BE49-F238E27FC236}">
                        <a16:creationId xmlns:a16="http://schemas.microsoft.com/office/drawing/2014/main" id="{56DC163A-8E02-46AC-9B7B-148E46DBFD1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38" name="Picture 37">
                  <a:extLst>
                    <a:ext uri="{FF2B5EF4-FFF2-40B4-BE49-F238E27FC236}">
                      <a16:creationId xmlns:a16="http://schemas.microsoft.com/office/drawing/2014/main" id="{9DD7647D-0CA7-4DAA-8101-9D2C8AFD6C7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2" name="Picture 31">
              <a:extLst>
                <a:ext uri="{FF2B5EF4-FFF2-40B4-BE49-F238E27FC236}">
                  <a16:creationId xmlns:a16="http://schemas.microsoft.com/office/drawing/2014/main" id="{FED6C910-78BD-4157-ACAF-FDF3721AF123}"/>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SDK Tech Session Guidelines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417320"/>
            <a:ext cx="10369296" cy="3840480"/>
          </a:xfrm>
        </p:spPr>
        <p:txBody>
          <a:bodyPr/>
          <a:lstStyle/>
          <a:p>
            <a:r>
              <a:rPr lang="en-US"/>
              <a:t>Add the two session agenda/schedule slides to the end of your presentations.</a:t>
            </a:r>
          </a:p>
          <a:p>
            <a:pPr lvl="1"/>
            <a:r>
              <a:rPr lang="en-US"/>
              <a:t>They are included at the end of this ppt and are also available on </a:t>
            </a:r>
            <a:r>
              <a:rPr lang="en-US" err="1"/>
              <a:t>sdkgallery</a:t>
            </a:r>
            <a:endParaRPr lang="en-US"/>
          </a:p>
          <a:p>
            <a:r>
              <a:rPr lang="en-US">
                <a:hlinkClick r:id="rId7" action="ppaction://hlinkpres?slideindex=1&amp;slidetitle="/>
              </a:rPr>
              <a:t>\\sdkgallery\sdkgallery1\DevSummit\2020\PalmSprings\TechSessions\ArcGIS Pro SDK Track Slides - Dev Summit PS 2020 - Feb-24-2020.pptx</a:t>
            </a:r>
            <a:endParaRPr lang="en-US"/>
          </a:p>
          <a:p>
            <a:endParaRPr lang="en-US"/>
          </a:p>
          <a:p>
            <a:r>
              <a:rPr lang="en-US"/>
              <a:t>Or find them in:</a:t>
            </a:r>
          </a:p>
          <a:p>
            <a:r>
              <a:rPr lang="en-US">
                <a:hlinkClick r:id="rId7" action="ppaction://hlinkpres?slideindex=1&amp;slidetitle="/>
              </a:rPr>
              <a:t>\\sdkgallery\sdkgallery1\DevSummit\2020\PalmSprings\TechSessions\ClosingSlides-2020-PS.pptx</a:t>
            </a:r>
            <a:endParaRPr lang="en-US"/>
          </a:p>
          <a:p>
            <a:endParaRPr lang="en-US"/>
          </a:p>
          <a:p>
            <a:pPr marL="0" indent="0">
              <a:buNone/>
            </a:pPr>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032120995"/>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6B119C5A-17C8-4D6A-A76D-F19EE9582AF8}"/>
              </a:ext>
            </a:extLst>
          </p:cNvPr>
          <p:cNvGrpSpPr/>
          <p:nvPr/>
        </p:nvGrpSpPr>
        <p:grpSpPr>
          <a:xfrm>
            <a:off x="-16394" y="-8965"/>
            <a:ext cx="12223812" cy="6885432"/>
            <a:chOff x="-7429" y="0"/>
            <a:chExt cx="12223812" cy="6885432"/>
          </a:xfrm>
        </p:grpSpPr>
        <p:sp>
          <p:nvSpPr>
            <p:cNvPr id="59" name="shading (lower right)">
              <a:extLst>
                <a:ext uri="{FF2B5EF4-FFF2-40B4-BE49-F238E27FC236}">
                  <a16:creationId xmlns:a16="http://schemas.microsoft.com/office/drawing/2014/main" id="{079A28AF-23EC-4974-B0C7-E1ADCD7C7A0F}"/>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60" name="Group 59">
              <a:extLst>
                <a:ext uri="{FF2B5EF4-FFF2-40B4-BE49-F238E27FC236}">
                  <a16:creationId xmlns:a16="http://schemas.microsoft.com/office/drawing/2014/main" id="{F74135ED-54AB-43A4-9EB7-199366A8C819}"/>
                </a:ext>
              </a:extLst>
            </p:cNvPr>
            <p:cNvGrpSpPr/>
            <p:nvPr/>
          </p:nvGrpSpPr>
          <p:grpSpPr>
            <a:xfrm>
              <a:off x="0" y="0"/>
              <a:ext cx="12192000" cy="6858000"/>
              <a:chOff x="0" y="0"/>
              <a:chExt cx="12192000" cy="6858000"/>
            </a:xfrm>
          </p:grpSpPr>
          <p:grpSp>
            <p:nvGrpSpPr>
              <p:cNvPr id="62" name="Group 61" hidden="1">
                <a:extLst>
                  <a:ext uri="{FF2B5EF4-FFF2-40B4-BE49-F238E27FC236}">
                    <a16:creationId xmlns:a16="http://schemas.microsoft.com/office/drawing/2014/main" id="{BF8E99F2-C370-45AC-B30F-B48644E8E9B6}"/>
                  </a:ext>
                </a:extLst>
              </p:cNvPr>
              <p:cNvGrpSpPr/>
              <p:nvPr/>
            </p:nvGrpSpPr>
            <p:grpSpPr>
              <a:xfrm>
                <a:off x="0" y="0"/>
                <a:ext cx="12192000" cy="6858000"/>
                <a:chOff x="0" y="0"/>
                <a:chExt cx="12192000" cy="6858000"/>
              </a:xfrm>
            </p:grpSpPr>
            <p:sp>
              <p:nvSpPr>
                <p:cNvPr id="80" name="Rectangle 79">
                  <a:extLst>
                    <a:ext uri="{FF2B5EF4-FFF2-40B4-BE49-F238E27FC236}">
                      <a16:creationId xmlns:a16="http://schemas.microsoft.com/office/drawing/2014/main" id="{6C831F3D-F3EF-49A2-84A3-C0A30321F417}"/>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1" name="Picture 80">
                  <a:extLst>
                    <a:ext uri="{FF2B5EF4-FFF2-40B4-BE49-F238E27FC236}">
                      <a16:creationId xmlns:a16="http://schemas.microsoft.com/office/drawing/2014/main" id="{03682AB9-0B0D-4397-A827-63BA3789583A}"/>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63" name="Group 62">
                <a:extLst>
                  <a:ext uri="{FF2B5EF4-FFF2-40B4-BE49-F238E27FC236}">
                    <a16:creationId xmlns:a16="http://schemas.microsoft.com/office/drawing/2014/main" id="{154AC1E2-18DC-422D-BA4F-3FD904F7DA34}"/>
                  </a:ext>
                </a:extLst>
              </p:cNvPr>
              <p:cNvGrpSpPr/>
              <p:nvPr/>
            </p:nvGrpSpPr>
            <p:grpSpPr>
              <a:xfrm>
                <a:off x="208303" y="146055"/>
                <a:ext cx="11731071" cy="6595922"/>
                <a:chOff x="208303" y="146055"/>
                <a:chExt cx="11731071" cy="6595922"/>
              </a:xfrm>
            </p:grpSpPr>
            <p:grpSp>
              <p:nvGrpSpPr>
                <p:cNvPr id="64" name="Group 63">
                  <a:extLst>
                    <a:ext uri="{FF2B5EF4-FFF2-40B4-BE49-F238E27FC236}">
                      <a16:creationId xmlns:a16="http://schemas.microsoft.com/office/drawing/2014/main" id="{F89B6252-CF88-4DDB-83C8-821EA1D46BDD}"/>
                    </a:ext>
                  </a:extLst>
                </p:cNvPr>
                <p:cNvGrpSpPr/>
                <p:nvPr/>
              </p:nvGrpSpPr>
              <p:grpSpPr>
                <a:xfrm>
                  <a:off x="11604987" y="146055"/>
                  <a:ext cx="334387" cy="435843"/>
                  <a:chOff x="11604987" y="146055"/>
                  <a:chExt cx="334387" cy="435843"/>
                </a:xfrm>
              </p:grpSpPr>
              <p:grpSp>
                <p:nvGrpSpPr>
                  <p:cNvPr id="72" name="Group 71">
                    <a:extLst>
                      <a:ext uri="{FF2B5EF4-FFF2-40B4-BE49-F238E27FC236}">
                        <a16:creationId xmlns:a16="http://schemas.microsoft.com/office/drawing/2014/main" id="{B0D90327-4EE6-4CA2-92C6-D6DFAB79476D}"/>
                      </a:ext>
                    </a:extLst>
                  </p:cNvPr>
                  <p:cNvGrpSpPr>
                    <a:grpSpLocks noChangeAspect="1"/>
                  </p:cNvGrpSpPr>
                  <p:nvPr/>
                </p:nvGrpSpPr>
                <p:grpSpPr>
                  <a:xfrm>
                    <a:off x="11770125" y="399018"/>
                    <a:ext cx="169249" cy="182880"/>
                    <a:chOff x="7310041" y="760941"/>
                    <a:chExt cx="1043386" cy="1127422"/>
                  </a:xfrm>
                </p:grpSpPr>
                <p:sp>
                  <p:nvSpPr>
                    <p:cNvPr id="77" name="Freeform 72">
                      <a:extLst>
                        <a:ext uri="{FF2B5EF4-FFF2-40B4-BE49-F238E27FC236}">
                          <a16:creationId xmlns:a16="http://schemas.microsoft.com/office/drawing/2014/main" id="{419FE2A4-A1FC-4426-A8D0-AE151318DBEB}"/>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8" name="Rectangle 77">
                      <a:extLst>
                        <a:ext uri="{FF2B5EF4-FFF2-40B4-BE49-F238E27FC236}">
                          <a16:creationId xmlns:a16="http://schemas.microsoft.com/office/drawing/2014/main" id="{FDE15F98-2DEB-4A5E-8D1A-EF58CDAABAB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9" name="Rectangle 78">
                      <a:extLst>
                        <a:ext uri="{FF2B5EF4-FFF2-40B4-BE49-F238E27FC236}">
                          <a16:creationId xmlns:a16="http://schemas.microsoft.com/office/drawing/2014/main" id="{084200C4-F4B4-4A1E-B51A-BADA33E1C25B}"/>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73" name="Group 72">
                    <a:extLst>
                      <a:ext uri="{FF2B5EF4-FFF2-40B4-BE49-F238E27FC236}">
                        <a16:creationId xmlns:a16="http://schemas.microsoft.com/office/drawing/2014/main" id="{AFCCBEF7-1D44-4B67-B29F-19C520C1169F}"/>
                      </a:ext>
                    </a:extLst>
                  </p:cNvPr>
                  <p:cNvGrpSpPr>
                    <a:grpSpLocks noChangeAspect="1"/>
                  </p:cNvGrpSpPr>
                  <p:nvPr/>
                </p:nvGrpSpPr>
                <p:grpSpPr>
                  <a:xfrm>
                    <a:off x="11604987" y="146055"/>
                    <a:ext cx="73152" cy="73152"/>
                    <a:chOff x="7310041" y="760941"/>
                    <a:chExt cx="1043386" cy="1127422"/>
                  </a:xfrm>
                </p:grpSpPr>
                <p:sp>
                  <p:nvSpPr>
                    <p:cNvPr id="74" name="Freeform 69">
                      <a:extLst>
                        <a:ext uri="{FF2B5EF4-FFF2-40B4-BE49-F238E27FC236}">
                          <a16:creationId xmlns:a16="http://schemas.microsoft.com/office/drawing/2014/main" id="{3620F3FA-0FCC-40B6-8426-D6B808E3B54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71B0CB30-3BE3-49EF-99BF-2FB7BD13516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6" name="Rectangle 75">
                      <a:extLst>
                        <a:ext uri="{FF2B5EF4-FFF2-40B4-BE49-F238E27FC236}">
                          <a16:creationId xmlns:a16="http://schemas.microsoft.com/office/drawing/2014/main" id="{0D1AEA9B-F3ED-4798-8D13-F81DFAD4FAD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5" name="Group 64">
                  <a:extLst>
                    <a:ext uri="{FF2B5EF4-FFF2-40B4-BE49-F238E27FC236}">
                      <a16:creationId xmlns:a16="http://schemas.microsoft.com/office/drawing/2014/main" id="{CEFCC572-BCD2-46CA-B8F1-CDD601891CC6}"/>
                    </a:ext>
                  </a:extLst>
                </p:cNvPr>
                <p:cNvGrpSpPr/>
                <p:nvPr/>
              </p:nvGrpSpPr>
              <p:grpSpPr>
                <a:xfrm>
                  <a:off x="208303" y="5787704"/>
                  <a:ext cx="437544" cy="389381"/>
                  <a:chOff x="9178262" y="1315181"/>
                  <a:chExt cx="437544" cy="389381"/>
                </a:xfrm>
              </p:grpSpPr>
              <p:pic>
                <p:nvPicPr>
                  <p:cNvPr id="70" name="Picture 69">
                    <a:extLst>
                      <a:ext uri="{FF2B5EF4-FFF2-40B4-BE49-F238E27FC236}">
                        <a16:creationId xmlns:a16="http://schemas.microsoft.com/office/drawing/2014/main" id="{E0BC916B-A151-40A6-AB93-9B42D8D0AAA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71" name="Picture 70">
                    <a:extLst>
                      <a:ext uri="{FF2B5EF4-FFF2-40B4-BE49-F238E27FC236}">
                        <a16:creationId xmlns:a16="http://schemas.microsoft.com/office/drawing/2014/main" id="{1A754B56-94DE-48D3-A196-6BA81ABD70C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6" name="Group 65">
                  <a:extLst>
                    <a:ext uri="{FF2B5EF4-FFF2-40B4-BE49-F238E27FC236}">
                      <a16:creationId xmlns:a16="http://schemas.microsoft.com/office/drawing/2014/main" id="{C85C8076-4CB5-4BB3-996D-858084BC4DE7}"/>
                    </a:ext>
                  </a:extLst>
                </p:cNvPr>
                <p:cNvGrpSpPr/>
                <p:nvPr/>
              </p:nvGrpSpPr>
              <p:grpSpPr>
                <a:xfrm>
                  <a:off x="250899" y="6421937"/>
                  <a:ext cx="669934" cy="274320"/>
                  <a:chOff x="9445759" y="1430242"/>
                  <a:chExt cx="669934" cy="274320"/>
                </a:xfrm>
              </p:grpSpPr>
              <p:pic>
                <p:nvPicPr>
                  <p:cNvPr id="68" name="Picture 67">
                    <a:extLst>
                      <a:ext uri="{FF2B5EF4-FFF2-40B4-BE49-F238E27FC236}">
                        <a16:creationId xmlns:a16="http://schemas.microsoft.com/office/drawing/2014/main" id="{64D6E639-C950-4992-901E-F18D212F417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9" name="Picture 68">
                    <a:extLst>
                      <a:ext uri="{FF2B5EF4-FFF2-40B4-BE49-F238E27FC236}">
                        <a16:creationId xmlns:a16="http://schemas.microsoft.com/office/drawing/2014/main" id="{A273ED58-3E93-4E14-8C1F-C47400667C1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7" name="Picture 66">
                  <a:extLst>
                    <a:ext uri="{FF2B5EF4-FFF2-40B4-BE49-F238E27FC236}">
                      <a16:creationId xmlns:a16="http://schemas.microsoft.com/office/drawing/2014/main" id="{43927283-D5B8-4DEA-9D11-290817D270C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61" name="Picture 60">
              <a:extLst>
                <a:ext uri="{FF2B5EF4-FFF2-40B4-BE49-F238E27FC236}">
                  <a16:creationId xmlns:a16="http://schemas.microsoft.com/office/drawing/2014/main" id="{6BEFBEA1-BCE5-4D18-8D20-F478DF08E963}"/>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1E36EBF0-B258-4A5D-BA34-B1B55FC6C67E}"/>
              </a:ext>
            </a:extLst>
          </p:cNvPr>
          <p:cNvSpPr>
            <a:spLocks noGrp="1"/>
          </p:cNvSpPr>
          <p:nvPr>
            <p:ph type="title"/>
          </p:nvPr>
        </p:nvSpPr>
        <p:spPr/>
        <p:txBody>
          <a:bodyPr/>
          <a:lstStyle/>
          <a:p>
            <a:r>
              <a:rPr lang="en-US"/>
              <a:t>What else is included?</a:t>
            </a:r>
          </a:p>
        </p:txBody>
      </p:sp>
      <p:sp>
        <p:nvSpPr>
          <p:cNvPr id="3" name="Content Placeholder 2">
            <a:extLst>
              <a:ext uri="{FF2B5EF4-FFF2-40B4-BE49-F238E27FC236}">
                <a16:creationId xmlns:a16="http://schemas.microsoft.com/office/drawing/2014/main" id="{3F068A32-3FC6-4C8D-8B84-05E36E749C9A}"/>
              </a:ext>
            </a:extLst>
          </p:cNvPr>
          <p:cNvSpPr>
            <a:spLocks noGrp="1"/>
          </p:cNvSpPr>
          <p:nvPr>
            <p:ph sz="quarter" idx="10"/>
          </p:nvPr>
        </p:nvSpPr>
        <p:spPr/>
        <p:txBody>
          <a:bodyPr/>
          <a:lstStyle/>
          <a:p>
            <a:r>
              <a:rPr lang="en-US"/>
              <a:t>Layers from a feature service contain more than just the row data</a:t>
            </a:r>
          </a:p>
          <a:p>
            <a:pPr lvl="1"/>
            <a:r>
              <a:rPr lang="en-US"/>
              <a:t>Renderer, symbols, etc. </a:t>
            </a:r>
          </a:p>
          <a:p>
            <a:pPr lvl="1"/>
            <a:r>
              <a:rPr lang="en-US"/>
              <a:t>Editing templates </a:t>
            </a:r>
          </a:p>
          <a:p>
            <a:pPr lvl="1"/>
            <a:r>
              <a:rPr lang="en-US"/>
              <a:t>Field visibility</a:t>
            </a:r>
          </a:p>
          <a:p>
            <a:pPr lvl="1"/>
            <a:r>
              <a:rPr lang="en-US"/>
              <a:t>Definition queries</a:t>
            </a:r>
          </a:p>
          <a:p>
            <a:pPr lvl="1"/>
            <a:r>
              <a:rPr lang="en-US"/>
              <a:t>Other layer properties…</a:t>
            </a:r>
          </a:p>
          <a:p>
            <a:endParaRPr lang="en-US"/>
          </a:p>
        </p:txBody>
      </p:sp>
      <p:grpSp>
        <p:nvGrpSpPr>
          <p:cNvPr id="26" name="Group 25">
            <a:extLst>
              <a:ext uri="{FF2B5EF4-FFF2-40B4-BE49-F238E27FC236}">
                <a16:creationId xmlns:a16="http://schemas.microsoft.com/office/drawing/2014/main" id="{ED0A9CC8-7453-43C7-8AE7-26235E670075}"/>
              </a:ext>
            </a:extLst>
          </p:cNvPr>
          <p:cNvGrpSpPr/>
          <p:nvPr/>
        </p:nvGrpSpPr>
        <p:grpSpPr>
          <a:xfrm>
            <a:off x="8790124" y="2533536"/>
            <a:ext cx="1705358" cy="1410378"/>
            <a:chOff x="3255251" y="258217"/>
            <a:chExt cx="6887989" cy="5696555"/>
          </a:xfrm>
        </p:grpSpPr>
        <p:grpSp>
          <p:nvGrpSpPr>
            <p:cNvPr id="27" name="Group 26">
              <a:extLst>
                <a:ext uri="{FF2B5EF4-FFF2-40B4-BE49-F238E27FC236}">
                  <a16:creationId xmlns:a16="http://schemas.microsoft.com/office/drawing/2014/main" id="{E75B2FEF-9035-41EA-B412-6E257F1C223E}"/>
                </a:ext>
              </a:extLst>
            </p:cNvPr>
            <p:cNvGrpSpPr>
              <a:grpSpLocks noChangeAspect="1"/>
            </p:cNvGrpSpPr>
            <p:nvPr/>
          </p:nvGrpSpPr>
          <p:grpSpPr>
            <a:xfrm>
              <a:off x="3255251" y="258217"/>
              <a:ext cx="6887989" cy="5696555"/>
              <a:chOff x="5166284" y="4395051"/>
              <a:chExt cx="589856" cy="487827"/>
            </a:xfrm>
          </p:grpSpPr>
          <p:sp useBgFill="1">
            <p:nvSpPr>
              <p:cNvPr id="31" name="Freeform 48">
                <a:extLst>
                  <a:ext uri="{FF2B5EF4-FFF2-40B4-BE49-F238E27FC236}">
                    <a16:creationId xmlns:a16="http://schemas.microsoft.com/office/drawing/2014/main" id="{0CD9C281-8C52-4695-AEA1-AF7D3C0B9D4D}"/>
                  </a:ext>
                </a:extLst>
              </p:cNvPr>
              <p:cNvSpPr>
                <a:spLocks/>
              </p:cNvSpPr>
              <p:nvPr/>
            </p:nvSpPr>
            <p:spPr bwMode="auto">
              <a:xfrm>
                <a:off x="5166284" y="4395051"/>
                <a:ext cx="589856" cy="487827"/>
              </a:xfrm>
              <a:custGeom>
                <a:avLst/>
                <a:gdLst>
                  <a:gd name="T0" fmla="*/ 112 w 2586"/>
                  <a:gd name="T1" fmla="*/ 0 h 2136"/>
                  <a:gd name="T2" fmla="*/ 2474 w 2586"/>
                  <a:gd name="T3" fmla="*/ 0 h 2136"/>
                  <a:gd name="T4" fmla="*/ 2499 w 2586"/>
                  <a:gd name="T5" fmla="*/ 3 h 2136"/>
                  <a:gd name="T6" fmla="*/ 2524 w 2586"/>
                  <a:gd name="T7" fmla="*/ 12 h 2136"/>
                  <a:gd name="T8" fmla="*/ 2544 w 2586"/>
                  <a:gd name="T9" fmla="*/ 24 h 2136"/>
                  <a:gd name="T10" fmla="*/ 2562 w 2586"/>
                  <a:gd name="T11" fmla="*/ 42 h 2136"/>
                  <a:gd name="T12" fmla="*/ 2574 w 2586"/>
                  <a:gd name="T13" fmla="*/ 62 h 2136"/>
                  <a:gd name="T14" fmla="*/ 2583 w 2586"/>
                  <a:gd name="T15" fmla="*/ 87 h 2136"/>
                  <a:gd name="T16" fmla="*/ 2586 w 2586"/>
                  <a:gd name="T17" fmla="*/ 112 h 2136"/>
                  <a:gd name="T18" fmla="*/ 2586 w 2586"/>
                  <a:gd name="T19" fmla="*/ 2024 h 2136"/>
                  <a:gd name="T20" fmla="*/ 2583 w 2586"/>
                  <a:gd name="T21" fmla="*/ 2049 h 2136"/>
                  <a:gd name="T22" fmla="*/ 2574 w 2586"/>
                  <a:gd name="T23" fmla="*/ 2074 h 2136"/>
                  <a:gd name="T24" fmla="*/ 2562 w 2586"/>
                  <a:gd name="T25" fmla="*/ 2094 h 2136"/>
                  <a:gd name="T26" fmla="*/ 2544 w 2586"/>
                  <a:gd name="T27" fmla="*/ 2112 h 2136"/>
                  <a:gd name="T28" fmla="*/ 2524 w 2586"/>
                  <a:gd name="T29" fmla="*/ 2124 h 2136"/>
                  <a:gd name="T30" fmla="*/ 2499 w 2586"/>
                  <a:gd name="T31" fmla="*/ 2133 h 2136"/>
                  <a:gd name="T32" fmla="*/ 2474 w 2586"/>
                  <a:gd name="T33" fmla="*/ 2136 h 2136"/>
                  <a:gd name="T34" fmla="*/ 112 w 2586"/>
                  <a:gd name="T35" fmla="*/ 2136 h 2136"/>
                  <a:gd name="T36" fmla="*/ 87 w 2586"/>
                  <a:gd name="T37" fmla="*/ 2133 h 2136"/>
                  <a:gd name="T38" fmla="*/ 62 w 2586"/>
                  <a:gd name="T39" fmla="*/ 2124 h 2136"/>
                  <a:gd name="T40" fmla="*/ 42 w 2586"/>
                  <a:gd name="T41" fmla="*/ 2112 h 2136"/>
                  <a:gd name="T42" fmla="*/ 24 w 2586"/>
                  <a:gd name="T43" fmla="*/ 2094 h 2136"/>
                  <a:gd name="T44" fmla="*/ 12 w 2586"/>
                  <a:gd name="T45" fmla="*/ 2074 h 2136"/>
                  <a:gd name="T46" fmla="*/ 3 w 2586"/>
                  <a:gd name="T47" fmla="*/ 2049 h 2136"/>
                  <a:gd name="T48" fmla="*/ 0 w 2586"/>
                  <a:gd name="T49" fmla="*/ 2024 h 2136"/>
                  <a:gd name="T50" fmla="*/ 0 w 2586"/>
                  <a:gd name="T51" fmla="*/ 112 h 2136"/>
                  <a:gd name="T52" fmla="*/ 3 w 2586"/>
                  <a:gd name="T53" fmla="*/ 87 h 2136"/>
                  <a:gd name="T54" fmla="*/ 12 w 2586"/>
                  <a:gd name="T55" fmla="*/ 62 h 2136"/>
                  <a:gd name="T56" fmla="*/ 24 w 2586"/>
                  <a:gd name="T57" fmla="*/ 42 h 2136"/>
                  <a:gd name="T58" fmla="*/ 42 w 2586"/>
                  <a:gd name="T59" fmla="*/ 24 h 2136"/>
                  <a:gd name="T60" fmla="*/ 62 w 2586"/>
                  <a:gd name="T61" fmla="*/ 12 h 2136"/>
                  <a:gd name="T62" fmla="*/ 87 w 2586"/>
                  <a:gd name="T63" fmla="*/ 3 h 2136"/>
                  <a:gd name="T64" fmla="*/ 112 w 2586"/>
                  <a:gd name="T65" fmla="*/ 0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6" h="2136">
                    <a:moveTo>
                      <a:pt x="112" y="0"/>
                    </a:moveTo>
                    <a:lnTo>
                      <a:pt x="2474" y="0"/>
                    </a:lnTo>
                    <a:lnTo>
                      <a:pt x="2499" y="3"/>
                    </a:lnTo>
                    <a:lnTo>
                      <a:pt x="2524" y="12"/>
                    </a:lnTo>
                    <a:lnTo>
                      <a:pt x="2544" y="24"/>
                    </a:lnTo>
                    <a:lnTo>
                      <a:pt x="2562" y="42"/>
                    </a:lnTo>
                    <a:lnTo>
                      <a:pt x="2574" y="62"/>
                    </a:lnTo>
                    <a:lnTo>
                      <a:pt x="2583" y="87"/>
                    </a:lnTo>
                    <a:lnTo>
                      <a:pt x="2586" y="112"/>
                    </a:lnTo>
                    <a:lnTo>
                      <a:pt x="2586" y="2024"/>
                    </a:lnTo>
                    <a:lnTo>
                      <a:pt x="2583" y="2049"/>
                    </a:lnTo>
                    <a:lnTo>
                      <a:pt x="2574" y="2074"/>
                    </a:lnTo>
                    <a:lnTo>
                      <a:pt x="2562" y="2094"/>
                    </a:lnTo>
                    <a:lnTo>
                      <a:pt x="2544" y="2112"/>
                    </a:lnTo>
                    <a:lnTo>
                      <a:pt x="2524" y="2124"/>
                    </a:lnTo>
                    <a:lnTo>
                      <a:pt x="2499" y="2133"/>
                    </a:lnTo>
                    <a:lnTo>
                      <a:pt x="2474" y="2136"/>
                    </a:lnTo>
                    <a:lnTo>
                      <a:pt x="112" y="2136"/>
                    </a:lnTo>
                    <a:lnTo>
                      <a:pt x="87" y="2133"/>
                    </a:lnTo>
                    <a:lnTo>
                      <a:pt x="62" y="2124"/>
                    </a:lnTo>
                    <a:lnTo>
                      <a:pt x="42" y="2112"/>
                    </a:lnTo>
                    <a:lnTo>
                      <a:pt x="24" y="2094"/>
                    </a:lnTo>
                    <a:lnTo>
                      <a:pt x="12" y="2074"/>
                    </a:lnTo>
                    <a:lnTo>
                      <a:pt x="3" y="2049"/>
                    </a:lnTo>
                    <a:lnTo>
                      <a:pt x="0" y="2024"/>
                    </a:lnTo>
                    <a:lnTo>
                      <a:pt x="0" y="112"/>
                    </a:lnTo>
                    <a:lnTo>
                      <a:pt x="3" y="87"/>
                    </a:lnTo>
                    <a:lnTo>
                      <a:pt x="12" y="62"/>
                    </a:lnTo>
                    <a:lnTo>
                      <a:pt x="24" y="42"/>
                    </a:lnTo>
                    <a:lnTo>
                      <a:pt x="42" y="24"/>
                    </a:lnTo>
                    <a:lnTo>
                      <a:pt x="62" y="12"/>
                    </a:lnTo>
                    <a:lnTo>
                      <a:pt x="87" y="3"/>
                    </a:lnTo>
                    <a:lnTo>
                      <a:pt x="112"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49">
                <a:extLst>
                  <a:ext uri="{FF2B5EF4-FFF2-40B4-BE49-F238E27FC236}">
                    <a16:creationId xmlns:a16="http://schemas.microsoft.com/office/drawing/2014/main" id="{382C4F1A-9816-4E43-BB1C-BCD0B0B285A2}"/>
                  </a:ext>
                </a:extLst>
              </p:cNvPr>
              <p:cNvSpPr>
                <a:spLocks noEditPoints="1"/>
              </p:cNvSpPr>
              <p:nvPr/>
            </p:nvSpPr>
            <p:spPr bwMode="auto">
              <a:xfrm>
                <a:off x="5191791" y="4420558"/>
                <a:ext cx="538841" cy="436812"/>
              </a:xfrm>
              <a:custGeom>
                <a:avLst/>
                <a:gdLst>
                  <a:gd name="T0" fmla="*/ 1687 w 2362"/>
                  <a:gd name="T1" fmla="*/ 1181 h 1912"/>
                  <a:gd name="T2" fmla="*/ 2081 w 2362"/>
                  <a:gd name="T3" fmla="*/ 1181 h 1912"/>
                  <a:gd name="T4" fmla="*/ 2081 w 2362"/>
                  <a:gd name="T5" fmla="*/ 1631 h 1912"/>
                  <a:gd name="T6" fmla="*/ 1687 w 2362"/>
                  <a:gd name="T7" fmla="*/ 1631 h 1912"/>
                  <a:gd name="T8" fmla="*/ 1687 w 2362"/>
                  <a:gd name="T9" fmla="*/ 1181 h 1912"/>
                  <a:gd name="T10" fmla="*/ 1181 w 2362"/>
                  <a:gd name="T11" fmla="*/ 1181 h 1912"/>
                  <a:gd name="T12" fmla="*/ 1575 w 2362"/>
                  <a:gd name="T13" fmla="*/ 1181 h 1912"/>
                  <a:gd name="T14" fmla="*/ 1575 w 2362"/>
                  <a:gd name="T15" fmla="*/ 1631 h 1912"/>
                  <a:gd name="T16" fmla="*/ 1181 w 2362"/>
                  <a:gd name="T17" fmla="*/ 1631 h 1912"/>
                  <a:gd name="T18" fmla="*/ 1181 w 2362"/>
                  <a:gd name="T19" fmla="*/ 1181 h 1912"/>
                  <a:gd name="T20" fmla="*/ 675 w 2362"/>
                  <a:gd name="T21" fmla="*/ 1181 h 1912"/>
                  <a:gd name="T22" fmla="*/ 1069 w 2362"/>
                  <a:gd name="T23" fmla="*/ 1181 h 1912"/>
                  <a:gd name="T24" fmla="*/ 1069 w 2362"/>
                  <a:gd name="T25" fmla="*/ 1631 h 1912"/>
                  <a:gd name="T26" fmla="*/ 675 w 2362"/>
                  <a:gd name="T27" fmla="*/ 1631 h 1912"/>
                  <a:gd name="T28" fmla="*/ 675 w 2362"/>
                  <a:gd name="T29" fmla="*/ 1181 h 1912"/>
                  <a:gd name="T30" fmla="*/ 1687 w 2362"/>
                  <a:gd name="T31" fmla="*/ 619 h 1912"/>
                  <a:gd name="T32" fmla="*/ 2081 w 2362"/>
                  <a:gd name="T33" fmla="*/ 619 h 1912"/>
                  <a:gd name="T34" fmla="*/ 2081 w 2362"/>
                  <a:gd name="T35" fmla="*/ 1068 h 1912"/>
                  <a:gd name="T36" fmla="*/ 1687 w 2362"/>
                  <a:gd name="T37" fmla="*/ 1068 h 1912"/>
                  <a:gd name="T38" fmla="*/ 1687 w 2362"/>
                  <a:gd name="T39" fmla="*/ 619 h 1912"/>
                  <a:gd name="T40" fmla="*/ 1181 w 2362"/>
                  <a:gd name="T41" fmla="*/ 619 h 1912"/>
                  <a:gd name="T42" fmla="*/ 1575 w 2362"/>
                  <a:gd name="T43" fmla="*/ 619 h 1912"/>
                  <a:gd name="T44" fmla="*/ 1575 w 2362"/>
                  <a:gd name="T45" fmla="*/ 1068 h 1912"/>
                  <a:gd name="T46" fmla="*/ 1181 w 2362"/>
                  <a:gd name="T47" fmla="*/ 1068 h 1912"/>
                  <a:gd name="T48" fmla="*/ 1181 w 2362"/>
                  <a:gd name="T49" fmla="*/ 619 h 1912"/>
                  <a:gd name="T50" fmla="*/ 675 w 2362"/>
                  <a:gd name="T51" fmla="*/ 619 h 1912"/>
                  <a:gd name="T52" fmla="*/ 1069 w 2362"/>
                  <a:gd name="T53" fmla="*/ 619 h 1912"/>
                  <a:gd name="T54" fmla="*/ 1069 w 2362"/>
                  <a:gd name="T55" fmla="*/ 1068 h 1912"/>
                  <a:gd name="T56" fmla="*/ 675 w 2362"/>
                  <a:gd name="T57" fmla="*/ 1068 h 1912"/>
                  <a:gd name="T58" fmla="*/ 675 w 2362"/>
                  <a:gd name="T59" fmla="*/ 619 h 1912"/>
                  <a:gd name="T60" fmla="*/ 169 w 2362"/>
                  <a:gd name="T61" fmla="*/ 169 h 1912"/>
                  <a:gd name="T62" fmla="*/ 169 w 2362"/>
                  <a:gd name="T63" fmla="*/ 1743 h 1912"/>
                  <a:gd name="T64" fmla="*/ 2193 w 2362"/>
                  <a:gd name="T65" fmla="*/ 1743 h 1912"/>
                  <a:gd name="T66" fmla="*/ 2193 w 2362"/>
                  <a:gd name="T67" fmla="*/ 169 h 1912"/>
                  <a:gd name="T68" fmla="*/ 169 w 2362"/>
                  <a:gd name="T69" fmla="*/ 169 h 1912"/>
                  <a:gd name="T70" fmla="*/ 0 w 2362"/>
                  <a:gd name="T71" fmla="*/ 0 h 1912"/>
                  <a:gd name="T72" fmla="*/ 2362 w 2362"/>
                  <a:gd name="T73" fmla="*/ 0 h 1912"/>
                  <a:gd name="T74" fmla="*/ 2362 w 2362"/>
                  <a:gd name="T75" fmla="*/ 1912 h 1912"/>
                  <a:gd name="T76" fmla="*/ 0 w 2362"/>
                  <a:gd name="T77" fmla="*/ 1912 h 1912"/>
                  <a:gd name="T78" fmla="*/ 0 w 2362"/>
                  <a:gd name="T79"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2" h="1912">
                    <a:moveTo>
                      <a:pt x="1687" y="1181"/>
                    </a:moveTo>
                    <a:lnTo>
                      <a:pt x="2081" y="1181"/>
                    </a:lnTo>
                    <a:lnTo>
                      <a:pt x="2081" y="1631"/>
                    </a:lnTo>
                    <a:lnTo>
                      <a:pt x="1687" y="1631"/>
                    </a:lnTo>
                    <a:lnTo>
                      <a:pt x="1687" y="1181"/>
                    </a:lnTo>
                    <a:close/>
                    <a:moveTo>
                      <a:pt x="1181" y="1181"/>
                    </a:moveTo>
                    <a:lnTo>
                      <a:pt x="1575" y="1181"/>
                    </a:lnTo>
                    <a:lnTo>
                      <a:pt x="1575" y="1631"/>
                    </a:lnTo>
                    <a:lnTo>
                      <a:pt x="1181" y="1631"/>
                    </a:lnTo>
                    <a:lnTo>
                      <a:pt x="1181" y="1181"/>
                    </a:lnTo>
                    <a:close/>
                    <a:moveTo>
                      <a:pt x="675" y="1181"/>
                    </a:moveTo>
                    <a:lnTo>
                      <a:pt x="1069" y="1181"/>
                    </a:lnTo>
                    <a:lnTo>
                      <a:pt x="1069" y="1631"/>
                    </a:lnTo>
                    <a:lnTo>
                      <a:pt x="675" y="1631"/>
                    </a:lnTo>
                    <a:lnTo>
                      <a:pt x="675" y="1181"/>
                    </a:lnTo>
                    <a:close/>
                    <a:moveTo>
                      <a:pt x="1687" y="619"/>
                    </a:moveTo>
                    <a:lnTo>
                      <a:pt x="2081" y="619"/>
                    </a:lnTo>
                    <a:lnTo>
                      <a:pt x="2081" y="1068"/>
                    </a:lnTo>
                    <a:lnTo>
                      <a:pt x="1687" y="1068"/>
                    </a:lnTo>
                    <a:lnTo>
                      <a:pt x="1687" y="619"/>
                    </a:lnTo>
                    <a:close/>
                    <a:moveTo>
                      <a:pt x="1181" y="619"/>
                    </a:moveTo>
                    <a:lnTo>
                      <a:pt x="1575" y="619"/>
                    </a:lnTo>
                    <a:lnTo>
                      <a:pt x="1575" y="1068"/>
                    </a:lnTo>
                    <a:lnTo>
                      <a:pt x="1181" y="1068"/>
                    </a:lnTo>
                    <a:lnTo>
                      <a:pt x="1181" y="619"/>
                    </a:lnTo>
                    <a:close/>
                    <a:moveTo>
                      <a:pt x="675" y="619"/>
                    </a:moveTo>
                    <a:lnTo>
                      <a:pt x="1069" y="619"/>
                    </a:lnTo>
                    <a:lnTo>
                      <a:pt x="1069" y="1068"/>
                    </a:lnTo>
                    <a:lnTo>
                      <a:pt x="675" y="1068"/>
                    </a:lnTo>
                    <a:lnTo>
                      <a:pt x="675" y="619"/>
                    </a:lnTo>
                    <a:close/>
                    <a:moveTo>
                      <a:pt x="169" y="169"/>
                    </a:moveTo>
                    <a:lnTo>
                      <a:pt x="169" y="1743"/>
                    </a:lnTo>
                    <a:lnTo>
                      <a:pt x="2193" y="1743"/>
                    </a:lnTo>
                    <a:lnTo>
                      <a:pt x="2193" y="169"/>
                    </a:lnTo>
                    <a:lnTo>
                      <a:pt x="169" y="169"/>
                    </a:lnTo>
                    <a:close/>
                    <a:moveTo>
                      <a:pt x="0" y="0"/>
                    </a:moveTo>
                    <a:lnTo>
                      <a:pt x="2362" y="0"/>
                    </a:lnTo>
                    <a:lnTo>
                      <a:pt x="2362" y="1912"/>
                    </a:lnTo>
                    <a:lnTo>
                      <a:pt x="0" y="191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50">
                <a:extLst>
                  <a:ext uri="{FF2B5EF4-FFF2-40B4-BE49-F238E27FC236}">
                    <a16:creationId xmlns:a16="http://schemas.microsoft.com/office/drawing/2014/main" id="{D3BDBFB9-A2DC-4969-AA99-B1F363F6086B}"/>
                  </a:ext>
                </a:extLst>
              </p:cNvPr>
              <p:cNvSpPr>
                <a:spLocks noEditPoints="1"/>
              </p:cNvSpPr>
              <p:nvPr/>
            </p:nvSpPr>
            <p:spPr bwMode="auto">
              <a:xfrm>
                <a:off x="5255560" y="4485922"/>
                <a:ext cx="411305" cy="306088"/>
              </a:xfrm>
              <a:custGeom>
                <a:avLst/>
                <a:gdLst>
                  <a:gd name="T0" fmla="*/ 0 w 1800"/>
                  <a:gd name="T1" fmla="*/ 900 h 1350"/>
                  <a:gd name="T2" fmla="*/ 282 w 1800"/>
                  <a:gd name="T3" fmla="*/ 900 h 1350"/>
                  <a:gd name="T4" fmla="*/ 282 w 1800"/>
                  <a:gd name="T5" fmla="*/ 1350 h 1350"/>
                  <a:gd name="T6" fmla="*/ 0 w 1800"/>
                  <a:gd name="T7" fmla="*/ 1350 h 1350"/>
                  <a:gd name="T8" fmla="*/ 0 w 1800"/>
                  <a:gd name="T9" fmla="*/ 900 h 1350"/>
                  <a:gd name="T10" fmla="*/ 0 w 1800"/>
                  <a:gd name="T11" fmla="*/ 338 h 1350"/>
                  <a:gd name="T12" fmla="*/ 282 w 1800"/>
                  <a:gd name="T13" fmla="*/ 338 h 1350"/>
                  <a:gd name="T14" fmla="*/ 282 w 1800"/>
                  <a:gd name="T15" fmla="*/ 787 h 1350"/>
                  <a:gd name="T16" fmla="*/ 0 w 1800"/>
                  <a:gd name="T17" fmla="*/ 787 h 1350"/>
                  <a:gd name="T18" fmla="*/ 0 w 1800"/>
                  <a:gd name="T19" fmla="*/ 338 h 1350"/>
                  <a:gd name="T20" fmla="*/ 1406 w 1800"/>
                  <a:gd name="T21" fmla="*/ 0 h 1350"/>
                  <a:gd name="T22" fmla="*/ 1800 w 1800"/>
                  <a:gd name="T23" fmla="*/ 0 h 1350"/>
                  <a:gd name="T24" fmla="*/ 1800 w 1800"/>
                  <a:gd name="T25" fmla="*/ 225 h 1350"/>
                  <a:gd name="T26" fmla="*/ 1406 w 1800"/>
                  <a:gd name="T27" fmla="*/ 225 h 1350"/>
                  <a:gd name="T28" fmla="*/ 1406 w 1800"/>
                  <a:gd name="T29" fmla="*/ 0 h 1350"/>
                  <a:gd name="T30" fmla="*/ 900 w 1800"/>
                  <a:gd name="T31" fmla="*/ 0 h 1350"/>
                  <a:gd name="T32" fmla="*/ 1294 w 1800"/>
                  <a:gd name="T33" fmla="*/ 0 h 1350"/>
                  <a:gd name="T34" fmla="*/ 1294 w 1800"/>
                  <a:gd name="T35" fmla="*/ 225 h 1350"/>
                  <a:gd name="T36" fmla="*/ 900 w 1800"/>
                  <a:gd name="T37" fmla="*/ 225 h 1350"/>
                  <a:gd name="T38" fmla="*/ 900 w 1800"/>
                  <a:gd name="T39" fmla="*/ 0 h 1350"/>
                  <a:gd name="T40" fmla="*/ 394 w 1800"/>
                  <a:gd name="T41" fmla="*/ 0 h 1350"/>
                  <a:gd name="T42" fmla="*/ 788 w 1800"/>
                  <a:gd name="T43" fmla="*/ 0 h 1350"/>
                  <a:gd name="T44" fmla="*/ 788 w 1800"/>
                  <a:gd name="T45" fmla="*/ 225 h 1350"/>
                  <a:gd name="T46" fmla="*/ 394 w 1800"/>
                  <a:gd name="T47" fmla="*/ 225 h 1350"/>
                  <a:gd name="T48" fmla="*/ 394 w 1800"/>
                  <a:gd name="T49" fmla="*/ 0 h 1350"/>
                  <a:gd name="T50" fmla="*/ 0 w 1800"/>
                  <a:gd name="T51" fmla="*/ 0 h 1350"/>
                  <a:gd name="T52" fmla="*/ 282 w 1800"/>
                  <a:gd name="T53" fmla="*/ 0 h 1350"/>
                  <a:gd name="T54" fmla="*/ 282 w 1800"/>
                  <a:gd name="T55" fmla="*/ 225 h 1350"/>
                  <a:gd name="T56" fmla="*/ 0 w 1800"/>
                  <a:gd name="T57" fmla="*/ 225 h 1350"/>
                  <a:gd name="T58" fmla="*/ 0 w 1800"/>
                  <a:gd name="T59"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0" h="1350">
                    <a:moveTo>
                      <a:pt x="0" y="900"/>
                    </a:moveTo>
                    <a:lnTo>
                      <a:pt x="282" y="900"/>
                    </a:lnTo>
                    <a:lnTo>
                      <a:pt x="282" y="1350"/>
                    </a:lnTo>
                    <a:lnTo>
                      <a:pt x="0" y="1350"/>
                    </a:lnTo>
                    <a:lnTo>
                      <a:pt x="0" y="900"/>
                    </a:lnTo>
                    <a:close/>
                    <a:moveTo>
                      <a:pt x="0" y="338"/>
                    </a:moveTo>
                    <a:lnTo>
                      <a:pt x="282" y="338"/>
                    </a:lnTo>
                    <a:lnTo>
                      <a:pt x="282" y="787"/>
                    </a:lnTo>
                    <a:lnTo>
                      <a:pt x="0" y="787"/>
                    </a:lnTo>
                    <a:lnTo>
                      <a:pt x="0" y="338"/>
                    </a:lnTo>
                    <a:close/>
                    <a:moveTo>
                      <a:pt x="1406" y="0"/>
                    </a:moveTo>
                    <a:lnTo>
                      <a:pt x="1800" y="0"/>
                    </a:lnTo>
                    <a:lnTo>
                      <a:pt x="1800" y="225"/>
                    </a:lnTo>
                    <a:lnTo>
                      <a:pt x="1406" y="225"/>
                    </a:lnTo>
                    <a:lnTo>
                      <a:pt x="1406" y="0"/>
                    </a:lnTo>
                    <a:close/>
                    <a:moveTo>
                      <a:pt x="900" y="0"/>
                    </a:moveTo>
                    <a:lnTo>
                      <a:pt x="1294" y="0"/>
                    </a:lnTo>
                    <a:lnTo>
                      <a:pt x="1294" y="225"/>
                    </a:lnTo>
                    <a:lnTo>
                      <a:pt x="900" y="225"/>
                    </a:lnTo>
                    <a:lnTo>
                      <a:pt x="900" y="0"/>
                    </a:lnTo>
                    <a:close/>
                    <a:moveTo>
                      <a:pt x="394" y="0"/>
                    </a:moveTo>
                    <a:lnTo>
                      <a:pt x="788" y="0"/>
                    </a:lnTo>
                    <a:lnTo>
                      <a:pt x="788" y="225"/>
                    </a:lnTo>
                    <a:lnTo>
                      <a:pt x="394" y="225"/>
                    </a:lnTo>
                    <a:lnTo>
                      <a:pt x="394" y="0"/>
                    </a:lnTo>
                    <a:close/>
                    <a:moveTo>
                      <a:pt x="0" y="0"/>
                    </a:moveTo>
                    <a:lnTo>
                      <a:pt x="282" y="0"/>
                    </a:lnTo>
                    <a:lnTo>
                      <a:pt x="282" y="225"/>
                    </a:lnTo>
                    <a:lnTo>
                      <a:pt x="0" y="225"/>
                    </a:lnTo>
                    <a:lnTo>
                      <a:pt x="0"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8" name="Rectangle 27">
              <a:extLst>
                <a:ext uri="{FF2B5EF4-FFF2-40B4-BE49-F238E27FC236}">
                  <a16:creationId xmlns:a16="http://schemas.microsoft.com/office/drawing/2014/main" id="{4C8EC9F8-E8F3-45F0-B4B3-0447F8644907}"/>
                </a:ext>
              </a:extLst>
            </p:cNvPr>
            <p:cNvSpPr/>
            <p:nvPr/>
          </p:nvSpPr>
          <p:spPr bwMode="auto">
            <a:xfrm>
              <a:off x="6699704" y="1319355"/>
              <a:ext cx="1054100" cy="591995"/>
            </a:xfrm>
            <a:prstGeom prst="rect">
              <a:avLst/>
            </a:prstGeom>
            <a:solidFill>
              <a:schemeClr val="tx1">
                <a:lumMod val="50000"/>
                <a:alpha val="42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9" name="Rectangle 28">
              <a:extLst>
                <a:ext uri="{FF2B5EF4-FFF2-40B4-BE49-F238E27FC236}">
                  <a16:creationId xmlns:a16="http://schemas.microsoft.com/office/drawing/2014/main" id="{4662C6CB-44CD-491F-AB43-28D8E26679C4}"/>
                </a:ext>
              </a:extLst>
            </p:cNvPr>
            <p:cNvSpPr/>
            <p:nvPr/>
          </p:nvSpPr>
          <p:spPr bwMode="auto">
            <a:xfrm>
              <a:off x="6699704" y="2209206"/>
              <a:ext cx="1054100" cy="1219794"/>
            </a:xfrm>
            <a:prstGeom prst="rect">
              <a:avLst/>
            </a:prstGeom>
            <a:solidFill>
              <a:schemeClr val="tx1">
                <a:lumMod val="50000"/>
                <a:alpha val="42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0" name="Rectangle 29">
              <a:extLst>
                <a:ext uri="{FF2B5EF4-FFF2-40B4-BE49-F238E27FC236}">
                  <a16:creationId xmlns:a16="http://schemas.microsoft.com/office/drawing/2014/main" id="{03AE6F9F-9CB3-4277-BAC0-A76A4D818D60}"/>
                </a:ext>
              </a:extLst>
            </p:cNvPr>
            <p:cNvSpPr/>
            <p:nvPr/>
          </p:nvSpPr>
          <p:spPr bwMode="auto">
            <a:xfrm>
              <a:off x="6699704" y="3706851"/>
              <a:ext cx="1054100" cy="1198514"/>
            </a:xfrm>
            <a:prstGeom prst="rect">
              <a:avLst/>
            </a:prstGeom>
            <a:solidFill>
              <a:schemeClr val="tx1">
                <a:lumMod val="50000"/>
                <a:alpha val="42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8" name="Group 7">
            <a:extLst>
              <a:ext uri="{FF2B5EF4-FFF2-40B4-BE49-F238E27FC236}">
                <a16:creationId xmlns:a16="http://schemas.microsoft.com/office/drawing/2014/main" id="{01CDAEAA-1583-4978-9ED8-2E40FC74C2F5}"/>
              </a:ext>
            </a:extLst>
          </p:cNvPr>
          <p:cNvGrpSpPr>
            <a:grpSpLocks noChangeAspect="1"/>
          </p:cNvGrpSpPr>
          <p:nvPr/>
        </p:nvGrpSpPr>
        <p:grpSpPr>
          <a:xfrm>
            <a:off x="6702242" y="3350523"/>
            <a:ext cx="2865216" cy="2593954"/>
            <a:chOff x="7396163" y="3054350"/>
            <a:chExt cx="536575" cy="485775"/>
          </a:xfrm>
        </p:grpSpPr>
        <p:sp useBgFill="1">
          <p:nvSpPr>
            <p:cNvPr id="9" name="Freeform 124">
              <a:extLst>
                <a:ext uri="{FF2B5EF4-FFF2-40B4-BE49-F238E27FC236}">
                  <a16:creationId xmlns:a16="http://schemas.microsoft.com/office/drawing/2014/main" id="{8878EC10-4227-427F-9B4B-91A86F8CEEBF}"/>
                </a:ext>
              </a:extLst>
            </p:cNvPr>
            <p:cNvSpPr>
              <a:spLocks/>
            </p:cNvSpPr>
            <p:nvPr/>
          </p:nvSpPr>
          <p:spPr bwMode="auto">
            <a:xfrm>
              <a:off x="7396163" y="3054350"/>
              <a:ext cx="536575" cy="485775"/>
            </a:xfrm>
            <a:custGeom>
              <a:avLst/>
              <a:gdLst>
                <a:gd name="T0" fmla="*/ 2081 w 2362"/>
                <a:gd name="T1" fmla="*/ 0 h 2137"/>
                <a:gd name="T2" fmla="*/ 2161 w 2362"/>
                <a:gd name="T3" fmla="*/ 12 h 2137"/>
                <a:gd name="T4" fmla="*/ 2233 w 2362"/>
                <a:gd name="T5" fmla="*/ 45 h 2137"/>
                <a:gd name="T6" fmla="*/ 2292 w 2362"/>
                <a:gd name="T7" fmla="*/ 97 h 2137"/>
                <a:gd name="T8" fmla="*/ 2336 w 2362"/>
                <a:gd name="T9" fmla="*/ 163 h 2137"/>
                <a:gd name="T10" fmla="*/ 2359 w 2362"/>
                <a:gd name="T11" fmla="*/ 240 h 2137"/>
                <a:gd name="T12" fmla="*/ 2362 w 2362"/>
                <a:gd name="T13" fmla="*/ 1462 h 2137"/>
                <a:gd name="T14" fmla="*/ 2349 w 2362"/>
                <a:gd name="T15" fmla="*/ 1543 h 2137"/>
                <a:gd name="T16" fmla="*/ 2317 w 2362"/>
                <a:gd name="T17" fmla="*/ 1615 h 2137"/>
                <a:gd name="T18" fmla="*/ 2265 w 2362"/>
                <a:gd name="T19" fmla="*/ 1674 h 2137"/>
                <a:gd name="T20" fmla="*/ 2199 w 2362"/>
                <a:gd name="T21" fmla="*/ 1717 h 2137"/>
                <a:gd name="T22" fmla="*/ 2122 w 2362"/>
                <a:gd name="T23" fmla="*/ 1740 h 2137"/>
                <a:gd name="T24" fmla="*/ 1518 w 2362"/>
                <a:gd name="T25" fmla="*/ 1743 h 2137"/>
                <a:gd name="T26" fmla="*/ 1555 w 2362"/>
                <a:gd name="T27" fmla="*/ 1802 h 2137"/>
                <a:gd name="T28" fmla="*/ 1622 w 2362"/>
                <a:gd name="T29" fmla="*/ 1824 h 2137"/>
                <a:gd name="T30" fmla="*/ 1677 w 2362"/>
                <a:gd name="T31" fmla="*/ 1866 h 2137"/>
                <a:gd name="T32" fmla="*/ 1718 w 2362"/>
                <a:gd name="T33" fmla="*/ 1920 h 2137"/>
                <a:gd name="T34" fmla="*/ 1740 w 2362"/>
                <a:gd name="T35" fmla="*/ 1988 h 2137"/>
                <a:gd name="T36" fmla="*/ 1740 w 2362"/>
                <a:gd name="T37" fmla="*/ 2049 h 2137"/>
                <a:gd name="T38" fmla="*/ 1719 w 2362"/>
                <a:gd name="T39" fmla="*/ 2095 h 2137"/>
                <a:gd name="T40" fmla="*/ 1681 w 2362"/>
                <a:gd name="T41" fmla="*/ 2125 h 2137"/>
                <a:gd name="T42" fmla="*/ 1631 w 2362"/>
                <a:gd name="T43" fmla="*/ 2137 h 2137"/>
                <a:gd name="T44" fmla="*/ 706 w 2362"/>
                <a:gd name="T45" fmla="*/ 2134 h 2137"/>
                <a:gd name="T46" fmla="*/ 661 w 2362"/>
                <a:gd name="T47" fmla="*/ 2112 h 2137"/>
                <a:gd name="T48" fmla="*/ 631 w 2362"/>
                <a:gd name="T49" fmla="*/ 2074 h 2137"/>
                <a:gd name="T50" fmla="*/ 619 w 2362"/>
                <a:gd name="T51" fmla="*/ 2024 h 2137"/>
                <a:gd name="T52" fmla="*/ 631 w 2362"/>
                <a:gd name="T53" fmla="*/ 1953 h 2137"/>
                <a:gd name="T54" fmla="*/ 662 w 2362"/>
                <a:gd name="T55" fmla="*/ 1891 h 2137"/>
                <a:gd name="T56" fmla="*/ 711 w 2362"/>
                <a:gd name="T57" fmla="*/ 1842 h 2137"/>
                <a:gd name="T58" fmla="*/ 772 w 2362"/>
                <a:gd name="T59" fmla="*/ 1811 h 2137"/>
                <a:gd name="T60" fmla="*/ 844 w 2362"/>
                <a:gd name="T61" fmla="*/ 1799 h 2137"/>
                <a:gd name="T62" fmla="*/ 281 w 2362"/>
                <a:gd name="T63" fmla="*/ 1743 h 2137"/>
                <a:gd name="T64" fmla="*/ 201 w 2362"/>
                <a:gd name="T65" fmla="*/ 1731 h 2137"/>
                <a:gd name="T66" fmla="*/ 129 w 2362"/>
                <a:gd name="T67" fmla="*/ 1698 h 2137"/>
                <a:gd name="T68" fmla="*/ 70 w 2362"/>
                <a:gd name="T69" fmla="*/ 1646 h 2137"/>
                <a:gd name="T70" fmla="*/ 26 w 2362"/>
                <a:gd name="T71" fmla="*/ 1580 h 2137"/>
                <a:gd name="T72" fmla="*/ 3 w 2362"/>
                <a:gd name="T73" fmla="*/ 1503 h 2137"/>
                <a:gd name="T74" fmla="*/ 0 w 2362"/>
                <a:gd name="T75" fmla="*/ 281 h 2137"/>
                <a:gd name="T76" fmla="*/ 13 w 2362"/>
                <a:gd name="T77" fmla="*/ 200 h 2137"/>
                <a:gd name="T78" fmla="*/ 45 w 2362"/>
                <a:gd name="T79" fmla="*/ 128 h 2137"/>
                <a:gd name="T80" fmla="*/ 97 w 2362"/>
                <a:gd name="T81" fmla="*/ 69 h 2137"/>
                <a:gd name="T82" fmla="*/ 163 w 2362"/>
                <a:gd name="T83" fmla="*/ 26 h 2137"/>
                <a:gd name="T84" fmla="*/ 240 w 2362"/>
                <a:gd name="T85" fmla="*/ 3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2" h="2137">
                  <a:moveTo>
                    <a:pt x="281" y="0"/>
                  </a:moveTo>
                  <a:lnTo>
                    <a:pt x="2081" y="0"/>
                  </a:lnTo>
                  <a:lnTo>
                    <a:pt x="2122" y="3"/>
                  </a:lnTo>
                  <a:lnTo>
                    <a:pt x="2161" y="12"/>
                  </a:lnTo>
                  <a:lnTo>
                    <a:pt x="2199" y="26"/>
                  </a:lnTo>
                  <a:lnTo>
                    <a:pt x="2233" y="45"/>
                  </a:lnTo>
                  <a:lnTo>
                    <a:pt x="2265" y="69"/>
                  </a:lnTo>
                  <a:lnTo>
                    <a:pt x="2292" y="97"/>
                  </a:lnTo>
                  <a:lnTo>
                    <a:pt x="2317" y="128"/>
                  </a:lnTo>
                  <a:lnTo>
                    <a:pt x="2336" y="163"/>
                  </a:lnTo>
                  <a:lnTo>
                    <a:pt x="2349" y="200"/>
                  </a:lnTo>
                  <a:lnTo>
                    <a:pt x="2359" y="240"/>
                  </a:lnTo>
                  <a:lnTo>
                    <a:pt x="2362" y="281"/>
                  </a:lnTo>
                  <a:lnTo>
                    <a:pt x="2362" y="1462"/>
                  </a:lnTo>
                  <a:lnTo>
                    <a:pt x="2359" y="1503"/>
                  </a:lnTo>
                  <a:lnTo>
                    <a:pt x="2349" y="1543"/>
                  </a:lnTo>
                  <a:lnTo>
                    <a:pt x="2336" y="1580"/>
                  </a:lnTo>
                  <a:lnTo>
                    <a:pt x="2317" y="1615"/>
                  </a:lnTo>
                  <a:lnTo>
                    <a:pt x="2292" y="1646"/>
                  </a:lnTo>
                  <a:lnTo>
                    <a:pt x="2265" y="1674"/>
                  </a:lnTo>
                  <a:lnTo>
                    <a:pt x="2233" y="1698"/>
                  </a:lnTo>
                  <a:lnTo>
                    <a:pt x="2199" y="1717"/>
                  </a:lnTo>
                  <a:lnTo>
                    <a:pt x="2161" y="1731"/>
                  </a:lnTo>
                  <a:lnTo>
                    <a:pt x="2122" y="1740"/>
                  </a:lnTo>
                  <a:lnTo>
                    <a:pt x="2081" y="1743"/>
                  </a:lnTo>
                  <a:lnTo>
                    <a:pt x="1518" y="1743"/>
                  </a:lnTo>
                  <a:lnTo>
                    <a:pt x="1518" y="1799"/>
                  </a:lnTo>
                  <a:lnTo>
                    <a:pt x="1555" y="1802"/>
                  </a:lnTo>
                  <a:lnTo>
                    <a:pt x="1590" y="1811"/>
                  </a:lnTo>
                  <a:lnTo>
                    <a:pt x="1622" y="1824"/>
                  </a:lnTo>
                  <a:lnTo>
                    <a:pt x="1651" y="1842"/>
                  </a:lnTo>
                  <a:lnTo>
                    <a:pt x="1677" y="1866"/>
                  </a:lnTo>
                  <a:lnTo>
                    <a:pt x="1700" y="1891"/>
                  </a:lnTo>
                  <a:lnTo>
                    <a:pt x="1718" y="1920"/>
                  </a:lnTo>
                  <a:lnTo>
                    <a:pt x="1731" y="1953"/>
                  </a:lnTo>
                  <a:lnTo>
                    <a:pt x="1740" y="1988"/>
                  </a:lnTo>
                  <a:lnTo>
                    <a:pt x="1743" y="2024"/>
                  </a:lnTo>
                  <a:lnTo>
                    <a:pt x="1740" y="2049"/>
                  </a:lnTo>
                  <a:lnTo>
                    <a:pt x="1731" y="2074"/>
                  </a:lnTo>
                  <a:lnTo>
                    <a:pt x="1719" y="2095"/>
                  </a:lnTo>
                  <a:lnTo>
                    <a:pt x="1701" y="2112"/>
                  </a:lnTo>
                  <a:lnTo>
                    <a:pt x="1681" y="2125"/>
                  </a:lnTo>
                  <a:lnTo>
                    <a:pt x="1656" y="2134"/>
                  </a:lnTo>
                  <a:lnTo>
                    <a:pt x="1631" y="2137"/>
                  </a:lnTo>
                  <a:lnTo>
                    <a:pt x="731" y="2137"/>
                  </a:lnTo>
                  <a:lnTo>
                    <a:pt x="706" y="2134"/>
                  </a:lnTo>
                  <a:lnTo>
                    <a:pt x="681" y="2125"/>
                  </a:lnTo>
                  <a:lnTo>
                    <a:pt x="661" y="2112"/>
                  </a:lnTo>
                  <a:lnTo>
                    <a:pt x="643" y="2095"/>
                  </a:lnTo>
                  <a:lnTo>
                    <a:pt x="631" y="2074"/>
                  </a:lnTo>
                  <a:lnTo>
                    <a:pt x="622" y="2049"/>
                  </a:lnTo>
                  <a:lnTo>
                    <a:pt x="619" y="2024"/>
                  </a:lnTo>
                  <a:lnTo>
                    <a:pt x="622" y="1988"/>
                  </a:lnTo>
                  <a:lnTo>
                    <a:pt x="631" y="1953"/>
                  </a:lnTo>
                  <a:lnTo>
                    <a:pt x="644" y="1920"/>
                  </a:lnTo>
                  <a:lnTo>
                    <a:pt x="662" y="1891"/>
                  </a:lnTo>
                  <a:lnTo>
                    <a:pt x="685" y="1866"/>
                  </a:lnTo>
                  <a:lnTo>
                    <a:pt x="711" y="1842"/>
                  </a:lnTo>
                  <a:lnTo>
                    <a:pt x="740" y="1824"/>
                  </a:lnTo>
                  <a:lnTo>
                    <a:pt x="772" y="1811"/>
                  </a:lnTo>
                  <a:lnTo>
                    <a:pt x="807" y="1802"/>
                  </a:lnTo>
                  <a:lnTo>
                    <a:pt x="844" y="1799"/>
                  </a:lnTo>
                  <a:lnTo>
                    <a:pt x="844" y="1743"/>
                  </a:lnTo>
                  <a:lnTo>
                    <a:pt x="281" y="1743"/>
                  </a:lnTo>
                  <a:lnTo>
                    <a:pt x="240" y="1740"/>
                  </a:lnTo>
                  <a:lnTo>
                    <a:pt x="201" y="1731"/>
                  </a:lnTo>
                  <a:lnTo>
                    <a:pt x="163" y="1717"/>
                  </a:lnTo>
                  <a:lnTo>
                    <a:pt x="129" y="1698"/>
                  </a:lnTo>
                  <a:lnTo>
                    <a:pt x="97" y="1674"/>
                  </a:lnTo>
                  <a:lnTo>
                    <a:pt x="70" y="1646"/>
                  </a:lnTo>
                  <a:lnTo>
                    <a:pt x="45" y="1615"/>
                  </a:lnTo>
                  <a:lnTo>
                    <a:pt x="26" y="1580"/>
                  </a:lnTo>
                  <a:lnTo>
                    <a:pt x="13" y="1543"/>
                  </a:lnTo>
                  <a:lnTo>
                    <a:pt x="3" y="1503"/>
                  </a:lnTo>
                  <a:lnTo>
                    <a:pt x="0" y="1462"/>
                  </a:lnTo>
                  <a:lnTo>
                    <a:pt x="0" y="281"/>
                  </a:lnTo>
                  <a:lnTo>
                    <a:pt x="3" y="240"/>
                  </a:lnTo>
                  <a:lnTo>
                    <a:pt x="13" y="200"/>
                  </a:lnTo>
                  <a:lnTo>
                    <a:pt x="26" y="163"/>
                  </a:lnTo>
                  <a:lnTo>
                    <a:pt x="45" y="128"/>
                  </a:lnTo>
                  <a:lnTo>
                    <a:pt x="70" y="97"/>
                  </a:lnTo>
                  <a:lnTo>
                    <a:pt x="97" y="69"/>
                  </a:lnTo>
                  <a:lnTo>
                    <a:pt x="129" y="45"/>
                  </a:lnTo>
                  <a:lnTo>
                    <a:pt x="163" y="26"/>
                  </a:lnTo>
                  <a:lnTo>
                    <a:pt x="201" y="12"/>
                  </a:lnTo>
                  <a:lnTo>
                    <a:pt x="240" y="3"/>
                  </a:lnTo>
                  <a:lnTo>
                    <a:pt x="281"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25">
              <a:extLst>
                <a:ext uri="{FF2B5EF4-FFF2-40B4-BE49-F238E27FC236}">
                  <a16:creationId xmlns:a16="http://schemas.microsoft.com/office/drawing/2014/main" id="{6C3CA3B3-7A0C-46D1-9B3F-B83B57DEE0FA}"/>
                </a:ext>
              </a:extLst>
            </p:cNvPr>
            <p:cNvSpPr>
              <a:spLocks noEditPoints="1"/>
            </p:cNvSpPr>
            <p:nvPr/>
          </p:nvSpPr>
          <p:spPr bwMode="auto">
            <a:xfrm>
              <a:off x="7421563" y="3079750"/>
              <a:ext cx="485775" cy="434975"/>
            </a:xfrm>
            <a:custGeom>
              <a:avLst/>
              <a:gdLst>
                <a:gd name="T0" fmla="*/ 1293 w 2136"/>
                <a:gd name="T1" fmla="*/ 1631 h 1912"/>
                <a:gd name="T2" fmla="*/ 1405 w 2136"/>
                <a:gd name="T3" fmla="*/ 1800 h 1912"/>
                <a:gd name="T4" fmla="*/ 1455 w 2136"/>
                <a:gd name="T5" fmla="*/ 1811 h 1912"/>
                <a:gd name="T6" fmla="*/ 1493 w 2136"/>
                <a:gd name="T7" fmla="*/ 1841 h 1912"/>
                <a:gd name="T8" fmla="*/ 1515 w 2136"/>
                <a:gd name="T9" fmla="*/ 1887 h 1912"/>
                <a:gd name="T10" fmla="*/ 618 w 2136"/>
                <a:gd name="T11" fmla="*/ 1912 h 1912"/>
                <a:gd name="T12" fmla="*/ 630 w 2136"/>
                <a:gd name="T13" fmla="*/ 1862 h 1912"/>
                <a:gd name="T14" fmla="*/ 660 w 2136"/>
                <a:gd name="T15" fmla="*/ 1824 h 1912"/>
                <a:gd name="T16" fmla="*/ 705 w 2136"/>
                <a:gd name="T17" fmla="*/ 1802 h 1912"/>
                <a:gd name="T18" fmla="*/ 843 w 2136"/>
                <a:gd name="T19" fmla="*/ 1800 h 1912"/>
                <a:gd name="T20" fmla="*/ 168 w 2136"/>
                <a:gd name="T21" fmla="*/ 169 h 1912"/>
                <a:gd name="T22" fmla="*/ 1968 w 2136"/>
                <a:gd name="T23" fmla="*/ 1294 h 1912"/>
                <a:gd name="T24" fmla="*/ 168 w 2136"/>
                <a:gd name="T25" fmla="*/ 169 h 1912"/>
                <a:gd name="T26" fmla="*/ 483 w 2136"/>
                <a:gd name="T27" fmla="*/ 0 h 1912"/>
                <a:gd name="T28" fmla="*/ 829 w 2136"/>
                <a:gd name="T29" fmla="*/ 0 h 1912"/>
                <a:gd name="T30" fmla="*/ 989 w 2136"/>
                <a:gd name="T31" fmla="*/ 0 h 1912"/>
                <a:gd name="T32" fmla="*/ 1226 w 2136"/>
                <a:gd name="T33" fmla="*/ 0 h 1912"/>
                <a:gd name="T34" fmla="*/ 1389 w 2136"/>
                <a:gd name="T35" fmla="*/ 0 h 1912"/>
                <a:gd name="T36" fmla="*/ 1751 w 2136"/>
                <a:gd name="T37" fmla="*/ 0 h 1912"/>
                <a:gd name="T38" fmla="*/ 1968 w 2136"/>
                <a:gd name="T39" fmla="*/ 0 h 1912"/>
                <a:gd name="T40" fmla="*/ 2026 w 2136"/>
                <a:gd name="T41" fmla="*/ 11 h 1912"/>
                <a:gd name="T42" fmla="*/ 2076 w 2136"/>
                <a:gd name="T43" fmla="*/ 40 h 1912"/>
                <a:gd name="T44" fmla="*/ 2113 w 2136"/>
                <a:gd name="T45" fmla="*/ 83 h 1912"/>
                <a:gd name="T46" fmla="*/ 2134 w 2136"/>
                <a:gd name="T47" fmla="*/ 138 h 1912"/>
                <a:gd name="T48" fmla="*/ 2136 w 2136"/>
                <a:gd name="T49" fmla="*/ 570 h 1912"/>
                <a:gd name="T50" fmla="*/ 2136 w 2136"/>
                <a:gd name="T51" fmla="*/ 822 h 1912"/>
                <a:gd name="T52" fmla="*/ 2134 w 2136"/>
                <a:gd name="T53" fmla="*/ 1381 h 1912"/>
                <a:gd name="T54" fmla="*/ 2113 w 2136"/>
                <a:gd name="T55" fmla="*/ 1435 h 1912"/>
                <a:gd name="T56" fmla="*/ 2076 w 2136"/>
                <a:gd name="T57" fmla="*/ 1479 h 1912"/>
                <a:gd name="T58" fmla="*/ 2026 w 2136"/>
                <a:gd name="T59" fmla="*/ 1507 h 1912"/>
                <a:gd name="T60" fmla="*/ 1968 w 2136"/>
                <a:gd name="T61" fmla="*/ 1518 h 1912"/>
                <a:gd name="T62" fmla="*/ 138 w 2136"/>
                <a:gd name="T63" fmla="*/ 1516 h 1912"/>
                <a:gd name="T64" fmla="*/ 83 w 2136"/>
                <a:gd name="T65" fmla="*/ 1496 h 1912"/>
                <a:gd name="T66" fmla="*/ 39 w 2136"/>
                <a:gd name="T67" fmla="*/ 1459 h 1912"/>
                <a:gd name="T68" fmla="*/ 11 w 2136"/>
                <a:gd name="T69" fmla="*/ 1409 h 1912"/>
                <a:gd name="T70" fmla="*/ 0 w 2136"/>
                <a:gd name="T71" fmla="*/ 1350 h 1912"/>
                <a:gd name="T72" fmla="*/ 0 w 2136"/>
                <a:gd name="T73" fmla="*/ 822 h 1912"/>
                <a:gd name="T74" fmla="*/ 0 w 2136"/>
                <a:gd name="T75" fmla="*/ 169 h 1912"/>
                <a:gd name="T76" fmla="*/ 11 w 2136"/>
                <a:gd name="T77" fmla="*/ 110 h 1912"/>
                <a:gd name="T78" fmla="*/ 39 w 2136"/>
                <a:gd name="T79" fmla="*/ 60 h 1912"/>
                <a:gd name="T80" fmla="*/ 83 w 2136"/>
                <a:gd name="T81" fmla="*/ 23 h 1912"/>
                <a:gd name="T82" fmla="*/ 138 w 2136"/>
                <a:gd name="T83" fmla="*/ 3 h 1912"/>
                <a:gd name="T84" fmla="*/ 280 w 2136"/>
                <a:gd name="T85"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6" h="1912">
                  <a:moveTo>
                    <a:pt x="843" y="1631"/>
                  </a:moveTo>
                  <a:lnTo>
                    <a:pt x="1293" y="1631"/>
                  </a:lnTo>
                  <a:lnTo>
                    <a:pt x="1293" y="1800"/>
                  </a:lnTo>
                  <a:lnTo>
                    <a:pt x="1405" y="1800"/>
                  </a:lnTo>
                  <a:lnTo>
                    <a:pt x="1431" y="1802"/>
                  </a:lnTo>
                  <a:lnTo>
                    <a:pt x="1455" y="1811"/>
                  </a:lnTo>
                  <a:lnTo>
                    <a:pt x="1476" y="1824"/>
                  </a:lnTo>
                  <a:lnTo>
                    <a:pt x="1493" y="1841"/>
                  </a:lnTo>
                  <a:lnTo>
                    <a:pt x="1506" y="1862"/>
                  </a:lnTo>
                  <a:lnTo>
                    <a:pt x="1515" y="1887"/>
                  </a:lnTo>
                  <a:lnTo>
                    <a:pt x="1518" y="1912"/>
                  </a:lnTo>
                  <a:lnTo>
                    <a:pt x="618" y="1912"/>
                  </a:lnTo>
                  <a:lnTo>
                    <a:pt x="621" y="1887"/>
                  </a:lnTo>
                  <a:lnTo>
                    <a:pt x="630" y="1862"/>
                  </a:lnTo>
                  <a:lnTo>
                    <a:pt x="643" y="1841"/>
                  </a:lnTo>
                  <a:lnTo>
                    <a:pt x="660" y="1824"/>
                  </a:lnTo>
                  <a:lnTo>
                    <a:pt x="681" y="1811"/>
                  </a:lnTo>
                  <a:lnTo>
                    <a:pt x="705" y="1802"/>
                  </a:lnTo>
                  <a:lnTo>
                    <a:pt x="731" y="1800"/>
                  </a:lnTo>
                  <a:lnTo>
                    <a:pt x="843" y="1800"/>
                  </a:lnTo>
                  <a:lnTo>
                    <a:pt x="843" y="1631"/>
                  </a:lnTo>
                  <a:close/>
                  <a:moveTo>
                    <a:pt x="168" y="169"/>
                  </a:moveTo>
                  <a:lnTo>
                    <a:pt x="168" y="1294"/>
                  </a:lnTo>
                  <a:lnTo>
                    <a:pt x="1968" y="1294"/>
                  </a:lnTo>
                  <a:lnTo>
                    <a:pt x="1968" y="169"/>
                  </a:lnTo>
                  <a:lnTo>
                    <a:pt x="168" y="169"/>
                  </a:lnTo>
                  <a:close/>
                  <a:moveTo>
                    <a:pt x="385" y="0"/>
                  </a:moveTo>
                  <a:lnTo>
                    <a:pt x="483" y="0"/>
                  </a:lnTo>
                  <a:lnTo>
                    <a:pt x="575" y="0"/>
                  </a:lnTo>
                  <a:lnTo>
                    <a:pt x="829" y="0"/>
                  </a:lnTo>
                  <a:lnTo>
                    <a:pt x="910" y="0"/>
                  </a:lnTo>
                  <a:lnTo>
                    <a:pt x="989" y="0"/>
                  </a:lnTo>
                  <a:lnTo>
                    <a:pt x="1147" y="0"/>
                  </a:lnTo>
                  <a:lnTo>
                    <a:pt x="1226" y="0"/>
                  </a:lnTo>
                  <a:lnTo>
                    <a:pt x="1307" y="0"/>
                  </a:lnTo>
                  <a:lnTo>
                    <a:pt x="1389" y="0"/>
                  </a:lnTo>
                  <a:lnTo>
                    <a:pt x="1653" y="0"/>
                  </a:lnTo>
                  <a:lnTo>
                    <a:pt x="1751" y="0"/>
                  </a:lnTo>
                  <a:lnTo>
                    <a:pt x="1856" y="0"/>
                  </a:lnTo>
                  <a:lnTo>
                    <a:pt x="1968" y="0"/>
                  </a:lnTo>
                  <a:lnTo>
                    <a:pt x="1998" y="3"/>
                  </a:lnTo>
                  <a:lnTo>
                    <a:pt x="2026" y="11"/>
                  </a:lnTo>
                  <a:lnTo>
                    <a:pt x="2053" y="23"/>
                  </a:lnTo>
                  <a:lnTo>
                    <a:pt x="2076" y="40"/>
                  </a:lnTo>
                  <a:lnTo>
                    <a:pt x="2097" y="60"/>
                  </a:lnTo>
                  <a:lnTo>
                    <a:pt x="2113" y="83"/>
                  </a:lnTo>
                  <a:lnTo>
                    <a:pt x="2125" y="110"/>
                  </a:lnTo>
                  <a:lnTo>
                    <a:pt x="2134" y="138"/>
                  </a:lnTo>
                  <a:lnTo>
                    <a:pt x="2136" y="169"/>
                  </a:lnTo>
                  <a:lnTo>
                    <a:pt x="2136" y="570"/>
                  </a:lnTo>
                  <a:lnTo>
                    <a:pt x="2136" y="696"/>
                  </a:lnTo>
                  <a:lnTo>
                    <a:pt x="2136" y="822"/>
                  </a:lnTo>
                  <a:lnTo>
                    <a:pt x="2136" y="1350"/>
                  </a:lnTo>
                  <a:lnTo>
                    <a:pt x="2134" y="1381"/>
                  </a:lnTo>
                  <a:lnTo>
                    <a:pt x="2125" y="1409"/>
                  </a:lnTo>
                  <a:lnTo>
                    <a:pt x="2113" y="1435"/>
                  </a:lnTo>
                  <a:lnTo>
                    <a:pt x="2097" y="1459"/>
                  </a:lnTo>
                  <a:lnTo>
                    <a:pt x="2076" y="1479"/>
                  </a:lnTo>
                  <a:lnTo>
                    <a:pt x="2053" y="1496"/>
                  </a:lnTo>
                  <a:lnTo>
                    <a:pt x="2026" y="1507"/>
                  </a:lnTo>
                  <a:lnTo>
                    <a:pt x="1998" y="1516"/>
                  </a:lnTo>
                  <a:lnTo>
                    <a:pt x="1968" y="1518"/>
                  </a:lnTo>
                  <a:lnTo>
                    <a:pt x="168" y="1518"/>
                  </a:lnTo>
                  <a:lnTo>
                    <a:pt x="138" y="1516"/>
                  </a:lnTo>
                  <a:lnTo>
                    <a:pt x="110" y="1507"/>
                  </a:lnTo>
                  <a:lnTo>
                    <a:pt x="83" y="1496"/>
                  </a:lnTo>
                  <a:lnTo>
                    <a:pt x="60" y="1479"/>
                  </a:lnTo>
                  <a:lnTo>
                    <a:pt x="39" y="1459"/>
                  </a:lnTo>
                  <a:lnTo>
                    <a:pt x="23" y="1435"/>
                  </a:lnTo>
                  <a:lnTo>
                    <a:pt x="11" y="1409"/>
                  </a:lnTo>
                  <a:lnTo>
                    <a:pt x="2" y="1381"/>
                  </a:lnTo>
                  <a:lnTo>
                    <a:pt x="0" y="1350"/>
                  </a:lnTo>
                  <a:lnTo>
                    <a:pt x="0" y="948"/>
                  </a:lnTo>
                  <a:lnTo>
                    <a:pt x="0" y="822"/>
                  </a:lnTo>
                  <a:lnTo>
                    <a:pt x="0" y="696"/>
                  </a:lnTo>
                  <a:lnTo>
                    <a:pt x="0" y="169"/>
                  </a:lnTo>
                  <a:lnTo>
                    <a:pt x="2" y="138"/>
                  </a:lnTo>
                  <a:lnTo>
                    <a:pt x="11" y="110"/>
                  </a:lnTo>
                  <a:lnTo>
                    <a:pt x="23" y="83"/>
                  </a:lnTo>
                  <a:lnTo>
                    <a:pt x="39" y="60"/>
                  </a:lnTo>
                  <a:lnTo>
                    <a:pt x="60" y="40"/>
                  </a:lnTo>
                  <a:lnTo>
                    <a:pt x="83" y="23"/>
                  </a:lnTo>
                  <a:lnTo>
                    <a:pt x="110" y="11"/>
                  </a:lnTo>
                  <a:lnTo>
                    <a:pt x="138" y="3"/>
                  </a:lnTo>
                  <a:lnTo>
                    <a:pt x="168" y="0"/>
                  </a:lnTo>
                  <a:lnTo>
                    <a:pt x="280" y="0"/>
                  </a:lnTo>
                  <a:lnTo>
                    <a:pt x="38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Rectangle 126">
              <a:extLst>
                <a:ext uri="{FF2B5EF4-FFF2-40B4-BE49-F238E27FC236}">
                  <a16:creationId xmlns:a16="http://schemas.microsoft.com/office/drawing/2014/main" id="{E65A354F-C8A9-4756-974D-6BC09733C243}"/>
                </a:ext>
              </a:extLst>
            </p:cNvPr>
            <p:cNvSpPr>
              <a:spLocks noChangeArrowheads="1"/>
            </p:cNvSpPr>
            <p:nvPr/>
          </p:nvSpPr>
          <p:spPr bwMode="auto">
            <a:xfrm>
              <a:off x="7486651" y="3144838"/>
              <a:ext cx="355600" cy="203200"/>
            </a:xfrm>
            <a:prstGeom prst="rect">
              <a:avLst/>
            </a:prstGeom>
            <a:solidFill>
              <a:srgbClr val="7FD9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27">
              <a:extLst>
                <a:ext uri="{FF2B5EF4-FFF2-40B4-BE49-F238E27FC236}">
                  <a16:creationId xmlns:a16="http://schemas.microsoft.com/office/drawing/2014/main" id="{72A07F7F-C0B0-4C67-86B8-092D63B95D72}"/>
                </a:ext>
              </a:extLst>
            </p:cNvPr>
            <p:cNvSpPr>
              <a:spLocks/>
            </p:cNvSpPr>
            <p:nvPr/>
          </p:nvSpPr>
          <p:spPr bwMode="auto">
            <a:xfrm>
              <a:off x="7486651" y="3144838"/>
              <a:ext cx="355600" cy="203200"/>
            </a:xfrm>
            <a:custGeom>
              <a:avLst/>
              <a:gdLst>
                <a:gd name="T0" fmla="*/ 399 w 1574"/>
                <a:gd name="T1" fmla="*/ 0 h 899"/>
                <a:gd name="T2" fmla="*/ 399 w 1574"/>
                <a:gd name="T3" fmla="*/ 13 h 899"/>
                <a:gd name="T4" fmla="*/ 399 w 1574"/>
                <a:gd name="T5" fmla="*/ 45 h 899"/>
                <a:gd name="T6" fmla="*/ 413 w 1574"/>
                <a:gd name="T7" fmla="*/ 72 h 899"/>
                <a:gd name="T8" fmla="*/ 439 w 1574"/>
                <a:gd name="T9" fmla="*/ 94 h 899"/>
                <a:gd name="T10" fmla="*/ 465 w 1574"/>
                <a:gd name="T11" fmla="*/ 114 h 899"/>
                <a:gd name="T12" fmla="*/ 486 w 1574"/>
                <a:gd name="T13" fmla="*/ 130 h 899"/>
                <a:gd name="T14" fmla="*/ 504 w 1574"/>
                <a:gd name="T15" fmla="*/ 142 h 899"/>
                <a:gd name="T16" fmla="*/ 530 w 1574"/>
                <a:gd name="T17" fmla="*/ 168 h 899"/>
                <a:gd name="T18" fmla="*/ 560 w 1574"/>
                <a:gd name="T19" fmla="*/ 207 h 899"/>
                <a:gd name="T20" fmla="*/ 588 w 1574"/>
                <a:gd name="T21" fmla="*/ 257 h 899"/>
                <a:gd name="T22" fmla="*/ 613 w 1574"/>
                <a:gd name="T23" fmla="*/ 310 h 899"/>
                <a:gd name="T24" fmla="*/ 629 w 1574"/>
                <a:gd name="T25" fmla="*/ 362 h 899"/>
                <a:gd name="T26" fmla="*/ 634 w 1574"/>
                <a:gd name="T27" fmla="*/ 412 h 899"/>
                <a:gd name="T28" fmla="*/ 632 w 1574"/>
                <a:gd name="T29" fmla="*/ 466 h 899"/>
                <a:gd name="T30" fmla="*/ 631 w 1574"/>
                <a:gd name="T31" fmla="*/ 507 h 899"/>
                <a:gd name="T32" fmla="*/ 632 w 1574"/>
                <a:gd name="T33" fmla="*/ 544 h 899"/>
                <a:gd name="T34" fmla="*/ 656 w 1574"/>
                <a:gd name="T35" fmla="*/ 572 h 899"/>
                <a:gd name="T36" fmla="*/ 676 w 1574"/>
                <a:gd name="T37" fmla="*/ 598 h 899"/>
                <a:gd name="T38" fmla="*/ 696 w 1574"/>
                <a:gd name="T39" fmla="*/ 623 h 899"/>
                <a:gd name="T40" fmla="*/ 719 w 1574"/>
                <a:gd name="T41" fmla="*/ 649 h 899"/>
                <a:gd name="T42" fmla="*/ 739 w 1574"/>
                <a:gd name="T43" fmla="*/ 664 h 899"/>
                <a:gd name="T44" fmla="*/ 757 w 1574"/>
                <a:gd name="T45" fmla="*/ 640 h 899"/>
                <a:gd name="T46" fmla="*/ 773 w 1574"/>
                <a:gd name="T47" fmla="*/ 601 h 899"/>
                <a:gd name="T48" fmla="*/ 788 w 1574"/>
                <a:gd name="T49" fmla="*/ 559 h 899"/>
                <a:gd name="T50" fmla="*/ 797 w 1574"/>
                <a:gd name="T51" fmla="*/ 521 h 899"/>
                <a:gd name="T52" fmla="*/ 802 w 1574"/>
                <a:gd name="T53" fmla="*/ 487 h 899"/>
                <a:gd name="T54" fmla="*/ 824 w 1574"/>
                <a:gd name="T55" fmla="*/ 445 h 899"/>
                <a:gd name="T56" fmla="*/ 860 w 1574"/>
                <a:gd name="T57" fmla="*/ 404 h 899"/>
                <a:gd name="T58" fmla="*/ 900 w 1574"/>
                <a:gd name="T59" fmla="*/ 368 h 899"/>
                <a:gd name="T60" fmla="*/ 934 w 1574"/>
                <a:gd name="T61" fmla="*/ 341 h 899"/>
                <a:gd name="T62" fmla="*/ 950 w 1574"/>
                <a:gd name="T63" fmla="*/ 332 h 899"/>
                <a:gd name="T64" fmla="*/ 974 w 1574"/>
                <a:gd name="T65" fmla="*/ 325 h 899"/>
                <a:gd name="T66" fmla="*/ 1013 w 1574"/>
                <a:gd name="T67" fmla="*/ 320 h 899"/>
                <a:gd name="T68" fmla="*/ 1072 w 1574"/>
                <a:gd name="T69" fmla="*/ 316 h 899"/>
                <a:gd name="T70" fmla="*/ 1132 w 1574"/>
                <a:gd name="T71" fmla="*/ 312 h 899"/>
                <a:gd name="T72" fmla="*/ 1157 w 1574"/>
                <a:gd name="T73" fmla="*/ 305 h 899"/>
                <a:gd name="T74" fmla="*/ 1143 w 1574"/>
                <a:gd name="T75" fmla="*/ 285 h 899"/>
                <a:gd name="T76" fmla="*/ 1112 w 1574"/>
                <a:gd name="T77" fmla="*/ 259 h 899"/>
                <a:gd name="T78" fmla="*/ 1098 w 1574"/>
                <a:gd name="T79" fmla="*/ 230 h 899"/>
                <a:gd name="T80" fmla="*/ 1098 w 1574"/>
                <a:gd name="T81" fmla="*/ 198 h 899"/>
                <a:gd name="T82" fmla="*/ 1109 w 1574"/>
                <a:gd name="T83" fmla="*/ 156 h 899"/>
                <a:gd name="T84" fmla="*/ 1123 w 1574"/>
                <a:gd name="T85" fmla="*/ 116 h 899"/>
                <a:gd name="T86" fmla="*/ 1133 w 1574"/>
                <a:gd name="T87" fmla="*/ 87 h 899"/>
                <a:gd name="T88" fmla="*/ 1121 w 1574"/>
                <a:gd name="T89" fmla="*/ 76 h 899"/>
                <a:gd name="T90" fmla="*/ 1097 w 1574"/>
                <a:gd name="T91" fmla="*/ 57 h 899"/>
                <a:gd name="T92" fmla="*/ 1074 w 1574"/>
                <a:gd name="T93" fmla="*/ 40 h 899"/>
                <a:gd name="T94" fmla="*/ 1060 w 1574"/>
                <a:gd name="T95" fmla="*/ 15 h 899"/>
                <a:gd name="T96" fmla="*/ 1574 w 1574"/>
                <a:gd name="T97" fmla="*/ 0 h 899"/>
                <a:gd name="T98" fmla="*/ 0 w 1574"/>
                <a:gd name="T9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4" h="899">
                  <a:moveTo>
                    <a:pt x="0" y="0"/>
                  </a:moveTo>
                  <a:lnTo>
                    <a:pt x="399" y="0"/>
                  </a:lnTo>
                  <a:lnTo>
                    <a:pt x="399" y="0"/>
                  </a:lnTo>
                  <a:lnTo>
                    <a:pt x="399" y="13"/>
                  </a:lnTo>
                  <a:lnTo>
                    <a:pt x="399" y="29"/>
                  </a:lnTo>
                  <a:lnTo>
                    <a:pt x="399" y="45"/>
                  </a:lnTo>
                  <a:lnTo>
                    <a:pt x="400" y="61"/>
                  </a:lnTo>
                  <a:lnTo>
                    <a:pt x="413" y="72"/>
                  </a:lnTo>
                  <a:lnTo>
                    <a:pt x="430" y="86"/>
                  </a:lnTo>
                  <a:lnTo>
                    <a:pt x="439" y="94"/>
                  </a:lnTo>
                  <a:lnTo>
                    <a:pt x="452" y="104"/>
                  </a:lnTo>
                  <a:lnTo>
                    <a:pt x="465" y="114"/>
                  </a:lnTo>
                  <a:lnTo>
                    <a:pt x="476" y="123"/>
                  </a:lnTo>
                  <a:lnTo>
                    <a:pt x="486" y="130"/>
                  </a:lnTo>
                  <a:lnTo>
                    <a:pt x="493" y="135"/>
                  </a:lnTo>
                  <a:lnTo>
                    <a:pt x="504" y="142"/>
                  </a:lnTo>
                  <a:lnTo>
                    <a:pt x="517" y="152"/>
                  </a:lnTo>
                  <a:lnTo>
                    <a:pt x="530" y="168"/>
                  </a:lnTo>
                  <a:lnTo>
                    <a:pt x="545" y="186"/>
                  </a:lnTo>
                  <a:lnTo>
                    <a:pt x="560" y="207"/>
                  </a:lnTo>
                  <a:lnTo>
                    <a:pt x="575" y="231"/>
                  </a:lnTo>
                  <a:lnTo>
                    <a:pt x="588" y="257"/>
                  </a:lnTo>
                  <a:lnTo>
                    <a:pt x="602" y="283"/>
                  </a:lnTo>
                  <a:lnTo>
                    <a:pt x="613" y="310"/>
                  </a:lnTo>
                  <a:lnTo>
                    <a:pt x="622" y="337"/>
                  </a:lnTo>
                  <a:lnTo>
                    <a:pt x="629" y="362"/>
                  </a:lnTo>
                  <a:lnTo>
                    <a:pt x="633" y="388"/>
                  </a:lnTo>
                  <a:lnTo>
                    <a:pt x="634" y="412"/>
                  </a:lnTo>
                  <a:lnTo>
                    <a:pt x="633" y="438"/>
                  </a:lnTo>
                  <a:lnTo>
                    <a:pt x="632" y="466"/>
                  </a:lnTo>
                  <a:lnTo>
                    <a:pt x="632" y="486"/>
                  </a:lnTo>
                  <a:lnTo>
                    <a:pt x="631" y="507"/>
                  </a:lnTo>
                  <a:lnTo>
                    <a:pt x="631" y="528"/>
                  </a:lnTo>
                  <a:lnTo>
                    <a:pt x="632" y="544"/>
                  </a:lnTo>
                  <a:lnTo>
                    <a:pt x="643" y="557"/>
                  </a:lnTo>
                  <a:lnTo>
                    <a:pt x="656" y="572"/>
                  </a:lnTo>
                  <a:lnTo>
                    <a:pt x="669" y="588"/>
                  </a:lnTo>
                  <a:lnTo>
                    <a:pt x="676" y="598"/>
                  </a:lnTo>
                  <a:lnTo>
                    <a:pt x="686" y="611"/>
                  </a:lnTo>
                  <a:lnTo>
                    <a:pt x="696" y="623"/>
                  </a:lnTo>
                  <a:lnTo>
                    <a:pt x="708" y="637"/>
                  </a:lnTo>
                  <a:lnTo>
                    <a:pt x="719" y="649"/>
                  </a:lnTo>
                  <a:lnTo>
                    <a:pt x="730" y="658"/>
                  </a:lnTo>
                  <a:lnTo>
                    <a:pt x="739" y="664"/>
                  </a:lnTo>
                  <a:lnTo>
                    <a:pt x="748" y="655"/>
                  </a:lnTo>
                  <a:lnTo>
                    <a:pt x="757" y="640"/>
                  </a:lnTo>
                  <a:lnTo>
                    <a:pt x="766" y="621"/>
                  </a:lnTo>
                  <a:lnTo>
                    <a:pt x="773" y="601"/>
                  </a:lnTo>
                  <a:lnTo>
                    <a:pt x="781" y="580"/>
                  </a:lnTo>
                  <a:lnTo>
                    <a:pt x="788" y="559"/>
                  </a:lnTo>
                  <a:lnTo>
                    <a:pt x="792" y="539"/>
                  </a:lnTo>
                  <a:lnTo>
                    <a:pt x="797" y="521"/>
                  </a:lnTo>
                  <a:lnTo>
                    <a:pt x="798" y="508"/>
                  </a:lnTo>
                  <a:lnTo>
                    <a:pt x="802" y="487"/>
                  </a:lnTo>
                  <a:lnTo>
                    <a:pt x="810" y="467"/>
                  </a:lnTo>
                  <a:lnTo>
                    <a:pt x="824" y="445"/>
                  </a:lnTo>
                  <a:lnTo>
                    <a:pt x="841" y="425"/>
                  </a:lnTo>
                  <a:lnTo>
                    <a:pt x="860" y="404"/>
                  </a:lnTo>
                  <a:lnTo>
                    <a:pt x="880" y="385"/>
                  </a:lnTo>
                  <a:lnTo>
                    <a:pt x="900" y="368"/>
                  </a:lnTo>
                  <a:lnTo>
                    <a:pt x="918" y="353"/>
                  </a:lnTo>
                  <a:lnTo>
                    <a:pt x="934" y="341"/>
                  </a:lnTo>
                  <a:lnTo>
                    <a:pt x="941" y="336"/>
                  </a:lnTo>
                  <a:lnTo>
                    <a:pt x="950" y="332"/>
                  </a:lnTo>
                  <a:lnTo>
                    <a:pt x="960" y="329"/>
                  </a:lnTo>
                  <a:lnTo>
                    <a:pt x="974" y="325"/>
                  </a:lnTo>
                  <a:lnTo>
                    <a:pt x="991" y="322"/>
                  </a:lnTo>
                  <a:lnTo>
                    <a:pt x="1013" y="320"/>
                  </a:lnTo>
                  <a:lnTo>
                    <a:pt x="1039" y="318"/>
                  </a:lnTo>
                  <a:lnTo>
                    <a:pt x="1072" y="316"/>
                  </a:lnTo>
                  <a:lnTo>
                    <a:pt x="1111" y="313"/>
                  </a:lnTo>
                  <a:lnTo>
                    <a:pt x="1132" y="312"/>
                  </a:lnTo>
                  <a:lnTo>
                    <a:pt x="1151" y="311"/>
                  </a:lnTo>
                  <a:lnTo>
                    <a:pt x="1157" y="305"/>
                  </a:lnTo>
                  <a:lnTo>
                    <a:pt x="1162" y="298"/>
                  </a:lnTo>
                  <a:lnTo>
                    <a:pt x="1143" y="285"/>
                  </a:lnTo>
                  <a:lnTo>
                    <a:pt x="1126" y="272"/>
                  </a:lnTo>
                  <a:lnTo>
                    <a:pt x="1112" y="259"/>
                  </a:lnTo>
                  <a:lnTo>
                    <a:pt x="1103" y="245"/>
                  </a:lnTo>
                  <a:lnTo>
                    <a:pt x="1098" y="230"/>
                  </a:lnTo>
                  <a:lnTo>
                    <a:pt x="1097" y="214"/>
                  </a:lnTo>
                  <a:lnTo>
                    <a:pt x="1098" y="198"/>
                  </a:lnTo>
                  <a:lnTo>
                    <a:pt x="1103" y="179"/>
                  </a:lnTo>
                  <a:lnTo>
                    <a:pt x="1109" y="156"/>
                  </a:lnTo>
                  <a:lnTo>
                    <a:pt x="1119" y="130"/>
                  </a:lnTo>
                  <a:lnTo>
                    <a:pt x="1123" y="116"/>
                  </a:lnTo>
                  <a:lnTo>
                    <a:pt x="1128" y="101"/>
                  </a:lnTo>
                  <a:lnTo>
                    <a:pt x="1133" y="87"/>
                  </a:lnTo>
                  <a:lnTo>
                    <a:pt x="1127" y="81"/>
                  </a:lnTo>
                  <a:lnTo>
                    <a:pt x="1121" y="76"/>
                  </a:lnTo>
                  <a:lnTo>
                    <a:pt x="1108" y="67"/>
                  </a:lnTo>
                  <a:lnTo>
                    <a:pt x="1097" y="57"/>
                  </a:lnTo>
                  <a:lnTo>
                    <a:pt x="1086" y="50"/>
                  </a:lnTo>
                  <a:lnTo>
                    <a:pt x="1074" y="40"/>
                  </a:lnTo>
                  <a:lnTo>
                    <a:pt x="1065" y="29"/>
                  </a:lnTo>
                  <a:lnTo>
                    <a:pt x="1060" y="15"/>
                  </a:lnTo>
                  <a:lnTo>
                    <a:pt x="1057" y="0"/>
                  </a:lnTo>
                  <a:lnTo>
                    <a:pt x="1574" y="0"/>
                  </a:lnTo>
                  <a:lnTo>
                    <a:pt x="1574" y="899"/>
                  </a:lnTo>
                  <a:lnTo>
                    <a:pt x="0" y="899"/>
                  </a:lnTo>
                  <a:lnTo>
                    <a:pt x="0" y="0"/>
                  </a:lnTo>
                  <a:close/>
                </a:path>
              </a:pathLst>
            </a:custGeom>
            <a:solidFill>
              <a:srgbClr val="50B34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8">
              <a:extLst>
                <a:ext uri="{FF2B5EF4-FFF2-40B4-BE49-F238E27FC236}">
                  <a16:creationId xmlns:a16="http://schemas.microsoft.com/office/drawing/2014/main" id="{7B2BB2C2-3B3A-44E3-81CB-8A6C5A8100CA}"/>
                </a:ext>
              </a:extLst>
            </p:cNvPr>
            <p:cNvSpPr>
              <a:spLocks/>
            </p:cNvSpPr>
            <p:nvPr/>
          </p:nvSpPr>
          <p:spPr bwMode="auto">
            <a:xfrm>
              <a:off x="7486651" y="3144838"/>
              <a:ext cx="355600" cy="203200"/>
            </a:xfrm>
            <a:custGeom>
              <a:avLst/>
              <a:gdLst>
                <a:gd name="T0" fmla="*/ 340 w 1574"/>
                <a:gd name="T1" fmla="*/ 0 h 899"/>
                <a:gd name="T2" fmla="*/ 340 w 1574"/>
                <a:gd name="T3" fmla="*/ 37 h 899"/>
                <a:gd name="T4" fmla="*/ 342 w 1574"/>
                <a:gd name="T5" fmla="*/ 71 h 899"/>
                <a:gd name="T6" fmla="*/ 346 w 1574"/>
                <a:gd name="T7" fmla="*/ 93 h 899"/>
                <a:gd name="T8" fmla="*/ 356 w 1574"/>
                <a:gd name="T9" fmla="*/ 101 h 899"/>
                <a:gd name="T10" fmla="*/ 378 w 1574"/>
                <a:gd name="T11" fmla="*/ 118 h 899"/>
                <a:gd name="T12" fmla="*/ 406 w 1574"/>
                <a:gd name="T13" fmla="*/ 142 h 899"/>
                <a:gd name="T14" fmla="*/ 434 w 1574"/>
                <a:gd name="T15" fmla="*/ 165 h 899"/>
                <a:gd name="T16" fmla="*/ 461 w 1574"/>
                <a:gd name="T17" fmla="*/ 183 h 899"/>
                <a:gd name="T18" fmla="*/ 480 w 1574"/>
                <a:gd name="T19" fmla="*/ 194 h 899"/>
                <a:gd name="T20" fmla="*/ 501 w 1574"/>
                <a:gd name="T21" fmla="*/ 222 h 899"/>
                <a:gd name="T22" fmla="*/ 525 w 1574"/>
                <a:gd name="T23" fmla="*/ 262 h 899"/>
                <a:gd name="T24" fmla="*/ 548 w 1574"/>
                <a:gd name="T25" fmla="*/ 308 h 899"/>
                <a:gd name="T26" fmla="*/ 566 w 1574"/>
                <a:gd name="T27" fmla="*/ 354 h 899"/>
                <a:gd name="T28" fmla="*/ 574 w 1574"/>
                <a:gd name="T29" fmla="*/ 392 h 899"/>
                <a:gd name="T30" fmla="*/ 575 w 1574"/>
                <a:gd name="T31" fmla="*/ 429 h 899"/>
                <a:gd name="T32" fmla="*/ 574 w 1574"/>
                <a:gd name="T33" fmla="*/ 472 h 899"/>
                <a:gd name="T34" fmla="*/ 573 w 1574"/>
                <a:gd name="T35" fmla="*/ 516 h 899"/>
                <a:gd name="T36" fmla="*/ 574 w 1574"/>
                <a:gd name="T37" fmla="*/ 553 h 899"/>
                <a:gd name="T38" fmla="*/ 581 w 1574"/>
                <a:gd name="T39" fmla="*/ 577 h 899"/>
                <a:gd name="T40" fmla="*/ 595 w 1574"/>
                <a:gd name="T41" fmla="*/ 589 h 899"/>
                <a:gd name="T42" fmla="*/ 616 w 1574"/>
                <a:gd name="T43" fmla="*/ 616 h 899"/>
                <a:gd name="T44" fmla="*/ 644 w 1574"/>
                <a:gd name="T45" fmla="*/ 652 h 899"/>
                <a:gd name="T46" fmla="*/ 677 w 1574"/>
                <a:gd name="T47" fmla="*/ 689 h 899"/>
                <a:gd name="T48" fmla="*/ 712 w 1574"/>
                <a:gd name="T49" fmla="*/ 716 h 899"/>
                <a:gd name="T50" fmla="*/ 749 w 1574"/>
                <a:gd name="T51" fmla="*/ 725 h 899"/>
                <a:gd name="T52" fmla="*/ 780 w 1574"/>
                <a:gd name="T53" fmla="*/ 708 h 899"/>
                <a:gd name="T54" fmla="*/ 806 w 1574"/>
                <a:gd name="T55" fmla="*/ 671 h 899"/>
                <a:gd name="T56" fmla="*/ 827 w 1574"/>
                <a:gd name="T57" fmla="*/ 624 h 899"/>
                <a:gd name="T58" fmla="*/ 843 w 1574"/>
                <a:gd name="T59" fmla="*/ 576 h 899"/>
                <a:gd name="T60" fmla="*/ 854 w 1574"/>
                <a:gd name="T61" fmla="*/ 533 h 899"/>
                <a:gd name="T62" fmla="*/ 857 w 1574"/>
                <a:gd name="T63" fmla="*/ 508 h 899"/>
                <a:gd name="T64" fmla="*/ 865 w 1574"/>
                <a:gd name="T65" fmla="*/ 488 h 899"/>
                <a:gd name="T66" fmla="*/ 886 w 1574"/>
                <a:gd name="T67" fmla="*/ 463 h 899"/>
                <a:gd name="T68" fmla="*/ 914 w 1574"/>
                <a:gd name="T69" fmla="*/ 435 h 899"/>
                <a:gd name="T70" fmla="*/ 941 w 1574"/>
                <a:gd name="T71" fmla="*/ 411 h 899"/>
                <a:gd name="T72" fmla="*/ 962 w 1574"/>
                <a:gd name="T73" fmla="*/ 393 h 899"/>
                <a:gd name="T74" fmla="*/ 976 w 1574"/>
                <a:gd name="T75" fmla="*/ 385 h 899"/>
                <a:gd name="T76" fmla="*/ 1009 w 1574"/>
                <a:gd name="T77" fmla="*/ 379 h 899"/>
                <a:gd name="T78" fmla="*/ 1055 w 1574"/>
                <a:gd name="T79" fmla="*/ 375 h 899"/>
                <a:gd name="T80" fmla="*/ 1104 w 1574"/>
                <a:gd name="T81" fmla="*/ 372 h 899"/>
                <a:gd name="T82" fmla="*/ 1147 w 1574"/>
                <a:gd name="T83" fmla="*/ 370 h 899"/>
                <a:gd name="T84" fmla="*/ 1173 w 1574"/>
                <a:gd name="T85" fmla="*/ 368 h 899"/>
                <a:gd name="T86" fmla="*/ 1191 w 1574"/>
                <a:gd name="T87" fmla="*/ 355 h 899"/>
                <a:gd name="T88" fmla="*/ 1213 w 1574"/>
                <a:gd name="T89" fmla="*/ 328 h 899"/>
                <a:gd name="T90" fmla="*/ 1236 w 1574"/>
                <a:gd name="T91" fmla="*/ 295 h 899"/>
                <a:gd name="T92" fmla="*/ 1228 w 1574"/>
                <a:gd name="T93" fmla="*/ 268 h 899"/>
                <a:gd name="T94" fmla="*/ 1194 w 1574"/>
                <a:gd name="T95" fmla="*/ 248 h 899"/>
                <a:gd name="T96" fmla="*/ 1168 w 1574"/>
                <a:gd name="T97" fmla="*/ 231 h 899"/>
                <a:gd name="T98" fmla="*/ 1156 w 1574"/>
                <a:gd name="T99" fmla="*/ 219 h 899"/>
                <a:gd name="T100" fmla="*/ 1157 w 1574"/>
                <a:gd name="T101" fmla="*/ 204 h 899"/>
                <a:gd name="T102" fmla="*/ 1164 w 1574"/>
                <a:gd name="T103" fmla="*/ 176 h 899"/>
                <a:gd name="T104" fmla="*/ 1176 w 1574"/>
                <a:gd name="T105" fmla="*/ 144 h 899"/>
                <a:gd name="T106" fmla="*/ 1187 w 1574"/>
                <a:gd name="T107" fmla="*/ 110 h 899"/>
                <a:gd name="T108" fmla="*/ 1196 w 1574"/>
                <a:gd name="T109" fmla="*/ 80 h 899"/>
                <a:gd name="T110" fmla="*/ 1196 w 1574"/>
                <a:gd name="T111" fmla="*/ 61 h 899"/>
                <a:gd name="T112" fmla="*/ 1185 w 1574"/>
                <a:gd name="T113" fmla="*/ 53 h 899"/>
                <a:gd name="T114" fmla="*/ 1164 w 1574"/>
                <a:gd name="T115" fmla="*/ 37 h 899"/>
                <a:gd name="T116" fmla="*/ 1140 w 1574"/>
                <a:gd name="T117" fmla="*/ 16 h 899"/>
                <a:gd name="T118" fmla="*/ 1116 w 1574"/>
                <a:gd name="T119" fmla="*/ 0 h 899"/>
                <a:gd name="T120" fmla="*/ 1574 w 1574"/>
                <a:gd name="T121" fmla="*/ 899 h 899"/>
                <a:gd name="T122" fmla="*/ 0 w 1574"/>
                <a:gd name="T123"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74" h="899">
                  <a:moveTo>
                    <a:pt x="0" y="0"/>
                  </a:moveTo>
                  <a:lnTo>
                    <a:pt x="340" y="0"/>
                  </a:lnTo>
                  <a:lnTo>
                    <a:pt x="340" y="19"/>
                  </a:lnTo>
                  <a:lnTo>
                    <a:pt x="340" y="37"/>
                  </a:lnTo>
                  <a:lnTo>
                    <a:pt x="341" y="55"/>
                  </a:lnTo>
                  <a:lnTo>
                    <a:pt x="342" y="71"/>
                  </a:lnTo>
                  <a:lnTo>
                    <a:pt x="343" y="83"/>
                  </a:lnTo>
                  <a:lnTo>
                    <a:pt x="346" y="93"/>
                  </a:lnTo>
                  <a:lnTo>
                    <a:pt x="350" y="97"/>
                  </a:lnTo>
                  <a:lnTo>
                    <a:pt x="356" y="101"/>
                  </a:lnTo>
                  <a:lnTo>
                    <a:pt x="366" y="109"/>
                  </a:lnTo>
                  <a:lnTo>
                    <a:pt x="378" y="118"/>
                  </a:lnTo>
                  <a:lnTo>
                    <a:pt x="391" y="130"/>
                  </a:lnTo>
                  <a:lnTo>
                    <a:pt x="406" y="142"/>
                  </a:lnTo>
                  <a:lnTo>
                    <a:pt x="420" y="153"/>
                  </a:lnTo>
                  <a:lnTo>
                    <a:pt x="434" y="165"/>
                  </a:lnTo>
                  <a:lnTo>
                    <a:pt x="448" y="175"/>
                  </a:lnTo>
                  <a:lnTo>
                    <a:pt x="461" y="183"/>
                  </a:lnTo>
                  <a:lnTo>
                    <a:pt x="470" y="189"/>
                  </a:lnTo>
                  <a:lnTo>
                    <a:pt x="480" y="194"/>
                  </a:lnTo>
                  <a:lnTo>
                    <a:pt x="489" y="206"/>
                  </a:lnTo>
                  <a:lnTo>
                    <a:pt x="501" y="222"/>
                  </a:lnTo>
                  <a:lnTo>
                    <a:pt x="513" y="241"/>
                  </a:lnTo>
                  <a:lnTo>
                    <a:pt x="525" y="262"/>
                  </a:lnTo>
                  <a:lnTo>
                    <a:pt x="538" y="285"/>
                  </a:lnTo>
                  <a:lnTo>
                    <a:pt x="548" y="308"/>
                  </a:lnTo>
                  <a:lnTo>
                    <a:pt x="558" y="332"/>
                  </a:lnTo>
                  <a:lnTo>
                    <a:pt x="566" y="354"/>
                  </a:lnTo>
                  <a:lnTo>
                    <a:pt x="572" y="375"/>
                  </a:lnTo>
                  <a:lnTo>
                    <a:pt x="574" y="392"/>
                  </a:lnTo>
                  <a:lnTo>
                    <a:pt x="575" y="410"/>
                  </a:lnTo>
                  <a:lnTo>
                    <a:pt x="575" y="429"/>
                  </a:lnTo>
                  <a:lnTo>
                    <a:pt x="574" y="450"/>
                  </a:lnTo>
                  <a:lnTo>
                    <a:pt x="574" y="472"/>
                  </a:lnTo>
                  <a:lnTo>
                    <a:pt x="573" y="494"/>
                  </a:lnTo>
                  <a:lnTo>
                    <a:pt x="573" y="516"/>
                  </a:lnTo>
                  <a:lnTo>
                    <a:pt x="573" y="535"/>
                  </a:lnTo>
                  <a:lnTo>
                    <a:pt x="574" y="553"/>
                  </a:lnTo>
                  <a:lnTo>
                    <a:pt x="577" y="566"/>
                  </a:lnTo>
                  <a:lnTo>
                    <a:pt x="581" y="577"/>
                  </a:lnTo>
                  <a:lnTo>
                    <a:pt x="586" y="583"/>
                  </a:lnTo>
                  <a:lnTo>
                    <a:pt x="595" y="589"/>
                  </a:lnTo>
                  <a:lnTo>
                    <a:pt x="604" y="601"/>
                  </a:lnTo>
                  <a:lnTo>
                    <a:pt x="616" y="616"/>
                  </a:lnTo>
                  <a:lnTo>
                    <a:pt x="630" y="633"/>
                  </a:lnTo>
                  <a:lnTo>
                    <a:pt x="644" y="652"/>
                  </a:lnTo>
                  <a:lnTo>
                    <a:pt x="660" y="671"/>
                  </a:lnTo>
                  <a:lnTo>
                    <a:pt x="677" y="689"/>
                  </a:lnTo>
                  <a:lnTo>
                    <a:pt x="694" y="705"/>
                  </a:lnTo>
                  <a:lnTo>
                    <a:pt x="712" y="716"/>
                  </a:lnTo>
                  <a:lnTo>
                    <a:pt x="730" y="724"/>
                  </a:lnTo>
                  <a:lnTo>
                    <a:pt x="749" y="725"/>
                  </a:lnTo>
                  <a:lnTo>
                    <a:pt x="765" y="719"/>
                  </a:lnTo>
                  <a:lnTo>
                    <a:pt x="780" y="708"/>
                  </a:lnTo>
                  <a:lnTo>
                    <a:pt x="793" y="691"/>
                  </a:lnTo>
                  <a:lnTo>
                    <a:pt x="806" y="671"/>
                  </a:lnTo>
                  <a:lnTo>
                    <a:pt x="818" y="649"/>
                  </a:lnTo>
                  <a:lnTo>
                    <a:pt x="827" y="624"/>
                  </a:lnTo>
                  <a:lnTo>
                    <a:pt x="837" y="600"/>
                  </a:lnTo>
                  <a:lnTo>
                    <a:pt x="843" y="576"/>
                  </a:lnTo>
                  <a:lnTo>
                    <a:pt x="849" y="554"/>
                  </a:lnTo>
                  <a:lnTo>
                    <a:pt x="854" y="533"/>
                  </a:lnTo>
                  <a:lnTo>
                    <a:pt x="856" y="519"/>
                  </a:lnTo>
                  <a:lnTo>
                    <a:pt x="857" y="508"/>
                  </a:lnTo>
                  <a:lnTo>
                    <a:pt x="859" y="500"/>
                  </a:lnTo>
                  <a:lnTo>
                    <a:pt x="865" y="488"/>
                  </a:lnTo>
                  <a:lnTo>
                    <a:pt x="875" y="475"/>
                  </a:lnTo>
                  <a:lnTo>
                    <a:pt x="886" y="463"/>
                  </a:lnTo>
                  <a:lnTo>
                    <a:pt x="899" y="449"/>
                  </a:lnTo>
                  <a:lnTo>
                    <a:pt x="914" y="435"/>
                  </a:lnTo>
                  <a:lnTo>
                    <a:pt x="927" y="423"/>
                  </a:lnTo>
                  <a:lnTo>
                    <a:pt x="941" y="411"/>
                  </a:lnTo>
                  <a:lnTo>
                    <a:pt x="953" y="400"/>
                  </a:lnTo>
                  <a:lnTo>
                    <a:pt x="962" y="393"/>
                  </a:lnTo>
                  <a:lnTo>
                    <a:pt x="969" y="388"/>
                  </a:lnTo>
                  <a:lnTo>
                    <a:pt x="976" y="385"/>
                  </a:lnTo>
                  <a:lnTo>
                    <a:pt x="991" y="382"/>
                  </a:lnTo>
                  <a:lnTo>
                    <a:pt x="1009" y="379"/>
                  </a:lnTo>
                  <a:lnTo>
                    <a:pt x="1031" y="377"/>
                  </a:lnTo>
                  <a:lnTo>
                    <a:pt x="1055" y="375"/>
                  </a:lnTo>
                  <a:lnTo>
                    <a:pt x="1080" y="374"/>
                  </a:lnTo>
                  <a:lnTo>
                    <a:pt x="1104" y="372"/>
                  </a:lnTo>
                  <a:lnTo>
                    <a:pt x="1127" y="371"/>
                  </a:lnTo>
                  <a:lnTo>
                    <a:pt x="1147" y="370"/>
                  </a:lnTo>
                  <a:lnTo>
                    <a:pt x="1162" y="369"/>
                  </a:lnTo>
                  <a:lnTo>
                    <a:pt x="1173" y="368"/>
                  </a:lnTo>
                  <a:lnTo>
                    <a:pt x="1181" y="363"/>
                  </a:lnTo>
                  <a:lnTo>
                    <a:pt x="1191" y="355"/>
                  </a:lnTo>
                  <a:lnTo>
                    <a:pt x="1201" y="342"/>
                  </a:lnTo>
                  <a:lnTo>
                    <a:pt x="1213" y="328"/>
                  </a:lnTo>
                  <a:lnTo>
                    <a:pt x="1224" y="312"/>
                  </a:lnTo>
                  <a:lnTo>
                    <a:pt x="1236" y="295"/>
                  </a:lnTo>
                  <a:lnTo>
                    <a:pt x="1247" y="279"/>
                  </a:lnTo>
                  <a:lnTo>
                    <a:pt x="1228" y="268"/>
                  </a:lnTo>
                  <a:lnTo>
                    <a:pt x="1210" y="259"/>
                  </a:lnTo>
                  <a:lnTo>
                    <a:pt x="1194" y="248"/>
                  </a:lnTo>
                  <a:lnTo>
                    <a:pt x="1179" y="239"/>
                  </a:lnTo>
                  <a:lnTo>
                    <a:pt x="1168" y="231"/>
                  </a:lnTo>
                  <a:lnTo>
                    <a:pt x="1160" y="224"/>
                  </a:lnTo>
                  <a:lnTo>
                    <a:pt x="1156" y="219"/>
                  </a:lnTo>
                  <a:lnTo>
                    <a:pt x="1155" y="213"/>
                  </a:lnTo>
                  <a:lnTo>
                    <a:pt x="1157" y="204"/>
                  </a:lnTo>
                  <a:lnTo>
                    <a:pt x="1160" y="191"/>
                  </a:lnTo>
                  <a:lnTo>
                    <a:pt x="1164" y="176"/>
                  </a:lnTo>
                  <a:lnTo>
                    <a:pt x="1170" y="161"/>
                  </a:lnTo>
                  <a:lnTo>
                    <a:pt x="1176" y="144"/>
                  </a:lnTo>
                  <a:lnTo>
                    <a:pt x="1182" y="127"/>
                  </a:lnTo>
                  <a:lnTo>
                    <a:pt x="1187" y="110"/>
                  </a:lnTo>
                  <a:lnTo>
                    <a:pt x="1192" y="94"/>
                  </a:lnTo>
                  <a:lnTo>
                    <a:pt x="1196" y="80"/>
                  </a:lnTo>
                  <a:lnTo>
                    <a:pt x="1197" y="69"/>
                  </a:lnTo>
                  <a:lnTo>
                    <a:pt x="1196" y="61"/>
                  </a:lnTo>
                  <a:lnTo>
                    <a:pt x="1193" y="57"/>
                  </a:lnTo>
                  <a:lnTo>
                    <a:pt x="1185" y="53"/>
                  </a:lnTo>
                  <a:lnTo>
                    <a:pt x="1176" y="45"/>
                  </a:lnTo>
                  <a:lnTo>
                    <a:pt x="1164" y="37"/>
                  </a:lnTo>
                  <a:lnTo>
                    <a:pt x="1151" y="26"/>
                  </a:lnTo>
                  <a:lnTo>
                    <a:pt x="1140" y="16"/>
                  </a:lnTo>
                  <a:lnTo>
                    <a:pt x="1127" y="7"/>
                  </a:lnTo>
                  <a:lnTo>
                    <a:pt x="1116" y="0"/>
                  </a:lnTo>
                  <a:lnTo>
                    <a:pt x="1574" y="0"/>
                  </a:lnTo>
                  <a:lnTo>
                    <a:pt x="1574" y="899"/>
                  </a:lnTo>
                  <a:lnTo>
                    <a:pt x="0" y="899"/>
                  </a:lnTo>
                  <a:lnTo>
                    <a:pt x="0" y="0"/>
                  </a:lnTo>
                  <a:close/>
                </a:path>
              </a:pathLst>
            </a:custGeom>
            <a:solidFill>
              <a:srgbClr val="AAD04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9">
              <a:extLst>
                <a:ext uri="{FF2B5EF4-FFF2-40B4-BE49-F238E27FC236}">
                  <a16:creationId xmlns:a16="http://schemas.microsoft.com/office/drawing/2014/main" id="{628CF1FA-BCFE-4B22-8A6D-54AE4599B199}"/>
                </a:ext>
              </a:extLst>
            </p:cNvPr>
            <p:cNvSpPr>
              <a:spLocks/>
            </p:cNvSpPr>
            <p:nvPr/>
          </p:nvSpPr>
          <p:spPr bwMode="auto">
            <a:xfrm>
              <a:off x="7486651" y="3228975"/>
              <a:ext cx="117475" cy="119063"/>
            </a:xfrm>
            <a:custGeom>
              <a:avLst/>
              <a:gdLst>
                <a:gd name="T0" fmla="*/ 0 w 518"/>
                <a:gd name="T1" fmla="*/ 0 h 523"/>
                <a:gd name="T2" fmla="*/ 21 w 518"/>
                <a:gd name="T3" fmla="*/ 17 h 523"/>
                <a:gd name="T4" fmla="*/ 41 w 518"/>
                <a:gd name="T5" fmla="*/ 35 h 523"/>
                <a:gd name="T6" fmla="*/ 59 w 518"/>
                <a:gd name="T7" fmla="*/ 56 h 523"/>
                <a:gd name="T8" fmla="*/ 75 w 518"/>
                <a:gd name="T9" fmla="*/ 80 h 523"/>
                <a:gd name="T10" fmla="*/ 97 w 518"/>
                <a:gd name="T11" fmla="*/ 112 h 523"/>
                <a:gd name="T12" fmla="*/ 124 w 518"/>
                <a:gd name="T13" fmla="*/ 142 h 523"/>
                <a:gd name="T14" fmla="*/ 153 w 518"/>
                <a:gd name="T15" fmla="*/ 171 h 523"/>
                <a:gd name="T16" fmla="*/ 187 w 518"/>
                <a:gd name="T17" fmla="*/ 199 h 523"/>
                <a:gd name="T18" fmla="*/ 222 w 518"/>
                <a:gd name="T19" fmla="*/ 224 h 523"/>
                <a:gd name="T20" fmla="*/ 259 w 518"/>
                <a:gd name="T21" fmla="*/ 248 h 523"/>
                <a:gd name="T22" fmla="*/ 295 w 518"/>
                <a:gd name="T23" fmla="*/ 271 h 523"/>
                <a:gd name="T24" fmla="*/ 331 w 518"/>
                <a:gd name="T25" fmla="*/ 291 h 523"/>
                <a:gd name="T26" fmla="*/ 364 w 518"/>
                <a:gd name="T27" fmla="*/ 310 h 523"/>
                <a:gd name="T28" fmla="*/ 390 w 518"/>
                <a:gd name="T29" fmla="*/ 325 h 523"/>
                <a:gd name="T30" fmla="*/ 411 w 518"/>
                <a:gd name="T31" fmla="*/ 344 h 523"/>
                <a:gd name="T32" fmla="*/ 430 w 518"/>
                <a:gd name="T33" fmla="*/ 367 h 523"/>
                <a:gd name="T34" fmla="*/ 446 w 518"/>
                <a:gd name="T35" fmla="*/ 391 h 523"/>
                <a:gd name="T36" fmla="*/ 460 w 518"/>
                <a:gd name="T37" fmla="*/ 415 h 523"/>
                <a:gd name="T38" fmla="*/ 471 w 518"/>
                <a:gd name="T39" fmla="*/ 440 h 523"/>
                <a:gd name="T40" fmla="*/ 482 w 518"/>
                <a:gd name="T41" fmla="*/ 462 h 523"/>
                <a:gd name="T42" fmla="*/ 491 w 518"/>
                <a:gd name="T43" fmla="*/ 483 h 523"/>
                <a:gd name="T44" fmla="*/ 501 w 518"/>
                <a:gd name="T45" fmla="*/ 501 h 523"/>
                <a:gd name="T46" fmla="*/ 509 w 518"/>
                <a:gd name="T47" fmla="*/ 515 h 523"/>
                <a:gd name="T48" fmla="*/ 518 w 518"/>
                <a:gd name="T49" fmla="*/ 523 h 523"/>
                <a:gd name="T50" fmla="*/ 0 w 518"/>
                <a:gd name="T51" fmla="*/ 523 h 523"/>
                <a:gd name="T52" fmla="*/ 0 w 518"/>
                <a:gd name="T53"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8" h="523">
                  <a:moveTo>
                    <a:pt x="0" y="0"/>
                  </a:moveTo>
                  <a:lnTo>
                    <a:pt x="21" y="17"/>
                  </a:lnTo>
                  <a:lnTo>
                    <a:pt x="41" y="35"/>
                  </a:lnTo>
                  <a:lnTo>
                    <a:pt x="59" y="56"/>
                  </a:lnTo>
                  <a:lnTo>
                    <a:pt x="75" y="80"/>
                  </a:lnTo>
                  <a:lnTo>
                    <a:pt x="97" y="112"/>
                  </a:lnTo>
                  <a:lnTo>
                    <a:pt x="124" y="142"/>
                  </a:lnTo>
                  <a:lnTo>
                    <a:pt x="153" y="171"/>
                  </a:lnTo>
                  <a:lnTo>
                    <a:pt x="187" y="199"/>
                  </a:lnTo>
                  <a:lnTo>
                    <a:pt x="222" y="224"/>
                  </a:lnTo>
                  <a:lnTo>
                    <a:pt x="259" y="248"/>
                  </a:lnTo>
                  <a:lnTo>
                    <a:pt x="295" y="271"/>
                  </a:lnTo>
                  <a:lnTo>
                    <a:pt x="331" y="291"/>
                  </a:lnTo>
                  <a:lnTo>
                    <a:pt x="364" y="310"/>
                  </a:lnTo>
                  <a:lnTo>
                    <a:pt x="390" y="325"/>
                  </a:lnTo>
                  <a:lnTo>
                    <a:pt x="411" y="344"/>
                  </a:lnTo>
                  <a:lnTo>
                    <a:pt x="430" y="367"/>
                  </a:lnTo>
                  <a:lnTo>
                    <a:pt x="446" y="391"/>
                  </a:lnTo>
                  <a:lnTo>
                    <a:pt x="460" y="415"/>
                  </a:lnTo>
                  <a:lnTo>
                    <a:pt x="471" y="440"/>
                  </a:lnTo>
                  <a:lnTo>
                    <a:pt x="482" y="462"/>
                  </a:lnTo>
                  <a:lnTo>
                    <a:pt x="491" y="483"/>
                  </a:lnTo>
                  <a:lnTo>
                    <a:pt x="501" y="501"/>
                  </a:lnTo>
                  <a:lnTo>
                    <a:pt x="509" y="515"/>
                  </a:lnTo>
                  <a:lnTo>
                    <a:pt x="518" y="523"/>
                  </a:lnTo>
                  <a:lnTo>
                    <a:pt x="0" y="523"/>
                  </a:lnTo>
                  <a:lnTo>
                    <a:pt x="0" y="0"/>
                  </a:lnTo>
                  <a:close/>
                </a:path>
              </a:pathLst>
            </a:custGeom>
            <a:solidFill>
              <a:srgbClr val="F79A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30">
              <a:extLst>
                <a:ext uri="{FF2B5EF4-FFF2-40B4-BE49-F238E27FC236}">
                  <a16:creationId xmlns:a16="http://schemas.microsoft.com/office/drawing/2014/main" id="{44977DE9-0621-4EBE-A976-572EF5CAD102}"/>
                </a:ext>
              </a:extLst>
            </p:cNvPr>
            <p:cNvSpPr>
              <a:spLocks/>
            </p:cNvSpPr>
            <p:nvPr/>
          </p:nvSpPr>
          <p:spPr bwMode="auto">
            <a:xfrm>
              <a:off x="7759701" y="3186113"/>
              <a:ext cx="82550" cy="161925"/>
            </a:xfrm>
            <a:custGeom>
              <a:avLst/>
              <a:gdLst>
                <a:gd name="T0" fmla="*/ 367 w 367"/>
                <a:gd name="T1" fmla="*/ 0 h 712"/>
                <a:gd name="T2" fmla="*/ 367 w 367"/>
                <a:gd name="T3" fmla="*/ 712 h 712"/>
                <a:gd name="T4" fmla="*/ 0 w 367"/>
                <a:gd name="T5" fmla="*/ 712 h 712"/>
                <a:gd name="T6" fmla="*/ 9 w 367"/>
                <a:gd name="T7" fmla="*/ 700 h 712"/>
                <a:gd name="T8" fmla="*/ 17 w 367"/>
                <a:gd name="T9" fmla="*/ 690 h 712"/>
                <a:gd name="T10" fmla="*/ 25 w 367"/>
                <a:gd name="T11" fmla="*/ 680 h 712"/>
                <a:gd name="T12" fmla="*/ 30 w 367"/>
                <a:gd name="T13" fmla="*/ 672 h 712"/>
                <a:gd name="T14" fmla="*/ 33 w 367"/>
                <a:gd name="T15" fmla="*/ 667 h 712"/>
                <a:gd name="T16" fmla="*/ 44 w 367"/>
                <a:gd name="T17" fmla="*/ 642 h 712"/>
                <a:gd name="T18" fmla="*/ 49 w 367"/>
                <a:gd name="T19" fmla="*/ 616 h 712"/>
                <a:gd name="T20" fmla="*/ 52 w 367"/>
                <a:gd name="T21" fmla="*/ 589 h 712"/>
                <a:gd name="T22" fmla="*/ 53 w 367"/>
                <a:gd name="T23" fmla="*/ 562 h 712"/>
                <a:gd name="T24" fmla="*/ 53 w 367"/>
                <a:gd name="T25" fmla="*/ 536 h 712"/>
                <a:gd name="T26" fmla="*/ 55 w 367"/>
                <a:gd name="T27" fmla="*/ 508 h 712"/>
                <a:gd name="T28" fmla="*/ 60 w 367"/>
                <a:gd name="T29" fmla="*/ 482 h 712"/>
                <a:gd name="T30" fmla="*/ 67 w 367"/>
                <a:gd name="T31" fmla="*/ 456 h 712"/>
                <a:gd name="T32" fmla="*/ 79 w 367"/>
                <a:gd name="T33" fmla="*/ 434 h 712"/>
                <a:gd name="T34" fmla="*/ 93 w 367"/>
                <a:gd name="T35" fmla="*/ 413 h 712"/>
                <a:gd name="T36" fmla="*/ 110 w 367"/>
                <a:gd name="T37" fmla="*/ 394 h 712"/>
                <a:gd name="T38" fmla="*/ 128 w 367"/>
                <a:gd name="T39" fmla="*/ 376 h 712"/>
                <a:gd name="T40" fmla="*/ 147 w 367"/>
                <a:gd name="T41" fmla="*/ 357 h 712"/>
                <a:gd name="T42" fmla="*/ 166 w 367"/>
                <a:gd name="T43" fmla="*/ 339 h 712"/>
                <a:gd name="T44" fmla="*/ 183 w 367"/>
                <a:gd name="T45" fmla="*/ 320 h 712"/>
                <a:gd name="T46" fmla="*/ 198 w 367"/>
                <a:gd name="T47" fmla="*/ 299 h 712"/>
                <a:gd name="T48" fmla="*/ 226 w 367"/>
                <a:gd name="T49" fmla="*/ 252 h 712"/>
                <a:gd name="T50" fmla="*/ 255 w 367"/>
                <a:gd name="T51" fmla="*/ 202 h 712"/>
                <a:gd name="T52" fmla="*/ 282 w 367"/>
                <a:gd name="T53" fmla="*/ 149 h 712"/>
                <a:gd name="T54" fmla="*/ 311 w 367"/>
                <a:gd name="T55" fmla="*/ 96 h 712"/>
                <a:gd name="T56" fmla="*/ 340 w 367"/>
                <a:gd name="T57" fmla="*/ 45 h 712"/>
                <a:gd name="T58" fmla="*/ 367 w 367"/>
                <a:gd name="T59"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7" h="712">
                  <a:moveTo>
                    <a:pt x="367" y="0"/>
                  </a:moveTo>
                  <a:lnTo>
                    <a:pt x="367" y="712"/>
                  </a:lnTo>
                  <a:lnTo>
                    <a:pt x="0" y="712"/>
                  </a:lnTo>
                  <a:lnTo>
                    <a:pt x="9" y="700"/>
                  </a:lnTo>
                  <a:lnTo>
                    <a:pt x="17" y="690"/>
                  </a:lnTo>
                  <a:lnTo>
                    <a:pt x="25" y="680"/>
                  </a:lnTo>
                  <a:lnTo>
                    <a:pt x="30" y="672"/>
                  </a:lnTo>
                  <a:lnTo>
                    <a:pt x="33" y="667"/>
                  </a:lnTo>
                  <a:lnTo>
                    <a:pt x="44" y="642"/>
                  </a:lnTo>
                  <a:lnTo>
                    <a:pt x="49" y="616"/>
                  </a:lnTo>
                  <a:lnTo>
                    <a:pt x="52" y="589"/>
                  </a:lnTo>
                  <a:lnTo>
                    <a:pt x="53" y="562"/>
                  </a:lnTo>
                  <a:lnTo>
                    <a:pt x="53" y="536"/>
                  </a:lnTo>
                  <a:lnTo>
                    <a:pt x="55" y="508"/>
                  </a:lnTo>
                  <a:lnTo>
                    <a:pt x="60" y="482"/>
                  </a:lnTo>
                  <a:lnTo>
                    <a:pt x="67" y="456"/>
                  </a:lnTo>
                  <a:lnTo>
                    <a:pt x="79" y="434"/>
                  </a:lnTo>
                  <a:lnTo>
                    <a:pt x="93" y="413"/>
                  </a:lnTo>
                  <a:lnTo>
                    <a:pt x="110" y="394"/>
                  </a:lnTo>
                  <a:lnTo>
                    <a:pt x="128" y="376"/>
                  </a:lnTo>
                  <a:lnTo>
                    <a:pt x="147" y="357"/>
                  </a:lnTo>
                  <a:lnTo>
                    <a:pt x="166" y="339"/>
                  </a:lnTo>
                  <a:lnTo>
                    <a:pt x="183" y="320"/>
                  </a:lnTo>
                  <a:lnTo>
                    <a:pt x="198" y="299"/>
                  </a:lnTo>
                  <a:lnTo>
                    <a:pt x="226" y="252"/>
                  </a:lnTo>
                  <a:lnTo>
                    <a:pt x="255" y="202"/>
                  </a:lnTo>
                  <a:lnTo>
                    <a:pt x="282" y="149"/>
                  </a:lnTo>
                  <a:lnTo>
                    <a:pt x="311" y="96"/>
                  </a:lnTo>
                  <a:lnTo>
                    <a:pt x="340" y="45"/>
                  </a:lnTo>
                  <a:lnTo>
                    <a:pt x="367" y="0"/>
                  </a:lnTo>
                  <a:close/>
                </a:path>
              </a:pathLst>
            </a:custGeom>
            <a:solidFill>
              <a:srgbClr val="F79A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31">
              <a:extLst>
                <a:ext uri="{FF2B5EF4-FFF2-40B4-BE49-F238E27FC236}">
                  <a16:creationId xmlns:a16="http://schemas.microsoft.com/office/drawing/2014/main" id="{6ACEBA1A-2006-4738-AF15-5FDA39480A41}"/>
                </a:ext>
              </a:extLst>
            </p:cNvPr>
            <p:cNvSpPr>
              <a:spLocks/>
            </p:cNvSpPr>
            <p:nvPr/>
          </p:nvSpPr>
          <p:spPr bwMode="auto">
            <a:xfrm>
              <a:off x="7486651" y="3267075"/>
              <a:ext cx="90488" cy="80963"/>
            </a:xfrm>
            <a:custGeom>
              <a:avLst/>
              <a:gdLst>
                <a:gd name="T0" fmla="*/ 0 w 402"/>
                <a:gd name="T1" fmla="*/ 0 h 359"/>
                <a:gd name="T2" fmla="*/ 18 w 402"/>
                <a:gd name="T3" fmla="*/ 18 h 359"/>
                <a:gd name="T4" fmla="*/ 34 w 402"/>
                <a:gd name="T5" fmla="*/ 38 h 359"/>
                <a:gd name="T6" fmla="*/ 48 w 402"/>
                <a:gd name="T7" fmla="*/ 59 h 359"/>
                <a:gd name="T8" fmla="*/ 61 w 402"/>
                <a:gd name="T9" fmla="*/ 79 h 359"/>
                <a:gd name="T10" fmla="*/ 79 w 402"/>
                <a:gd name="T11" fmla="*/ 96 h 359"/>
                <a:gd name="T12" fmla="*/ 101 w 402"/>
                <a:gd name="T13" fmla="*/ 111 h 359"/>
                <a:gd name="T14" fmla="*/ 125 w 402"/>
                <a:gd name="T15" fmla="*/ 123 h 359"/>
                <a:gd name="T16" fmla="*/ 151 w 402"/>
                <a:gd name="T17" fmla="*/ 135 h 359"/>
                <a:gd name="T18" fmla="*/ 180 w 402"/>
                <a:gd name="T19" fmla="*/ 146 h 359"/>
                <a:gd name="T20" fmla="*/ 208 w 402"/>
                <a:gd name="T21" fmla="*/ 156 h 359"/>
                <a:gd name="T22" fmla="*/ 238 w 402"/>
                <a:gd name="T23" fmla="*/ 167 h 359"/>
                <a:gd name="T24" fmla="*/ 267 w 402"/>
                <a:gd name="T25" fmla="*/ 178 h 359"/>
                <a:gd name="T26" fmla="*/ 296 w 402"/>
                <a:gd name="T27" fmla="*/ 191 h 359"/>
                <a:gd name="T28" fmla="*/ 323 w 402"/>
                <a:gd name="T29" fmla="*/ 206 h 359"/>
                <a:gd name="T30" fmla="*/ 342 w 402"/>
                <a:gd name="T31" fmla="*/ 220 h 359"/>
                <a:gd name="T32" fmla="*/ 357 w 402"/>
                <a:gd name="T33" fmla="*/ 235 h 359"/>
                <a:gd name="T34" fmla="*/ 370 w 402"/>
                <a:gd name="T35" fmla="*/ 253 h 359"/>
                <a:gd name="T36" fmla="*/ 380 w 402"/>
                <a:gd name="T37" fmla="*/ 273 h 359"/>
                <a:gd name="T38" fmla="*/ 389 w 402"/>
                <a:gd name="T39" fmla="*/ 295 h 359"/>
                <a:gd name="T40" fmla="*/ 395 w 402"/>
                <a:gd name="T41" fmla="*/ 317 h 359"/>
                <a:gd name="T42" fmla="*/ 399 w 402"/>
                <a:gd name="T43" fmla="*/ 338 h 359"/>
                <a:gd name="T44" fmla="*/ 402 w 402"/>
                <a:gd name="T45" fmla="*/ 359 h 359"/>
                <a:gd name="T46" fmla="*/ 0 w 402"/>
                <a:gd name="T47" fmla="*/ 359 h 359"/>
                <a:gd name="T48" fmla="*/ 0 w 402"/>
                <a:gd name="T4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2" h="359">
                  <a:moveTo>
                    <a:pt x="0" y="0"/>
                  </a:moveTo>
                  <a:lnTo>
                    <a:pt x="18" y="18"/>
                  </a:lnTo>
                  <a:lnTo>
                    <a:pt x="34" y="38"/>
                  </a:lnTo>
                  <a:lnTo>
                    <a:pt x="48" y="59"/>
                  </a:lnTo>
                  <a:lnTo>
                    <a:pt x="61" y="79"/>
                  </a:lnTo>
                  <a:lnTo>
                    <a:pt x="79" y="96"/>
                  </a:lnTo>
                  <a:lnTo>
                    <a:pt x="101" y="111"/>
                  </a:lnTo>
                  <a:lnTo>
                    <a:pt x="125" y="123"/>
                  </a:lnTo>
                  <a:lnTo>
                    <a:pt x="151" y="135"/>
                  </a:lnTo>
                  <a:lnTo>
                    <a:pt x="180" y="146"/>
                  </a:lnTo>
                  <a:lnTo>
                    <a:pt x="208" y="156"/>
                  </a:lnTo>
                  <a:lnTo>
                    <a:pt x="238" y="167"/>
                  </a:lnTo>
                  <a:lnTo>
                    <a:pt x="267" y="178"/>
                  </a:lnTo>
                  <a:lnTo>
                    <a:pt x="296" y="191"/>
                  </a:lnTo>
                  <a:lnTo>
                    <a:pt x="323" y="206"/>
                  </a:lnTo>
                  <a:lnTo>
                    <a:pt x="342" y="220"/>
                  </a:lnTo>
                  <a:lnTo>
                    <a:pt x="357" y="235"/>
                  </a:lnTo>
                  <a:lnTo>
                    <a:pt x="370" y="253"/>
                  </a:lnTo>
                  <a:lnTo>
                    <a:pt x="380" y="273"/>
                  </a:lnTo>
                  <a:lnTo>
                    <a:pt x="389" y="295"/>
                  </a:lnTo>
                  <a:lnTo>
                    <a:pt x="395" y="317"/>
                  </a:lnTo>
                  <a:lnTo>
                    <a:pt x="399" y="338"/>
                  </a:lnTo>
                  <a:lnTo>
                    <a:pt x="402" y="359"/>
                  </a:lnTo>
                  <a:lnTo>
                    <a:pt x="0" y="359"/>
                  </a:lnTo>
                  <a:lnTo>
                    <a:pt x="0" y="0"/>
                  </a:lnTo>
                  <a:close/>
                </a:path>
              </a:pathLst>
            </a:custGeom>
            <a:solidFill>
              <a:srgbClr val="FAD15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32">
              <a:extLst>
                <a:ext uri="{FF2B5EF4-FFF2-40B4-BE49-F238E27FC236}">
                  <a16:creationId xmlns:a16="http://schemas.microsoft.com/office/drawing/2014/main" id="{7F75019E-29D3-4D06-9097-64B6D010A1ED}"/>
                </a:ext>
              </a:extLst>
            </p:cNvPr>
            <p:cNvSpPr>
              <a:spLocks/>
            </p:cNvSpPr>
            <p:nvPr/>
          </p:nvSpPr>
          <p:spPr bwMode="auto">
            <a:xfrm>
              <a:off x="7558088" y="3221038"/>
              <a:ext cx="22225" cy="20638"/>
            </a:xfrm>
            <a:custGeom>
              <a:avLst/>
              <a:gdLst>
                <a:gd name="T0" fmla="*/ 48 w 94"/>
                <a:gd name="T1" fmla="*/ 0 h 94"/>
                <a:gd name="T2" fmla="*/ 62 w 94"/>
                <a:gd name="T3" fmla="*/ 2 h 94"/>
                <a:gd name="T4" fmla="*/ 75 w 94"/>
                <a:gd name="T5" fmla="*/ 8 h 94"/>
                <a:gd name="T6" fmla="*/ 86 w 94"/>
                <a:gd name="T7" fmla="*/ 19 h 94"/>
                <a:gd name="T8" fmla="*/ 92 w 94"/>
                <a:gd name="T9" fmla="*/ 32 h 94"/>
                <a:gd name="T10" fmla="*/ 94 w 94"/>
                <a:gd name="T11" fmla="*/ 46 h 94"/>
                <a:gd name="T12" fmla="*/ 92 w 94"/>
                <a:gd name="T13" fmla="*/ 61 h 94"/>
                <a:gd name="T14" fmla="*/ 86 w 94"/>
                <a:gd name="T15" fmla="*/ 74 h 94"/>
                <a:gd name="T16" fmla="*/ 75 w 94"/>
                <a:gd name="T17" fmla="*/ 84 h 94"/>
                <a:gd name="T18" fmla="*/ 62 w 94"/>
                <a:gd name="T19" fmla="*/ 91 h 94"/>
                <a:gd name="T20" fmla="*/ 48 w 94"/>
                <a:gd name="T21" fmla="*/ 94 h 94"/>
                <a:gd name="T22" fmla="*/ 33 w 94"/>
                <a:gd name="T23" fmla="*/ 91 h 94"/>
                <a:gd name="T24" fmla="*/ 19 w 94"/>
                <a:gd name="T25" fmla="*/ 84 h 94"/>
                <a:gd name="T26" fmla="*/ 10 w 94"/>
                <a:gd name="T27" fmla="*/ 74 h 94"/>
                <a:gd name="T28" fmla="*/ 2 w 94"/>
                <a:gd name="T29" fmla="*/ 61 h 94"/>
                <a:gd name="T30" fmla="*/ 0 w 94"/>
                <a:gd name="T31" fmla="*/ 46 h 94"/>
                <a:gd name="T32" fmla="*/ 2 w 94"/>
                <a:gd name="T33" fmla="*/ 32 h 94"/>
                <a:gd name="T34" fmla="*/ 10 w 94"/>
                <a:gd name="T35" fmla="*/ 19 h 94"/>
                <a:gd name="T36" fmla="*/ 19 w 94"/>
                <a:gd name="T37" fmla="*/ 8 h 94"/>
                <a:gd name="T38" fmla="*/ 33 w 94"/>
                <a:gd name="T39" fmla="*/ 2 h 94"/>
                <a:gd name="T40" fmla="*/ 48 w 94"/>
                <a:gd name="T4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4">
                  <a:moveTo>
                    <a:pt x="48" y="0"/>
                  </a:moveTo>
                  <a:lnTo>
                    <a:pt x="62" y="2"/>
                  </a:lnTo>
                  <a:lnTo>
                    <a:pt x="75" y="8"/>
                  </a:lnTo>
                  <a:lnTo>
                    <a:pt x="86" y="19"/>
                  </a:lnTo>
                  <a:lnTo>
                    <a:pt x="92" y="32"/>
                  </a:lnTo>
                  <a:lnTo>
                    <a:pt x="94" y="46"/>
                  </a:lnTo>
                  <a:lnTo>
                    <a:pt x="92" y="61"/>
                  </a:lnTo>
                  <a:lnTo>
                    <a:pt x="86" y="74"/>
                  </a:lnTo>
                  <a:lnTo>
                    <a:pt x="75" y="84"/>
                  </a:lnTo>
                  <a:lnTo>
                    <a:pt x="62" y="91"/>
                  </a:lnTo>
                  <a:lnTo>
                    <a:pt x="48" y="94"/>
                  </a:lnTo>
                  <a:lnTo>
                    <a:pt x="33" y="91"/>
                  </a:lnTo>
                  <a:lnTo>
                    <a:pt x="19" y="84"/>
                  </a:lnTo>
                  <a:lnTo>
                    <a:pt x="10" y="74"/>
                  </a:lnTo>
                  <a:lnTo>
                    <a:pt x="2" y="61"/>
                  </a:lnTo>
                  <a:lnTo>
                    <a:pt x="0" y="46"/>
                  </a:lnTo>
                  <a:lnTo>
                    <a:pt x="2" y="32"/>
                  </a:lnTo>
                  <a:lnTo>
                    <a:pt x="10" y="19"/>
                  </a:lnTo>
                  <a:lnTo>
                    <a:pt x="19" y="8"/>
                  </a:lnTo>
                  <a:lnTo>
                    <a:pt x="33" y="2"/>
                  </a:lnTo>
                  <a:lnTo>
                    <a:pt x="48" y="0"/>
                  </a:lnTo>
                  <a:close/>
                </a:path>
              </a:pathLst>
            </a:custGeom>
            <a:solidFill>
              <a:srgbClr val="2881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33">
              <a:extLst>
                <a:ext uri="{FF2B5EF4-FFF2-40B4-BE49-F238E27FC236}">
                  <a16:creationId xmlns:a16="http://schemas.microsoft.com/office/drawing/2014/main" id="{503A5115-1E9B-4DBD-A0A7-9258F609B095}"/>
                </a:ext>
              </a:extLst>
            </p:cNvPr>
            <p:cNvSpPr>
              <a:spLocks/>
            </p:cNvSpPr>
            <p:nvPr/>
          </p:nvSpPr>
          <p:spPr bwMode="auto">
            <a:xfrm>
              <a:off x="7534276" y="3286125"/>
              <a:ext cx="31750" cy="33338"/>
            </a:xfrm>
            <a:custGeom>
              <a:avLst/>
              <a:gdLst>
                <a:gd name="T0" fmla="*/ 72 w 144"/>
                <a:gd name="T1" fmla="*/ 0 h 143"/>
                <a:gd name="T2" fmla="*/ 91 w 144"/>
                <a:gd name="T3" fmla="*/ 2 h 143"/>
                <a:gd name="T4" fmla="*/ 108 w 144"/>
                <a:gd name="T5" fmla="*/ 9 h 143"/>
                <a:gd name="T6" fmla="*/ 123 w 144"/>
                <a:gd name="T7" fmla="*/ 21 h 143"/>
                <a:gd name="T8" fmla="*/ 134 w 144"/>
                <a:gd name="T9" fmla="*/ 35 h 143"/>
                <a:gd name="T10" fmla="*/ 142 w 144"/>
                <a:gd name="T11" fmla="*/ 52 h 143"/>
                <a:gd name="T12" fmla="*/ 144 w 144"/>
                <a:gd name="T13" fmla="*/ 71 h 143"/>
                <a:gd name="T14" fmla="*/ 142 w 144"/>
                <a:gd name="T15" fmla="*/ 90 h 143"/>
                <a:gd name="T16" fmla="*/ 134 w 144"/>
                <a:gd name="T17" fmla="*/ 107 h 143"/>
                <a:gd name="T18" fmla="*/ 123 w 144"/>
                <a:gd name="T19" fmla="*/ 122 h 143"/>
                <a:gd name="T20" fmla="*/ 108 w 144"/>
                <a:gd name="T21" fmla="*/ 134 h 143"/>
                <a:gd name="T22" fmla="*/ 91 w 144"/>
                <a:gd name="T23" fmla="*/ 141 h 143"/>
                <a:gd name="T24" fmla="*/ 72 w 144"/>
                <a:gd name="T25" fmla="*/ 143 h 143"/>
                <a:gd name="T26" fmla="*/ 53 w 144"/>
                <a:gd name="T27" fmla="*/ 141 h 143"/>
                <a:gd name="T28" fmla="*/ 36 w 144"/>
                <a:gd name="T29" fmla="*/ 134 h 143"/>
                <a:gd name="T30" fmla="*/ 21 w 144"/>
                <a:gd name="T31" fmla="*/ 122 h 143"/>
                <a:gd name="T32" fmla="*/ 10 w 144"/>
                <a:gd name="T33" fmla="*/ 107 h 143"/>
                <a:gd name="T34" fmla="*/ 2 w 144"/>
                <a:gd name="T35" fmla="*/ 90 h 143"/>
                <a:gd name="T36" fmla="*/ 0 w 144"/>
                <a:gd name="T37" fmla="*/ 71 h 143"/>
                <a:gd name="T38" fmla="*/ 2 w 144"/>
                <a:gd name="T39" fmla="*/ 52 h 143"/>
                <a:gd name="T40" fmla="*/ 10 w 144"/>
                <a:gd name="T41" fmla="*/ 35 h 143"/>
                <a:gd name="T42" fmla="*/ 21 w 144"/>
                <a:gd name="T43" fmla="*/ 21 h 143"/>
                <a:gd name="T44" fmla="*/ 36 w 144"/>
                <a:gd name="T45" fmla="*/ 9 h 143"/>
                <a:gd name="T46" fmla="*/ 53 w 144"/>
                <a:gd name="T47" fmla="*/ 2 h 143"/>
                <a:gd name="T48" fmla="*/ 72 w 144"/>
                <a:gd name="T4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3">
                  <a:moveTo>
                    <a:pt x="72" y="0"/>
                  </a:moveTo>
                  <a:lnTo>
                    <a:pt x="91" y="2"/>
                  </a:lnTo>
                  <a:lnTo>
                    <a:pt x="108" y="9"/>
                  </a:lnTo>
                  <a:lnTo>
                    <a:pt x="123" y="21"/>
                  </a:lnTo>
                  <a:lnTo>
                    <a:pt x="134" y="35"/>
                  </a:lnTo>
                  <a:lnTo>
                    <a:pt x="142" y="52"/>
                  </a:lnTo>
                  <a:lnTo>
                    <a:pt x="144" y="71"/>
                  </a:lnTo>
                  <a:lnTo>
                    <a:pt x="142" y="90"/>
                  </a:lnTo>
                  <a:lnTo>
                    <a:pt x="134" y="107"/>
                  </a:lnTo>
                  <a:lnTo>
                    <a:pt x="123" y="122"/>
                  </a:lnTo>
                  <a:lnTo>
                    <a:pt x="108" y="134"/>
                  </a:lnTo>
                  <a:lnTo>
                    <a:pt x="91" y="141"/>
                  </a:lnTo>
                  <a:lnTo>
                    <a:pt x="72" y="143"/>
                  </a:lnTo>
                  <a:lnTo>
                    <a:pt x="53" y="141"/>
                  </a:lnTo>
                  <a:lnTo>
                    <a:pt x="36" y="134"/>
                  </a:lnTo>
                  <a:lnTo>
                    <a:pt x="21" y="122"/>
                  </a:lnTo>
                  <a:lnTo>
                    <a:pt x="10" y="107"/>
                  </a:lnTo>
                  <a:lnTo>
                    <a:pt x="2" y="90"/>
                  </a:lnTo>
                  <a:lnTo>
                    <a:pt x="0" y="71"/>
                  </a:lnTo>
                  <a:lnTo>
                    <a:pt x="2" y="52"/>
                  </a:lnTo>
                  <a:lnTo>
                    <a:pt x="10" y="35"/>
                  </a:lnTo>
                  <a:lnTo>
                    <a:pt x="21" y="21"/>
                  </a:lnTo>
                  <a:lnTo>
                    <a:pt x="36" y="9"/>
                  </a:lnTo>
                  <a:lnTo>
                    <a:pt x="53" y="2"/>
                  </a:lnTo>
                  <a:lnTo>
                    <a:pt x="72" y="0"/>
                  </a:lnTo>
                  <a:close/>
                </a:path>
              </a:pathLst>
            </a:custGeom>
            <a:solidFill>
              <a:srgbClr val="D0750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4">
              <a:extLst>
                <a:ext uri="{FF2B5EF4-FFF2-40B4-BE49-F238E27FC236}">
                  <a16:creationId xmlns:a16="http://schemas.microsoft.com/office/drawing/2014/main" id="{8DE09674-092C-4FBD-A789-206382FFE1B4}"/>
                </a:ext>
              </a:extLst>
            </p:cNvPr>
            <p:cNvSpPr>
              <a:spLocks/>
            </p:cNvSpPr>
            <p:nvPr/>
          </p:nvSpPr>
          <p:spPr bwMode="auto">
            <a:xfrm>
              <a:off x="7521576" y="3184525"/>
              <a:ext cx="22225" cy="20638"/>
            </a:xfrm>
            <a:custGeom>
              <a:avLst/>
              <a:gdLst>
                <a:gd name="T0" fmla="*/ 48 w 94"/>
                <a:gd name="T1" fmla="*/ 0 h 95"/>
                <a:gd name="T2" fmla="*/ 63 w 94"/>
                <a:gd name="T3" fmla="*/ 4 h 95"/>
                <a:gd name="T4" fmla="*/ 75 w 94"/>
                <a:gd name="T5" fmla="*/ 10 h 95"/>
                <a:gd name="T6" fmla="*/ 86 w 94"/>
                <a:gd name="T7" fmla="*/ 20 h 95"/>
                <a:gd name="T8" fmla="*/ 92 w 94"/>
                <a:gd name="T9" fmla="*/ 33 h 95"/>
                <a:gd name="T10" fmla="*/ 94 w 94"/>
                <a:gd name="T11" fmla="*/ 48 h 95"/>
                <a:gd name="T12" fmla="*/ 92 w 94"/>
                <a:gd name="T13" fmla="*/ 63 h 95"/>
                <a:gd name="T14" fmla="*/ 86 w 94"/>
                <a:gd name="T15" fmla="*/ 75 h 95"/>
                <a:gd name="T16" fmla="*/ 75 w 94"/>
                <a:gd name="T17" fmla="*/ 86 h 95"/>
                <a:gd name="T18" fmla="*/ 63 w 94"/>
                <a:gd name="T19" fmla="*/ 92 h 95"/>
                <a:gd name="T20" fmla="*/ 48 w 94"/>
                <a:gd name="T21" fmla="*/ 95 h 95"/>
                <a:gd name="T22" fmla="*/ 32 w 94"/>
                <a:gd name="T23" fmla="*/ 92 h 95"/>
                <a:gd name="T24" fmla="*/ 19 w 94"/>
                <a:gd name="T25" fmla="*/ 86 h 95"/>
                <a:gd name="T26" fmla="*/ 10 w 94"/>
                <a:gd name="T27" fmla="*/ 75 h 95"/>
                <a:gd name="T28" fmla="*/ 3 w 94"/>
                <a:gd name="T29" fmla="*/ 63 h 95"/>
                <a:gd name="T30" fmla="*/ 0 w 94"/>
                <a:gd name="T31" fmla="*/ 48 h 95"/>
                <a:gd name="T32" fmla="*/ 3 w 94"/>
                <a:gd name="T33" fmla="*/ 33 h 95"/>
                <a:gd name="T34" fmla="*/ 10 w 94"/>
                <a:gd name="T35" fmla="*/ 20 h 95"/>
                <a:gd name="T36" fmla="*/ 19 w 94"/>
                <a:gd name="T37" fmla="*/ 10 h 95"/>
                <a:gd name="T38" fmla="*/ 32 w 94"/>
                <a:gd name="T39" fmla="*/ 4 h 95"/>
                <a:gd name="T40" fmla="*/ 48 w 94"/>
                <a:gd name="T4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5">
                  <a:moveTo>
                    <a:pt x="48" y="0"/>
                  </a:moveTo>
                  <a:lnTo>
                    <a:pt x="63" y="4"/>
                  </a:lnTo>
                  <a:lnTo>
                    <a:pt x="75" y="10"/>
                  </a:lnTo>
                  <a:lnTo>
                    <a:pt x="86" y="20"/>
                  </a:lnTo>
                  <a:lnTo>
                    <a:pt x="92" y="33"/>
                  </a:lnTo>
                  <a:lnTo>
                    <a:pt x="94" y="48"/>
                  </a:lnTo>
                  <a:lnTo>
                    <a:pt x="92" y="63"/>
                  </a:lnTo>
                  <a:lnTo>
                    <a:pt x="86" y="75"/>
                  </a:lnTo>
                  <a:lnTo>
                    <a:pt x="75" y="86"/>
                  </a:lnTo>
                  <a:lnTo>
                    <a:pt x="63" y="92"/>
                  </a:lnTo>
                  <a:lnTo>
                    <a:pt x="48" y="95"/>
                  </a:lnTo>
                  <a:lnTo>
                    <a:pt x="32" y="92"/>
                  </a:lnTo>
                  <a:lnTo>
                    <a:pt x="19" y="86"/>
                  </a:lnTo>
                  <a:lnTo>
                    <a:pt x="10" y="75"/>
                  </a:lnTo>
                  <a:lnTo>
                    <a:pt x="3" y="63"/>
                  </a:lnTo>
                  <a:lnTo>
                    <a:pt x="0" y="48"/>
                  </a:lnTo>
                  <a:lnTo>
                    <a:pt x="3" y="33"/>
                  </a:lnTo>
                  <a:lnTo>
                    <a:pt x="10" y="20"/>
                  </a:lnTo>
                  <a:lnTo>
                    <a:pt x="19" y="10"/>
                  </a:lnTo>
                  <a:lnTo>
                    <a:pt x="32" y="4"/>
                  </a:lnTo>
                  <a:lnTo>
                    <a:pt x="48" y="0"/>
                  </a:lnTo>
                  <a:close/>
                </a:path>
              </a:pathLst>
            </a:custGeom>
            <a:solidFill>
              <a:srgbClr val="007A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35">
              <a:extLst>
                <a:ext uri="{FF2B5EF4-FFF2-40B4-BE49-F238E27FC236}">
                  <a16:creationId xmlns:a16="http://schemas.microsoft.com/office/drawing/2014/main" id="{91FC3068-0A16-4DB3-9383-D7B0D2A153C4}"/>
                </a:ext>
              </a:extLst>
            </p:cNvPr>
            <p:cNvSpPr>
              <a:spLocks/>
            </p:cNvSpPr>
            <p:nvPr/>
          </p:nvSpPr>
          <p:spPr bwMode="auto">
            <a:xfrm>
              <a:off x="7727951" y="3268663"/>
              <a:ext cx="22225" cy="20638"/>
            </a:xfrm>
            <a:custGeom>
              <a:avLst/>
              <a:gdLst>
                <a:gd name="T0" fmla="*/ 47 w 95"/>
                <a:gd name="T1" fmla="*/ 0 h 94"/>
                <a:gd name="T2" fmla="*/ 62 w 95"/>
                <a:gd name="T3" fmla="*/ 2 h 94"/>
                <a:gd name="T4" fmla="*/ 75 w 95"/>
                <a:gd name="T5" fmla="*/ 9 h 94"/>
                <a:gd name="T6" fmla="*/ 86 w 95"/>
                <a:gd name="T7" fmla="*/ 19 h 94"/>
                <a:gd name="T8" fmla="*/ 92 w 95"/>
                <a:gd name="T9" fmla="*/ 32 h 94"/>
                <a:gd name="T10" fmla="*/ 95 w 95"/>
                <a:gd name="T11" fmla="*/ 47 h 94"/>
                <a:gd name="T12" fmla="*/ 92 w 95"/>
                <a:gd name="T13" fmla="*/ 61 h 94"/>
                <a:gd name="T14" fmla="*/ 86 w 95"/>
                <a:gd name="T15" fmla="*/ 75 h 94"/>
                <a:gd name="T16" fmla="*/ 75 w 95"/>
                <a:gd name="T17" fmla="*/ 85 h 94"/>
                <a:gd name="T18" fmla="*/ 62 w 95"/>
                <a:gd name="T19" fmla="*/ 92 h 94"/>
                <a:gd name="T20" fmla="*/ 47 w 95"/>
                <a:gd name="T21" fmla="*/ 94 h 94"/>
                <a:gd name="T22" fmla="*/ 33 w 95"/>
                <a:gd name="T23" fmla="*/ 92 h 94"/>
                <a:gd name="T24" fmla="*/ 20 w 95"/>
                <a:gd name="T25" fmla="*/ 85 h 94"/>
                <a:gd name="T26" fmla="*/ 9 w 95"/>
                <a:gd name="T27" fmla="*/ 75 h 94"/>
                <a:gd name="T28" fmla="*/ 3 w 95"/>
                <a:gd name="T29" fmla="*/ 61 h 94"/>
                <a:gd name="T30" fmla="*/ 0 w 95"/>
                <a:gd name="T31" fmla="*/ 47 h 94"/>
                <a:gd name="T32" fmla="*/ 3 w 95"/>
                <a:gd name="T33" fmla="*/ 32 h 94"/>
                <a:gd name="T34" fmla="*/ 9 w 95"/>
                <a:gd name="T35" fmla="*/ 19 h 94"/>
                <a:gd name="T36" fmla="*/ 20 w 95"/>
                <a:gd name="T37" fmla="*/ 9 h 94"/>
                <a:gd name="T38" fmla="*/ 33 w 95"/>
                <a:gd name="T39" fmla="*/ 2 h 94"/>
                <a:gd name="T40" fmla="*/ 47 w 95"/>
                <a:gd name="T4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94">
                  <a:moveTo>
                    <a:pt x="47" y="0"/>
                  </a:moveTo>
                  <a:lnTo>
                    <a:pt x="62" y="2"/>
                  </a:lnTo>
                  <a:lnTo>
                    <a:pt x="75" y="9"/>
                  </a:lnTo>
                  <a:lnTo>
                    <a:pt x="86" y="19"/>
                  </a:lnTo>
                  <a:lnTo>
                    <a:pt x="92" y="32"/>
                  </a:lnTo>
                  <a:lnTo>
                    <a:pt x="95" y="47"/>
                  </a:lnTo>
                  <a:lnTo>
                    <a:pt x="92" y="61"/>
                  </a:lnTo>
                  <a:lnTo>
                    <a:pt x="86" y="75"/>
                  </a:lnTo>
                  <a:lnTo>
                    <a:pt x="75" y="85"/>
                  </a:lnTo>
                  <a:lnTo>
                    <a:pt x="62" y="92"/>
                  </a:lnTo>
                  <a:lnTo>
                    <a:pt x="47" y="94"/>
                  </a:lnTo>
                  <a:lnTo>
                    <a:pt x="33" y="92"/>
                  </a:lnTo>
                  <a:lnTo>
                    <a:pt x="20" y="85"/>
                  </a:lnTo>
                  <a:lnTo>
                    <a:pt x="9" y="75"/>
                  </a:lnTo>
                  <a:lnTo>
                    <a:pt x="3" y="61"/>
                  </a:lnTo>
                  <a:lnTo>
                    <a:pt x="0" y="47"/>
                  </a:lnTo>
                  <a:lnTo>
                    <a:pt x="3" y="32"/>
                  </a:lnTo>
                  <a:lnTo>
                    <a:pt x="9" y="19"/>
                  </a:lnTo>
                  <a:lnTo>
                    <a:pt x="20" y="9"/>
                  </a:lnTo>
                  <a:lnTo>
                    <a:pt x="33" y="2"/>
                  </a:lnTo>
                  <a:lnTo>
                    <a:pt x="47" y="0"/>
                  </a:lnTo>
                  <a:close/>
                </a:path>
              </a:pathLst>
            </a:custGeom>
            <a:solidFill>
              <a:srgbClr val="F7FF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36">
              <a:extLst>
                <a:ext uri="{FF2B5EF4-FFF2-40B4-BE49-F238E27FC236}">
                  <a16:creationId xmlns:a16="http://schemas.microsoft.com/office/drawing/2014/main" id="{A4369630-E746-4929-B7D8-74F572B7222F}"/>
                </a:ext>
              </a:extLst>
            </p:cNvPr>
            <p:cNvSpPr>
              <a:spLocks/>
            </p:cNvSpPr>
            <p:nvPr/>
          </p:nvSpPr>
          <p:spPr bwMode="auto">
            <a:xfrm>
              <a:off x="7789863" y="3219450"/>
              <a:ext cx="52388" cy="128588"/>
            </a:xfrm>
            <a:custGeom>
              <a:avLst/>
              <a:gdLst>
                <a:gd name="T0" fmla="*/ 235 w 235"/>
                <a:gd name="T1" fmla="*/ 0 h 568"/>
                <a:gd name="T2" fmla="*/ 235 w 235"/>
                <a:gd name="T3" fmla="*/ 568 h 568"/>
                <a:gd name="T4" fmla="*/ 19 w 235"/>
                <a:gd name="T5" fmla="*/ 568 h 568"/>
                <a:gd name="T6" fmla="*/ 15 w 235"/>
                <a:gd name="T7" fmla="*/ 568 h 568"/>
                <a:gd name="T8" fmla="*/ 9 w 235"/>
                <a:gd name="T9" fmla="*/ 567 h 568"/>
                <a:gd name="T10" fmla="*/ 4 w 235"/>
                <a:gd name="T11" fmla="*/ 567 h 568"/>
                <a:gd name="T12" fmla="*/ 0 w 235"/>
                <a:gd name="T13" fmla="*/ 568 h 568"/>
                <a:gd name="T14" fmla="*/ 10 w 235"/>
                <a:gd name="T15" fmla="*/ 554 h 568"/>
                <a:gd name="T16" fmla="*/ 17 w 235"/>
                <a:gd name="T17" fmla="*/ 538 h 568"/>
                <a:gd name="T18" fmla="*/ 24 w 235"/>
                <a:gd name="T19" fmla="*/ 522 h 568"/>
                <a:gd name="T20" fmla="*/ 29 w 235"/>
                <a:gd name="T21" fmla="*/ 490 h 568"/>
                <a:gd name="T22" fmla="*/ 31 w 235"/>
                <a:gd name="T23" fmla="*/ 458 h 568"/>
                <a:gd name="T24" fmla="*/ 32 w 235"/>
                <a:gd name="T25" fmla="*/ 426 h 568"/>
                <a:gd name="T26" fmla="*/ 33 w 235"/>
                <a:gd name="T27" fmla="*/ 402 h 568"/>
                <a:gd name="T28" fmla="*/ 36 w 235"/>
                <a:gd name="T29" fmla="*/ 378 h 568"/>
                <a:gd name="T30" fmla="*/ 43 w 235"/>
                <a:gd name="T31" fmla="*/ 355 h 568"/>
                <a:gd name="T32" fmla="*/ 52 w 235"/>
                <a:gd name="T33" fmla="*/ 332 h 568"/>
                <a:gd name="T34" fmla="*/ 66 w 235"/>
                <a:gd name="T35" fmla="*/ 312 h 568"/>
                <a:gd name="T36" fmla="*/ 83 w 235"/>
                <a:gd name="T37" fmla="*/ 293 h 568"/>
                <a:gd name="T38" fmla="*/ 102 w 235"/>
                <a:gd name="T39" fmla="*/ 275 h 568"/>
                <a:gd name="T40" fmla="*/ 121 w 235"/>
                <a:gd name="T41" fmla="*/ 258 h 568"/>
                <a:gd name="T42" fmla="*/ 139 w 235"/>
                <a:gd name="T43" fmla="*/ 239 h 568"/>
                <a:gd name="T44" fmla="*/ 154 w 235"/>
                <a:gd name="T45" fmla="*/ 218 h 568"/>
                <a:gd name="T46" fmla="*/ 178 w 235"/>
                <a:gd name="T47" fmla="*/ 176 h 568"/>
                <a:gd name="T48" fmla="*/ 185 w 235"/>
                <a:gd name="T49" fmla="*/ 159 h 568"/>
                <a:gd name="T50" fmla="*/ 192 w 235"/>
                <a:gd name="T51" fmla="*/ 140 h 568"/>
                <a:gd name="T52" fmla="*/ 196 w 235"/>
                <a:gd name="T53" fmla="*/ 122 h 568"/>
                <a:gd name="T54" fmla="*/ 234 w 235"/>
                <a:gd name="T55" fmla="*/ 3 h 568"/>
                <a:gd name="T56" fmla="*/ 234 w 235"/>
                <a:gd name="T57" fmla="*/ 2 h 568"/>
                <a:gd name="T58" fmla="*/ 235 w 235"/>
                <a:gd name="T59"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5" h="568">
                  <a:moveTo>
                    <a:pt x="235" y="0"/>
                  </a:moveTo>
                  <a:lnTo>
                    <a:pt x="235" y="568"/>
                  </a:lnTo>
                  <a:lnTo>
                    <a:pt x="19" y="568"/>
                  </a:lnTo>
                  <a:lnTo>
                    <a:pt x="15" y="568"/>
                  </a:lnTo>
                  <a:lnTo>
                    <a:pt x="9" y="567"/>
                  </a:lnTo>
                  <a:lnTo>
                    <a:pt x="4" y="567"/>
                  </a:lnTo>
                  <a:lnTo>
                    <a:pt x="0" y="568"/>
                  </a:lnTo>
                  <a:lnTo>
                    <a:pt x="10" y="554"/>
                  </a:lnTo>
                  <a:lnTo>
                    <a:pt x="17" y="538"/>
                  </a:lnTo>
                  <a:lnTo>
                    <a:pt x="24" y="522"/>
                  </a:lnTo>
                  <a:lnTo>
                    <a:pt x="29" y="490"/>
                  </a:lnTo>
                  <a:lnTo>
                    <a:pt x="31" y="458"/>
                  </a:lnTo>
                  <a:lnTo>
                    <a:pt x="32" y="426"/>
                  </a:lnTo>
                  <a:lnTo>
                    <a:pt x="33" y="402"/>
                  </a:lnTo>
                  <a:lnTo>
                    <a:pt x="36" y="378"/>
                  </a:lnTo>
                  <a:lnTo>
                    <a:pt x="43" y="355"/>
                  </a:lnTo>
                  <a:lnTo>
                    <a:pt x="52" y="332"/>
                  </a:lnTo>
                  <a:lnTo>
                    <a:pt x="66" y="312"/>
                  </a:lnTo>
                  <a:lnTo>
                    <a:pt x="83" y="293"/>
                  </a:lnTo>
                  <a:lnTo>
                    <a:pt x="102" y="275"/>
                  </a:lnTo>
                  <a:lnTo>
                    <a:pt x="121" y="258"/>
                  </a:lnTo>
                  <a:lnTo>
                    <a:pt x="139" y="239"/>
                  </a:lnTo>
                  <a:lnTo>
                    <a:pt x="154" y="218"/>
                  </a:lnTo>
                  <a:lnTo>
                    <a:pt x="178" y="176"/>
                  </a:lnTo>
                  <a:lnTo>
                    <a:pt x="185" y="159"/>
                  </a:lnTo>
                  <a:lnTo>
                    <a:pt x="192" y="140"/>
                  </a:lnTo>
                  <a:lnTo>
                    <a:pt x="196" y="122"/>
                  </a:lnTo>
                  <a:lnTo>
                    <a:pt x="234" y="3"/>
                  </a:lnTo>
                  <a:lnTo>
                    <a:pt x="234" y="2"/>
                  </a:lnTo>
                  <a:lnTo>
                    <a:pt x="235" y="0"/>
                  </a:lnTo>
                  <a:close/>
                </a:path>
              </a:pathLst>
            </a:custGeom>
            <a:solidFill>
              <a:srgbClr val="FAD15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4658373"/>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844B4087-71FB-4533-BAEF-C1BEA5BAA510}"/>
              </a:ext>
            </a:extLst>
          </p:cNvPr>
          <p:cNvGrpSpPr/>
          <p:nvPr/>
        </p:nvGrpSpPr>
        <p:grpSpPr>
          <a:xfrm>
            <a:off x="-16394" y="-8965"/>
            <a:ext cx="12223812" cy="6885432"/>
            <a:chOff x="-7429" y="0"/>
            <a:chExt cx="12223812" cy="6885432"/>
          </a:xfrm>
        </p:grpSpPr>
        <p:sp>
          <p:nvSpPr>
            <p:cNvPr id="30" name="shading (lower right)">
              <a:extLst>
                <a:ext uri="{FF2B5EF4-FFF2-40B4-BE49-F238E27FC236}">
                  <a16:creationId xmlns:a16="http://schemas.microsoft.com/office/drawing/2014/main" id="{91DAEA33-264A-4BBB-A1DB-8B959D40D78A}"/>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1" name="Group 30">
              <a:extLst>
                <a:ext uri="{FF2B5EF4-FFF2-40B4-BE49-F238E27FC236}">
                  <a16:creationId xmlns:a16="http://schemas.microsoft.com/office/drawing/2014/main" id="{3DD1059F-EE89-4374-AF9C-8773ADB886FE}"/>
                </a:ext>
              </a:extLst>
            </p:cNvPr>
            <p:cNvGrpSpPr/>
            <p:nvPr/>
          </p:nvGrpSpPr>
          <p:grpSpPr>
            <a:xfrm>
              <a:off x="0" y="0"/>
              <a:ext cx="12192000" cy="6858000"/>
              <a:chOff x="0" y="0"/>
              <a:chExt cx="12192000" cy="6858000"/>
            </a:xfrm>
          </p:grpSpPr>
          <p:grpSp>
            <p:nvGrpSpPr>
              <p:cNvPr id="33" name="Group 32" hidden="1">
                <a:extLst>
                  <a:ext uri="{FF2B5EF4-FFF2-40B4-BE49-F238E27FC236}">
                    <a16:creationId xmlns:a16="http://schemas.microsoft.com/office/drawing/2014/main" id="{1721E2EC-4D2F-460D-9567-479766CD86E9}"/>
                  </a:ext>
                </a:extLst>
              </p:cNvPr>
              <p:cNvGrpSpPr/>
              <p:nvPr/>
            </p:nvGrpSpPr>
            <p:grpSpPr>
              <a:xfrm>
                <a:off x="0" y="0"/>
                <a:ext cx="12192000" cy="6858000"/>
                <a:chOff x="0" y="0"/>
                <a:chExt cx="12192000" cy="6858000"/>
              </a:xfrm>
            </p:grpSpPr>
            <p:sp>
              <p:nvSpPr>
                <p:cNvPr id="51" name="Rectangle 50">
                  <a:extLst>
                    <a:ext uri="{FF2B5EF4-FFF2-40B4-BE49-F238E27FC236}">
                      <a16:creationId xmlns:a16="http://schemas.microsoft.com/office/drawing/2014/main" id="{86C296E4-2BD6-4233-89D1-69FFD2E05E74}"/>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2" name="Picture 51">
                  <a:extLst>
                    <a:ext uri="{FF2B5EF4-FFF2-40B4-BE49-F238E27FC236}">
                      <a16:creationId xmlns:a16="http://schemas.microsoft.com/office/drawing/2014/main" id="{D0D4980D-B96F-4D2E-9577-85EFE3A6A3C3}"/>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4" name="Group 33">
                <a:extLst>
                  <a:ext uri="{FF2B5EF4-FFF2-40B4-BE49-F238E27FC236}">
                    <a16:creationId xmlns:a16="http://schemas.microsoft.com/office/drawing/2014/main" id="{12F0FB2D-BFC4-4027-80DB-426C88BBADA5}"/>
                  </a:ext>
                </a:extLst>
              </p:cNvPr>
              <p:cNvGrpSpPr/>
              <p:nvPr/>
            </p:nvGrpSpPr>
            <p:grpSpPr>
              <a:xfrm>
                <a:off x="208303" y="146055"/>
                <a:ext cx="11731071" cy="6595922"/>
                <a:chOff x="208303" y="146055"/>
                <a:chExt cx="11731071" cy="6595922"/>
              </a:xfrm>
            </p:grpSpPr>
            <p:grpSp>
              <p:nvGrpSpPr>
                <p:cNvPr id="35" name="Group 34">
                  <a:extLst>
                    <a:ext uri="{FF2B5EF4-FFF2-40B4-BE49-F238E27FC236}">
                      <a16:creationId xmlns:a16="http://schemas.microsoft.com/office/drawing/2014/main" id="{594DE857-5D7A-4C25-9DED-1B8C9C4E6E8B}"/>
                    </a:ext>
                  </a:extLst>
                </p:cNvPr>
                <p:cNvGrpSpPr/>
                <p:nvPr/>
              </p:nvGrpSpPr>
              <p:grpSpPr>
                <a:xfrm>
                  <a:off x="11604987" y="146055"/>
                  <a:ext cx="334387" cy="435843"/>
                  <a:chOff x="11604987" y="146055"/>
                  <a:chExt cx="334387" cy="435843"/>
                </a:xfrm>
              </p:grpSpPr>
              <p:grpSp>
                <p:nvGrpSpPr>
                  <p:cNvPr id="43" name="Group 42">
                    <a:extLst>
                      <a:ext uri="{FF2B5EF4-FFF2-40B4-BE49-F238E27FC236}">
                        <a16:creationId xmlns:a16="http://schemas.microsoft.com/office/drawing/2014/main" id="{86F4B19D-C640-4DE5-BD40-A55CA4148A73}"/>
                      </a:ext>
                    </a:extLst>
                  </p:cNvPr>
                  <p:cNvGrpSpPr>
                    <a:grpSpLocks noChangeAspect="1"/>
                  </p:cNvGrpSpPr>
                  <p:nvPr/>
                </p:nvGrpSpPr>
                <p:grpSpPr>
                  <a:xfrm>
                    <a:off x="11770125" y="399018"/>
                    <a:ext cx="169249" cy="182880"/>
                    <a:chOff x="7310041" y="760941"/>
                    <a:chExt cx="1043386" cy="1127422"/>
                  </a:xfrm>
                </p:grpSpPr>
                <p:sp>
                  <p:nvSpPr>
                    <p:cNvPr id="48" name="Freeform 72">
                      <a:extLst>
                        <a:ext uri="{FF2B5EF4-FFF2-40B4-BE49-F238E27FC236}">
                          <a16:creationId xmlns:a16="http://schemas.microsoft.com/office/drawing/2014/main" id="{E176242C-7643-41F8-B85D-C2A265B96B3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7FCA4303-0549-4CF5-9EC3-2446A73F6D7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C5C7CDE9-0883-4BDB-9840-789E925CADE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4" name="Group 43">
                    <a:extLst>
                      <a:ext uri="{FF2B5EF4-FFF2-40B4-BE49-F238E27FC236}">
                        <a16:creationId xmlns:a16="http://schemas.microsoft.com/office/drawing/2014/main" id="{5B91FC41-0D17-417B-821E-99A6C52FA55E}"/>
                      </a:ext>
                    </a:extLst>
                  </p:cNvPr>
                  <p:cNvGrpSpPr>
                    <a:grpSpLocks noChangeAspect="1"/>
                  </p:cNvGrpSpPr>
                  <p:nvPr/>
                </p:nvGrpSpPr>
                <p:grpSpPr>
                  <a:xfrm>
                    <a:off x="11604987" y="146055"/>
                    <a:ext cx="73152" cy="73152"/>
                    <a:chOff x="7310041" y="760941"/>
                    <a:chExt cx="1043386" cy="1127422"/>
                  </a:xfrm>
                </p:grpSpPr>
                <p:sp>
                  <p:nvSpPr>
                    <p:cNvPr id="45" name="Freeform 69">
                      <a:extLst>
                        <a:ext uri="{FF2B5EF4-FFF2-40B4-BE49-F238E27FC236}">
                          <a16:creationId xmlns:a16="http://schemas.microsoft.com/office/drawing/2014/main" id="{22C65DEB-6FEE-4487-80EC-32F14652471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6" name="Rectangle 45">
                      <a:extLst>
                        <a:ext uri="{FF2B5EF4-FFF2-40B4-BE49-F238E27FC236}">
                          <a16:creationId xmlns:a16="http://schemas.microsoft.com/office/drawing/2014/main" id="{1E8EC563-0CD7-410B-A674-971416FC54D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7" name="Rectangle 46">
                      <a:extLst>
                        <a:ext uri="{FF2B5EF4-FFF2-40B4-BE49-F238E27FC236}">
                          <a16:creationId xmlns:a16="http://schemas.microsoft.com/office/drawing/2014/main" id="{34AEBD87-204C-4B31-89EB-53D75916CEB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6" name="Group 35">
                  <a:extLst>
                    <a:ext uri="{FF2B5EF4-FFF2-40B4-BE49-F238E27FC236}">
                      <a16:creationId xmlns:a16="http://schemas.microsoft.com/office/drawing/2014/main" id="{F424374B-1F70-4BCE-8F6A-5E52B54D3D38}"/>
                    </a:ext>
                  </a:extLst>
                </p:cNvPr>
                <p:cNvGrpSpPr/>
                <p:nvPr/>
              </p:nvGrpSpPr>
              <p:grpSpPr>
                <a:xfrm>
                  <a:off x="208303" y="5787704"/>
                  <a:ext cx="437544" cy="389381"/>
                  <a:chOff x="9178262" y="1315181"/>
                  <a:chExt cx="437544" cy="389381"/>
                </a:xfrm>
              </p:grpSpPr>
              <p:pic>
                <p:nvPicPr>
                  <p:cNvPr id="41" name="Picture 40">
                    <a:extLst>
                      <a:ext uri="{FF2B5EF4-FFF2-40B4-BE49-F238E27FC236}">
                        <a16:creationId xmlns:a16="http://schemas.microsoft.com/office/drawing/2014/main" id="{8A124AA8-4705-4193-9B89-A4FB025DE99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2" name="Picture 41">
                    <a:extLst>
                      <a:ext uri="{FF2B5EF4-FFF2-40B4-BE49-F238E27FC236}">
                        <a16:creationId xmlns:a16="http://schemas.microsoft.com/office/drawing/2014/main" id="{BD4108E6-E92A-47F5-95E6-F27A4D7CDC4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37" name="Group 36">
                  <a:extLst>
                    <a:ext uri="{FF2B5EF4-FFF2-40B4-BE49-F238E27FC236}">
                      <a16:creationId xmlns:a16="http://schemas.microsoft.com/office/drawing/2014/main" id="{40264190-8289-4C52-A439-4E96223E43B6}"/>
                    </a:ext>
                  </a:extLst>
                </p:cNvPr>
                <p:cNvGrpSpPr/>
                <p:nvPr/>
              </p:nvGrpSpPr>
              <p:grpSpPr>
                <a:xfrm>
                  <a:off x="250899" y="6421937"/>
                  <a:ext cx="669934" cy="274320"/>
                  <a:chOff x="9445759" y="1430242"/>
                  <a:chExt cx="669934" cy="274320"/>
                </a:xfrm>
              </p:grpSpPr>
              <p:pic>
                <p:nvPicPr>
                  <p:cNvPr id="39" name="Picture 38">
                    <a:extLst>
                      <a:ext uri="{FF2B5EF4-FFF2-40B4-BE49-F238E27FC236}">
                        <a16:creationId xmlns:a16="http://schemas.microsoft.com/office/drawing/2014/main" id="{0F60CDB8-D528-4FF1-9141-00BE5AF571E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0" name="Picture 39">
                    <a:extLst>
                      <a:ext uri="{FF2B5EF4-FFF2-40B4-BE49-F238E27FC236}">
                        <a16:creationId xmlns:a16="http://schemas.microsoft.com/office/drawing/2014/main" id="{05FBB923-B92A-44DF-9CEC-21D2CBD7E0C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38" name="Picture 37">
                  <a:extLst>
                    <a:ext uri="{FF2B5EF4-FFF2-40B4-BE49-F238E27FC236}">
                      <a16:creationId xmlns:a16="http://schemas.microsoft.com/office/drawing/2014/main" id="{81411396-29A5-4E2B-BB81-23B8C03361B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2" name="Picture 31">
              <a:extLst>
                <a:ext uri="{FF2B5EF4-FFF2-40B4-BE49-F238E27FC236}">
                  <a16:creationId xmlns:a16="http://schemas.microsoft.com/office/drawing/2014/main" id="{948D9980-1063-46CC-BE4E-1135CCD3A734}"/>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SDK Tech Session Guidelines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270166"/>
            <a:ext cx="10492740" cy="4341964"/>
          </a:xfrm>
        </p:spPr>
        <p:txBody>
          <a:bodyPr/>
          <a:lstStyle/>
          <a:p>
            <a:r>
              <a:rPr lang="en-US"/>
              <a:t>Please copy your completed slides and demo code to </a:t>
            </a:r>
            <a:r>
              <a:rPr lang="en-US" err="1"/>
              <a:t>sdkgallery</a:t>
            </a:r>
            <a:r>
              <a:rPr lang="en-US"/>
              <a:t> 2020 </a:t>
            </a:r>
            <a:r>
              <a:rPr lang="en-US" err="1"/>
              <a:t>DevSummit</a:t>
            </a:r>
            <a:r>
              <a:rPr lang="en-US"/>
              <a:t> </a:t>
            </a:r>
          </a:p>
          <a:p>
            <a:r>
              <a:rPr lang="en-US"/>
              <a:t>All presentations go in the </a:t>
            </a:r>
            <a:r>
              <a:rPr lang="en-US">
                <a:hlinkClick r:id="rId7" action="ppaction://hlinkfile"/>
              </a:rPr>
              <a:t>\\sdkgallery\sdkgallery1\DevSummit\2020\PalmSprings\TechSessions\</a:t>
            </a:r>
            <a:r>
              <a:rPr lang="en-US"/>
              <a:t> folder</a:t>
            </a:r>
          </a:p>
          <a:p>
            <a:pPr marL="0" indent="0">
              <a:buNone/>
            </a:pPr>
            <a:endParaRPr lang="en-US"/>
          </a:p>
          <a:p>
            <a:pPr marL="626364" lvl="1" indent="-342900">
              <a:buFont typeface="+mj-lt"/>
              <a:buAutoNum type="arabicPeriod"/>
            </a:pPr>
            <a:r>
              <a:rPr lang="en-US"/>
              <a:t>Create a sub-folder – name it for your session </a:t>
            </a:r>
            <a:r>
              <a:rPr lang="en-US" err="1"/>
              <a:t>eg</a:t>
            </a:r>
            <a:r>
              <a:rPr lang="en-US"/>
              <a:t> “Understanding Feature Services”</a:t>
            </a:r>
          </a:p>
          <a:p>
            <a:pPr lvl="2"/>
            <a:r>
              <a:rPr lang="en-US"/>
              <a:t>Copy in your pptx.</a:t>
            </a:r>
          </a:p>
          <a:p>
            <a:pPr marL="621792" lvl="2" indent="0">
              <a:buNone/>
            </a:pPr>
            <a:endParaRPr lang="en-US"/>
          </a:p>
          <a:p>
            <a:pPr marL="626364" lvl="1" indent="-342900">
              <a:buFont typeface="+mj-lt"/>
              <a:buAutoNum type="arabicPeriod"/>
            </a:pPr>
            <a:r>
              <a:rPr lang="en-US"/>
              <a:t>Create a sub-folder within </a:t>
            </a:r>
            <a:r>
              <a:rPr lang="en-US" i="1"/>
              <a:t>your</a:t>
            </a:r>
            <a:r>
              <a:rPr lang="en-US"/>
              <a:t> “session” folder – call it Code, Demos or whatever and copy over your visual studio solution(s) into that folder.</a:t>
            </a:r>
          </a:p>
          <a:p>
            <a:pPr lvl="2"/>
            <a:r>
              <a:rPr lang="en-US"/>
              <a:t>Please DELETE the solution(s) bin folder and temp folder to remove any binaries</a:t>
            </a:r>
          </a:p>
          <a:p>
            <a:pPr lvl="2"/>
            <a:endParaRPr lang="en-US"/>
          </a:p>
          <a:p>
            <a:pPr marL="626364" lvl="1" indent="-342900">
              <a:buFont typeface="+mj-lt"/>
              <a:buAutoNum type="arabicPeriod"/>
            </a:pPr>
            <a:r>
              <a:rPr lang="en-US"/>
              <a:t>Create another sub-folder within </a:t>
            </a:r>
            <a:r>
              <a:rPr lang="en-US" i="1"/>
              <a:t>your</a:t>
            </a:r>
            <a:r>
              <a:rPr lang="en-US"/>
              <a:t> “session” folder  - Call it Data and copy over any datasets (</a:t>
            </a:r>
            <a:r>
              <a:rPr lang="en-US" err="1"/>
              <a:t>eg</a:t>
            </a:r>
            <a:r>
              <a:rPr lang="en-US"/>
              <a:t> file </a:t>
            </a:r>
            <a:r>
              <a:rPr lang="en-US" err="1"/>
              <a:t>gdbs</a:t>
            </a:r>
            <a:r>
              <a:rPr lang="en-US"/>
              <a:t>) and .</a:t>
            </a:r>
            <a:r>
              <a:rPr lang="en-US" err="1"/>
              <a:t>aptx</a:t>
            </a:r>
            <a:r>
              <a:rPr lang="en-US"/>
              <a:t> your demos are using</a:t>
            </a:r>
          </a:p>
          <a:p>
            <a:endParaRPr lang="en-US"/>
          </a:p>
          <a:p>
            <a:pPr marL="0" indent="0">
              <a:buNone/>
            </a:pPr>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61411716"/>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0818A5B8-B756-4C4B-955B-304716086272}"/>
              </a:ext>
            </a:extLst>
          </p:cNvPr>
          <p:cNvGrpSpPr/>
          <p:nvPr/>
        </p:nvGrpSpPr>
        <p:grpSpPr>
          <a:xfrm>
            <a:off x="-16394" y="-8965"/>
            <a:ext cx="12223812" cy="6885432"/>
            <a:chOff x="-7429" y="0"/>
            <a:chExt cx="12223812" cy="6885432"/>
          </a:xfrm>
        </p:grpSpPr>
        <p:sp>
          <p:nvSpPr>
            <p:cNvPr id="30" name="shading (lower right)">
              <a:extLst>
                <a:ext uri="{FF2B5EF4-FFF2-40B4-BE49-F238E27FC236}">
                  <a16:creationId xmlns:a16="http://schemas.microsoft.com/office/drawing/2014/main" id="{A1BE12F3-C990-4D3C-85F8-3D486582020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1" name="Group 30">
              <a:extLst>
                <a:ext uri="{FF2B5EF4-FFF2-40B4-BE49-F238E27FC236}">
                  <a16:creationId xmlns:a16="http://schemas.microsoft.com/office/drawing/2014/main" id="{E29F9390-C5FA-47BC-90D7-D786DAE8CDBC}"/>
                </a:ext>
              </a:extLst>
            </p:cNvPr>
            <p:cNvGrpSpPr/>
            <p:nvPr/>
          </p:nvGrpSpPr>
          <p:grpSpPr>
            <a:xfrm>
              <a:off x="0" y="0"/>
              <a:ext cx="12192000" cy="6858000"/>
              <a:chOff x="0" y="0"/>
              <a:chExt cx="12192000" cy="6858000"/>
            </a:xfrm>
          </p:grpSpPr>
          <p:grpSp>
            <p:nvGrpSpPr>
              <p:cNvPr id="33" name="Group 32" hidden="1">
                <a:extLst>
                  <a:ext uri="{FF2B5EF4-FFF2-40B4-BE49-F238E27FC236}">
                    <a16:creationId xmlns:a16="http://schemas.microsoft.com/office/drawing/2014/main" id="{16AF0816-43D8-44C2-9DEE-554A188C9AF4}"/>
                  </a:ext>
                </a:extLst>
              </p:cNvPr>
              <p:cNvGrpSpPr/>
              <p:nvPr/>
            </p:nvGrpSpPr>
            <p:grpSpPr>
              <a:xfrm>
                <a:off x="0" y="0"/>
                <a:ext cx="12192000" cy="6858000"/>
                <a:chOff x="0" y="0"/>
                <a:chExt cx="12192000" cy="6858000"/>
              </a:xfrm>
            </p:grpSpPr>
            <p:sp>
              <p:nvSpPr>
                <p:cNvPr id="51" name="Rectangle 50">
                  <a:extLst>
                    <a:ext uri="{FF2B5EF4-FFF2-40B4-BE49-F238E27FC236}">
                      <a16:creationId xmlns:a16="http://schemas.microsoft.com/office/drawing/2014/main" id="{9B5DB474-B2E1-4168-A612-4BFE5D681C4F}"/>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2" name="Picture 51">
                  <a:extLst>
                    <a:ext uri="{FF2B5EF4-FFF2-40B4-BE49-F238E27FC236}">
                      <a16:creationId xmlns:a16="http://schemas.microsoft.com/office/drawing/2014/main" id="{B49CDAC4-2E78-4ADF-B3EC-1E2B17CB59C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4" name="Group 33">
                <a:extLst>
                  <a:ext uri="{FF2B5EF4-FFF2-40B4-BE49-F238E27FC236}">
                    <a16:creationId xmlns:a16="http://schemas.microsoft.com/office/drawing/2014/main" id="{85900D01-6B9B-42D3-B949-DAD939ADB30C}"/>
                  </a:ext>
                </a:extLst>
              </p:cNvPr>
              <p:cNvGrpSpPr/>
              <p:nvPr/>
            </p:nvGrpSpPr>
            <p:grpSpPr>
              <a:xfrm>
                <a:off x="208303" y="146055"/>
                <a:ext cx="11731071" cy="6595922"/>
                <a:chOff x="208303" y="146055"/>
                <a:chExt cx="11731071" cy="6595922"/>
              </a:xfrm>
            </p:grpSpPr>
            <p:grpSp>
              <p:nvGrpSpPr>
                <p:cNvPr id="35" name="Group 34">
                  <a:extLst>
                    <a:ext uri="{FF2B5EF4-FFF2-40B4-BE49-F238E27FC236}">
                      <a16:creationId xmlns:a16="http://schemas.microsoft.com/office/drawing/2014/main" id="{80C266E8-52E2-4AAD-8E73-1472C0CDE032}"/>
                    </a:ext>
                  </a:extLst>
                </p:cNvPr>
                <p:cNvGrpSpPr/>
                <p:nvPr/>
              </p:nvGrpSpPr>
              <p:grpSpPr>
                <a:xfrm>
                  <a:off x="11604987" y="146055"/>
                  <a:ext cx="334387" cy="435843"/>
                  <a:chOff x="11604987" y="146055"/>
                  <a:chExt cx="334387" cy="435843"/>
                </a:xfrm>
              </p:grpSpPr>
              <p:grpSp>
                <p:nvGrpSpPr>
                  <p:cNvPr id="43" name="Group 42">
                    <a:extLst>
                      <a:ext uri="{FF2B5EF4-FFF2-40B4-BE49-F238E27FC236}">
                        <a16:creationId xmlns:a16="http://schemas.microsoft.com/office/drawing/2014/main" id="{20D6F70C-F9E0-40BD-9989-EA2147D5F7D7}"/>
                      </a:ext>
                    </a:extLst>
                  </p:cNvPr>
                  <p:cNvGrpSpPr>
                    <a:grpSpLocks noChangeAspect="1"/>
                  </p:cNvGrpSpPr>
                  <p:nvPr/>
                </p:nvGrpSpPr>
                <p:grpSpPr>
                  <a:xfrm>
                    <a:off x="11770125" y="399018"/>
                    <a:ext cx="169249" cy="182880"/>
                    <a:chOff x="7310041" y="760941"/>
                    <a:chExt cx="1043386" cy="1127422"/>
                  </a:xfrm>
                </p:grpSpPr>
                <p:sp>
                  <p:nvSpPr>
                    <p:cNvPr id="48" name="Freeform 72">
                      <a:extLst>
                        <a:ext uri="{FF2B5EF4-FFF2-40B4-BE49-F238E27FC236}">
                          <a16:creationId xmlns:a16="http://schemas.microsoft.com/office/drawing/2014/main" id="{0E7BDA02-4BF0-4DCA-9537-6CF4B9D850B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7ECAA5DD-5053-4F66-8F5B-7F8B783E3C7A}"/>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1B728A65-C39E-4A9C-A049-4958FD26ED5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4" name="Group 43">
                    <a:extLst>
                      <a:ext uri="{FF2B5EF4-FFF2-40B4-BE49-F238E27FC236}">
                        <a16:creationId xmlns:a16="http://schemas.microsoft.com/office/drawing/2014/main" id="{4F6C1757-17AD-4D23-90BF-EAD3D1493969}"/>
                      </a:ext>
                    </a:extLst>
                  </p:cNvPr>
                  <p:cNvGrpSpPr>
                    <a:grpSpLocks noChangeAspect="1"/>
                  </p:cNvGrpSpPr>
                  <p:nvPr/>
                </p:nvGrpSpPr>
                <p:grpSpPr>
                  <a:xfrm>
                    <a:off x="11604987" y="146055"/>
                    <a:ext cx="73152" cy="73152"/>
                    <a:chOff x="7310041" y="760941"/>
                    <a:chExt cx="1043386" cy="1127422"/>
                  </a:xfrm>
                </p:grpSpPr>
                <p:sp>
                  <p:nvSpPr>
                    <p:cNvPr id="45" name="Freeform 69">
                      <a:extLst>
                        <a:ext uri="{FF2B5EF4-FFF2-40B4-BE49-F238E27FC236}">
                          <a16:creationId xmlns:a16="http://schemas.microsoft.com/office/drawing/2014/main" id="{0DA0B40E-8E06-4C93-BCF1-C2B17502F69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6" name="Rectangle 45">
                      <a:extLst>
                        <a:ext uri="{FF2B5EF4-FFF2-40B4-BE49-F238E27FC236}">
                          <a16:creationId xmlns:a16="http://schemas.microsoft.com/office/drawing/2014/main" id="{958EF462-1D72-4D69-8012-9514593DE1A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7" name="Rectangle 46">
                      <a:extLst>
                        <a:ext uri="{FF2B5EF4-FFF2-40B4-BE49-F238E27FC236}">
                          <a16:creationId xmlns:a16="http://schemas.microsoft.com/office/drawing/2014/main" id="{9C18F3EB-49B5-4548-8506-2CC44DB271A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6" name="Group 35">
                  <a:extLst>
                    <a:ext uri="{FF2B5EF4-FFF2-40B4-BE49-F238E27FC236}">
                      <a16:creationId xmlns:a16="http://schemas.microsoft.com/office/drawing/2014/main" id="{ACD4DE28-3056-4212-8BEA-3ECAB6D808F4}"/>
                    </a:ext>
                  </a:extLst>
                </p:cNvPr>
                <p:cNvGrpSpPr/>
                <p:nvPr/>
              </p:nvGrpSpPr>
              <p:grpSpPr>
                <a:xfrm>
                  <a:off x="208303" y="5787704"/>
                  <a:ext cx="437544" cy="389381"/>
                  <a:chOff x="9178262" y="1315181"/>
                  <a:chExt cx="437544" cy="389381"/>
                </a:xfrm>
              </p:grpSpPr>
              <p:pic>
                <p:nvPicPr>
                  <p:cNvPr id="41" name="Picture 40">
                    <a:extLst>
                      <a:ext uri="{FF2B5EF4-FFF2-40B4-BE49-F238E27FC236}">
                        <a16:creationId xmlns:a16="http://schemas.microsoft.com/office/drawing/2014/main" id="{82B232F4-3854-4A5A-89FB-60B49F7D5CC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2" name="Picture 41">
                    <a:extLst>
                      <a:ext uri="{FF2B5EF4-FFF2-40B4-BE49-F238E27FC236}">
                        <a16:creationId xmlns:a16="http://schemas.microsoft.com/office/drawing/2014/main" id="{A44C9F3D-A885-4E31-92B1-54CCFD271D1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37" name="Group 36">
                  <a:extLst>
                    <a:ext uri="{FF2B5EF4-FFF2-40B4-BE49-F238E27FC236}">
                      <a16:creationId xmlns:a16="http://schemas.microsoft.com/office/drawing/2014/main" id="{B2944B65-CDF9-433E-8F67-934C0EB8CF59}"/>
                    </a:ext>
                  </a:extLst>
                </p:cNvPr>
                <p:cNvGrpSpPr/>
                <p:nvPr/>
              </p:nvGrpSpPr>
              <p:grpSpPr>
                <a:xfrm>
                  <a:off x="250899" y="6421937"/>
                  <a:ext cx="669934" cy="274320"/>
                  <a:chOff x="9445759" y="1430242"/>
                  <a:chExt cx="669934" cy="274320"/>
                </a:xfrm>
              </p:grpSpPr>
              <p:pic>
                <p:nvPicPr>
                  <p:cNvPr id="39" name="Picture 38">
                    <a:extLst>
                      <a:ext uri="{FF2B5EF4-FFF2-40B4-BE49-F238E27FC236}">
                        <a16:creationId xmlns:a16="http://schemas.microsoft.com/office/drawing/2014/main" id="{84F21D55-0F42-4AB9-879D-45CF447E41A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0" name="Picture 39">
                    <a:extLst>
                      <a:ext uri="{FF2B5EF4-FFF2-40B4-BE49-F238E27FC236}">
                        <a16:creationId xmlns:a16="http://schemas.microsoft.com/office/drawing/2014/main" id="{76189E51-1834-4607-B3BB-624AA7E08C0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38" name="Picture 37">
                  <a:extLst>
                    <a:ext uri="{FF2B5EF4-FFF2-40B4-BE49-F238E27FC236}">
                      <a16:creationId xmlns:a16="http://schemas.microsoft.com/office/drawing/2014/main" id="{9054F1BD-2F7F-46C9-8D77-441D8775A9B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2" name="Picture 31">
              <a:extLst>
                <a:ext uri="{FF2B5EF4-FFF2-40B4-BE49-F238E27FC236}">
                  <a16:creationId xmlns:a16="http://schemas.microsoft.com/office/drawing/2014/main" id="{31A73FE7-A6B4-436F-98DF-2B1B3C7AF0C3}"/>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SDK Tech Session Guidelines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r>
              <a:rPr lang="en-US"/>
              <a:t>Zip up your completed “session” folder.  </a:t>
            </a:r>
          </a:p>
          <a:p>
            <a:pPr lvl="1"/>
            <a:r>
              <a:rPr lang="en-US"/>
              <a:t>Leave the zip in the session folder on </a:t>
            </a:r>
            <a:r>
              <a:rPr lang="en-US" err="1"/>
              <a:t>sdkgallery</a:t>
            </a:r>
            <a:endParaRPr lang="en-US"/>
          </a:p>
          <a:p>
            <a:r>
              <a:rPr lang="en-US"/>
              <a:t>We will upload your zip into the Pro SDK wiki and will construct a link for your presentation zip on this page:</a:t>
            </a:r>
          </a:p>
          <a:p>
            <a:endParaRPr lang="en-US"/>
          </a:p>
          <a:p>
            <a:r>
              <a:rPr lang="en-US">
                <a:hlinkClick r:id="rId7"/>
              </a:rPr>
              <a:t>https://github.com/esri/arcgis-pro-sdk/wiki/tech-sessions#2020-palm-springs</a:t>
            </a:r>
            <a:endParaRPr lang="en-US"/>
          </a:p>
          <a:p>
            <a:endParaRPr lang="en-US"/>
          </a:p>
          <a:p>
            <a:r>
              <a:rPr lang="en-US"/>
              <a:t>Add the QR Code slide to the end of your presentation</a:t>
            </a:r>
          </a:p>
          <a:p>
            <a:endParaRPr lang="en-US"/>
          </a:p>
          <a:p>
            <a:pPr marL="0" indent="0">
              <a:buNone/>
            </a:pPr>
            <a:endParaRPr lang="en-US"/>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773393686"/>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2F0415C7-CFE4-436A-8868-D58515C897BB}"/>
              </a:ext>
            </a:extLst>
          </p:cNvPr>
          <p:cNvGrpSpPr/>
          <p:nvPr/>
        </p:nvGrpSpPr>
        <p:grpSpPr>
          <a:xfrm>
            <a:off x="-16394" y="-8965"/>
            <a:ext cx="12223812" cy="6885432"/>
            <a:chOff x="-7429" y="0"/>
            <a:chExt cx="12223812" cy="6885432"/>
          </a:xfrm>
        </p:grpSpPr>
        <p:sp>
          <p:nvSpPr>
            <p:cNvPr id="33" name="shading (lower right)">
              <a:extLst>
                <a:ext uri="{FF2B5EF4-FFF2-40B4-BE49-F238E27FC236}">
                  <a16:creationId xmlns:a16="http://schemas.microsoft.com/office/drawing/2014/main" id="{99DD9D62-F79A-41FC-90AE-791C1AB7798E}"/>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4" name="Group 33">
              <a:extLst>
                <a:ext uri="{FF2B5EF4-FFF2-40B4-BE49-F238E27FC236}">
                  <a16:creationId xmlns:a16="http://schemas.microsoft.com/office/drawing/2014/main" id="{D72DB306-96BC-44D0-9AF9-CCA897076DB7}"/>
                </a:ext>
              </a:extLst>
            </p:cNvPr>
            <p:cNvGrpSpPr/>
            <p:nvPr/>
          </p:nvGrpSpPr>
          <p:grpSpPr>
            <a:xfrm>
              <a:off x="0" y="0"/>
              <a:ext cx="12192000" cy="6858000"/>
              <a:chOff x="0" y="0"/>
              <a:chExt cx="12192000" cy="6858000"/>
            </a:xfrm>
          </p:grpSpPr>
          <p:grpSp>
            <p:nvGrpSpPr>
              <p:cNvPr id="36" name="Group 35" hidden="1">
                <a:extLst>
                  <a:ext uri="{FF2B5EF4-FFF2-40B4-BE49-F238E27FC236}">
                    <a16:creationId xmlns:a16="http://schemas.microsoft.com/office/drawing/2014/main" id="{DEAC9966-929B-45E1-B254-F1C64462F83F}"/>
                  </a:ext>
                </a:extLst>
              </p:cNvPr>
              <p:cNvGrpSpPr/>
              <p:nvPr/>
            </p:nvGrpSpPr>
            <p:grpSpPr>
              <a:xfrm>
                <a:off x="0" y="0"/>
                <a:ext cx="12192000" cy="6858000"/>
                <a:chOff x="0" y="0"/>
                <a:chExt cx="12192000" cy="6858000"/>
              </a:xfrm>
            </p:grpSpPr>
            <p:sp>
              <p:nvSpPr>
                <p:cNvPr id="54" name="Rectangle 53">
                  <a:extLst>
                    <a:ext uri="{FF2B5EF4-FFF2-40B4-BE49-F238E27FC236}">
                      <a16:creationId xmlns:a16="http://schemas.microsoft.com/office/drawing/2014/main" id="{47A71355-83D5-4AC5-B90F-BAA80226E94D}"/>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5" name="Picture 54">
                  <a:extLst>
                    <a:ext uri="{FF2B5EF4-FFF2-40B4-BE49-F238E27FC236}">
                      <a16:creationId xmlns:a16="http://schemas.microsoft.com/office/drawing/2014/main" id="{C2FB22A0-7179-4D24-ABE9-1B537667E79F}"/>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7" name="Group 36">
                <a:extLst>
                  <a:ext uri="{FF2B5EF4-FFF2-40B4-BE49-F238E27FC236}">
                    <a16:creationId xmlns:a16="http://schemas.microsoft.com/office/drawing/2014/main" id="{F598560C-9135-4374-A26A-E759164FF275}"/>
                  </a:ext>
                </a:extLst>
              </p:cNvPr>
              <p:cNvGrpSpPr/>
              <p:nvPr/>
            </p:nvGrpSpPr>
            <p:grpSpPr>
              <a:xfrm>
                <a:off x="208303" y="146055"/>
                <a:ext cx="11731071" cy="6595922"/>
                <a:chOff x="208303" y="146055"/>
                <a:chExt cx="11731071" cy="6595922"/>
              </a:xfrm>
            </p:grpSpPr>
            <p:grpSp>
              <p:nvGrpSpPr>
                <p:cNvPr id="38" name="Group 37">
                  <a:extLst>
                    <a:ext uri="{FF2B5EF4-FFF2-40B4-BE49-F238E27FC236}">
                      <a16:creationId xmlns:a16="http://schemas.microsoft.com/office/drawing/2014/main" id="{7B8F6BA5-C5BF-4F0A-AE07-4EA13C5E0140}"/>
                    </a:ext>
                  </a:extLst>
                </p:cNvPr>
                <p:cNvGrpSpPr/>
                <p:nvPr/>
              </p:nvGrpSpPr>
              <p:grpSpPr>
                <a:xfrm>
                  <a:off x="11604987" y="146055"/>
                  <a:ext cx="334387" cy="435843"/>
                  <a:chOff x="11604987" y="146055"/>
                  <a:chExt cx="334387" cy="435843"/>
                </a:xfrm>
              </p:grpSpPr>
              <p:grpSp>
                <p:nvGrpSpPr>
                  <p:cNvPr id="46" name="Group 45">
                    <a:extLst>
                      <a:ext uri="{FF2B5EF4-FFF2-40B4-BE49-F238E27FC236}">
                        <a16:creationId xmlns:a16="http://schemas.microsoft.com/office/drawing/2014/main" id="{A5E10CC9-F089-4BB5-81DF-E9992625DBB5}"/>
                      </a:ext>
                    </a:extLst>
                  </p:cNvPr>
                  <p:cNvGrpSpPr>
                    <a:grpSpLocks noChangeAspect="1"/>
                  </p:cNvGrpSpPr>
                  <p:nvPr/>
                </p:nvGrpSpPr>
                <p:grpSpPr>
                  <a:xfrm>
                    <a:off x="11770125" y="399018"/>
                    <a:ext cx="169249" cy="182880"/>
                    <a:chOff x="7310041" y="760941"/>
                    <a:chExt cx="1043386" cy="1127422"/>
                  </a:xfrm>
                </p:grpSpPr>
                <p:sp>
                  <p:nvSpPr>
                    <p:cNvPr id="51" name="Freeform 72">
                      <a:extLst>
                        <a:ext uri="{FF2B5EF4-FFF2-40B4-BE49-F238E27FC236}">
                          <a16:creationId xmlns:a16="http://schemas.microsoft.com/office/drawing/2014/main" id="{78890531-3681-4595-AA48-F936AB877089}"/>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BC1CB606-0977-409C-9F66-D327A322FB3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B94F98E4-EAF4-4D6A-BE1B-486F81424CD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7" name="Group 46">
                    <a:extLst>
                      <a:ext uri="{FF2B5EF4-FFF2-40B4-BE49-F238E27FC236}">
                        <a16:creationId xmlns:a16="http://schemas.microsoft.com/office/drawing/2014/main" id="{D125D98E-0D5B-4A96-ACA4-39AF40816AEC}"/>
                      </a:ext>
                    </a:extLst>
                  </p:cNvPr>
                  <p:cNvGrpSpPr>
                    <a:grpSpLocks noChangeAspect="1"/>
                  </p:cNvGrpSpPr>
                  <p:nvPr/>
                </p:nvGrpSpPr>
                <p:grpSpPr>
                  <a:xfrm>
                    <a:off x="11604987" y="146055"/>
                    <a:ext cx="73152" cy="73152"/>
                    <a:chOff x="7310041" y="760941"/>
                    <a:chExt cx="1043386" cy="1127422"/>
                  </a:xfrm>
                </p:grpSpPr>
                <p:sp>
                  <p:nvSpPr>
                    <p:cNvPr id="48" name="Freeform 69">
                      <a:extLst>
                        <a:ext uri="{FF2B5EF4-FFF2-40B4-BE49-F238E27FC236}">
                          <a16:creationId xmlns:a16="http://schemas.microsoft.com/office/drawing/2014/main" id="{C7CB335E-8220-4498-A7C6-5D0FCC4C37A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9" name="Rectangle 48">
                      <a:extLst>
                        <a:ext uri="{FF2B5EF4-FFF2-40B4-BE49-F238E27FC236}">
                          <a16:creationId xmlns:a16="http://schemas.microsoft.com/office/drawing/2014/main" id="{C5F9998C-28E0-44F1-95BC-5EDB01DFA0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9C1C0048-3E34-43C9-9201-0F7C80738041}"/>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39" name="Group 38">
                  <a:extLst>
                    <a:ext uri="{FF2B5EF4-FFF2-40B4-BE49-F238E27FC236}">
                      <a16:creationId xmlns:a16="http://schemas.microsoft.com/office/drawing/2014/main" id="{DE3FE908-7812-4B6E-B780-3352784D05A5}"/>
                    </a:ext>
                  </a:extLst>
                </p:cNvPr>
                <p:cNvGrpSpPr/>
                <p:nvPr/>
              </p:nvGrpSpPr>
              <p:grpSpPr>
                <a:xfrm>
                  <a:off x="208303" y="5787704"/>
                  <a:ext cx="437544" cy="389381"/>
                  <a:chOff x="9178262" y="1315181"/>
                  <a:chExt cx="437544" cy="389381"/>
                </a:xfrm>
              </p:grpSpPr>
              <p:pic>
                <p:nvPicPr>
                  <p:cNvPr id="44" name="Picture 43">
                    <a:extLst>
                      <a:ext uri="{FF2B5EF4-FFF2-40B4-BE49-F238E27FC236}">
                        <a16:creationId xmlns:a16="http://schemas.microsoft.com/office/drawing/2014/main" id="{075085BF-8EC4-426E-845E-6DD4647DC98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5" name="Picture 44">
                    <a:extLst>
                      <a:ext uri="{FF2B5EF4-FFF2-40B4-BE49-F238E27FC236}">
                        <a16:creationId xmlns:a16="http://schemas.microsoft.com/office/drawing/2014/main" id="{CE289C40-5E17-4E09-B370-0DA85130E82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0" name="Group 39">
                  <a:extLst>
                    <a:ext uri="{FF2B5EF4-FFF2-40B4-BE49-F238E27FC236}">
                      <a16:creationId xmlns:a16="http://schemas.microsoft.com/office/drawing/2014/main" id="{580183DB-98A2-4C4D-8453-C7D8BB8CEC6B}"/>
                    </a:ext>
                  </a:extLst>
                </p:cNvPr>
                <p:cNvGrpSpPr/>
                <p:nvPr/>
              </p:nvGrpSpPr>
              <p:grpSpPr>
                <a:xfrm>
                  <a:off x="250899" y="6421937"/>
                  <a:ext cx="669934" cy="274320"/>
                  <a:chOff x="9445759" y="1430242"/>
                  <a:chExt cx="669934" cy="274320"/>
                </a:xfrm>
              </p:grpSpPr>
              <p:pic>
                <p:nvPicPr>
                  <p:cNvPr id="42" name="Picture 41">
                    <a:extLst>
                      <a:ext uri="{FF2B5EF4-FFF2-40B4-BE49-F238E27FC236}">
                        <a16:creationId xmlns:a16="http://schemas.microsoft.com/office/drawing/2014/main" id="{FE873F64-D26C-45A1-842F-B6D27841023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3" name="Picture 42">
                    <a:extLst>
                      <a:ext uri="{FF2B5EF4-FFF2-40B4-BE49-F238E27FC236}">
                        <a16:creationId xmlns:a16="http://schemas.microsoft.com/office/drawing/2014/main" id="{C8DD68A0-48A1-4807-A997-FE9067BC5E2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1" name="Picture 40">
                  <a:extLst>
                    <a:ext uri="{FF2B5EF4-FFF2-40B4-BE49-F238E27FC236}">
                      <a16:creationId xmlns:a16="http://schemas.microsoft.com/office/drawing/2014/main" id="{99A141EE-A1C5-496E-868E-06BD66D55F64}"/>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5" name="Picture 34">
              <a:extLst>
                <a:ext uri="{FF2B5EF4-FFF2-40B4-BE49-F238E27FC236}">
                  <a16:creationId xmlns:a16="http://schemas.microsoft.com/office/drawing/2014/main" id="{2A067028-0423-4275-9CDC-64E09339375D}"/>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pic>
        <p:nvPicPr>
          <p:cNvPr id="9" name="Picture 8">
            <a:extLst>
              <a:ext uri="{FF2B5EF4-FFF2-40B4-BE49-F238E27FC236}">
                <a16:creationId xmlns:a16="http://schemas.microsoft.com/office/drawing/2014/main" id="{BD3DE520-307C-4009-B7AC-D32CFDB6790E}"/>
              </a:ext>
            </a:extLst>
          </p:cNvPr>
          <p:cNvPicPr>
            <a:picLocks noChangeAspect="1"/>
          </p:cNvPicPr>
          <p:nvPr/>
        </p:nvPicPr>
        <p:blipFill>
          <a:blip r:embed="rId7"/>
          <a:stretch>
            <a:fillRect/>
          </a:stretch>
        </p:blipFill>
        <p:spPr>
          <a:xfrm>
            <a:off x="4136610" y="3294705"/>
            <a:ext cx="2569214" cy="2555762"/>
          </a:xfrm>
          <a:prstGeom prst="rect">
            <a:avLst/>
          </a:prstGeom>
        </p:spPr>
      </p:pic>
      <p:sp>
        <p:nvSpPr>
          <p:cNvPr id="13" name="Title 8"/>
          <p:cNvSpPr>
            <a:spLocks noGrp="1"/>
          </p:cNvSpPr>
          <p:nvPr>
            <p:ph type="title"/>
          </p:nvPr>
        </p:nvSpPr>
        <p:spPr/>
        <p:txBody>
          <a:bodyPr>
            <a:normAutofit/>
          </a:bodyPr>
          <a:lstStyle/>
          <a:p>
            <a:r>
              <a:rPr lang="en-US"/>
              <a:t>&lt;Session Title Here&gt;</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endParaRPr lang="en-US" sz="2200"/>
          </a:p>
          <a:p>
            <a:r>
              <a:rPr lang="en-US" sz="2200"/>
              <a:t>Questions?</a:t>
            </a:r>
          </a:p>
          <a:p>
            <a:pPr lvl="2"/>
            <a:endParaRPr lang="en-US" sz="1800"/>
          </a:p>
          <a:p>
            <a:pPr lvl="2"/>
            <a:r>
              <a:rPr lang="en-US" sz="1800">
                <a:hlinkClick r:id="rId8"/>
              </a:rPr>
              <a:t>https://github.com/esri/arcgis-pro-sdk/wiki/tech-sessions#2020-palm-springs</a:t>
            </a:r>
            <a:r>
              <a:rPr lang="en-US" sz="1800"/>
              <a:t>  </a:t>
            </a:r>
          </a:p>
          <a:p>
            <a:pPr lvl="2"/>
            <a:endParaRPr lang="en-US" sz="1800"/>
          </a:p>
          <a:p>
            <a:pPr lvl="2"/>
            <a:endParaRPr lang="en-US" sz="1800"/>
          </a:p>
          <a:p>
            <a:pPr lvl="2"/>
            <a:endParaRPr lang="en-US" sz="1800"/>
          </a:p>
          <a:p>
            <a:endParaRPr lang="en-US"/>
          </a:p>
        </p:txBody>
      </p:sp>
    </p:spTree>
    <p:extLst>
      <p:ext uri="{BB962C8B-B14F-4D97-AF65-F5344CB8AC3E}">
        <p14:creationId xmlns:p14="http://schemas.microsoft.com/office/powerpoint/2010/main" val="3724864321"/>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6DC89707-BDC3-4B91-8C4F-7083B26618EA}"/>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52C6D177-27EA-415C-9034-6182B9D6D61E}"/>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9945461A-FEE5-4A36-82EC-67C972ED8B6B}"/>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2FF1E9D7-99C3-4E7E-9199-B92BDC04B9AB}"/>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A6A4652F-8FB8-4DCD-B779-FC3CCA3DC77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541DCBEA-EC1A-4C37-B894-E534D77E848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8E26DC79-056D-4846-956A-345AAB9EE763}"/>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E814F276-1EB9-4243-AC1E-9AF47E37E32E}"/>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1A3D0763-123C-4D29-B9A4-202F5A6A4BA5}"/>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9DAF12CB-3F11-4413-8384-F220D4F309D8}"/>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CB7A3505-9083-40F1-B1BD-E4C04762209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5E20D872-136A-4BE5-A09C-78A06293D25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F1FF4608-D82F-4505-A910-6485636C5E83}"/>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22A1184F-4530-4401-9FA9-9194CF6BE35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7D86909-E8B3-488F-87D1-A24AC7439D3D}"/>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7FA742B4-6EF0-4636-843F-AE41986C31D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28FA7988-5ABC-42E5-9C97-7992D17DF0DD}"/>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762F7DB8-77D4-40BF-97F6-AA96055A31B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5223AAA1-5494-42D6-921B-3A5E3BFA6E1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216FCB51-CA4A-4177-A641-03EB4051F7F3}"/>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72003615-C6A8-4A2B-B0DB-C9259BD6760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75E9A4D7-E4AA-4512-BA6C-9AC6BD1FFFC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1379A027-5B8B-4E63-9593-029209158A5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ED63E6DD-DC6D-441B-B683-E7001A8AEB5D}"/>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0" name="shading (lower right)">
            <a:extLst>
              <a:ext uri="{FF2B5EF4-FFF2-40B4-BE49-F238E27FC236}">
                <a16:creationId xmlns:a16="http://schemas.microsoft.com/office/drawing/2014/main" id="{BD773089-F439-433E-B846-FFFBC5099B8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21673" y="187661"/>
            <a:ext cx="10826496" cy="430887"/>
          </a:xfrm>
        </p:spPr>
        <p:txBody>
          <a:bodyPr/>
          <a:lstStyle/>
          <a:p>
            <a:r>
              <a:rPr lang="en-US" sz="2800" b="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nvPr>
        </p:nvGraphicFramePr>
        <p:xfrm>
          <a:off x="304800" y="1166653"/>
          <a:ext cx="11709399" cy="5573553"/>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71">
                  <a:extLst>
                    <a:ext uri="{9D8B030D-6E8A-4147-A177-3AD203B41FA5}">
                      <a16:colId xmlns:a16="http://schemas.microsoft.com/office/drawing/2014/main" val="4139165684"/>
                    </a:ext>
                  </a:extLst>
                </a:gridCol>
                <a:gridCol w="5483188">
                  <a:extLst>
                    <a:ext uri="{9D8B030D-6E8A-4147-A177-3AD203B41FA5}">
                      <a16:colId xmlns:a16="http://schemas.microsoft.com/office/drawing/2014/main" val="323322535"/>
                    </a:ext>
                  </a:extLst>
                </a:gridCol>
                <a:gridCol w="2606720">
                  <a:extLst>
                    <a:ext uri="{9D8B030D-6E8A-4147-A177-3AD203B41FA5}">
                      <a16:colId xmlns:a16="http://schemas.microsoft.com/office/drawing/2014/main" val="3773691281"/>
                    </a:ext>
                  </a:extLst>
                </a:gridCol>
              </a:tblGrid>
              <a:tr h="417399">
                <a:tc>
                  <a:txBody>
                    <a:bodyPr/>
                    <a:lstStyle/>
                    <a:p>
                      <a:pPr marL="0" algn="ctr" defTabSz="457200" rtl="0" eaLnBrk="1" fontAlgn="b" latinLnBrk="0" hangingPunct="1"/>
                      <a:r>
                        <a:rPr lang="en-US" sz="1600" b="1" u="none" strike="noStrike" kern="120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a:solidFill>
                            <a:schemeClr val="lt1"/>
                          </a:solidFill>
                          <a:effectLst/>
                          <a:latin typeface="+mn-lt"/>
                          <a:ea typeface="+mn-ea"/>
                          <a:cs typeface="+mn-cs"/>
                        </a:rPr>
                        <a:t>Location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3">
                  <a:txBody>
                    <a:bodyPr/>
                    <a:lstStyle/>
                    <a:p>
                      <a:pPr marL="0" algn="ctr" defTabSz="457200" rtl="0" eaLnBrk="1" fontAlgn="b" latinLnBrk="0" hangingPunct="1"/>
                      <a:r>
                        <a:rPr lang="en-US" sz="1600" u="none" strike="noStrike" kern="1200">
                          <a:solidFill>
                            <a:schemeClr val="bg1"/>
                          </a:solidFill>
                          <a:effectLst/>
                          <a:latin typeface="+mn-lt"/>
                          <a:ea typeface="+mn-ea"/>
                          <a:cs typeface="+mn-cs"/>
                        </a:rPr>
                        <a:t>Tue, Mar 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600" u="none" strike="noStrike" kern="1200">
                          <a:solidFill>
                            <a:schemeClr val="dk1"/>
                          </a:solidFill>
                          <a:effectLst/>
                          <a:latin typeface="+mn-lt"/>
                          <a:ea typeface="+mn-ea"/>
                          <a:cs typeface="+mn-cs"/>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Beginning Pro Customization Showing Pro Extensibility Patterns of the SDK</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Primrose 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600" u="none" strike="noStrike" kern="1200">
                          <a:solidFill>
                            <a:schemeClr val="dk1"/>
                          </a:solidFill>
                          <a:effectLst/>
                          <a:latin typeface="+mn-lt"/>
                          <a:ea typeface="+mn-ea"/>
                          <a:cs typeface="+mn-cs"/>
                        </a:rPr>
                        <a:t>2:30 pm - 3:30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600" b="0" i="0" u="none" strike="noStrike" kern="1200">
                          <a:solidFill>
                            <a:schemeClr val="dk1"/>
                          </a:solidFill>
                          <a:effectLst/>
                          <a:latin typeface="+mn-lt"/>
                          <a:ea typeface="+mn-ea"/>
                          <a:cs typeface="+mn-cs"/>
                        </a:rPr>
                        <a:t>Demonstrating Pro Extensibility with Partner Add-Ins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Primrose 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algn="ctr" fontAlgn="b"/>
                      <a:r>
                        <a:rPr lang="en-US" sz="1600" u="none" strike="noStrike">
                          <a:effectLst/>
                        </a:rPr>
                        <a:t>4:00 pm - 5:00 pm</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a:effectLst/>
                        </a:rPr>
                        <a:t>Developer’s Perspective: Diagnosing issues with Performance and Responsiveness in ArcGIS Pro </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a:effectLst/>
                        </a:rPr>
                        <a:t>Mesquite G-H</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399">
                <a:tc rowSpan="5">
                  <a:txBody>
                    <a:bodyPr/>
                    <a:lstStyle/>
                    <a:p>
                      <a:pPr marL="0" algn="ctr" defTabSz="457200" rtl="0" eaLnBrk="1" fontAlgn="b" latinLnBrk="0" hangingPunct="1"/>
                      <a:r>
                        <a:rPr lang="en-US" sz="1600" u="none" strike="noStrike" kern="1200">
                          <a:solidFill>
                            <a:schemeClr val="dk1"/>
                          </a:solidFill>
                          <a:effectLst/>
                          <a:latin typeface="+mn-lt"/>
                          <a:ea typeface="+mn-ea"/>
                          <a:cs typeface="+mn-cs"/>
                        </a:rPr>
                        <a:t>Wed, Mar 11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ctr" defTabSz="457200" rtl="0" eaLnBrk="1" fontAlgn="b" latinLnBrk="0" hangingPunct="1"/>
                      <a:r>
                        <a:rPr lang="en-US" sz="1600" u="none" strike="noStrike" kern="1200">
                          <a:solidFill>
                            <a:schemeClr val="dk1"/>
                          </a:solidFill>
                          <a:effectLst/>
                          <a:latin typeface="+mn-lt"/>
                          <a:ea typeface="+mn-ea"/>
                          <a:cs typeface="+mn-cs"/>
                        </a:rPr>
                        <a:t>10:30 am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Introduction to the Parcel Fabric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a:effectLst/>
                        </a:rPr>
                        <a:t>Mesquite B</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6457270"/>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lnT w="12700" cap="flat" cmpd="sng" algn="ctr">
                      <a:solidFill>
                        <a:schemeClr val="tx1"/>
                      </a:solidFill>
                      <a:prstDash val="solid"/>
                      <a:round/>
                      <a:headEnd type="none" w="med" len="med"/>
                      <a:tailEnd type="none" w="med" len="med"/>
                    </a:lnT>
                  </a:tcPr>
                </a:tc>
                <a:tc>
                  <a:txBody>
                    <a:bodyPr/>
                    <a:lstStyle/>
                    <a:p>
                      <a:pPr marL="0" algn="ctr" defTabSz="457200" rtl="0" eaLnBrk="1" fontAlgn="b" latinLnBrk="0" hangingPunct="1"/>
                      <a:r>
                        <a:rPr lang="en-US" sz="1600" u="none" strike="noStrike" kern="1200">
                          <a:solidFill>
                            <a:schemeClr val="dk1"/>
                          </a:solidFill>
                          <a:effectLst/>
                          <a:latin typeface="+mn-lt"/>
                          <a:ea typeface="+mn-ea"/>
                          <a:cs typeface="+mn-cs"/>
                        </a:rPr>
                        <a:t>10:30 am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Understanding Feature Services, a Guide for Developers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a:effectLst/>
                        </a:rPr>
                        <a:t>Pasadena/Sierra/Ventura</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777301962"/>
                  </a:ext>
                </a:extLst>
              </a:tr>
              <a:tr h="417399">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600" u="none" strike="noStrike" kern="1200">
                          <a:solidFill>
                            <a:schemeClr val="dk1"/>
                          </a:solidFill>
                          <a:effectLst/>
                          <a:latin typeface="+mn-lt"/>
                          <a:ea typeface="+mn-ea"/>
                          <a:cs typeface="+mn-cs"/>
                        </a:rPr>
                        <a:t>4:00 pm – 5:00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An Overview of the Utility Network Management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Primrose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850771600"/>
                  </a:ext>
                </a:extLst>
              </a:tr>
              <a:tr h="417399">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600" u="none" strike="noStrike" kern="1200">
                          <a:solidFill>
                            <a:schemeClr val="dk1"/>
                          </a:solidFill>
                          <a:effectLst/>
                          <a:latin typeface="+mn-lt"/>
                          <a:ea typeface="+mn-ea"/>
                          <a:cs typeface="+mn-cs"/>
                        </a:rPr>
                        <a:t>4:00 pm – 5:00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Beginning Editing with Focus on </a:t>
                      </a:r>
                      <a:r>
                        <a:rPr lang="en-US" sz="1600" u="none" strike="noStrike" kern="1200" err="1">
                          <a:solidFill>
                            <a:schemeClr val="dk1"/>
                          </a:solidFill>
                          <a:effectLst/>
                          <a:latin typeface="+mn-lt"/>
                          <a:ea typeface="+mn-ea"/>
                          <a:cs typeface="+mn-cs"/>
                        </a:rPr>
                        <a:t>EditOperation</a:t>
                      </a:r>
                      <a:endParaRPr lang="en-US" sz="16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kern="1200">
                          <a:solidFill>
                            <a:schemeClr val="dk1"/>
                          </a:solidFill>
                          <a:effectLst/>
                          <a:latin typeface="+mn-lt"/>
                          <a:ea typeface="+mn-ea"/>
                          <a:cs typeface="+mn-cs"/>
                        </a:rPr>
                        <a:t>Mesquite G-H</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139681206"/>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marL="0" algn="ctr" defTabSz="457200" rtl="0" eaLnBrk="1" fontAlgn="b" latinLnBrk="0" hangingPunct="1"/>
                      <a:r>
                        <a:rPr lang="en-US" sz="1600" u="none" strike="noStrike" kern="1200">
                          <a:solidFill>
                            <a:schemeClr val="dk1"/>
                          </a:solidFill>
                          <a:effectLst/>
                          <a:latin typeface="+mn-lt"/>
                          <a:ea typeface="+mn-ea"/>
                          <a:cs typeface="+mn-cs"/>
                        </a:rPr>
                        <a:t>5:30 pm - 6:30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Advanced Editing with Focus on UI Customization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a:effectLst/>
                        </a:rPr>
                        <a:t>Mesquite G-H</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21282337"/>
                  </a:ext>
                </a:extLst>
              </a:tr>
              <a:tr h="417399">
                <a:tc rowSpan="2">
                  <a:txBody>
                    <a:bodyPr/>
                    <a:lstStyle/>
                    <a:p>
                      <a:pPr algn="ctr" fontAlgn="b"/>
                      <a:r>
                        <a:rPr lang="en-US" sz="1600" b="0" u="none" strike="noStrike">
                          <a:solidFill>
                            <a:schemeClr val="bg1"/>
                          </a:solidFill>
                          <a:effectLst/>
                        </a:rPr>
                        <a:t>Thu, Mar 12</a:t>
                      </a:r>
                      <a:endParaRPr lang="en-US" sz="1600" b="0" i="0" u="none" strike="noStrike">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effectLst/>
                        </a:rPr>
                        <a:t>9:00 am – 10:00 am</a:t>
                      </a:r>
                      <a:endParaRPr lang="en-US" sz="1600" b="0"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b="0" i="0" u="none" strike="noStrike">
                          <a:effectLst/>
                        </a:rPr>
                        <a:t>An Overview of the Geodatabase API</a:t>
                      </a:r>
                      <a:endParaRPr lang="en-US" sz="1600" b="0"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a:effectLst/>
                        </a:rPr>
                        <a:t>Mesquite G-H</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417399">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600" u="none" strike="noStrike">
                          <a:effectLst/>
                        </a:rPr>
                        <a:t>4:00 pm – 5:00 pm</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a:effectLst/>
                        </a:rPr>
                        <a:t>Real-time Analysis and Visualization using ArcGIS Pro Real-time API</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a:effectLst/>
                        </a:rPr>
                        <a:t>Mojave Learning Center</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399">
                <a:tc>
                  <a:txBody>
                    <a:bodyPr/>
                    <a:lstStyle/>
                    <a:p>
                      <a:pPr algn="ctr" fontAlgn="b"/>
                      <a:r>
                        <a:rPr lang="en-US" sz="1600" b="0" u="none" strike="noStrike">
                          <a:effectLst/>
                        </a:rPr>
                        <a:t>Fri, Mar 13</a:t>
                      </a:r>
                      <a:endParaRPr lang="en-US" sz="1600" b="0"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r>
                        <a:rPr lang="en-US" sz="1600" u="none" strike="noStrike">
                          <a:effectLst/>
                        </a:rPr>
                        <a:t>8:30 am – 9:30 am</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a:effectLst/>
                        </a:rPr>
                        <a:t>Enhancing the Managed API using the Cartographic Information Model (CIM)</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a:effectLst/>
                        </a:rPr>
                        <a:t>Mesquite C</a:t>
                      </a:r>
                      <a:endParaRPr lang="en-US" sz="1600" b="1" i="0" u="none" strike="noStrike">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21960415"/>
                  </a:ext>
                </a:extLst>
              </a:tr>
            </a:tbl>
          </a:graphicData>
        </a:graphic>
      </p:graphicFrame>
      <p:sp>
        <p:nvSpPr>
          <p:cNvPr id="12" name="Title 1">
            <a:extLst>
              <a:ext uri="{FF2B5EF4-FFF2-40B4-BE49-F238E27FC236}">
                <a16:creationId xmlns:a16="http://schemas.microsoft.com/office/drawing/2014/main" id="{6EB8AC1A-63F8-4615-B87B-862F6EDD90BD}"/>
              </a:ext>
            </a:extLst>
          </p:cNvPr>
          <p:cNvSpPr txBox="1">
            <a:spLocks/>
          </p:cNvSpPr>
          <p:nvPr/>
        </p:nvSpPr>
        <p:spPr>
          <a:xfrm>
            <a:off x="304800" y="830430"/>
            <a:ext cx="10826496" cy="246221"/>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1600" b="0" i="1" u="none" strike="noStrike" kern="1200" cap="none" spc="0" normalizeH="0" baseline="0" noProof="0">
                <a:ln>
                  <a:noFill/>
                </a:ln>
                <a:solidFill>
                  <a:prstClr val="white"/>
                </a:solidFill>
                <a:effectLst/>
                <a:uLnTx/>
                <a:uFillTx/>
                <a:latin typeface="Arial"/>
                <a:ea typeface="ＭＳ Ｐゴシック"/>
                <a:cs typeface="Arial"/>
              </a:rPr>
              <a:t>NOTE</a:t>
            </a:r>
            <a:r>
              <a:rPr kumimoji="0" lang="en-US" sz="1600" b="0" i="0" u="none" strike="noStrike" kern="1200" cap="none" spc="0" normalizeH="0" baseline="0" noProof="0">
                <a:ln>
                  <a:noFill/>
                </a:ln>
                <a:solidFill>
                  <a:prstClr val="white"/>
                </a:solidFill>
                <a:effectLst/>
                <a:uLnTx/>
                <a:uFillTx/>
                <a:latin typeface="Arial"/>
                <a:ea typeface="ＭＳ Ｐゴシック"/>
                <a:cs typeface="Arial"/>
              </a:rPr>
              <a:t>:  Session titles are led by “ArcGIS Pro SDK for .NET” in online agenda  </a:t>
            </a:r>
          </a:p>
        </p:txBody>
      </p:sp>
    </p:spTree>
    <p:extLst>
      <p:ext uri="{BB962C8B-B14F-4D97-AF65-F5344CB8AC3E}">
        <p14:creationId xmlns:p14="http://schemas.microsoft.com/office/powerpoint/2010/main" val="2482467285"/>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E5732A43-6C1A-4FAC-B0DC-B0FD0E490CB3}"/>
              </a:ext>
            </a:extLst>
          </p:cNvPr>
          <p:cNvGrpSpPr/>
          <p:nvPr/>
        </p:nvGrpSpPr>
        <p:grpSpPr>
          <a:xfrm>
            <a:off x="-16394" y="-8965"/>
            <a:ext cx="12223812" cy="6885432"/>
            <a:chOff x="-7429" y="0"/>
            <a:chExt cx="12223812" cy="6885432"/>
          </a:xfrm>
        </p:grpSpPr>
        <p:sp>
          <p:nvSpPr>
            <p:cNvPr id="35" name="shading (lower right)">
              <a:extLst>
                <a:ext uri="{FF2B5EF4-FFF2-40B4-BE49-F238E27FC236}">
                  <a16:creationId xmlns:a16="http://schemas.microsoft.com/office/drawing/2014/main" id="{7CE97E2B-5216-4B27-9343-51842AEA5DA5}"/>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6" name="Group 35">
              <a:extLst>
                <a:ext uri="{FF2B5EF4-FFF2-40B4-BE49-F238E27FC236}">
                  <a16:creationId xmlns:a16="http://schemas.microsoft.com/office/drawing/2014/main" id="{6B65B56A-CD9C-4EE5-83CE-758373C4EC6C}"/>
                </a:ext>
              </a:extLst>
            </p:cNvPr>
            <p:cNvGrpSpPr/>
            <p:nvPr/>
          </p:nvGrpSpPr>
          <p:grpSpPr>
            <a:xfrm>
              <a:off x="0" y="0"/>
              <a:ext cx="12192000" cy="6858000"/>
              <a:chOff x="0" y="0"/>
              <a:chExt cx="12192000" cy="6858000"/>
            </a:xfrm>
          </p:grpSpPr>
          <p:grpSp>
            <p:nvGrpSpPr>
              <p:cNvPr id="38" name="Group 37" hidden="1">
                <a:extLst>
                  <a:ext uri="{FF2B5EF4-FFF2-40B4-BE49-F238E27FC236}">
                    <a16:creationId xmlns:a16="http://schemas.microsoft.com/office/drawing/2014/main" id="{AB68283D-1FD2-430F-9596-5AE9ECF872F0}"/>
                  </a:ext>
                </a:extLst>
              </p:cNvPr>
              <p:cNvGrpSpPr/>
              <p:nvPr/>
            </p:nvGrpSpPr>
            <p:grpSpPr>
              <a:xfrm>
                <a:off x="0" y="0"/>
                <a:ext cx="12192000" cy="6858000"/>
                <a:chOff x="0" y="0"/>
                <a:chExt cx="12192000" cy="6858000"/>
              </a:xfrm>
            </p:grpSpPr>
            <p:sp>
              <p:nvSpPr>
                <p:cNvPr id="56" name="Rectangle 55">
                  <a:extLst>
                    <a:ext uri="{FF2B5EF4-FFF2-40B4-BE49-F238E27FC236}">
                      <a16:creationId xmlns:a16="http://schemas.microsoft.com/office/drawing/2014/main" id="{98491C3B-8D70-472D-8E0E-A217CE580380}"/>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7" name="Picture 56">
                  <a:extLst>
                    <a:ext uri="{FF2B5EF4-FFF2-40B4-BE49-F238E27FC236}">
                      <a16:creationId xmlns:a16="http://schemas.microsoft.com/office/drawing/2014/main" id="{CDE52E3B-1797-41D4-8A78-9CF03D664EFF}"/>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9" name="Group 38">
                <a:extLst>
                  <a:ext uri="{FF2B5EF4-FFF2-40B4-BE49-F238E27FC236}">
                    <a16:creationId xmlns:a16="http://schemas.microsoft.com/office/drawing/2014/main" id="{3FE9B944-710D-4EBF-B7E2-4F2EEAE377BC}"/>
                  </a:ext>
                </a:extLst>
              </p:cNvPr>
              <p:cNvGrpSpPr/>
              <p:nvPr/>
            </p:nvGrpSpPr>
            <p:grpSpPr>
              <a:xfrm>
                <a:off x="208303" y="146055"/>
                <a:ext cx="11731071" cy="6595922"/>
                <a:chOff x="208303" y="146055"/>
                <a:chExt cx="11731071" cy="6595922"/>
              </a:xfrm>
            </p:grpSpPr>
            <p:grpSp>
              <p:nvGrpSpPr>
                <p:cNvPr id="40" name="Group 39">
                  <a:extLst>
                    <a:ext uri="{FF2B5EF4-FFF2-40B4-BE49-F238E27FC236}">
                      <a16:creationId xmlns:a16="http://schemas.microsoft.com/office/drawing/2014/main" id="{1BFFC865-195B-45EB-AB4F-5B14716A3933}"/>
                    </a:ext>
                  </a:extLst>
                </p:cNvPr>
                <p:cNvGrpSpPr/>
                <p:nvPr/>
              </p:nvGrpSpPr>
              <p:grpSpPr>
                <a:xfrm>
                  <a:off x="11604987" y="146055"/>
                  <a:ext cx="334387" cy="435843"/>
                  <a:chOff x="11604987" y="146055"/>
                  <a:chExt cx="334387" cy="435843"/>
                </a:xfrm>
              </p:grpSpPr>
              <p:grpSp>
                <p:nvGrpSpPr>
                  <p:cNvPr id="48" name="Group 47">
                    <a:extLst>
                      <a:ext uri="{FF2B5EF4-FFF2-40B4-BE49-F238E27FC236}">
                        <a16:creationId xmlns:a16="http://schemas.microsoft.com/office/drawing/2014/main" id="{C9B52206-A902-47AC-B18B-B0FDA6AE1DAC}"/>
                      </a:ext>
                    </a:extLst>
                  </p:cNvPr>
                  <p:cNvGrpSpPr>
                    <a:grpSpLocks noChangeAspect="1"/>
                  </p:cNvGrpSpPr>
                  <p:nvPr/>
                </p:nvGrpSpPr>
                <p:grpSpPr>
                  <a:xfrm>
                    <a:off x="11770125" y="399018"/>
                    <a:ext cx="169249" cy="182880"/>
                    <a:chOff x="7310041" y="760941"/>
                    <a:chExt cx="1043386" cy="1127422"/>
                  </a:xfrm>
                </p:grpSpPr>
                <p:sp>
                  <p:nvSpPr>
                    <p:cNvPr id="53" name="Freeform 72">
                      <a:extLst>
                        <a:ext uri="{FF2B5EF4-FFF2-40B4-BE49-F238E27FC236}">
                          <a16:creationId xmlns:a16="http://schemas.microsoft.com/office/drawing/2014/main" id="{20273966-7A18-4131-9E4A-C395944F4EA8}"/>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C134AE1E-F471-4539-B07E-31A32343CB8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DF62F571-DD89-4F5E-8404-2A17DA00EE52}"/>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9" name="Group 48">
                    <a:extLst>
                      <a:ext uri="{FF2B5EF4-FFF2-40B4-BE49-F238E27FC236}">
                        <a16:creationId xmlns:a16="http://schemas.microsoft.com/office/drawing/2014/main" id="{ED387B53-0923-4480-80CA-AE0779233FEC}"/>
                      </a:ext>
                    </a:extLst>
                  </p:cNvPr>
                  <p:cNvGrpSpPr>
                    <a:grpSpLocks noChangeAspect="1"/>
                  </p:cNvGrpSpPr>
                  <p:nvPr/>
                </p:nvGrpSpPr>
                <p:grpSpPr>
                  <a:xfrm>
                    <a:off x="11604987" y="146055"/>
                    <a:ext cx="73152" cy="73152"/>
                    <a:chOff x="7310041" y="760941"/>
                    <a:chExt cx="1043386" cy="1127422"/>
                  </a:xfrm>
                </p:grpSpPr>
                <p:sp>
                  <p:nvSpPr>
                    <p:cNvPr id="50" name="Freeform 69">
                      <a:extLst>
                        <a:ext uri="{FF2B5EF4-FFF2-40B4-BE49-F238E27FC236}">
                          <a16:creationId xmlns:a16="http://schemas.microsoft.com/office/drawing/2014/main" id="{33775E9E-5322-4260-A848-4AA007D94B29}"/>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1" name="Rectangle 50">
                      <a:extLst>
                        <a:ext uri="{FF2B5EF4-FFF2-40B4-BE49-F238E27FC236}">
                          <a16:creationId xmlns:a16="http://schemas.microsoft.com/office/drawing/2014/main" id="{0F89ACEC-2DA5-4A4F-AD7E-D1760641E4C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1783DB33-50FD-4EFE-B324-9E34701C9AD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1" name="Group 40">
                  <a:extLst>
                    <a:ext uri="{FF2B5EF4-FFF2-40B4-BE49-F238E27FC236}">
                      <a16:creationId xmlns:a16="http://schemas.microsoft.com/office/drawing/2014/main" id="{EB8ADC8D-9385-4C61-9208-E45DAFB7B060}"/>
                    </a:ext>
                  </a:extLst>
                </p:cNvPr>
                <p:cNvGrpSpPr/>
                <p:nvPr/>
              </p:nvGrpSpPr>
              <p:grpSpPr>
                <a:xfrm>
                  <a:off x="208303" y="5787704"/>
                  <a:ext cx="437544" cy="389381"/>
                  <a:chOff x="9178262" y="1315181"/>
                  <a:chExt cx="437544" cy="389381"/>
                </a:xfrm>
              </p:grpSpPr>
              <p:pic>
                <p:nvPicPr>
                  <p:cNvPr id="46" name="Picture 45">
                    <a:extLst>
                      <a:ext uri="{FF2B5EF4-FFF2-40B4-BE49-F238E27FC236}">
                        <a16:creationId xmlns:a16="http://schemas.microsoft.com/office/drawing/2014/main" id="{6851912F-229D-4C54-98E6-FAF8271793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1C5F8FDA-7B53-47D9-B2E5-972EAFDD7B95}"/>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2" name="Group 41">
                  <a:extLst>
                    <a:ext uri="{FF2B5EF4-FFF2-40B4-BE49-F238E27FC236}">
                      <a16:creationId xmlns:a16="http://schemas.microsoft.com/office/drawing/2014/main" id="{03E10019-8C93-4650-937B-B7BDBF99FE3F}"/>
                    </a:ext>
                  </a:extLst>
                </p:cNvPr>
                <p:cNvGrpSpPr/>
                <p:nvPr/>
              </p:nvGrpSpPr>
              <p:grpSpPr>
                <a:xfrm>
                  <a:off x="250899" y="6421937"/>
                  <a:ext cx="669934" cy="274320"/>
                  <a:chOff x="9445759" y="1430242"/>
                  <a:chExt cx="669934" cy="274320"/>
                </a:xfrm>
              </p:grpSpPr>
              <p:pic>
                <p:nvPicPr>
                  <p:cNvPr id="44" name="Picture 43">
                    <a:extLst>
                      <a:ext uri="{FF2B5EF4-FFF2-40B4-BE49-F238E27FC236}">
                        <a16:creationId xmlns:a16="http://schemas.microsoft.com/office/drawing/2014/main" id="{C67F8919-30E3-4EC8-AF4B-34302C6CA36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5" name="Picture 44">
                    <a:extLst>
                      <a:ext uri="{FF2B5EF4-FFF2-40B4-BE49-F238E27FC236}">
                        <a16:creationId xmlns:a16="http://schemas.microsoft.com/office/drawing/2014/main" id="{E1AFDBD9-4E9E-44F7-BB9E-8668EDF7E09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3" name="Picture 42">
                  <a:extLst>
                    <a:ext uri="{FF2B5EF4-FFF2-40B4-BE49-F238E27FC236}">
                      <a16:creationId xmlns:a16="http://schemas.microsoft.com/office/drawing/2014/main" id="{DB4A9B82-F36D-49CF-A180-D0A40EE5E9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7" name="Picture 36">
              <a:extLst>
                <a:ext uri="{FF2B5EF4-FFF2-40B4-BE49-F238E27FC236}">
                  <a16:creationId xmlns:a16="http://schemas.microsoft.com/office/drawing/2014/main" id="{9371A29E-3C10-47F8-8589-BF087557AA16}"/>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511380" y="927721"/>
            <a:ext cx="10826496" cy="430887"/>
          </a:xfrm>
        </p:spPr>
        <p:txBody>
          <a:bodyPr/>
          <a:lstStyle/>
          <a:p>
            <a:r>
              <a:rPr lang="en-US" sz="2800" b="0"/>
              <a:t>ArcGIS Pro SDK for .NET – Demo Theater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nvPr>
        </p:nvGraphicFramePr>
        <p:xfrm>
          <a:off x="511380" y="1549595"/>
          <a:ext cx="11375819" cy="1940690"/>
        </p:xfrm>
        <a:graphic>
          <a:graphicData uri="http://schemas.openxmlformats.org/drawingml/2006/table">
            <a:tbl>
              <a:tblPr firstRow="1">
                <a:tableStyleId>{7DF18680-E054-41AD-8BC1-D1AEF772440D}</a:tableStyleId>
              </a:tblPr>
              <a:tblGrid>
                <a:gridCol w="1496374">
                  <a:extLst>
                    <a:ext uri="{9D8B030D-6E8A-4147-A177-3AD203B41FA5}">
                      <a16:colId xmlns:a16="http://schemas.microsoft.com/office/drawing/2014/main" val="1488540618"/>
                    </a:ext>
                  </a:extLst>
                </a:gridCol>
                <a:gridCol w="2143888">
                  <a:extLst>
                    <a:ext uri="{9D8B030D-6E8A-4147-A177-3AD203B41FA5}">
                      <a16:colId xmlns:a16="http://schemas.microsoft.com/office/drawing/2014/main" val="4139165684"/>
                    </a:ext>
                  </a:extLst>
                </a:gridCol>
                <a:gridCol w="4988589">
                  <a:extLst>
                    <a:ext uri="{9D8B030D-6E8A-4147-A177-3AD203B41FA5}">
                      <a16:colId xmlns:a16="http://schemas.microsoft.com/office/drawing/2014/main" val="323322535"/>
                    </a:ext>
                  </a:extLst>
                </a:gridCol>
                <a:gridCol w="2746968">
                  <a:extLst>
                    <a:ext uri="{9D8B030D-6E8A-4147-A177-3AD203B41FA5}">
                      <a16:colId xmlns:a16="http://schemas.microsoft.com/office/drawing/2014/main" val="3773691281"/>
                    </a:ext>
                  </a:extLst>
                </a:gridCol>
              </a:tblGrid>
              <a:tr h="388138">
                <a:tc>
                  <a:txBody>
                    <a:bodyPr/>
                    <a:lstStyle/>
                    <a:p>
                      <a:pPr algn="ctr" fontAlgn="b"/>
                      <a:r>
                        <a:rPr lang="en-US" sz="1600" u="none" strike="noStrike">
                          <a:effectLst/>
                        </a:rPr>
                        <a:t>Date</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u="none" strike="noStrike">
                          <a:effectLst/>
                        </a:rPr>
                        <a:t>Time</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u="none" strike="noStrike">
                          <a:effectLst/>
                        </a:rPr>
                        <a:t>Session</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u="none" strike="noStrike">
                          <a:effectLst/>
                        </a:rPr>
                        <a:t>Location</a:t>
                      </a:r>
                      <a:endParaRPr lang="en-US" sz="1600" b="0" i="0" u="none" strike="noStrike">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rowSpan="2">
                  <a:txBody>
                    <a:bodyPr/>
                    <a:lstStyle/>
                    <a:p>
                      <a:pPr marL="0" algn="l" defTabSz="457200" rtl="0" eaLnBrk="1" fontAlgn="b" latinLnBrk="0" hangingPunct="1"/>
                      <a:r>
                        <a:rPr lang="en-US" sz="1600" u="none" strike="noStrike" kern="1200">
                          <a:effectLst/>
                        </a:rPr>
                        <a:t>Tue, Mar 10</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4:00 pm – 4:30 pm</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Working with </a:t>
                      </a:r>
                      <a:r>
                        <a:rPr lang="en-US" sz="1600" u="none" strike="noStrike" kern="1200" err="1">
                          <a:effectLst/>
                        </a:rPr>
                        <a:t>Rasters</a:t>
                      </a:r>
                      <a:r>
                        <a:rPr lang="en-US" sz="1600" u="none" strike="noStrike" kern="1200">
                          <a:effectLst/>
                        </a:rPr>
                        <a:t> and Imagery</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Demo Theater 2 - Oasis 1-2</a:t>
                      </a:r>
                      <a:endParaRPr lang="en-US" sz="1600" b="1" u="none" strike="noStrike" kern="1200">
                        <a:solidFill>
                          <a:schemeClr val="dk1"/>
                        </a:solidFill>
                        <a:effectLst/>
                        <a:latin typeface="+mn-lt"/>
                        <a:ea typeface="+mn-ea"/>
                        <a:cs typeface="+mn-cs"/>
                      </a:endParaRPr>
                    </a:p>
                  </a:txBody>
                  <a:tcPr anchor="ctr"/>
                </a:tc>
                <a:extLst>
                  <a:ext uri="{0D108BD9-81ED-4DB2-BD59-A6C34878D82A}">
                    <a16:rowId xmlns:a16="http://schemas.microsoft.com/office/drawing/2014/main" val="3659967875"/>
                  </a:ext>
                </a:extLst>
              </a:tr>
              <a:tr h="388138">
                <a:tc vMerge="1">
                  <a:txBody>
                    <a:bodyPr/>
                    <a:lstStyle/>
                    <a:p>
                      <a:pPr marL="0" algn="l" defTabSz="457200" rtl="0" eaLnBrk="1" fontAlgn="b" latinLnBrk="0" hangingPunct="1"/>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6:15 pm – 6:45 pm</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Getting Started</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Demo Theater 1 - Oasis 1-2</a:t>
                      </a:r>
                      <a:endParaRPr lang="en-US" sz="1600" b="1" u="none" strike="noStrike" kern="1200">
                        <a:solidFill>
                          <a:schemeClr val="dk1"/>
                        </a:solidFill>
                        <a:effectLst/>
                        <a:latin typeface="+mn-lt"/>
                        <a:ea typeface="+mn-ea"/>
                        <a:cs typeface="+mn-cs"/>
                      </a:endParaRPr>
                    </a:p>
                  </a:txBody>
                  <a:tcPr anchor="ctr"/>
                </a:tc>
                <a:extLst>
                  <a:ext uri="{0D108BD9-81ED-4DB2-BD59-A6C34878D82A}">
                    <a16:rowId xmlns:a16="http://schemas.microsoft.com/office/drawing/2014/main" val="3851161786"/>
                  </a:ext>
                </a:extLst>
              </a:tr>
              <a:tr h="388138">
                <a:tc rowSpan="2">
                  <a:txBody>
                    <a:bodyPr/>
                    <a:lstStyle/>
                    <a:p>
                      <a:pPr marL="0" algn="l" defTabSz="457200" rtl="0" eaLnBrk="1" fontAlgn="b" latinLnBrk="0" hangingPunct="1"/>
                      <a:r>
                        <a:rPr lang="en-US" sz="1600" u="none" strike="noStrike" kern="1200">
                          <a:solidFill>
                            <a:schemeClr val="dk1"/>
                          </a:solidFill>
                          <a:effectLst/>
                          <a:latin typeface="+mn-lt"/>
                          <a:ea typeface="+mn-ea"/>
                          <a:cs typeface="+mn-cs"/>
                        </a:rPr>
                        <a:t>Thu, Mar 12</a:t>
                      </a: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1:00 pm - 1:30 pm</a:t>
                      </a:r>
                    </a:p>
                  </a:txBody>
                  <a:tcPr anchor="ctr">
                    <a:solidFill>
                      <a:schemeClr val="accent4">
                        <a:lumMod val="20000"/>
                        <a:lumOff val="80000"/>
                      </a:schemeClr>
                    </a:solidFill>
                  </a:tcPr>
                </a:tc>
                <a:tc>
                  <a:txBody>
                    <a:bodyPr/>
                    <a:lstStyle/>
                    <a:p>
                      <a:pPr marL="0" algn="l" defTabSz="457200" rtl="0" eaLnBrk="1" fontAlgn="b" latinLnBrk="0" hangingPunct="1"/>
                      <a:r>
                        <a:rPr lang="sv-SE" sz="1600" u="none" strike="noStrike" kern="1200">
                          <a:solidFill>
                            <a:schemeClr val="dk1"/>
                          </a:solidFill>
                          <a:effectLst/>
                          <a:latin typeface="+mn-lt"/>
                          <a:ea typeface="+mn-ea"/>
                          <a:cs typeface="+mn-cs"/>
                        </a:rPr>
                        <a:t>Working with Geometry</a:t>
                      </a: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Demo Theatre 2 - Oasis 1-2</a:t>
                      </a:r>
                    </a:p>
                  </a:txBody>
                  <a:tcPr anchor="ctr">
                    <a:solidFill>
                      <a:schemeClr val="accent4">
                        <a:lumMod val="20000"/>
                        <a:lumOff val="80000"/>
                      </a:schemeClr>
                    </a:solidFill>
                  </a:tcPr>
                </a:tc>
                <a:extLst>
                  <a:ext uri="{0D108BD9-81ED-4DB2-BD59-A6C34878D82A}">
                    <a16:rowId xmlns:a16="http://schemas.microsoft.com/office/drawing/2014/main" val="2881707772"/>
                  </a:ext>
                </a:extLst>
              </a:tr>
              <a:tr h="388138">
                <a:tc vMerge="1">
                  <a:txBody>
                    <a:bodyPr/>
                    <a:lstStyle/>
                    <a:p>
                      <a:pPr marL="0" algn="l" defTabSz="457200" rtl="0" eaLnBrk="1" fontAlgn="b" latinLnBrk="0" hangingPunct="1"/>
                      <a:endParaRPr lang="en-US" sz="1600" u="none" strike="noStrike" kern="120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1:45 pm - 2:15 pm</a:t>
                      </a: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Developing Pro Add-ins with Oriented Imagery</a:t>
                      </a:r>
                      <a:endParaRPr lang="sv-SE" sz="1600" u="none" strike="noStrike" kern="120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solidFill>
                            <a:schemeClr val="dk1"/>
                          </a:solidFill>
                          <a:effectLst/>
                          <a:latin typeface="+mn-lt"/>
                          <a:ea typeface="+mn-ea"/>
                          <a:cs typeface="+mn-cs"/>
                        </a:rPr>
                        <a:t>Demo Theatre 2 - Oasis 1-2</a:t>
                      </a:r>
                    </a:p>
                  </a:txBody>
                  <a:tcPr anchor="ctr">
                    <a:solidFill>
                      <a:schemeClr val="accent4">
                        <a:lumMod val="20000"/>
                        <a:lumOff val="80000"/>
                      </a:schemeClr>
                    </a:solidFill>
                  </a:tcPr>
                </a:tc>
                <a:extLst>
                  <a:ext uri="{0D108BD9-81ED-4DB2-BD59-A6C34878D82A}">
                    <a16:rowId xmlns:a16="http://schemas.microsoft.com/office/drawing/2014/main" val="3615856176"/>
                  </a:ext>
                </a:extLst>
              </a:tr>
            </a:tbl>
          </a:graphicData>
        </a:graphic>
      </p:graphicFrame>
      <p:sp>
        <p:nvSpPr>
          <p:cNvPr id="4" name="Title 1">
            <a:extLst>
              <a:ext uri="{FF2B5EF4-FFF2-40B4-BE49-F238E27FC236}">
                <a16:creationId xmlns:a16="http://schemas.microsoft.com/office/drawing/2014/main" id="{B33F5727-5B01-4297-A57D-A6D1CC665CD5}"/>
              </a:ext>
            </a:extLst>
          </p:cNvPr>
          <p:cNvSpPr txBox="1">
            <a:spLocks/>
          </p:cNvSpPr>
          <p:nvPr/>
        </p:nvSpPr>
        <p:spPr>
          <a:xfrm>
            <a:off x="529935" y="4200749"/>
            <a:ext cx="10826496" cy="430887"/>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Arial"/>
                <a:ea typeface="ＭＳ Ｐゴシック"/>
                <a:cs typeface="Arial"/>
              </a:rPr>
              <a:t>The Road Ahead:  ArcGIS Pro</a:t>
            </a:r>
          </a:p>
        </p:txBody>
      </p:sp>
      <p:graphicFrame>
        <p:nvGraphicFramePr>
          <p:cNvPr id="5" name="Content Placeholder 6">
            <a:extLst>
              <a:ext uri="{FF2B5EF4-FFF2-40B4-BE49-F238E27FC236}">
                <a16:creationId xmlns:a16="http://schemas.microsoft.com/office/drawing/2014/main" id="{7761FE37-E7B7-486A-9DA1-C37F49E681BD}"/>
              </a:ext>
            </a:extLst>
          </p:cNvPr>
          <p:cNvGraphicFramePr>
            <a:graphicFrameLocks/>
          </p:cNvGraphicFramePr>
          <p:nvPr/>
        </p:nvGraphicFramePr>
        <p:xfrm>
          <a:off x="529935" y="4793747"/>
          <a:ext cx="11125985" cy="1164414"/>
        </p:xfrm>
        <a:graphic>
          <a:graphicData uri="http://schemas.openxmlformats.org/drawingml/2006/table">
            <a:tbl>
              <a:tblPr firstRow="1">
                <a:tableStyleId>{7DF18680-E054-41AD-8BC1-D1AEF772440D}</a:tableStyleId>
              </a:tblPr>
              <a:tblGrid>
                <a:gridCol w="1463511">
                  <a:extLst>
                    <a:ext uri="{9D8B030D-6E8A-4147-A177-3AD203B41FA5}">
                      <a16:colId xmlns:a16="http://schemas.microsoft.com/office/drawing/2014/main" val="1488540618"/>
                    </a:ext>
                  </a:extLst>
                </a:gridCol>
                <a:gridCol w="2096804">
                  <a:extLst>
                    <a:ext uri="{9D8B030D-6E8A-4147-A177-3AD203B41FA5}">
                      <a16:colId xmlns:a16="http://schemas.microsoft.com/office/drawing/2014/main" val="4139165684"/>
                    </a:ext>
                  </a:extLst>
                </a:gridCol>
                <a:gridCol w="4879031">
                  <a:extLst>
                    <a:ext uri="{9D8B030D-6E8A-4147-A177-3AD203B41FA5}">
                      <a16:colId xmlns:a16="http://schemas.microsoft.com/office/drawing/2014/main" val="323322535"/>
                    </a:ext>
                  </a:extLst>
                </a:gridCol>
                <a:gridCol w="2686639">
                  <a:extLst>
                    <a:ext uri="{9D8B030D-6E8A-4147-A177-3AD203B41FA5}">
                      <a16:colId xmlns:a16="http://schemas.microsoft.com/office/drawing/2014/main" val="3773691281"/>
                    </a:ext>
                  </a:extLst>
                </a:gridCol>
              </a:tblGrid>
              <a:tr h="388138">
                <a:tc>
                  <a:txBody>
                    <a:bodyPr/>
                    <a:lstStyle/>
                    <a:p>
                      <a:pPr algn="ctr" fontAlgn="b"/>
                      <a:r>
                        <a:rPr lang="en-US" sz="1600" u="none" strike="noStrike">
                          <a:effectLst/>
                        </a:rPr>
                        <a:t>Date</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u="none" strike="noStrike">
                          <a:effectLst/>
                        </a:rPr>
                        <a:t>Time</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u="none" strike="noStrike">
                          <a:effectLst/>
                        </a:rPr>
                        <a:t>Session</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u="none" strike="noStrike">
                          <a:effectLst/>
                        </a:rPr>
                        <a:t>Location</a:t>
                      </a:r>
                      <a:endParaRPr lang="en-US" sz="1600" b="0" i="0" u="none" strike="noStrike">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algn="l" defTabSz="457200" rtl="0" eaLnBrk="1" fontAlgn="b" latinLnBrk="0" hangingPunct="1"/>
                      <a:r>
                        <a:rPr lang="en-US" sz="1600" u="none" strike="noStrike" kern="1200">
                          <a:effectLst/>
                        </a:rPr>
                        <a:t>Tue, Mar 10</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5:30 pm - 6:30 pm</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The Road Ahead:  ArcGIS Pro</a:t>
                      </a:r>
                      <a:endParaRPr lang="en-US" sz="1600" b="1" u="none" strike="noStrike" kern="120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a:effectLst/>
                        </a:rPr>
                        <a:t>Oasis 3-4</a:t>
                      </a:r>
                      <a:endParaRPr lang="en-US" sz="1600" b="1" u="none" strike="noStrike" kern="1200">
                        <a:solidFill>
                          <a:schemeClr val="dk1"/>
                        </a:solidFill>
                        <a:effectLst/>
                        <a:latin typeface="+mn-lt"/>
                        <a:ea typeface="+mn-ea"/>
                        <a:cs typeface="+mn-cs"/>
                      </a:endParaRPr>
                    </a:p>
                  </a:txBody>
                  <a:tcPr anchor="ctr"/>
                </a:tc>
                <a:extLst>
                  <a:ext uri="{0D108BD9-81ED-4DB2-BD59-A6C34878D82A}">
                    <a16:rowId xmlns:a16="http://schemas.microsoft.com/office/drawing/2014/main" val="4119938680"/>
                  </a:ext>
                </a:extLst>
              </a:tr>
              <a:tr h="388138">
                <a:tc>
                  <a:txBody>
                    <a:bodyPr/>
                    <a:lstStyle/>
                    <a:p>
                      <a:pPr marL="0" algn="l" defTabSz="457200" rtl="0" eaLnBrk="1" fontAlgn="b" latinLnBrk="0" hangingPunct="1"/>
                      <a:r>
                        <a:rPr lang="en-US" sz="1600" u="none" strike="noStrike" kern="1200">
                          <a:effectLst/>
                        </a:rPr>
                        <a:t>Thu, Mar 12</a:t>
                      </a:r>
                      <a:endParaRPr lang="en-US" sz="1600" b="1" u="none" strike="noStrike" kern="120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effectLst/>
                        </a:rPr>
                        <a:t>2:30 pm – 3:30 pm</a:t>
                      </a:r>
                      <a:endParaRPr lang="en-US" sz="1600" b="1" u="none" strike="noStrike" kern="120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effectLst/>
                        </a:rPr>
                        <a:t>The Road Ahead:  ArcGIS Pro</a:t>
                      </a:r>
                      <a:endParaRPr lang="en-US" sz="1600" b="1" u="none" strike="noStrike" kern="120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a:effectLst/>
                        </a:rPr>
                        <a:t>Primrose B</a:t>
                      </a:r>
                      <a:endParaRPr lang="en-US" sz="1600" b="1" u="none" strike="noStrike" kern="120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198168527"/>
                  </a:ext>
                </a:extLst>
              </a:tr>
            </a:tbl>
          </a:graphicData>
        </a:graphic>
      </p:graphicFrame>
    </p:spTree>
    <p:extLst>
      <p:ext uri="{BB962C8B-B14F-4D97-AF65-F5344CB8AC3E}">
        <p14:creationId xmlns:p14="http://schemas.microsoft.com/office/powerpoint/2010/main" val="1189640223"/>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02590FF2-DACD-42EE-8DF6-821890E3A100}"/>
              </a:ext>
            </a:extLst>
          </p:cNvPr>
          <p:cNvGrpSpPr/>
          <p:nvPr/>
        </p:nvGrpSpPr>
        <p:grpSpPr>
          <a:xfrm>
            <a:off x="-16394" y="-8965"/>
            <a:ext cx="12223812" cy="6885432"/>
            <a:chOff x="-7429" y="0"/>
            <a:chExt cx="12223812" cy="6885432"/>
          </a:xfrm>
        </p:grpSpPr>
        <p:sp>
          <p:nvSpPr>
            <p:cNvPr id="41" name="shading (lower right)">
              <a:extLst>
                <a:ext uri="{FF2B5EF4-FFF2-40B4-BE49-F238E27FC236}">
                  <a16:creationId xmlns:a16="http://schemas.microsoft.com/office/drawing/2014/main" id="{1074E25A-7D1F-411D-881D-3F535F9CABD1}"/>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2" name="Group 41">
              <a:extLst>
                <a:ext uri="{FF2B5EF4-FFF2-40B4-BE49-F238E27FC236}">
                  <a16:creationId xmlns:a16="http://schemas.microsoft.com/office/drawing/2014/main" id="{3D7B2C32-C1AB-4177-9E55-8F544C948919}"/>
                </a:ext>
              </a:extLst>
            </p:cNvPr>
            <p:cNvGrpSpPr/>
            <p:nvPr/>
          </p:nvGrpSpPr>
          <p:grpSpPr>
            <a:xfrm>
              <a:off x="0" y="0"/>
              <a:ext cx="12192000" cy="6858000"/>
              <a:chOff x="0" y="0"/>
              <a:chExt cx="12192000" cy="6858000"/>
            </a:xfrm>
          </p:grpSpPr>
          <p:grpSp>
            <p:nvGrpSpPr>
              <p:cNvPr id="44" name="Group 43" hidden="1">
                <a:extLst>
                  <a:ext uri="{FF2B5EF4-FFF2-40B4-BE49-F238E27FC236}">
                    <a16:creationId xmlns:a16="http://schemas.microsoft.com/office/drawing/2014/main" id="{8F1BD6BA-027A-4327-835B-7AF097EF07CA}"/>
                  </a:ext>
                </a:extLst>
              </p:cNvPr>
              <p:cNvGrpSpPr/>
              <p:nvPr/>
            </p:nvGrpSpPr>
            <p:grpSpPr>
              <a:xfrm>
                <a:off x="0" y="0"/>
                <a:ext cx="12192000" cy="6858000"/>
                <a:chOff x="0" y="0"/>
                <a:chExt cx="12192000" cy="6858000"/>
              </a:xfrm>
            </p:grpSpPr>
            <p:sp>
              <p:nvSpPr>
                <p:cNvPr id="62" name="Rectangle 61">
                  <a:extLst>
                    <a:ext uri="{FF2B5EF4-FFF2-40B4-BE49-F238E27FC236}">
                      <a16:creationId xmlns:a16="http://schemas.microsoft.com/office/drawing/2014/main" id="{BBC690B1-22C0-47CC-BFA0-402023190971}"/>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3" name="Picture 62">
                  <a:extLst>
                    <a:ext uri="{FF2B5EF4-FFF2-40B4-BE49-F238E27FC236}">
                      <a16:creationId xmlns:a16="http://schemas.microsoft.com/office/drawing/2014/main" id="{89FAADB5-FE60-453E-9907-391FBD11004F}"/>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5" name="Group 44">
                <a:extLst>
                  <a:ext uri="{FF2B5EF4-FFF2-40B4-BE49-F238E27FC236}">
                    <a16:creationId xmlns:a16="http://schemas.microsoft.com/office/drawing/2014/main" id="{4669F8ED-FA11-4A6B-B616-FBDBA8C00467}"/>
                  </a:ext>
                </a:extLst>
              </p:cNvPr>
              <p:cNvGrpSpPr/>
              <p:nvPr/>
            </p:nvGrpSpPr>
            <p:grpSpPr>
              <a:xfrm>
                <a:off x="208303" y="146055"/>
                <a:ext cx="11731071" cy="6595922"/>
                <a:chOff x="208303" y="146055"/>
                <a:chExt cx="11731071" cy="6595922"/>
              </a:xfrm>
            </p:grpSpPr>
            <p:grpSp>
              <p:nvGrpSpPr>
                <p:cNvPr id="46" name="Group 45">
                  <a:extLst>
                    <a:ext uri="{FF2B5EF4-FFF2-40B4-BE49-F238E27FC236}">
                      <a16:creationId xmlns:a16="http://schemas.microsoft.com/office/drawing/2014/main" id="{ED18D513-38F4-4619-9D97-6C8BDD1C9A05}"/>
                    </a:ext>
                  </a:extLst>
                </p:cNvPr>
                <p:cNvGrpSpPr/>
                <p:nvPr/>
              </p:nvGrpSpPr>
              <p:grpSpPr>
                <a:xfrm>
                  <a:off x="11604987" y="146055"/>
                  <a:ext cx="334387" cy="435843"/>
                  <a:chOff x="11604987" y="146055"/>
                  <a:chExt cx="334387" cy="435843"/>
                </a:xfrm>
              </p:grpSpPr>
              <p:grpSp>
                <p:nvGrpSpPr>
                  <p:cNvPr id="54" name="Group 53">
                    <a:extLst>
                      <a:ext uri="{FF2B5EF4-FFF2-40B4-BE49-F238E27FC236}">
                        <a16:creationId xmlns:a16="http://schemas.microsoft.com/office/drawing/2014/main" id="{761BD710-6EE3-4277-BCBE-C6FC6B84B45D}"/>
                      </a:ext>
                    </a:extLst>
                  </p:cNvPr>
                  <p:cNvGrpSpPr>
                    <a:grpSpLocks noChangeAspect="1"/>
                  </p:cNvGrpSpPr>
                  <p:nvPr/>
                </p:nvGrpSpPr>
                <p:grpSpPr>
                  <a:xfrm>
                    <a:off x="11770125" y="399018"/>
                    <a:ext cx="169249" cy="182880"/>
                    <a:chOff x="7310041" y="760941"/>
                    <a:chExt cx="1043386" cy="1127422"/>
                  </a:xfrm>
                </p:grpSpPr>
                <p:sp>
                  <p:nvSpPr>
                    <p:cNvPr id="59" name="Freeform 72">
                      <a:extLst>
                        <a:ext uri="{FF2B5EF4-FFF2-40B4-BE49-F238E27FC236}">
                          <a16:creationId xmlns:a16="http://schemas.microsoft.com/office/drawing/2014/main" id="{8D10C64C-F206-44AA-8C4E-02861256FD4E}"/>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540FFE0F-3E5B-47F9-B6FD-1FFF5729A43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1" name="Rectangle 60">
                      <a:extLst>
                        <a:ext uri="{FF2B5EF4-FFF2-40B4-BE49-F238E27FC236}">
                          <a16:creationId xmlns:a16="http://schemas.microsoft.com/office/drawing/2014/main" id="{718F8F88-D1C8-441A-8197-86A0DFFBB101}"/>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5" name="Group 54">
                    <a:extLst>
                      <a:ext uri="{FF2B5EF4-FFF2-40B4-BE49-F238E27FC236}">
                        <a16:creationId xmlns:a16="http://schemas.microsoft.com/office/drawing/2014/main" id="{96367F94-5603-4D49-A3B7-2A7D04CAFA64}"/>
                      </a:ext>
                    </a:extLst>
                  </p:cNvPr>
                  <p:cNvGrpSpPr>
                    <a:grpSpLocks noChangeAspect="1"/>
                  </p:cNvGrpSpPr>
                  <p:nvPr/>
                </p:nvGrpSpPr>
                <p:grpSpPr>
                  <a:xfrm>
                    <a:off x="11604987" y="146055"/>
                    <a:ext cx="73152" cy="73152"/>
                    <a:chOff x="7310041" y="760941"/>
                    <a:chExt cx="1043386" cy="1127422"/>
                  </a:xfrm>
                </p:grpSpPr>
                <p:sp>
                  <p:nvSpPr>
                    <p:cNvPr id="56" name="Freeform 69">
                      <a:extLst>
                        <a:ext uri="{FF2B5EF4-FFF2-40B4-BE49-F238E27FC236}">
                          <a16:creationId xmlns:a16="http://schemas.microsoft.com/office/drawing/2014/main" id="{C2E286C6-BAAC-4CCB-9B83-87CFE1A307C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A120F91C-363A-4A0E-9D4E-17F589EE6789}"/>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05FEA9B8-EEE7-415E-868C-7FA77B3797E1}"/>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7" name="Group 46">
                  <a:extLst>
                    <a:ext uri="{FF2B5EF4-FFF2-40B4-BE49-F238E27FC236}">
                      <a16:creationId xmlns:a16="http://schemas.microsoft.com/office/drawing/2014/main" id="{92FF1711-906E-4C59-A561-1A4507D94DFD}"/>
                    </a:ext>
                  </a:extLst>
                </p:cNvPr>
                <p:cNvGrpSpPr/>
                <p:nvPr/>
              </p:nvGrpSpPr>
              <p:grpSpPr>
                <a:xfrm>
                  <a:off x="208303" y="5787704"/>
                  <a:ext cx="437544" cy="389381"/>
                  <a:chOff x="9178262" y="1315181"/>
                  <a:chExt cx="437544" cy="389381"/>
                </a:xfrm>
              </p:grpSpPr>
              <p:pic>
                <p:nvPicPr>
                  <p:cNvPr id="52" name="Picture 51">
                    <a:extLst>
                      <a:ext uri="{FF2B5EF4-FFF2-40B4-BE49-F238E27FC236}">
                        <a16:creationId xmlns:a16="http://schemas.microsoft.com/office/drawing/2014/main" id="{4CFE0F0C-CE0E-45C0-B91D-7CCA703F70D3}"/>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3" name="Picture 52">
                    <a:extLst>
                      <a:ext uri="{FF2B5EF4-FFF2-40B4-BE49-F238E27FC236}">
                        <a16:creationId xmlns:a16="http://schemas.microsoft.com/office/drawing/2014/main" id="{CB6F95E7-4FB8-4A5B-AD94-10801EF28938}"/>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8" name="Group 47">
                  <a:extLst>
                    <a:ext uri="{FF2B5EF4-FFF2-40B4-BE49-F238E27FC236}">
                      <a16:creationId xmlns:a16="http://schemas.microsoft.com/office/drawing/2014/main" id="{DD2B154A-8D9B-441C-8FF2-404671A3A5C3}"/>
                    </a:ext>
                  </a:extLst>
                </p:cNvPr>
                <p:cNvGrpSpPr/>
                <p:nvPr/>
              </p:nvGrpSpPr>
              <p:grpSpPr>
                <a:xfrm>
                  <a:off x="250899" y="6421937"/>
                  <a:ext cx="669934" cy="274320"/>
                  <a:chOff x="9445759" y="1430242"/>
                  <a:chExt cx="669934" cy="274320"/>
                </a:xfrm>
              </p:grpSpPr>
              <p:pic>
                <p:nvPicPr>
                  <p:cNvPr id="50" name="Picture 49">
                    <a:extLst>
                      <a:ext uri="{FF2B5EF4-FFF2-40B4-BE49-F238E27FC236}">
                        <a16:creationId xmlns:a16="http://schemas.microsoft.com/office/drawing/2014/main" id="{B2D9DFAB-7098-4F6A-BDDE-129504B2596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1" name="Picture 50">
                    <a:extLst>
                      <a:ext uri="{FF2B5EF4-FFF2-40B4-BE49-F238E27FC236}">
                        <a16:creationId xmlns:a16="http://schemas.microsoft.com/office/drawing/2014/main" id="{EB9D3D85-AE5E-44CB-AE98-6A4BF807068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9" name="Picture 48">
                  <a:extLst>
                    <a:ext uri="{FF2B5EF4-FFF2-40B4-BE49-F238E27FC236}">
                      <a16:creationId xmlns:a16="http://schemas.microsoft.com/office/drawing/2014/main" id="{028F8A71-580E-4E12-A700-B6512D33502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3" name="Picture 42">
              <a:extLst>
                <a:ext uri="{FF2B5EF4-FFF2-40B4-BE49-F238E27FC236}">
                  <a16:creationId xmlns:a16="http://schemas.microsoft.com/office/drawing/2014/main" id="{6211EAD9-93D3-4F1E-9D51-24E91BE5087E}"/>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a:t>Create tables, set up schema, load data</a:t>
            </a:r>
          </a:p>
          <a:p>
            <a:pPr lvl="1"/>
            <a:r>
              <a:rPr lang="en-US">
                <a:solidFill>
                  <a:srgbClr val="FFFF00"/>
                </a:solidFill>
              </a:rPr>
              <a:t>Add global id’s</a:t>
            </a:r>
          </a:p>
          <a:p>
            <a:pPr lvl="1"/>
            <a:r>
              <a:rPr lang="en-US">
                <a:solidFill>
                  <a:srgbClr val="FFFF00"/>
                </a:solidFill>
              </a:rPr>
              <a:t>Enable editor tracking</a:t>
            </a:r>
          </a:p>
          <a:p>
            <a:pPr lvl="1"/>
            <a:r>
              <a:rPr lang="en-US"/>
              <a:t>Relationships cannot be OID based</a:t>
            </a:r>
          </a:p>
          <a:p>
            <a:r>
              <a:rPr lang="en-US"/>
              <a:t>Make a branch version connection in Pro</a:t>
            </a:r>
          </a:p>
          <a:p>
            <a:r>
              <a:rPr lang="en-US"/>
              <a:t>Register as branch versioned</a:t>
            </a:r>
          </a:p>
          <a:p>
            <a:r>
              <a:rPr lang="en-US"/>
              <a:t>Publish to Enterprise ‘by reference’ feature service</a:t>
            </a:r>
          </a:p>
          <a:p>
            <a:r>
              <a:rPr lang="en-US"/>
              <a:t>Enable version management capability</a:t>
            </a:r>
          </a:p>
          <a:p>
            <a:endParaRPr lang="en-US"/>
          </a:p>
        </p:txBody>
      </p:sp>
      <p:grpSp>
        <p:nvGrpSpPr>
          <p:cNvPr id="10" name="Group 9">
            <a:extLst>
              <a:ext uri="{FF2B5EF4-FFF2-40B4-BE49-F238E27FC236}">
                <a16:creationId xmlns:a16="http://schemas.microsoft.com/office/drawing/2014/main" id="{926A18F0-6F02-4509-BBBE-62B8A1F05657}"/>
              </a:ext>
            </a:extLst>
          </p:cNvPr>
          <p:cNvGrpSpPr/>
          <p:nvPr/>
        </p:nvGrpSpPr>
        <p:grpSpPr>
          <a:xfrm>
            <a:off x="7426721" y="682625"/>
            <a:ext cx="4303847" cy="5678979"/>
            <a:chOff x="4007150" y="1186115"/>
            <a:chExt cx="3905250" cy="5153025"/>
          </a:xfrm>
        </p:grpSpPr>
        <p:pic>
          <p:nvPicPr>
            <p:cNvPr id="11" name="Picture 10">
              <a:extLst>
                <a:ext uri="{FF2B5EF4-FFF2-40B4-BE49-F238E27FC236}">
                  <a16:creationId xmlns:a16="http://schemas.microsoft.com/office/drawing/2014/main" id="{C6F2D069-D94C-4311-ACD1-64F86806DDFE}"/>
                </a:ext>
              </a:extLst>
            </p:cNvPr>
            <p:cNvPicPr>
              <a:picLocks noChangeAspect="1"/>
            </p:cNvPicPr>
            <p:nvPr/>
          </p:nvPicPr>
          <p:blipFill>
            <a:blip r:embed="rId7"/>
            <a:stretch>
              <a:fillRect/>
            </a:stretch>
          </p:blipFill>
          <p:spPr>
            <a:xfrm>
              <a:off x="4007150" y="1186115"/>
              <a:ext cx="3905250" cy="5153025"/>
            </a:xfrm>
            <a:prstGeom prst="rect">
              <a:avLst/>
            </a:prstGeom>
          </p:spPr>
        </p:pic>
        <p:cxnSp>
          <p:nvCxnSpPr>
            <p:cNvPr id="12" name="Straight Arrow Connector 11">
              <a:extLst>
                <a:ext uri="{FF2B5EF4-FFF2-40B4-BE49-F238E27FC236}">
                  <a16:creationId xmlns:a16="http://schemas.microsoft.com/office/drawing/2014/main" id="{910504EA-4CC6-4D25-B21A-F734A9D20B91}"/>
                </a:ext>
              </a:extLst>
            </p:cNvPr>
            <p:cNvCxnSpPr>
              <a:cxnSpLocks/>
            </p:cNvCxnSpPr>
            <p:nvPr/>
          </p:nvCxnSpPr>
          <p:spPr bwMode="auto">
            <a:xfrm flipH="1">
              <a:off x="5200186" y="3228965"/>
              <a:ext cx="874188" cy="533663"/>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158CA631-DA6B-4C3E-900F-958F57328081}"/>
                </a:ext>
              </a:extLst>
            </p:cNvPr>
            <p:cNvCxnSpPr>
              <a:cxnSpLocks/>
            </p:cNvCxnSpPr>
            <p:nvPr/>
          </p:nvCxnSpPr>
          <p:spPr bwMode="auto">
            <a:xfrm flipH="1">
              <a:off x="5548081" y="4832462"/>
              <a:ext cx="874188" cy="533663"/>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519245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9E677303-A91A-47F5-B179-017B67BD2DD5}"/>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D5990CF6-7402-40DC-B8FE-64620979BB36}"/>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CCE0799C-08D2-4DDF-9A24-F70A6F878316}"/>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B07C0FD8-CF7B-4805-B27D-D995C0136F74}"/>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50111C1F-331A-494F-A986-B6BEE1F428DD}"/>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C368A450-3CE6-4F06-89B7-CCD6680C9157}"/>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5EA0467D-A825-4E57-B1C2-3BA722D02BCE}"/>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186416AF-D8AA-4958-A7C2-60DA5D8A957B}"/>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35D02BC3-CEEC-4201-8EC5-B551D5DCF64A}"/>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BC4A20C0-0F1C-43E0-9FEB-E0D1665BF78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C801A758-9D26-4F9E-8057-D15C2ADE547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D324ADA4-1B2A-43B7-95F4-10C1425251F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C2ABFE24-3D51-4C44-8E97-3AC3B2BA0164}"/>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1610252A-2305-4C34-A55D-AFB1DE526B9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DC47C343-9858-447F-B608-AF3DE68C110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EF10869D-21F7-496E-B045-E8908C547892}"/>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37F7C4D1-DCB3-4A9C-8B9F-A904AD6AA6D7}"/>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D2F1C0AD-2F7E-4F41-BF3A-8DCAEB8279D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DF8BC71A-35D4-4197-ACFE-19FAD82F10D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21FBE2B0-43EE-467E-8103-06832F66C653}"/>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CC56487F-A7C4-42AD-9B13-E96F6ABF909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9B2955BE-D1E0-47B0-AC03-1D0CD80C485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3E0F15EC-9F3E-452A-9A48-4B415A2CA3F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C7EB03B5-DC3A-4BA2-BAC4-6978C2CDCB4D}"/>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a:t>Create tables, set up schema, load data</a:t>
            </a:r>
          </a:p>
          <a:p>
            <a:pPr lvl="1"/>
            <a:r>
              <a:rPr lang="en-US"/>
              <a:t>Add global id’s</a:t>
            </a:r>
          </a:p>
          <a:p>
            <a:pPr lvl="1"/>
            <a:r>
              <a:rPr lang="en-US"/>
              <a:t>Enable editor tracking</a:t>
            </a:r>
          </a:p>
          <a:p>
            <a:pPr lvl="1"/>
            <a:r>
              <a:rPr lang="en-US">
                <a:solidFill>
                  <a:srgbClr val="FFFF00"/>
                </a:solidFill>
              </a:rPr>
              <a:t>Relationships cannot be OID based</a:t>
            </a:r>
          </a:p>
          <a:p>
            <a:r>
              <a:rPr lang="en-US"/>
              <a:t>Make a branch version connection in Pro</a:t>
            </a:r>
          </a:p>
          <a:p>
            <a:r>
              <a:rPr lang="en-US"/>
              <a:t>Register as branch versioned</a:t>
            </a:r>
          </a:p>
          <a:p>
            <a:r>
              <a:rPr lang="en-US"/>
              <a:t>Publish to Enterprise ‘by reference’ feature service</a:t>
            </a:r>
          </a:p>
          <a:p>
            <a:r>
              <a:rPr lang="en-US"/>
              <a:t>Enable version management capability</a:t>
            </a:r>
          </a:p>
          <a:p>
            <a:endParaRPr lang="en-US"/>
          </a:p>
        </p:txBody>
      </p:sp>
      <p:pic>
        <p:nvPicPr>
          <p:cNvPr id="2" name="Picture 1">
            <a:extLst>
              <a:ext uri="{FF2B5EF4-FFF2-40B4-BE49-F238E27FC236}">
                <a16:creationId xmlns:a16="http://schemas.microsoft.com/office/drawing/2014/main" id="{9F26CF3B-46E6-4526-A0CD-0EFEC5911E13}"/>
              </a:ext>
            </a:extLst>
          </p:cNvPr>
          <p:cNvPicPr>
            <a:picLocks noChangeAspect="1"/>
          </p:cNvPicPr>
          <p:nvPr/>
        </p:nvPicPr>
        <p:blipFill>
          <a:blip r:embed="rId7"/>
          <a:stretch>
            <a:fillRect/>
          </a:stretch>
        </p:blipFill>
        <p:spPr>
          <a:xfrm>
            <a:off x="7666037" y="2116136"/>
            <a:ext cx="3971925" cy="1885950"/>
          </a:xfrm>
          <a:prstGeom prst="rect">
            <a:avLst/>
          </a:prstGeom>
        </p:spPr>
      </p:pic>
    </p:spTree>
    <p:extLst>
      <p:ext uri="{BB962C8B-B14F-4D97-AF65-F5344CB8AC3E}">
        <p14:creationId xmlns:p14="http://schemas.microsoft.com/office/powerpoint/2010/main" val="199360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100400E8-C26D-427D-9F87-7C3881EC9F9E}"/>
              </a:ext>
            </a:extLst>
          </p:cNvPr>
          <p:cNvGrpSpPr/>
          <p:nvPr/>
        </p:nvGrpSpPr>
        <p:grpSpPr>
          <a:xfrm>
            <a:off x="-16394" y="-8965"/>
            <a:ext cx="12223812" cy="6885432"/>
            <a:chOff x="-7429" y="0"/>
            <a:chExt cx="12223812" cy="6885432"/>
          </a:xfrm>
        </p:grpSpPr>
        <p:sp>
          <p:nvSpPr>
            <p:cNvPr id="41" name="shading (lower right)">
              <a:extLst>
                <a:ext uri="{FF2B5EF4-FFF2-40B4-BE49-F238E27FC236}">
                  <a16:creationId xmlns:a16="http://schemas.microsoft.com/office/drawing/2014/main" id="{ABC41BFB-D5F5-448F-AB39-0C9A0B393460}"/>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2" name="Group 41">
              <a:extLst>
                <a:ext uri="{FF2B5EF4-FFF2-40B4-BE49-F238E27FC236}">
                  <a16:creationId xmlns:a16="http://schemas.microsoft.com/office/drawing/2014/main" id="{4804CF4B-088F-4636-9C78-E89156792FED}"/>
                </a:ext>
              </a:extLst>
            </p:cNvPr>
            <p:cNvGrpSpPr/>
            <p:nvPr/>
          </p:nvGrpSpPr>
          <p:grpSpPr>
            <a:xfrm>
              <a:off x="0" y="0"/>
              <a:ext cx="12192000" cy="6858000"/>
              <a:chOff x="0" y="0"/>
              <a:chExt cx="12192000" cy="6858000"/>
            </a:xfrm>
          </p:grpSpPr>
          <p:grpSp>
            <p:nvGrpSpPr>
              <p:cNvPr id="44" name="Group 43" hidden="1">
                <a:extLst>
                  <a:ext uri="{FF2B5EF4-FFF2-40B4-BE49-F238E27FC236}">
                    <a16:creationId xmlns:a16="http://schemas.microsoft.com/office/drawing/2014/main" id="{B14178B9-1E56-4645-8162-20D6BBA290F1}"/>
                  </a:ext>
                </a:extLst>
              </p:cNvPr>
              <p:cNvGrpSpPr/>
              <p:nvPr/>
            </p:nvGrpSpPr>
            <p:grpSpPr>
              <a:xfrm>
                <a:off x="0" y="0"/>
                <a:ext cx="12192000" cy="6858000"/>
                <a:chOff x="0" y="0"/>
                <a:chExt cx="12192000" cy="6858000"/>
              </a:xfrm>
            </p:grpSpPr>
            <p:sp>
              <p:nvSpPr>
                <p:cNvPr id="62" name="Rectangle 61">
                  <a:extLst>
                    <a:ext uri="{FF2B5EF4-FFF2-40B4-BE49-F238E27FC236}">
                      <a16:creationId xmlns:a16="http://schemas.microsoft.com/office/drawing/2014/main" id="{1F1C7BB2-4397-4363-B5A1-8DE8567A0605}"/>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3" name="Picture 62">
                  <a:extLst>
                    <a:ext uri="{FF2B5EF4-FFF2-40B4-BE49-F238E27FC236}">
                      <a16:creationId xmlns:a16="http://schemas.microsoft.com/office/drawing/2014/main" id="{A1C282E1-5A87-4F9F-AD69-74DCED360E31}"/>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5" name="Group 44">
                <a:extLst>
                  <a:ext uri="{FF2B5EF4-FFF2-40B4-BE49-F238E27FC236}">
                    <a16:creationId xmlns:a16="http://schemas.microsoft.com/office/drawing/2014/main" id="{BA280772-0973-4947-B715-C465830B8C29}"/>
                  </a:ext>
                </a:extLst>
              </p:cNvPr>
              <p:cNvGrpSpPr/>
              <p:nvPr/>
            </p:nvGrpSpPr>
            <p:grpSpPr>
              <a:xfrm>
                <a:off x="208303" y="146055"/>
                <a:ext cx="11731071" cy="6595922"/>
                <a:chOff x="208303" y="146055"/>
                <a:chExt cx="11731071" cy="6595922"/>
              </a:xfrm>
            </p:grpSpPr>
            <p:grpSp>
              <p:nvGrpSpPr>
                <p:cNvPr id="46" name="Group 45">
                  <a:extLst>
                    <a:ext uri="{FF2B5EF4-FFF2-40B4-BE49-F238E27FC236}">
                      <a16:creationId xmlns:a16="http://schemas.microsoft.com/office/drawing/2014/main" id="{9C42EAF5-0DC5-4A5F-85E5-521E082F3F7C}"/>
                    </a:ext>
                  </a:extLst>
                </p:cNvPr>
                <p:cNvGrpSpPr/>
                <p:nvPr/>
              </p:nvGrpSpPr>
              <p:grpSpPr>
                <a:xfrm>
                  <a:off x="11604987" y="146055"/>
                  <a:ext cx="334387" cy="435843"/>
                  <a:chOff x="11604987" y="146055"/>
                  <a:chExt cx="334387" cy="435843"/>
                </a:xfrm>
              </p:grpSpPr>
              <p:grpSp>
                <p:nvGrpSpPr>
                  <p:cNvPr id="54" name="Group 53">
                    <a:extLst>
                      <a:ext uri="{FF2B5EF4-FFF2-40B4-BE49-F238E27FC236}">
                        <a16:creationId xmlns:a16="http://schemas.microsoft.com/office/drawing/2014/main" id="{03445612-011C-4277-9416-D41A9DFDF2C8}"/>
                      </a:ext>
                    </a:extLst>
                  </p:cNvPr>
                  <p:cNvGrpSpPr>
                    <a:grpSpLocks noChangeAspect="1"/>
                  </p:cNvGrpSpPr>
                  <p:nvPr/>
                </p:nvGrpSpPr>
                <p:grpSpPr>
                  <a:xfrm>
                    <a:off x="11770125" y="399018"/>
                    <a:ext cx="169249" cy="182880"/>
                    <a:chOff x="7310041" y="760941"/>
                    <a:chExt cx="1043386" cy="1127422"/>
                  </a:xfrm>
                </p:grpSpPr>
                <p:sp>
                  <p:nvSpPr>
                    <p:cNvPr id="59" name="Freeform 72">
                      <a:extLst>
                        <a:ext uri="{FF2B5EF4-FFF2-40B4-BE49-F238E27FC236}">
                          <a16:creationId xmlns:a16="http://schemas.microsoft.com/office/drawing/2014/main" id="{166F1097-149C-4E79-A416-D821879E09E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4D683285-1647-4A52-B5C4-332D49A54CED}"/>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1" name="Rectangle 60">
                      <a:extLst>
                        <a:ext uri="{FF2B5EF4-FFF2-40B4-BE49-F238E27FC236}">
                          <a16:creationId xmlns:a16="http://schemas.microsoft.com/office/drawing/2014/main" id="{84A95005-A0E2-4BF1-965A-F55E063E5287}"/>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5" name="Group 54">
                    <a:extLst>
                      <a:ext uri="{FF2B5EF4-FFF2-40B4-BE49-F238E27FC236}">
                        <a16:creationId xmlns:a16="http://schemas.microsoft.com/office/drawing/2014/main" id="{149AC1C7-9A04-4E48-8B17-D2D75CAEE948}"/>
                      </a:ext>
                    </a:extLst>
                  </p:cNvPr>
                  <p:cNvGrpSpPr>
                    <a:grpSpLocks noChangeAspect="1"/>
                  </p:cNvGrpSpPr>
                  <p:nvPr/>
                </p:nvGrpSpPr>
                <p:grpSpPr>
                  <a:xfrm>
                    <a:off x="11604987" y="146055"/>
                    <a:ext cx="73152" cy="73152"/>
                    <a:chOff x="7310041" y="760941"/>
                    <a:chExt cx="1043386" cy="1127422"/>
                  </a:xfrm>
                </p:grpSpPr>
                <p:sp>
                  <p:nvSpPr>
                    <p:cNvPr id="56" name="Freeform 69">
                      <a:extLst>
                        <a:ext uri="{FF2B5EF4-FFF2-40B4-BE49-F238E27FC236}">
                          <a16:creationId xmlns:a16="http://schemas.microsoft.com/office/drawing/2014/main" id="{B015E6E8-385E-440F-9B3B-CD6F3C7091B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76B6AD79-AF96-4002-A7FC-D8887EC4B6C3}"/>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21ECC67F-E337-4033-A929-2CE491E9A3F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7" name="Group 46">
                  <a:extLst>
                    <a:ext uri="{FF2B5EF4-FFF2-40B4-BE49-F238E27FC236}">
                      <a16:creationId xmlns:a16="http://schemas.microsoft.com/office/drawing/2014/main" id="{4FEA2D2B-9A6B-4EEA-AB81-F9A4C809E0E8}"/>
                    </a:ext>
                  </a:extLst>
                </p:cNvPr>
                <p:cNvGrpSpPr/>
                <p:nvPr/>
              </p:nvGrpSpPr>
              <p:grpSpPr>
                <a:xfrm>
                  <a:off x="208303" y="5787704"/>
                  <a:ext cx="437544" cy="389381"/>
                  <a:chOff x="9178262" y="1315181"/>
                  <a:chExt cx="437544" cy="389381"/>
                </a:xfrm>
              </p:grpSpPr>
              <p:pic>
                <p:nvPicPr>
                  <p:cNvPr id="52" name="Picture 51">
                    <a:extLst>
                      <a:ext uri="{FF2B5EF4-FFF2-40B4-BE49-F238E27FC236}">
                        <a16:creationId xmlns:a16="http://schemas.microsoft.com/office/drawing/2014/main" id="{4DCA96FB-B09B-42F5-AAC3-AA0E02A6286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3" name="Picture 52">
                    <a:extLst>
                      <a:ext uri="{FF2B5EF4-FFF2-40B4-BE49-F238E27FC236}">
                        <a16:creationId xmlns:a16="http://schemas.microsoft.com/office/drawing/2014/main" id="{26FD52EC-9834-495A-9D99-216BAAB85AA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8" name="Group 47">
                  <a:extLst>
                    <a:ext uri="{FF2B5EF4-FFF2-40B4-BE49-F238E27FC236}">
                      <a16:creationId xmlns:a16="http://schemas.microsoft.com/office/drawing/2014/main" id="{303BFFF6-BBCE-4B63-8A54-C6FAE212E03D}"/>
                    </a:ext>
                  </a:extLst>
                </p:cNvPr>
                <p:cNvGrpSpPr/>
                <p:nvPr/>
              </p:nvGrpSpPr>
              <p:grpSpPr>
                <a:xfrm>
                  <a:off x="250899" y="6421937"/>
                  <a:ext cx="669934" cy="274320"/>
                  <a:chOff x="9445759" y="1430242"/>
                  <a:chExt cx="669934" cy="274320"/>
                </a:xfrm>
              </p:grpSpPr>
              <p:pic>
                <p:nvPicPr>
                  <p:cNvPr id="50" name="Picture 49">
                    <a:extLst>
                      <a:ext uri="{FF2B5EF4-FFF2-40B4-BE49-F238E27FC236}">
                        <a16:creationId xmlns:a16="http://schemas.microsoft.com/office/drawing/2014/main" id="{71EAE5B6-3395-4EFB-803D-CB6E7A7DA51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1" name="Picture 50">
                    <a:extLst>
                      <a:ext uri="{FF2B5EF4-FFF2-40B4-BE49-F238E27FC236}">
                        <a16:creationId xmlns:a16="http://schemas.microsoft.com/office/drawing/2014/main" id="{E7A61E9D-B0A8-407E-BFD3-F70810ADF04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9" name="Picture 48">
                  <a:extLst>
                    <a:ext uri="{FF2B5EF4-FFF2-40B4-BE49-F238E27FC236}">
                      <a16:creationId xmlns:a16="http://schemas.microsoft.com/office/drawing/2014/main" id="{2B530EA4-39B9-4E2E-A4D3-A7E7E63271E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3" name="Picture 42">
              <a:extLst>
                <a:ext uri="{FF2B5EF4-FFF2-40B4-BE49-F238E27FC236}">
                  <a16:creationId xmlns:a16="http://schemas.microsoft.com/office/drawing/2014/main" id="{24A7AD5E-3B92-4261-B9B3-9BB86A48A02E}"/>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a:t>Create tables, set up schema, load data</a:t>
            </a:r>
          </a:p>
          <a:p>
            <a:pPr lvl="1"/>
            <a:r>
              <a:rPr lang="en-US"/>
              <a:t>Add global id’s</a:t>
            </a:r>
          </a:p>
          <a:p>
            <a:pPr lvl="1"/>
            <a:r>
              <a:rPr lang="en-US"/>
              <a:t>Enable editor tracking</a:t>
            </a:r>
          </a:p>
          <a:p>
            <a:pPr lvl="1"/>
            <a:r>
              <a:rPr lang="en-US"/>
              <a:t>Relationships cannot be OID based</a:t>
            </a:r>
          </a:p>
          <a:p>
            <a:r>
              <a:rPr lang="en-US">
                <a:solidFill>
                  <a:srgbClr val="FFFF00"/>
                </a:solidFill>
              </a:rPr>
              <a:t>Make a branch version connection in Pro</a:t>
            </a:r>
          </a:p>
          <a:p>
            <a:r>
              <a:rPr lang="en-US"/>
              <a:t>Register as branch versioned</a:t>
            </a:r>
          </a:p>
          <a:p>
            <a:r>
              <a:rPr lang="en-US"/>
              <a:t>Publish to Enterprise ‘by reference’ feature service</a:t>
            </a:r>
          </a:p>
          <a:p>
            <a:r>
              <a:rPr lang="en-US"/>
              <a:t>Enable version management capability</a:t>
            </a:r>
          </a:p>
          <a:p>
            <a:endParaRPr lang="en-US"/>
          </a:p>
        </p:txBody>
      </p:sp>
      <p:pic>
        <p:nvPicPr>
          <p:cNvPr id="10" name="Picture 9">
            <a:extLst>
              <a:ext uri="{FF2B5EF4-FFF2-40B4-BE49-F238E27FC236}">
                <a16:creationId xmlns:a16="http://schemas.microsoft.com/office/drawing/2014/main" id="{7B92FF2D-8B7B-4571-BB36-7CDF4B15AC77}"/>
              </a:ext>
            </a:extLst>
          </p:cNvPr>
          <p:cNvPicPr>
            <a:picLocks noChangeAspect="1"/>
          </p:cNvPicPr>
          <p:nvPr/>
        </p:nvPicPr>
        <p:blipFill>
          <a:blip r:embed="rId7"/>
          <a:stretch>
            <a:fillRect/>
          </a:stretch>
        </p:blipFill>
        <p:spPr>
          <a:xfrm>
            <a:off x="7112030" y="1305957"/>
            <a:ext cx="2628900" cy="857250"/>
          </a:xfrm>
          <a:prstGeom prst="rect">
            <a:avLst/>
          </a:prstGeom>
        </p:spPr>
      </p:pic>
      <p:grpSp>
        <p:nvGrpSpPr>
          <p:cNvPr id="11" name="Group 10">
            <a:extLst>
              <a:ext uri="{FF2B5EF4-FFF2-40B4-BE49-F238E27FC236}">
                <a16:creationId xmlns:a16="http://schemas.microsoft.com/office/drawing/2014/main" id="{9013C6FB-EF4C-44EB-881C-375D502B1687}"/>
              </a:ext>
            </a:extLst>
          </p:cNvPr>
          <p:cNvGrpSpPr/>
          <p:nvPr/>
        </p:nvGrpSpPr>
        <p:grpSpPr>
          <a:xfrm>
            <a:off x="7618111" y="2218733"/>
            <a:ext cx="4381500" cy="4476750"/>
            <a:chOff x="685800" y="2827084"/>
            <a:chExt cx="4381500" cy="4476750"/>
          </a:xfrm>
        </p:grpSpPr>
        <p:pic>
          <p:nvPicPr>
            <p:cNvPr id="12" name="Picture 11">
              <a:extLst>
                <a:ext uri="{FF2B5EF4-FFF2-40B4-BE49-F238E27FC236}">
                  <a16:creationId xmlns:a16="http://schemas.microsoft.com/office/drawing/2014/main" id="{E64129FF-5727-4FC0-AF51-3E92AA025411}"/>
                </a:ext>
              </a:extLst>
            </p:cNvPr>
            <p:cNvPicPr>
              <a:picLocks noChangeAspect="1"/>
            </p:cNvPicPr>
            <p:nvPr/>
          </p:nvPicPr>
          <p:blipFill>
            <a:blip r:embed="rId8"/>
            <a:stretch>
              <a:fillRect/>
            </a:stretch>
          </p:blipFill>
          <p:spPr>
            <a:xfrm>
              <a:off x="685800" y="2827084"/>
              <a:ext cx="4381500" cy="4476750"/>
            </a:xfrm>
            <a:prstGeom prst="rect">
              <a:avLst/>
            </a:prstGeom>
          </p:spPr>
        </p:pic>
        <p:cxnSp>
          <p:nvCxnSpPr>
            <p:cNvPr id="13" name="Straight Arrow Connector 12">
              <a:extLst>
                <a:ext uri="{FF2B5EF4-FFF2-40B4-BE49-F238E27FC236}">
                  <a16:creationId xmlns:a16="http://schemas.microsoft.com/office/drawing/2014/main" id="{49C52905-F5E3-42B2-A5B2-C6B9D6D107BB}"/>
                </a:ext>
              </a:extLst>
            </p:cNvPr>
            <p:cNvCxnSpPr>
              <a:cxnSpLocks/>
            </p:cNvCxnSpPr>
            <p:nvPr/>
          </p:nvCxnSpPr>
          <p:spPr bwMode="auto">
            <a:xfrm flipH="1" flipV="1">
              <a:off x="1494169" y="3745371"/>
              <a:ext cx="685799" cy="236235"/>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758130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7ED2A9FD-9F61-49C4-A25F-18336125D5F3}"/>
              </a:ext>
            </a:extLst>
          </p:cNvPr>
          <p:cNvGrpSpPr/>
          <p:nvPr/>
        </p:nvGrpSpPr>
        <p:grpSpPr>
          <a:xfrm>
            <a:off x="-16394" y="-8965"/>
            <a:ext cx="12223812" cy="6885432"/>
            <a:chOff x="-7429" y="0"/>
            <a:chExt cx="12223812" cy="6885432"/>
          </a:xfrm>
        </p:grpSpPr>
        <p:sp>
          <p:nvSpPr>
            <p:cNvPr id="40" name="shading (lower right)">
              <a:extLst>
                <a:ext uri="{FF2B5EF4-FFF2-40B4-BE49-F238E27FC236}">
                  <a16:creationId xmlns:a16="http://schemas.microsoft.com/office/drawing/2014/main" id="{6833105B-2F09-4A8A-B92C-21009C16CC9C}"/>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1" name="Group 40">
              <a:extLst>
                <a:ext uri="{FF2B5EF4-FFF2-40B4-BE49-F238E27FC236}">
                  <a16:creationId xmlns:a16="http://schemas.microsoft.com/office/drawing/2014/main" id="{A14DED40-AAC0-45F3-B6E8-B0885CA25304}"/>
                </a:ext>
              </a:extLst>
            </p:cNvPr>
            <p:cNvGrpSpPr/>
            <p:nvPr/>
          </p:nvGrpSpPr>
          <p:grpSpPr>
            <a:xfrm>
              <a:off x="0" y="0"/>
              <a:ext cx="12192000" cy="6858000"/>
              <a:chOff x="0" y="0"/>
              <a:chExt cx="12192000" cy="6858000"/>
            </a:xfrm>
          </p:grpSpPr>
          <p:grpSp>
            <p:nvGrpSpPr>
              <p:cNvPr id="43" name="Group 42" hidden="1">
                <a:extLst>
                  <a:ext uri="{FF2B5EF4-FFF2-40B4-BE49-F238E27FC236}">
                    <a16:creationId xmlns:a16="http://schemas.microsoft.com/office/drawing/2014/main" id="{0C4ACC88-D661-46DF-9A72-C56594C455DB}"/>
                  </a:ext>
                </a:extLst>
              </p:cNvPr>
              <p:cNvGrpSpPr/>
              <p:nvPr/>
            </p:nvGrpSpPr>
            <p:grpSpPr>
              <a:xfrm>
                <a:off x="0" y="0"/>
                <a:ext cx="12192000" cy="6858000"/>
                <a:chOff x="0" y="0"/>
                <a:chExt cx="12192000" cy="6858000"/>
              </a:xfrm>
            </p:grpSpPr>
            <p:sp>
              <p:nvSpPr>
                <p:cNvPr id="61" name="Rectangle 60">
                  <a:extLst>
                    <a:ext uri="{FF2B5EF4-FFF2-40B4-BE49-F238E27FC236}">
                      <a16:creationId xmlns:a16="http://schemas.microsoft.com/office/drawing/2014/main" id="{EEC32ED0-C2B5-433F-A260-A1033FDF5516}"/>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2" name="Picture 61">
                  <a:extLst>
                    <a:ext uri="{FF2B5EF4-FFF2-40B4-BE49-F238E27FC236}">
                      <a16:creationId xmlns:a16="http://schemas.microsoft.com/office/drawing/2014/main" id="{9477C0AC-C84E-4566-81F9-A3F65211AB67}"/>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4" name="Group 43">
                <a:extLst>
                  <a:ext uri="{FF2B5EF4-FFF2-40B4-BE49-F238E27FC236}">
                    <a16:creationId xmlns:a16="http://schemas.microsoft.com/office/drawing/2014/main" id="{B2AE93A6-E5F5-4CC9-A1B6-F6837785607A}"/>
                  </a:ext>
                </a:extLst>
              </p:cNvPr>
              <p:cNvGrpSpPr/>
              <p:nvPr/>
            </p:nvGrpSpPr>
            <p:grpSpPr>
              <a:xfrm>
                <a:off x="208303" y="146055"/>
                <a:ext cx="11731071" cy="6595922"/>
                <a:chOff x="208303" y="146055"/>
                <a:chExt cx="11731071" cy="6595922"/>
              </a:xfrm>
            </p:grpSpPr>
            <p:grpSp>
              <p:nvGrpSpPr>
                <p:cNvPr id="45" name="Group 44">
                  <a:extLst>
                    <a:ext uri="{FF2B5EF4-FFF2-40B4-BE49-F238E27FC236}">
                      <a16:creationId xmlns:a16="http://schemas.microsoft.com/office/drawing/2014/main" id="{E374B4EA-7345-4F59-8899-1D250C6EF814}"/>
                    </a:ext>
                  </a:extLst>
                </p:cNvPr>
                <p:cNvGrpSpPr/>
                <p:nvPr/>
              </p:nvGrpSpPr>
              <p:grpSpPr>
                <a:xfrm>
                  <a:off x="11604987" y="146055"/>
                  <a:ext cx="334387" cy="435843"/>
                  <a:chOff x="11604987" y="146055"/>
                  <a:chExt cx="334387" cy="435843"/>
                </a:xfrm>
              </p:grpSpPr>
              <p:grpSp>
                <p:nvGrpSpPr>
                  <p:cNvPr id="53" name="Group 52">
                    <a:extLst>
                      <a:ext uri="{FF2B5EF4-FFF2-40B4-BE49-F238E27FC236}">
                        <a16:creationId xmlns:a16="http://schemas.microsoft.com/office/drawing/2014/main" id="{316C2B0F-788D-4C82-BAC3-F96EFA6955D3}"/>
                      </a:ext>
                    </a:extLst>
                  </p:cNvPr>
                  <p:cNvGrpSpPr>
                    <a:grpSpLocks noChangeAspect="1"/>
                  </p:cNvGrpSpPr>
                  <p:nvPr/>
                </p:nvGrpSpPr>
                <p:grpSpPr>
                  <a:xfrm>
                    <a:off x="11770125" y="399018"/>
                    <a:ext cx="169249" cy="182880"/>
                    <a:chOff x="7310041" y="760941"/>
                    <a:chExt cx="1043386" cy="1127422"/>
                  </a:xfrm>
                </p:grpSpPr>
                <p:sp>
                  <p:nvSpPr>
                    <p:cNvPr id="58" name="Freeform 72">
                      <a:extLst>
                        <a:ext uri="{FF2B5EF4-FFF2-40B4-BE49-F238E27FC236}">
                          <a16:creationId xmlns:a16="http://schemas.microsoft.com/office/drawing/2014/main" id="{A4A3CBAC-3333-4495-9859-127E74966AF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9" name="Rectangle 58">
                      <a:extLst>
                        <a:ext uri="{FF2B5EF4-FFF2-40B4-BE49-F238E27FC236}">
                          <a16:creationId xmlns:a16="http://schemas.microsoft.com/office/drawing/2014/main" id="{38FAE733-8721-472E-8743-DAE25FFF912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B3E1D91D-EFFA-4162-8240-310974E5736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4" name="Group 53">
                    <a:extLst>
                      <a:ext uri="{FF2B5EF4-FFF2-40B4-BE49-F238E27FC236}">
                        <a16:creationId xmlns:a16="http://schemas.microsoft.com/office/drawing/2014/main" id="{B6C5BE3A-0550-46F7-941F-7D4FFB4A0387}"/>
                      </a:ext>
                    </a:extLst>
                  </p:cNvPr>
                  <p:cNvGrpSpPr>
                    <a:grpSpLocks noChangeAspect="1"/>
                  </p:cNvGrpSpPr>
                  <p:nvPr/>
                </p:nvGrpSpPr>
                <p:grpSpPr>
                  <a:xfrm>
                    <a:off x="11604987" y="146055"/>
                    <a:ext cx="73152" cy="73152"/>
                    <a:chOff x="7310041" y="760941"/>
                    <a:chExt cx="1043386" cy="1127422"/>
                  </a:xfrm>
                </p:grpSpPr>
                <p:sp>
                  <p:nvSpPr>
                    <p:cNvPr id="55" name="Freeform 69">
                      <a:extLst>
                        <a:ext uri="{FF2B5EF4-FFF2-40B4-BE49-F238E27FC236}">
                          <a16:creationId xmlns:a16="http://schemas.microsoft.com/office/drawing/2014/main" id="{4B882497-2A6E-4B54-A2CF-2914C6B1972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86E87802-D16E-43D6-8585-486B003D562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7CF9939D-789D-4A10-89E9-21E255B32D5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6" name="Group 45">
                  <a:extLst>
                    <a:ext uri="{FF2B5EF4-FFF2-40B4-BE49-F238E27FC236}">
                      <a16:creationId xmlns:a16="http://schemas.microsoft.com/office/drawing/2014/main" id="{6F35BBE2-4098-4AD2-B3F9-A100A803C794}"/>
                    </a:ext>
                  </a:extLst>
                </p:cNvPr>
                <p:cNvGrpSpPr/>
                <p:nvPr/>
              </p:nvGrpSpPr>
              <p:grpSpPr>
                <a:xfrm>
                  <a:off x="208303" y="5787704"/>
                  <a:ext cx="437544" cy="389381"/>
                  <a:chOff x="9178262" y="1315181"/>
                  <a:chExt cx="437544" cy="389381"/>
                </a:xfrm>
              </p:grpSpPr>
              <p:pic>
                <p:nvPicPr>
                  <p:cNvPr id="51" name="Picture 50">
                    <a:extLst>
                      <a:ext uri="{FF2B5EF4-FFF2-40B4-BE49-F238E27FC236}">
                        <a16:creationId xmlns:a16="http://schemas.microsoft.com/office/drawing/2014/main" id="{E2F48930-008D-4467-AF93-1EB03ADBBD8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2" name="Picture 51">
                    <a:extLst>
                      <a:ext uri="{FF2B5EF4-FFF2-40B4-BE49-F238E27FC236}">
                        <a16:creationId xmlns:a16="http://schemas.microsoft.com/office/drawing/2014/main" id="{7AC06363-A1EF-4B56-8BB0-E6D83A97768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7" name="Group 46">
                  <a:extLst>
                    <a:ext uri="{FF2B5EF4-FFF2-40B4-BE49-F238E27FC236}">
                      <a16:creationId xmlns:a16="http://schemas.microsoft.com/office/drawing/2014/main" id="{04335F6C-C071-4EDC-80AB-005A5184636A}"/>
                    </a:ext>
                  </a:extLst>
                </p:cNvPr>
                <p:cNvGrpSpPr/>
                <p:nvPr/>
              </p:nvGrpSpPr>
              <p:grpSpPr>
                <a:xfrm>
                  <a:off x="250899" y="6421937"/>
                  <a:ext cx="669934" cy="274320"/>
                  <a:chOff x="9445759" y="1430242"/>
                  <a:chExt cx="669934" cy="274320"/>
                </a:xfrm>
              </p:grpSpPr>
              <p:pic>
                <p:nvPicPr>
                  <p:cNvPr id="49" name="Picture 48">
                    <a:extLst>
                      <a:ext uri="{FF2B5EF4-FFF2-40B4-BE49-F238E27FC236}">
                        <a16:creationId xmlns:a16="http://schemas.microsoft.com/office/drawing/2014/main" id="{C96EAB12-ABB5-4171-A433-187D956C589B}"/>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6D169F72-D169-4C6F-9B91-DC43EE33B98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8" name="Picture 47">
                  <a:extLst>
                    <a:ext uri="{FF2B5EF4-FFF2-40B4-BE49-F238E27FC236}">
                      <a16:creationId xmlns:a16="http://schemas.microsoft.com/office/drawing/2014/main" id="{3576DA7C-A6DB-4C9D-8ACF-41FEE388C3B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2" name="Picture 41">
              <a:extLst>
                <a:ext uri="{FF2B5EF4-FFF2-40B4-BE49-F238E27FC236}">
                  <a16:creationId xmlns:a16="http://schemas.microsoft.com/office/drawing/2014/main" id="{206A295D-CD91-4980-9984-5F07CF8B3D01}"/>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a:t>Create tables, set up schema, load data</a:t>
            </a:r>
          </a:p>
          <a:p>
            <a:pPr lvl="1"/>
            <a:r>
              <a:rPr lang="en-US"/>
              <a:t>Add global id’s</a:t>
            </a:r>
          </a:p>
          <a:p>
            <a:pPr lvl="1"/>
            <a:r>
              <a:rPr lang="en-US"/>
              <a:t>Enable editor tracking</a:t>
            </a:r>
          </a:p>
          <a:p>
            <a:pPr lvl="1"/>
            <a:r>
              <a:rPr lang="en-US"/>
              <a:t>Relationships cannot be OID based</a:t>
            </a:r>
          </a:p>
          <a:p>
            <a:r>
              <a:rPr lang="en-US"/>
              <a:t>Make a branch version connection in Pro</a:t>
            </a:r>
          </a:p>
          <a:p>
            <a:r>
              <a:rPr lang="en-US">
                <a:solidFill>
                  <a:srgbClr val="FFFF00"/>
                </a:solidFill>
              </a:rPr>
              <a:t>Register as branch versioned</a:t>
            </a:r>
          </a:p>
          <a:p>
            <a:r>
              <a:rPr lang="en-US"/>
              <a:t>Publish to Enterprise ‘by reference’ feature service</a:t>
            </a:r>
          </a:p>
          <a:p>
            <a:r>
              <a:rPr lang="en-US"/>
              <a:t>Enable version management capability</a:t>
            </a:r>
          </a:p>
          <a:p>
            <a:endParaRPr lang="en-US"/>
          </a:p>
        </p:txBody>
      </p:sp>
      <p:grpSp>
        <p:nvGrpSpPr>
          <p:cNvPr id="10" name="Group 9">
            <a:extLst>
              <a:ext uri="{FF2B5EF4-FFF2-40B4-BE49-F238E27FC236}">
                <a16:creationId xmlns:a16="http://schemas.microsoft.com/office/drawing/2014/main" id="{C9DAB91F-DB16-4149-8C4D-3139CA8E5AE1}"/>
              </a:ext>
            </a:extLst>
          </p:cNvPr>
          <p:cNvGrpSpPr/>
          <p:nvPr/>
        </p:nvGrpSpPr>
        <p:grpSpPr>
          <a:xfrm>
            <a:off x="7426721" y="682625"/>
            <a:ext cx="4303847" cy="5678979"/>
            <a:chOff x="4007150" y="1186115"/>
            <a:chExt cx="3905250" cy="5153025"/>
          </a:xfrm>
        </p:grpSpPr>
        <p:pic>
          <p:nvPicPr>
            <p:cNvPr id="11" name="Picture 10">
              <a:extLst>
                <a:ext uri="{FF2B5EF4-FFF2-40B4-BE49-F238E27FC236}">
                  <a16:creationId xmlns:a16="http://schemas.microsoft.com/office/drawing/2014/main" id="{29AB7AF7-5E2C-4FCC-B850-F1C5B9E81023}"/>
                </a:ext>
              </a:extLst>
            </p:cNvPr>
            <p:cNvPicPr>
              <a:picLocks noChangeAspect="1"/>
            </p:cNvPicPr>
            <p:nvPr/>
          </p:nvPicPr>
          <p:blipFill>
            <a:blip r:embed="rId7"/>
            <a:stretch>
              <a:fillRect/>
            </a:stretch>
          </p:blipFill>
          <p:spPr>
            <a:xfrm>
              <a:off x="4007150" y="1186115"/>
              <a:ext cx="3905250" cy="5153025"/>
            </a:xfrm>
            <a:prstGeom prst="rect">
              <a:avLst/>
            </a:prstGeom>
          </p:spPr>
        </p:pic>
        <p:cxnSp>
          <p:nvCxnSpPr>
            <p:cNvPr id="13" name="Straight Arrow Connector 12">
              <a:extLst>
                <a:ext uri="{FF2B5EF4-FFF2-40B4-BE49-F238E27FC236}">
                  <a16:creationId xmlns:a16="http://schemas.microsoft.com/office/drawing/2014/main" id="{52ACFA74-1E46-4D30-BF24-103081536135}"/>
                </a:ext>
              </a:extLst>
            </p:cNvPr>
            <p:cNvCxnSpPr>
              <a:cxnSpLocks/>
            </p:cNvCxnSpPr>
            <p:nvPr/>
          </p:nvCxnSpPr>
          <p:spPr bwMode="auto">
            <a:xfrm flipH="1" flipV="1">
              <a:off x="5559604" y="4353909"/>
              <a:ext cx="874188" cy="292227"/>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627666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21605E9E-78D8-46AD-92FC-EBAD45699753}"/>
              </a:ext>
            </a:extLst>
          </p:cNvPr>
          <p:cNvGrpSpPr/>
          <p:nvPr/>
        </p:nvGrpSpPr>
        <p:grpSpPr>
          <a:xfrm>
            <a:off x="-16394" y="-8965"/>
            <a:ext cx="12223812" cy="6885432"/>
            <a:chOff x="-7429" y="0"/>
            <a:chExt cx="12223812" cy="6885432"/>
          </a:xfrm>
        </p:grpSpPr>
        <p:sp>
          <p:nvSpPr>
            <p:cNvPr id="40" name="shading (lower right)">
              <a:extLst>
                <a:ext uri="{FF2B5EF4-FFF2-40B4-BE49-F238E27FC236}">
                  <a16:creationId xmlns:a16="http://schemas.microsoft.com/office/drawing/2014/main" id="{E1D5AA59-5C84-47A8-916B-791E19DA7A45}"/>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41" name="Group 40">
              <a:extLst>
                <a:ext uri="{FF2B5EF4-FFF2-40B4-BE49-F238E27FC236}">
                  <a16:creationId xmlns:a16="http://schemas.microsoft.com/office/drawing/2014/main" id="{7FBEA8ED-8667-466E-BDDE-A89659608877}"/>
                </a:ext>
              </a:extLst>
            </p:cNvPr>
            <p:cNvGrpSpPr/>
            <p:nvPr/>
          </p:nvGrpSpPr>
          <p:grpSpPr>
            <a:xfrm>
              <a:off x="0" y="0"/>
              <a:ext cx="12192000" cy="6858000"/>
              <a:chOff x="0" y="0"/>
              <a:chExt cx="12192000" cy="6858000"/>
            </a:xfrm>
          </p:grpSpPr>
          <p:grpSp>
            <p:nvGrpSpPr>
              <p:cNvPr id="43" name="Group 42" hidden="1">
                <a:extLst>
                  <a:ext uri="{FF2B5EF4-FFF2-40B4-BE49-F238E27FC236}">
                    <a16:creationId xmlns:a16="http://schemas.microsoft.com/office/drawing/2014/main" id="{BF922642-A512-47C7-BF40-9018D28FDBD0}"/>
                  </a:ext>
                </a:extLst>
              </p:cNvPr>
              <p:cNvGrpSpPr/>
              <p:nvPr/>
            </p:nvGrpSpPr>
            <p:grpSpPr>
              <a:xfrm>
                <a:off x="0" y="0"/>
                <a:ext cx="12192000" cy="6858000"/>
                <a:chOff x="0" y="0"/>
                <a:chExt cx="12192000" cy="6858000"/>
              </a:xfrm>
            </p:grpSpPr>
            <p:sp>
              <p:nvSpPr>
                <p:cNvPr id="61" name="Rectangle 60">
                  <a:extLst>
                    <a:ext uri="{FF2B5EF4-FFF2-40B4-BE49-F238E27FC236}">
                      <a16:creationId xmlns:a16="http://schemas.microsoft.com/office/drawing/2014/main" id="{21222038-D74F-4486-8B6F-638A024D9037}"/>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2" name="Picture 61">
                  <a:extLst>
                    <a:ext uri="{FF2B5EF4-FFF2-40B4-BE49-F238E27FC236}">
                      <a16:creationId xmlns:a16="http://schemas.microsoft.com/office/drawing/2014/main" id="{72146C7A-A2C0-43D4-8950-61B35C682EC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4" name="Group 43">
                <a:extLst>
                  <a:ext uri="{FF2B5EF4-FFF2-40B4-BE49-F238E27FC236}">
                    <a16:creationId xmlns:a16="http://schemas.microsoft.com/office/drawing/2014/main" id="{F40F6BCC-1653-425A-92A1-4230DF18698B}"/>
                  </a:ext>
                </a:extLst>
              </p:cNvPr>
              <p:cNvGrpSpPr/>
              <p:nvPr/>
            </p:nvGrpSpPr>
            <p:grpSpPr>
              <a:xfrm>
                <a:off x="208303" y="146055"/>
                <a:ext cx="11731071" cy="6595922"/>
                <a:chOff x="208303" y="146055"/>
                <a:chExt cx="11731071" cy="6595922"/>
              </a:xfrm>
            </p:grpSpPr>
            <p:grpSp>
              <p:nvGrpSpPr>
                <p:cNvPr id="45" name="Group 44">
                  <a:extLst>
                    <a:ext uri="{FF2B5EF4-FFF2-40B4-BE49-F238E27FC236}">
                      <a16:creationId xmlns:a16="http://schemas.microsoft.com/office/drawing/2014/main" id="{A586C640-6F0F-4B27-B8A4-1EAEF3607ABE}"/>
                    </a:ext>
                  </a:extLst>
                </p:cNvPr>
                <p:cNvGrpSpPr/>
                <p:nvPr/>
              </p:nvGrpSpPr>
              <p:grpSpPr>
                <a:xfrm>
                  <a:off x="11604987" y="146055"/>
                  <a:ext cx="334387" cy="435843"/>
                  <a:chOff x="11604987" y="146055"/>
                  <a:chExt cx="334387" cy="435843"/>
                </a:xfrm>
              </p:grpSpPr>
              <p:grpSp>
                <p:nvGrpSpPr>
                  <p:cNvPr id="53" name="Group 52">
                    <a:extLst>
                      <a:ext uri="{FF2B5EF4-FFF2-40B4-BE49-F238E27FC236}">
                        <a16:creationId xmlns:a16="http://schemas.microsoft.com/office/drawing/2014/main" id="{DFA08343-8CC6-452A-AA12-874A6941C20B}"/>
                      </a:ext>
                    </a:extLst>
                  </p:cNvPr>
                  <p:cNvGrpSpPr>
                    <a:grpSpLocks noChangeAspect="1"/>
                  </p:cNvGrpSpPr>
                  <p:nvPr/>
                </p:nvGrpSpPr>
                <p:grpSpPr>
                  <a:xfrm>
                    <a:off x="11770125" y="399018"/>
                    <a:ext cx="169249" cy="182880"/>
                    <a:chOff x="7310041" y="760941"/>
                    <a:chExt cx="1043386" cy="1127422"/>
                  </a:xfrm>
                </p:grpSpPr>
                <p:sp>
                  <p:nvSpPr>
                    <p:cNvPr id="58" name="Freeform 72">
                      <a:extLst>
                        <a:ext uri="{FF2B5EF4-FFF2-40B4-BE49-F238E27FC236}">
                          <a16:creationId xmlns:a16="http://schemas.microsoft.com/office/drawing/2014/main" id="{EF0FB612-581E-4CC1-8228-AE440E907E95}"/>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9" name="Rectangle 58">
                      <a:extLst>
                        <a:ext uri="{FF2B5EF4-FFF2-40B4-BE49-F238E27FC236}">
                          <a16:creationId xmlns:a16="http://schemas.microsoft.com/office/drawing/2014/main" id="{A495B221-CDB5-4A5F-B26F-C3875A9F6EA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60" name="Rectangle 59">
                      <a:extLst>
                        <a:ext uri="{FF2B5EF4-FFF2-40B4-BE49-F238E27FC236}">
                          <a16:creationId xmlns:a16="http://schemas.microsoft.com/office/drawing/2014/main" id="{CD962CDC-23EB-45CB-BF49-2B51AE77C28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4" name="Group 53">
                    <a:extLst>
                      <a:ext uri="{FF2B5EF4-FFF2-40B4-BE49-F238E27FC236}">
                        <a16:creationId xmlns:a16="http://schemas.microsoft.com/office/drawing/2014/main" id="{C0CD5339-D05E-4CBE-831F-B4BE97729978}"/>
                      </a:ext>
                    </a:extLst>
                  </p:cNvPr>
                  <p:cNvGrpSpPr>
                    <a:grpSpLocks noChangeAspect="1"/>
                  </p:cNvGrpSpPr>
                  <p:nvPr/>
                </p:nvGrpSpPr>
                <p:grpSpPr>
                  <a:xfrm>
                    <a:off x="11604987" y="146055"/>
                    <a:ext cx="73152" cy="73152"/>
                    <a:chOff x="7310041" y="760941"/>
                    <a:chExt cx="1043386" cy="1127422"/>
                  </a:xfrm>
                </p:grpSpPr>
                <p:sp>
                  <p:nvSpPr>
                    <p:cNvPr id="55" name="Freeform 69">
                      <a:extLst>
                        <a:ext uri="{FF2B5EF4-FFF2-40B4-BE49-F238E27FC236}">
                          <a16:creationId xmlns:a16="http://schemas.microsoft.com/office/drawing/2014/main" id="{1A50D514-9AFD-4C8C-83D3-F1161C35DF4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863A8080-BCB1-4F20-BCC6-BA741BA1A025}"/>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5246EDC8-045E-40E2-A3F4-74BD64943A93}"/>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6" name="Group 45">
                  <a:extLst>
                    <a:ext uri="{FF2B5EF4-FFF2-40B4-BE49-F238E27FC236}">
                      <a16:creationId xmlns:a16="http://schemas.microsoft.com/office/drawing/2014/main" id="{1F9E8E19-9D43-459A-AB2D-5CC8B3B28996}"/>
                    </a:ext>
                  </a:extLst>
                </p:cNvPr>
                <p:cNvGrpSpPr/>
                <p:nvPr/>
              </p:nvGrpSpPr>
              <p:grpSpPr>
                <a:xfrm>
                  <a:off x="208303" y="5787704"/>
                  <a:ext cx="437544" cy="389381"/>
                  <a:chOff x="9178262" y="1315181"/>
                  <a:chExt cx="437544" cy="389381"/>
                </a:xfrm>
              </p:grpSpPr>
              <p:pic>
                <p:nvPicPr>
                  <p:cNvPr id="51" name="Picture 50">
                    <a:extLst>
                      <a:ext uri="{FF2B5EF4-FFF2-40B4-BE49-F238E27FC236}">
                        <a16:creationId xmlns:a16="http://schemas.microsoft.com/office/drawing/2014/main" id="{FCEC5828-8C39-4E9B-A5F0-82C7D2C0CB5D}"/>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2" name="Picture 51">
                    <a:extLst>
                      <a:ext uri="{FF2B5EF4-FFF2-40B4-BE49-F238E27FC236}">
                        <a16:creationId xmlns:a16="http://schemas.microsoft.com/office/drawing/2014/main" id="{46FEE3D0-0DA9-44F6-87A2-9B8AC59DB84F}"/>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7" name="Group 46">
                  <a:extLst>
                    <a:ext uri="{FF2B5EF4-FFF2-40B4-BE49-F238E27FC236}">
                      <a16:creationId xmlns:a16="http://schemas.microsoft.com/office/drawing/2014/main" id="{A602EBF3-DFF1-41E6-9301-B02B6153101E}"/>
                    </a:ext>
                  </a:extLst>
                </p:cNvPr>
                <p:cNvGrpSpPr/>
                <p:nvPr/>
              </p:nvGrpSpPr>
              <p:grpSpPr>
                <a:xfrm>
                  <a:off x="250899" y="6421937"/>
                  <a:ext cx="669934" cy="274320"/>
                  <a:chOff x="9445759" y="1430242"/>
                  <a:chExt cx="669934" cy="274320"/>
                </a:xfrm>
              </p:grpSpPr>
              <p:pic>
                <p:nvPicPr>
                  <p:cNvPr id="49" name="Picture 48">
                    <a:extLst>
                      <a:ext uri="{FF2B5EF4-FFF2-40B4-BE49-F238E27FC236}">
                        <a16:creationId xmlns:a16="http://schemas.microsoft.com/office/drawing/2014/main" id="{9288363B-53C4-46BB-A6CD-F08B4BB7B9F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37FF1767-8DF1-4F52-8EB5-354AA1CAFD4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8" name="Picture 47">
                  <a:extLst>
                    <a:ext uri="{FF2B5EF4-FFF2-40B4-BE49-F238E27FC236}">
                      <a16:creationId xmlns:a16="http://schemas.microsoft.com/office/drawing/2014/main" id="{610BFECB-9AE0-4137-A2D6-CA338E2A498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2" name="Picture 41">
              <a:extLst>
                <a:ext uri="{FF2B5EF4-FFF2-40B4-BE49-F238E27FC236}">
                  <a16:creationId xmlns:a16="http://schemas.microsoft.com/office/drawing/2014/main" id="{9080E3E7-FEF3-4955-9CBC-8FB05350C3D5}"/>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a:t>Create tables, set up schema, load data</a:t>
            </a:r>
          </a:p>
          <a:p>
            <a:pPr lvl="1"/>
            <a:r>
              <a:rPr lang="en-US"/>
              <a:t>Add global id’s</a:t>
            </a:r>
          </a:p>
          <a:p>
            <a:pPr lvl="1"/>
            <a:r>
              <a:rPr lang="en-US"/>
              <a:t>Enable editor tracking</a:t>
            </a:r>
          </a:p>
          <a:p>
            <a:pPr lvl="1"/>
            <a:r>
              <a:rPr lang="en-US"/>
              <a:t>Relationships cannot be OID based</a:t>
            </a:r>
          </a:p>
          <a:p>
            <a:r>
              <a:rPr lang="en-US"/>
              <a:t>Make a branch version connection in Pro</a:t>
            </a:r>
          </a:p>
          <a:p>
            <a:r>
              <a:rPr lang="en-US"/>
              <a:t>Register as branch versioned</a:t>
            </a:r>
          </a:p>
          <a:p>
            <a:r>
              <a:rPr lang="en-US">
                <a:solidFill>
                  <a:srgbClr val="FFFF00"/>
                </a:solidFill>
              </a:rPr>
              <a:t>Publish to Enterprise ‘by reference’ feature service</a:t>
            </a:r>
          </a:p>
          <a:p>
            <a:r>
              <a:rPr lang="en-US"/>
              <a:t>Enable version management capability</a:t>
            </a:r>
          </a:p>
          <a:p>
            <a:endParaRPr lang="en-US"/>
          </a:p>
        </p:txBody>
      </p:sp>
      <p:grpSp>
        <p:nvGrpSpPr>
          <p:cNvPr id="10" name="Group 9">
            <a:extLst>
              <a:ext uri="{FF2B5EF4-FFF2-40B4-BE49-F238E27FC236}">
                <a16:creationId xmlns:a16="http://schemas.microsoft.com/office/drawing/2014/main" id="{31982D96-2FBC-44A0-9CEC-2DF5B043A077}"/>
              </a:ext>
            </a:extLst>
          </p:cNvPr>
          <p:cNvGrpSpPr/>
          <p:nvPr/>
        </p:nvGrpSpPr>
        <p:grpSpPr>
          <a:xfrm>
            <a:off x="7534683" y="1318657"/>
            <a:ext cx="3977613" cy="4706016"/>
            <a:chOff x="5702962" y="1257300"/>
            <a:chExt cx="3977613" cy="4706016"/>
          </a:xfrm>
        </p:grpSpPr>
        <p:pic>
          <p:nvPicPr>
            <p:cNvPr id="11" name="Picture 10">
              <a:extLst>
                <a:ext uri="{FF2B5EF4-FFF2-40B4-BE49-F238E27FC236}">
                  <a16:creationId xmlns:a16="http://schemas.microsoft.com/office/drawing/2014/main" id="{53711109-01E0-435B-8C62-24BC8049CF88}"/>
                </a:ext>
              </a:extLst>
            </p:cNvPr>
            <p:cNvPicPr>
              <a:picLocks noChangeAspect="1"/>
            </p:cNvPicPr>
            <p:nvPr/>
          </p:nvPicPr>
          <p:blipFill rotWithShape="1">
            <a:blip r:embed="rId7"/>
            <a:srcRect t="1383" r="1510"/>
            <a:stretch/>
          </p:blipFill>
          <p:spPr>
            <a:xfrm>
              <a:off x="5702962" y="1257300"/>
              <a:ext cx="3977613" cy="4706016"/>
            </a:xfrm>
            <a:prstGeom prst="rect">
              <a:avLst/>
            </a:prstGeom>
          </p:spPr>
        </p:pic>
        <p:cxnSp>
          <p:nvCxnSpPr>
            <p:cNvPr id="12" name="Straight Arrow Connector 11">
              <a:extLst>
                <a:ext uri="{FF2B5EF4-FFF2-40B4-BE49-F238E27FC236}">
                  <a16:creationId xmlns:a16="http://schemas.microsoft.com/office/drawing/2014/main" id="{56A633F4-E2BC-459B-90D6-F6F06DBBE403}"/>
                </a:ext>
              </a:extLst>
            </p:cNvPr>
            <p:cNvCxnSpPr>
              <a:cxnSpLocks/>
            </p:cNvCxnSpPr>
            <p:nvPr/>
          </p:nvCxnSpPr>
          <p:spPr bwMode="auto">
            <a:xfrm flipH="1">
              <a:off x="7394267" y="4648200"/>
              <a:ext cx="784533" cy="189390"/>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932366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D2C28FB5-61F9-4A33-BB29-381BBB321A5C}"/>
              </a:ext>
            </a:extLst>
          </p:cNvPr>
          <p:cNvGrpSpPr/>
          <p:nvPr/>
        </p:nvGrpSpPr>
        <p:grpSpPr>
          <a:xfrm>
            <a:off x="-16394" y="-8965"/>
            <a:ext cx="12223812" cy="6885432"/>
            <a:chOff x="-7429" y="0"/>
            <a:chExt cx="12223812" cy="6885432"/>
          </a:xfrm>
        </p:grpSpPr>
        <p:sp>
          <p:nvSpPr>
            <p:cNvPr id="38" name="shading (lower right)">
              <a:extLst>
                <a:ext uri="{FF2B5EF4-FFF2-40B4-BE49-F238E27FC236}">
                  <a16:creationId xmlns:a16="http://schemas.microsoft.com/office/drawing/2014/main" id="{47C22CAC-3730-4235-B887-998A951C40C7}"/>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9" name="Group 38">
              <a:extLst>
                <a:ext uri="{FF2B5EF4-FFF2-40B4-BE49-F238E27FC236}">
                  <a16:creationId xmlns:a16="http://schemas.microsoft.com/office/drawing/2014/main" id="{3A8C6908-9DC6-4FB9-8AFC-3E70CC13C3DA}"/>
                </a:ext>
              </a:extLst>
            </p:cNvPr>
            <p:cNvGrpSpPr/>
            <p:nvPr/>
          </p:nvGrpSpPr>
          <p:grpSpPr>
            <a:xfrm>
              <a:off x="0" y="0"/>
              <a:ext cx="12192000" cy="6858000"/>
              <a:chOff x="0" y="0"/>
              <a:chExt cx="12192000" cy="6858000"/>
            </a:xfrm>
          </p:grpSpPr>
          <p:grpSp>
            <p:nvGrpSpPr>
              <p:cNvPr id="41" name="Group 40" hidden="1">
                <a:extLst>
                  <a:ext uri="{FF2B5EF4-FFF2-40B4-BE49-F238E27FC236}">
                    <a16:creationId xmlns:a16="http://schemas.microsoft.com/office/drawing/2014/main" id="{B99EA5AE-6983-4E7F-8758-21427FADD9B6}"/>
                  </a:ext>
                </a:extLst>
              </p:cNvPr>
              <p:cNvGrpSpPr/>
              <p:nvPr/>
            </p:nvGrpSpPr>
            <p:grpSpPr>
              <a:xfrm>
                <a:off x="0" y="0"/>
                <a:ext cx="12192000" cy="6858000"/>
                <a:chOff x="0" y="0"/>
                <a:chExt cx="12192000" cy="6858000"/>
              </a:xfrm>
            </p:grpSpPr>
            <p:sp>
              <p:nvSpPr>
                <p:cNvPr id="59" name="Rectangle 58">
                  <a:extLst>
                    <a:ext uri="{FF2B5EF4-FFF2-40B4-BE49-F238E27FC236}">
                      <a16:creationId xmlns:a16="http://schemas.microsoft.com/office/drawing/2014/main" id="{E4B61B8D-00B7-4C77-A884-E5C5CAB05CFE}"/>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0" name="Picture 59">
                  <a:extLst>
                    <a:ext uri="{FF2B5EF4-FFF2-40B4-BE49-F238E27FC236}">
                      <a16:creationId xmlns:a16="http://schemas.microsoft.com/office/drawing/2014/main" id="{8DCE6489-3F3C-40AA-8420-3C0F918E386C}"/>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2" name="Group 41">
                <a:extLst>
                  <a:ext uri="{FF2B5EF4-FFF2-40B4-BE49-F238E27FC236}">
                    <a16:creationId xmlns:a16="http://schemas.microsoft.com/office/drawing/2014/main" id="{C184AEF5-DD9C-4BF1-B995-2D2177D6E9BA}"/>
                  </a:ext>
                </a:extLst>
              </p:cNvPr>
              <p:cNvGrpSpPr/>
              <p:nvPr/>
            </p:nvGrpSpPr>
            <p:grpSpPr>
              <a:xfrm>
                <a:off x="208303" y="146055"/>
                <a:ext cx="11731071" cy="6595922"/>
                <a:chOff x="208303" y="146055"/>
                <a:chExt cx="11731071" cy="6595922"/>
              </a:xfrm>
            </p:grpSpPr>
            <p:grpSp>
              <p:nvGrpSpPr>
                <p:cNvPr id="43" name="Group 42">
                  <a:extLst>
                    <a:ext uri="{FF2B5EF4-FFF2-40B4-BE49-F238E27FC236}">
                      <a16:creationId xmlns:a16="http://schemas.microsoft.com/office/drawing/2014/main" id="{1B717C89-EA3E-4CC5-A048-B610A0084FFD}"/>
                    </a:ext>
                  </a:extLst>
                </p:cNvPr>
                <p:cNvGrpSpPr/>
                <p:nvPr/>
              </p:nvGrpSpPr>
              <p:grpSpPr>
                <a:xfrm>
                  <a:off x="11604987" y="146055"/>
                  <a:ext cx="334387" cy="435843"/>
                  <a:chOff x="11604987" y="146055"/>
                  <a:chExt cx="334387" cy="435843"/>
                </a:xfrm>
              </p:grpSpPr>
              <p:grpSp>
                <p:nvGrpSpPr>
                  <p:cNvPr id="51" name="Group 50">
                    <a:extLst>
                      <a:ext uri="{FF2B5EF4-FFF2-40B4-BE49-F238E27FC236}">
                        <a16:creationId xmlns:a16="http://schemas.microsoft.com/office/drawing/2014/main" id="{CE7F827C-1AA4-48EE-919A-50C2D4442B4D}"/>
                      </a:ext>
                    </a:extLst>
                  </p:cNvPr>
                  <p:cNvGrpSpPr>
                    <a:grpSpLocks noChangeAspect="1"/>
                  </p:cNvGrpSpPr>
                  <p:nvPr/>
                </p:nvGrpSpPr>
                <p:grpSpPr>
                  <a:xfrm>
                    <a:off x="11770125" y="399018"/>
                    <a:ext cx="169249" cy="182880"/>
                    <a:chOff x="7310041" y="760941"/>
                    <a:chExt cx="1043386" cy="1127422"/>
                  </a:xfrm>
                </p:grpSpPr>
                <p:sp>
                  <p:nvSpPr>
                    <p:cNvPr id="56" name="Freeform 72">
                      <a:extLst>
                        <a:ext uri="{FF2B5EF4-FFF2-40B4-BE49-F238E27FC236}">
                          <a16:creationId xmlns:a16="http://schemas.microsoft.com/office/drawing/2014/main" id="{C44AB720-873B-4726-BAB2-7101C36F4AC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C681510D-8259-4E1D-BE8B-534E22A7316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083BE31F-A66B-4030-A378-ADBC8CDB190A}"/>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2" name="Group 51">
                    <a:extLst>
                      <a:ext uri="{FF2B5EF4-FFF2-40B4-BE49-F238E27FC236}">
                        <a16:creationId xmlns:a16="http://schemas.microsoft.com/office/drawing/2014/main" id="{BB9ABBAF-3325-4085-B921-41B3F3CF5311}"/>
                      </a:ext>
                    </a:extLst>
                  </p:cNvPr>
                  <p:cNvGrpSpPr>
                    <a:grpSpLocks noChangeAspect="1"/>
                  </p:cNvGrpSpPr>
                  <p:nvPr/>
                </p:nvGrpSpPr>
                <p:grpSpPr>
                  <a:xfrm>
                    <a:off x="11604987" y="146055"/>
                    <a:ext cx="73152" cy="73152"/>
                    <a:chOff x="7310041" y="760941"/>
                    <a:chExt cx="1043386" cy="1127422"/>
                  </a:xfrm>
                </p:grpSpPr>
                <p:sp>
                  <p:nvSpPr>
                    <p:cNvPr id="53" name="Freeform 69">
                      <a:extLst>
                        <a:ext uri="{FF2B5EF4-FFF2-40B4-BE49-F238E27FC236}">
                          <a16:creationId xmlns:a16="http://schemas.microsoft.com/office/drawing/2014/main" id="{71D1527B-DA25-44F3-B216-371875B2275F}"/>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5D6A6148-D1C8-4B8B-987F-0B3C9461E23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0A2BC13F-DBCB-4C58-8084-1B6240797DF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4" name="Group 43">
                  <a:extLst>
                    <a:ext uri="{FF2B5EF4-FFF2-40B4-BE49-F238E27FC236}">
                      <a16:creationId xmlns:a16="http://schemas.microsoft.com/office/drawing/2014/main" id="{3AC9D058-C816-4B44-948D-7167047F320D}"/>
                    </a:ext>
                  </a:extLst>
                </p:cNvPr>
                <p:cNvGrpSpPr/>
                <p:nvPr/>
              </p:nvGrpSpPr>
              <p:grpSpPr>
                <a:xfrm>
                  <a:off x="208303" y="5787704"/>
                  <a:ext cx="437544" cy="389381"/>
                  <a:chOff x="9178262" y="1315181"/>
                  <a:chExt cx="437544" cy="389381"/>
                </a:xfrm>
              </p:grpSpPr>
              <p:pic>
                <p:nvPicPr>
                  <p:cNvPr id="49" name="Picture 48">
                    <a:extLst>
                      <a:ext uri="{FF2B5EF4-FFF2-40B4-BE49-F238E27FC236}">
                        <a16:creationId xmlns:a16="http://schemas.microsoft.com/office/drawing/2014/main" id="{C1B173AB-2823-4FEF-9938-CA6579A956F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0AD26F61-0A9B-4C82-8756-394B25FCE98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5" name="Group 44">
                  <a:extLst>
                    <a:ext uri="{FF2B5EF4-FFF2-40B4-BE49-F238E27FC236}">
                      <a16:creationId xmlns:a16="http://schemas.microsoft.com/office/drawing/2014/main" id="{FD864BB1-C9A0-4D78-ACD4-98699CE2F76E}"/>
                    </a:ext>
                  </a:extLst>
                </p:cNvPr>
                <p:cNvGrpSpPr/>
                <p:nvPr/>
              </p:nvGrpSpPr>
              <p:grpSpPr>
                <a:xfrm>
                  <a:off x="250899" y="6421937"/>
                  <a:ext cx="669934" cy="274320"/>
                  <a:chOff x="9445759" y="1430242"/>
                  <a:chExt cx="669934" cy="274320"/>
                </a:xfrm>
              </p:grpSpPr>
              <p:pic>
                <p:nvPicPr>
                  <p:cNvPr id="47" name="Picture 46">
                    <a:extLst>
                      <a:ext uri="{FF2B5EF4-FFF2-40B4-BE49-F238E27FC236}">
                        <a16:creationId xmlns:a16="http://schemas.microsoft.com/office/drawing/2014/main" id="{8A1E216A-96C3-4C2B-997E-6B3F1102907A}"/>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5C2648A1-972D-4093-B8A6-FEB6A35DD3E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6" name="Picture 45">
                  <a:extLst>
                    <a:ext uri="{FF2B5EF4-FFF2-40B4-BE49-F238E27FC236}">
                      <a16:creationId xmlns:a16="http://schemas.microsoft.com/office/drawing/2014/main" id="{49F65B10-BAC0-4843-9519-F0D399CF7C7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0" name="Picture 39">
              <a:extLst>
                <a:ext uri="{FF2B5EF4-FFF2-40B4-BE49-F238E27FC236}">
                  <a16:creationId xmlns:a16="http://schemas.microsoft.com/office/drawing/2014/main" id="{871CECF9-799D-4DF2-978F-2CA31406FED2}"/>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82F8E394-B661-4108-AF2C-0A53ED0F99A6}"/>
              </a:ext>
            </a:extLst>
          </p:cNvPr>
          <p:cNvSpPr>
            <a:spLocks noGrp="1"/>
          </p:cNvSpPr>
          <p:nvPr>
            <p:ph type="title"/>
          </p:nvPr>
        </p:nvSpPr>
        <p:spPr/>
        <p:txBody>
          <a:bodyPr/>
          <a:lstStyle/>
          <a:p>
            <a:r>
              <a:rPr lang="en-US"/>
              <a:t>Feature Service REST API</a:t>
            </a:r>
          </a:p>
        </p:txBody>
      </p:sp>
      <p:sp>
        <p:nvSpPr>
          <p:cNvPr id="3" name="Content Placeholder 2">
            <a:extLst>
              <a:ext uri="{FF2B5EF4-FFF2-40B4-BE49-F238E27FC236}">
                <a16:creationId xmlns:a16="http://schemas.microsoft.com/office/drawing/2014/main" id="{16E57BD1-4B11-46D8-A3B5-BB02E55B131F}"/>
              </a:ext>
            </a:extLst>
          </p:cNvPr>
          <p:cNvSpPr>
            <a:spLocks noGrp="1"/>
          </p:cNvSpPr>
          <p:nvPr>
            <p:ph sz="quarter" idx="10"/>
          </p:nvPr>
        </p:nvSpPr>
        <p:spPr>
          <a:xfrm>
            <a:off x="538620" y="1828800"/>
            <a:ext cx="10369296" cy="3429000"/>
          </a:xfrm>
        </p:spPr>
        <p:txBody>
          <a:bodyPr/>
          <a:lstStyle/>
          <a:p>
            <a:r>
              <a:rPr lang="en-US" sz="2400"/>
              <a:t>Operations on Service:</a:t>
            </a:r>
          </a:p>
          <a:p>
            <a:pPr marL="0" indent="0">
              <a:buNone/>
            </a:pPr>
            <a:endParaRPr lang="en-US" sz="1200"/>
          </a:p>
          <a:p>
            <a:endParaRPr lang="en-US" sz="1600"/>
          </a:p>
          <a:p>
            <a:r>
              <a:rPr lang="en-US" sz="2400"/>
              <a:t>Operations on Layer:</a:t>
            </a:r>
          </a:p>
          <a:p>
            <a:endParaRPr lang="en-US"/>
          </a:p>
          <a:p>
            <a:r>
              <a:rPr lang="en-US" sz="2400"/>
              <a:t>Service JSON (service resource)</a:t>
            </a:r>
          </a:p>
          <a:p>
            <a:endParaRPr lang="en-US"/>
          </a:p>
          <a:p>
            <a:r>
              <a:rPr lang="en-US" sz="2400"/>
              <a:t>Layer JSON (layer resource)</a:t>
            </a:r>
          </a:p>
          <a:p>
            <a:pPr marL="0" indent="0">
              <a:buNone/>
            </a:pPr>
            <a:endParaRPr lang="en-US"/>
          </a:p>
        </p:txBody>
      </p:sp>
      <p:pic>
        <p:nvPicPr>
          <p:cNvPr id="4" name="Picture 3">
            <a:extLst>
              <a:ext uri="{FF2B5EF4-FFF2-40B4-BE49-F238E27FC236}">
                <a16:creationId xmlns:a16="http://schemas.microsoft.com/office/drawing/2014/main" id="{C794257F-49C2-469B-93D1-49E4F2BE643D}"/>
              </a:ext>
            </a:extLst>
          </p:cNvPr>
          <p:cNvPicPr>
            <a:picLocks noChangeAspect="1"/>
          </p:cNvPicPr>
          <p:nvPr/>
        </p:nvPicPr>
        <p:blipFill>
          <a:blip r:embed="rId7"/>
          <a:stretch>
            <a:fillRect/>
          </a:stretch>
        </p:blipFill>
        <p:spPr>
          <a:xfrm>
            <a:off x="914400" y="2296826"/>
            <a:ext cx="10908684" cy="449968"/>
          </a:xfrm>
          <a:prstGeom prst="rect">
            <a:avLst/>
          </a:prstGeom>
        </p:spPr>
      </p:pic>
      <p:pic>
        <p:nvPicPr>
          <p:cNvPr id="6" name="Picture 5">
            <a:extLst>
              <a:ext uri="{FF2B5EF4-FFF2-40B4-BE49-F238E27FC236}">
                <a16:creationId xmlns:a16="http://schemas.microsoft.com/office/drawing/2014/main" id="{A48B6CB6-B52E-46F9-98C3-51DAA94F4CF9}"/>
              </a:ext>
            </a:extLst>
          </p:cNvPr>
          <p:cNvPicPr>
            <a:picLocks noChangeAspect="1"/>
          </p:cNvPicPr>
          <p:nvPr/>
        </p:nvPicPr>
        <p:blipFill>
          <a:blip r:embed="rId8"/>
          <a:stretch>
            <a:fillRect/>
          </a:stretch>
        </p:blipFill>
        <p:spPr>
          <a:xfrm>
            <a:off x="932222" y="3438047"/>
            <a:ext cx="11173178" cy="272517"/>
          </a:xfrm>
          <a:prstGeom prst="rect">
            <a:avLst/>
          </a:prstGeom>
        </p:spPr>
      </p:pic>
      <p:sp>
        <p:nvSpPr>
          <p:cNvPr id="7" name="Rectangle 6">
            <a:extLst>
              <a:ext uri="{FF2B5EF4-FFF2-40B4-BE49-F238E27FC236}">
                <a16:creationId xmlns:a16="http://schemas.microsoft.com/office/drawing/2014/main" id="{FE2007B0-A03F-4B15-ACE8-ABE213BDDEC2}"/>
              </a:ext>
            </a:extLst>
          </p:cNvPr>
          <p:cNvSpPr/>
          <p:nvPr/>
        </p:nvSpPr>
        <p:spPr>
          <a:xfrm>
            <a:off x="1006258" y="5257800"/>
            <a:ext cx="11283901" cy="400110"/>
          </a:xfrm>
          <a:prstGeom prst="rect">
            <a:avLst/>
          </a:prstGeom>
        </p:spPr>
        <p:txBody>
          <a:bodyPr wrap="square">
            <a:spAutoFit/>
          </a:bodyPr>
          <a:lstStyle/>
          <a:p>
            <a:r>
              <a:rPr lang="en-US" sz="2000" b="1">
                <a:hlinkClick r:id="rId9"/>
              </a:rPr>
              <a:t>https://</a:t>
            </a:r>
            <a:r>
              <a:rPr lang="en-US" sz="2000" b="1">
                <a:hlinkClick r:id="rId10"/>
              </a:rPr>
              <a:t>&lt; server &gt;</a:t>
            </a:r>
            <a:r>
              <a:rPr lang="en-US" sz="2000" b="1">
                <a:hlinkClick r:id="rId9"/>
              </a:rPr>
              <a:t>/server/rest/services/&lt;service name&gt;/</a:t>
            </a:r>
            <a:r>
              <a:rPr lang="en-US" sz="2000" b="1" err="1">
                <a:hlinkClick r:id="rId9"/>
              </a:rPr>
              <a:t>FeatureServer</a:t>
            </a:r>
            <a:r>
              <a:rPr lang="en-US" sz="2000" b="1">
                <a:hlinkClick r:id="rId9"/>
              </a:rPr>
              <a:t>/0?f=</a:t>
            </a:r>
            <a:r>
              <a:rPr lang="en-US" sz="2000" b="1" err="1">
                <a:hlinkClick r:id="rId9"/>
              </a:rPr>
              <a:t>pjson</a:t>
            </a:r>
            <a:endParaRPr lang="en-US" sz="2000" b="1"/>
          </a:p>
        </p:txBody>
      </p:sp>
      <p:sp>
        <p:nvSpPr>
          <p:cNvPr id="8" name="Rectangle 7">
            <a:extLst>
              <a:ext uri="{FF2B5EF4-FFF2-40B4-BE49-F238E27FC236}">
                <a16:creationId xmlns:a16="http://schemas.microsoft.com/office/drawing/2014/main" id="{679F870C-2844-460B-8F19-E3037825127A}"/>
              </a:ext>
            </a:extLst>
          </p:cNvPr>
          <p:cNvSpPr/>
          <p:nvPr/>
        </p:nvSpPr>
        <p:spPr>
          <a:xfrm>
            <a:off x="1006258" y="4301834"/>
            <a:ext cx="10506038" cy="400110"/>
          </a:xfrm>
          <a:prstGeom prst="rect">
            <a:avLst/>
          </a:prstGeom>
        </p:spPr>
        <p:txBody>
          <a:bodyPr wrap="square">
            <a:spAutoFit/>
          </a:bodyPr>
          <a:lstStyle/>
          <a:p>
            <a:r>
              <a:rPr lang="en-US" sz="2000" b="1">
                <a:hlinkClick r:id="rId10"/>
              </a:rPr>
              <a:t>https://&lt; server &gt;/server/rest/services/TrueCurveTest/FeatureServer?f=pjson</a:t>
            </a:r>
            <a:endParaRPr lang="en-US" sz="2000" b="1"/>
          </a:p>
        </p:txBody>
      </p:sp>
    </p:spTree>
    <p:extLst>
      <p:ext uri="{BB962C8B-B14F-4D97-AF65-F5344CB8AC3E}">
        <p14:creationId xmlns:p14="http://schemas.microsoft.com/office/powerpoint/2010/main" val="1116731605"/>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2124A95-FF2F-4343-8E01-8C19E812BE3E}"/>
              </a:ext>
            </a:extLst>
          </p:cNvPr>
          <p:cNvGrpSpPr/>
          <p:nvPr/>
        </p:nvGrpSpPr>
        <p:grpSpPr>
          <a:xfrm>
            <a:off x="-16394" y="-8965"/>
            <a:ext cx="12206856" cy="6885432"/>
            <a:chOff x="-7429" y="0"/>
            <a:chExt cx="12206856" cy="6885432"/>
          </a:xfrm>
        </p:grpSpPr>
        <p:sp>
          <p:nvSpPr>
            <p:cNvPr id="15" name="shading (lower right)">
              <a:extLst>
                <a:ext uri="{FF2B5EF4-FFF2-40B4-BE49-F238E27FC236}">
                  <a16:creationId xmlns:a16="http://schemas.microsoft.com/office/drawing/2014/main" id="{CF664B5B-D548-4ED0-A0AD-930BF4FA9315}"/>
                </a:ext>
              </a:extLst>
            </p:cNvPr>
            <p:cNvSpPr/>
            <p:nvPr/>
          </p:nvSpPr>
          <p:spPr bwMode="auto">
            <a:xfrm>
              <a:off x="0" y="0"/>
              <a:ext cx="12199427"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16" name="Group 15">
              <a:extLst>
                <a:ext uri="{FF2B5EF4-FFF2-40B4-BE49-F238E27FC236}">
                  <a16:creationId xmlns:a16="http://schemas.microsoft.com/office/drawing/2014/main" id="{0EBF0FA3-A177-4283-AC6F-4995DFBED12E}"/>
                </a:ext>
              </a:extLst>
            </p:cNvPr>
            <p:cNvGrpSpPr/>
            <p:nvPr/>
          </p:nvGrpSpPr>
          <p:grpSpPr>
            <a:xfrm>
              <a:off x="0" y="0"/>
              <a:ext cx="12192000" cy="6858000"/>
              <a:chOff x="0" y="0"/>
              <a:chExt cx="12192000" cy="6858000"/>
            </a:xfrm>
          </p:grpSpPr>
          <p:grpSp>
            <p:nvGrpSpPr>
              <p:cNvPr id="20" name="Group 19" hidden="1">
                <a:extLst>
                  <a:ext uri="{FF2B5EF4-FFF2-40B4-BE49-F238E27FC236}">
                    <a16:creationId xmlns:a16="http://schemas.microsoft.com/office/drawing/2014/main" id="{DA3D91D7-BA7E-4D8A-BF4B-1C4F494747C6}"/>
                  </a:ext>
                </a:extLst>
              </p:cNvPr>
              <p:cNvGrpSpPr/>
              <p:nvPr/>
            </p:nvGrpSpPr>
            <p:grpSpPr>
              <a:xfrm>
                <a:off x="0" y="0"/>
                <a:ext cx="12192000" cy="6858000"/>
                <a:chOff x="0" y="0"/>
                <a:chExt cx="12192000" cy="6858000"/>
              </a:xfrm>
            </p:grpSpPr>
            <p:sp>
              <p:nvSpPr>
                <p:cNvPr id="38" name="Rectangle 37">
                  <a:extLst>
                    <a:ext uri="{FF2B5EF4-FFF2-40B4-BE49-F238E27FC236}">
                      <a16:creationId xmlns:a16="http://schemas.microsoft.com/office/drawing/2014/main" id="{055F4AF6-6DF7-4B1B-86D2-0B834772A2FB}"/>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9" name="Picture 38">
                  <a:extLst>
                    <a:ext uri="{FF2B5EF4-FFF2-40B4-BE49-F238E27FC236}">
                      <a16:creationId xmlns:a16="http://schemas.microsoft.com/office/drawing/2014/main" id="{747EAC62-E651-4E3A-9AAC-9E4C4C146889}"/>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21" name="Group 20">
                <a:extLst>
                  <a:ext uri="{FF2B5EF4-FFF2-40B4-BE49-F238E27FC236}">
                    <a16:creationId xmlns:a16="http://schemas.microsoft.com/office/drawing/2014/main" id="{C3627F1B-5137-4EDA-B7B3-D6802DA1169C}"/>
                  </a:ext>
                </a:extLst>
              </p:cNvPr>
              <p:cNvGrpSpPr/>
              <p:nvPr/>
            </p:nvGrpSpPr>
            <p:grpSpPr>
              <a:xfrm>
                <a:off x="208303" y="146055"/>
                <a:ext cx="11731071" cy="6595922"/>
                <a:chOff x="208303" y="146055"/>
                <a:chExt cx="11731071" cy="6595922"/>
              </a:xfrm>
            </p:grpSpPr>
            <p:grpSp>
              <p:nvGrpSpPr>
                <p:cNvPr id="22" name="Group 21">
                  <a:extLst>
                    <a:ext uri="{FF2B5EF4-FFF2-40B4-BE49-F238E27FC236}">
                      <a16:creationId xmlns:a16="http://schemas.microsoft.com/office/drawing/2014/main" id="{063325F8-A9AB-47DB-A645-36A7E60AB1E3}"/>
                    </a:ext>
                  </a:extLst>
                </p:cNvPr>
                <p:cNvGrpSpPr/>
                <p:nvPr/>
              </p:nvGrpSpPr>
              <p:grpSpPr>
                <a:xfrm>
                  <a:off x="11604987" y="146055"/>
                  <a:ext cx="334387" cy="435843"/>
                  <a:chOff x="11604987" y="146055"/>
                  <a:chExt cx="334387" cy="435843"/>
                </a:xfrm>
              </p:grpSpPr>
              <p:grpSp>
                <p:nvGrpSpPr>
                  <p:cNvPr id="30" name="Group 29">
                    <a:extLst>
                      <a:ext uri="{FF2B5EF4-FFF2-40B4-BE49-F238E27FC236}">
                        <a16:creationId xmlns:a16="http://schemas.microsoft.com/office/drawing/2014/main" id="{E61DEAA6-3E6C-4C76-B946-ED4A2CB16B06}"/>
                      </a:ext>
                    </a:extLst>
                  </p:cNvPr>
                  <p:cNvGrpSpPr>
                    <a:grpSpLocks noChangeAspect="1"/>
                  </p:cNvGrpSpPr>
                  <p:nvPr/>
                </p:nvGrpSpPr>
                <p:grpSpPr>
                  <a:xfrm>
                    <a:off x="11770125" y="399018"/>
                    <a:ext cx="169249" cy="182880"/>
                    <a:chOff x="7310041" y="760941"/>
                    <a:chExt cx="1043386" cy="1127422"/>
                  </a:xfrm>
                </p:grpSpPr>
                <p:sp>
                  <p:nvSpPr>
                    <p:cNvPr id="35" name="Freeform 72">
                      <a:extLst>
                        <a:ext uri="{FF2B5EF4-FFF2-40B4-BE49-F238E27FC236}">
                          <a16:creationId xmlns:a16="http://schemas.microsoft.com/office/drawing/2014/main" id="{4A52CB5F-3E09-44F6-84AE-79334822452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6" name="Rectangle 35">
                      <a:extLst>
                        <a:ext uri="{FF2B5EF4-FFF2-40B4-BE49-F238E27FC236}">
                          <a16:creationId xmlns:a16="http://schemas.microsoft.com/office/drawing/2014/main" id="{08FCC842-9562-4B33-AE15-4D576436ACA2}"/>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7" name="Rectangle 36">
                      <a:extLst>
                        <a:ext uri="{FF2B5EF4-FFF2-40B4-BE49-F238E27FC236}">
                          <a16:creationId xmlns:a16="http://schemas.microsoft.com/office/drawing/2014/main" id="{E8FE3B1E-0BE4-46EC-8110-CCB917BFA977}"/>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31" name="Group 30">
                    <a:extLst>
                      <a:ext uri="{FF2B5EF4-FFF2-40B4-BE49-F238E27FC236}">
                        <a16:creationId xmlns:a16="http://schemas.microsoft.com/office/drawing/2014/main" id="{724C565B-6E39-49FF-8C17-0CB0497E7D1C}"/>
                      </a:ext>
                    </a:extLst>
                  </p:cNvPr>
                  <p:cNvGrpSpPr>
                    <a:grpSpLocks noChangeAspect="1"/>
                  </p:cNvGrpSpPr>
                  <p:nvPr/>
                </p:nvGrpSpPr>
                <p:grpSpPr>
                  <a:xfrm>
                    <a:off x="11604987" y="146055"/>
                    <a:ext cx="73152" cy="73152"/>
                    <a:chOff x="7310041" y="760941"/>
                    <a:chExt cx="1043386" cy="1127422"/>
                  </a:xfrm>
                </p:grpSpPr>
                <p:sp>
                  <p:nvSpPr>
                    <p:cNvPr id="32" name="Freeform 69">
                      <a:extLst>
                        <a:ext uri="{FF2B5EF4-FFF2-40B4-BE49-F238E27FC236}">
                          <a16:creationId xmlns:a16="http://schemas.microsoft.com/office/drawing/2014/main" id="{925C5BAF-67C2-4E53-ACFB-06B28E11A92C}"/>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3" name="Rectangle 32">
                      <a:extLst>
                        <a:ext uri="{FF2B5EF4-FFF2-40B4-BE49-F238E27FC236}">
                          <a16:creationId xmlns:a16="http://schemas.microsoft.com/office/drawing/2014/main" id="{A8377A73-55AE-4736-90D5-D13DC4C08DC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4" name="Rectangle 33">
                      <a:extLst>
                        <a:ext uri="{FF2B5EF4-FFF2-40B4-BE49-F238E27FC236}">
                          <a16:creationId xmlns:a16="http://schemas.microsoft.com/office/drawing/2014/main" id="{DE0A8CE0-AF25-437A-9B64-A740A8B1B9E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23" name="Group 22">
                  <a:extLst>
                    <a:ext uri="{FF2B5EF4-FFF2-40B4-BE49-F238E27FC236}">
                      <a16:creationId xmlns:a16="http://schemas.microsoft.com/office/drawing/2014/main" id="{45C34451-92A3-42BC-9E69-4739E0E16CFB}"/>
                    </a:ext>
                  </a:extLst>
                </p:cNvPr>
                <p:cNvGrpSpPr/>
                <p:nvPr/>
              </p:nvGrpSpPr>
              <p:grpSpPr>
                <a:xfrm>
                  <a:off x="208303" y="5787704"/>
                  <a:ext cx="437544" cy="389381"/>
                  <a:chOff x="9178262" y="1315181"/>
                  <a:chExt cx="437544" cy="389381"/>
                </a:xfrm>
              </p:grpSpPr>
              <p:pic>
                <p:nvPicPr>
                  <p:cNvPr id="28" name="Picture 27">
                    <a:extLst>
                      <a:ext uri="{FF2B5EF4-FFF2-40B4-BE49-F238E27FC236}">
                        <a16:creationId xmlns:a16="http://schemas.microsoft.com/office/drawing/2014/main" id="{2480F9E3-C0ED-4D58-BB23-D5B3CBDECEC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29" name="Picture 28">
                    <a:extLst>
                      <a:ext uri="{FF2B5EF4-FFF2-40B4-BE49-F238E27FC236}">
                        <a16:creationId xmlns:a16="http://schemas.microsoft.com/office/drawing/2014/main" id="{D73EEA43-6AB0-49B4-94D3-540505379B1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24" name="Group 23">
                  <a:extLst>
                    <a:ext uri="{FF2B5EF4-FFF2-40B4-BE49-F238E27FC236}">
                      <a16:creationId xmlns:a16="http://schemas.microsoft.com/office/drawing/2014/main" id="{5032FA7D-9D76-4B06-9B69-DDD18AF6BCAD}"/>
                    </a:ext>
                  </a:extLst>
                </p:cNvPr>
                <p:cNvGrpSpPr/>
                <p:nvPr/>
              </p:nvGrpSpPr>
              <p:grpSpPr>
                <a:xfrm>
                  <a:off x="250899" y="6421937"/>
                  <a:ext cx="669934" cy="274320"/>
                  <a:chOff x="9445759" y="1430242"/>
                  <a:chExt cx="669934" cy="274320"/>
                </a:xfrm>
              </p:grpSpPr>
              <p:pic>
                <p:nvPicPr>
                  <p:cNvPr id="26" name="Picture 25">
                    <a:extLst>
                      <a:ext uri="{FF2B5EF4-FFF2-40B4-BE49-F238E27FC236}">
                        <a16:creationId xmlns:a16="http://schemas.microsoft.com/office/drawing/2014/main" id="{BA3C166D-478B-4467-A50A-080C05C052E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27" name="Picture 26">
                    <a:extLst>
                      <a:ext uri="{FF2B5EF4-FFF2-40B4-BE49-F238E27FC236}">
                        <a16:creationId xmlns:a16="http://schemas.microsoft.com/office/drawing/2014/main" id="{37DD5A15-6511-4BA6-842F-C8BEF405CCE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25" name="Picture 24">
                  <a:extLst>
                    <a:ext uri="{FF2B5EF4-FFF2-40B4-BE49-F238E27FC236}">
                      <a16:creationId xmlns:a16="http://schemas.microsoft.com/office/drawing/2014/main" id="{FD3E21CD-B20C-45B0-9CBB-2ADF5CB3E7E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18" name="Picture 17">
              <a:extLst>
                <a:ext uri="{FF2B5EF4-FFF2-40B4-BE49-F238E27FC236}">
                  <a16:creationId xmlns:a16="http://schemas.microsoft.com/office/drawing/2014/main" id="{FA0173CD-D7CB-4399-98B3-516B5C8F7C5C}"/>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a:t>Create tables, set up schema, load data</a:t>
            </a:r>
          </a:p>
          <a:p>
            <a:pPr lvl="1"/>
            <a:r>
              <a:rPr lang="en-US"/>
              <a:t>Add global id’s</a:t>
            </a:r>
          </a:p>
          <a:p>
            <a:pPr lvl="1"/>
            <a:r>
              <a:rPr lang="en-US"/>
              <a:t>Enable editor tracking</a:t>
            </a:r>
          </a:p>
          <a:p>
            <a:pPr lvl="1"/>
            <a:r>
              <a:rPr lang="en-US"/>
              <a:t>Relationships cannot be OID based</a:t>
            </a:r>
          </a:p>
          <a:p>
            <a:r>
              <a:rPr lang="en-US"/>
              <a:t>Make a branch version connection in Pro</a:t>
            </a:r>
          </a:p>
          <a:p>
            <a:r>
              <a:rPr lang="en-US"/>
              <a:t>Register as branch versioned</a:t>
            </a:r>
          </a:p>
          <a:p>
            <a:r>
              <a:rPr lang="en-US"/>
              <a:t>Publish to Enterprise ‘by reference’ feature service</a:t>
            </a:r>
          </a:p>
          <a:p>
            <a:r>
              <a:rPr lang="en-US">
                <a:solidFill>
                  <a:srgbClr val="FFFF00"/>
                </a:solidFill>
              </a:rPr>
              <a:t>Enable version management capability (VM)</a:t>
            </a:r>
          </a:p>
          <a:p>
            <a:endParaRPr lang="en-US"/>
          </a:p>
        </p:txBody>
      </p:sp>
      <p:grpSp>
        <p:nvGrpSpPr>
          <p:cNvPr id="10" name="Group 9">
            <a:extLst>
              <a:ext uri="{FF2B5EF4-FFF2-40B4-BE49-F238E27FC236}">
                <a16:creationId xmlns:a16="http://schemas.microsoft.com/office/drawing/2014/main" id="{09B66EA8-38B4-41E1-8384-125CCB334F9A}"/>
              </a:ext>
            </a:extLst>
          </p:cNvPr>
          <p:cNvGrpSpPr/>
          <p:nvPr/>
        </p:nvGrpSpPr>
        <p:grpSpPr>
          <a:xfrm>
            <a:off x="7717368" y="682625"/>
            <a:ext cx="4241800" cy="8593130"/>
            <a:chOff x="9862900" y="181308"/>
            <a:chExt cx="3385293" cy="6858000"/>
          </a:xfrm>
        </p:grpSpPr>
        <p:pic>
          <p:nvPicPr>
            <p:cNvPr id="11" name="Picture 10">
              <a:extLst>
                <a:ext uri="{FF2B5EF4-FFF2-40B4-BE49-F238E27FC236}">
                  <a16:creationId xmlns:a16="http://schemas.microsoft.com/office/drawing/2014/main" id="{A0BD032F-A452-4430-B59D-5387E41DA292}"/>
                </a:ext>
              </a:extLst>
            </p:cNvPr>
            <p:cNvPicPr>
              <a:picLocks noChangeAspect="1"/>
            </p:cNvPicPr>
            <p:nvPr/>
          </p:nvPicPr>
          <p:blipFill>
            <a:blip r:embed="rId7"/>
            <a:stretch>
              <a:fillRect/>
            </a:stretch>
          </p:blipFill>
          <p:spPr>
            <a:xfrm>
              <a:off x="9862900" y="181308"/>
              <a:ext cx="3385293" cy="6858000"/>
            </a:xfrm>
            <a:prstGeom prst="rect">
              <a:avLst/>
            </a:prstGeom>
          </p:spPr>
        </p:pic>
        <p:cxnSp>
          <p:nvCxnSpPr>
            <p:cNvPr id="12" name="Straight Arrow Connector 11">
              <a:extLst>
                <a:ext uri="{FF2B5EF4-FFF2-40B4-BE49-F238E27FC236}">
                  <a16:creationId xmlns:a16="http://schemas.microsoft.com/office/drawing/2014/main" id="{8C9B9218-2CF3-463E-9015-3967A135FD7F}"/>
                </a:ext>
              </a:extLst>
            </p:cNvPr>
            <p:cNvCxnSpPr>
              <a:cxnSpLocks/>
            </p:cNvCxnSpPr>
            <p:nvPr/>
          </p:nvCxnSpPr>
          <p:spPr bwMode="auto">
            <a:xfrm flipH="1" flipV="1">
              <a:off x="11220450" y="4127739"/>
              <a:ext cx="571500" cy="337104"/>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A333B4E8-0FCA-4B75-B1B3-E43565B29F93}"/>
                </a:ext>
              </a:extLst>
            </p:cNvPr>
            <p:cNvCxnSpPr>
              <a:cxnSpLocks/>
            </p:cNvCxnSpPr>
            <p:nvPr/>
          </p:nvCxnSpPr>
          <p:spPr bwMode="auto">
            <a:xfrm flipH="1" flipV="1">
              <a:off x="10706100" y="2196186"/>
              <a:ext cx="571500" cy="337104"/>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657240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C497F1A4-173E-4FB0-A2B5-23F1599F9B98}"/>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FEB41EAC-689A-4925-8FD3-3C111847358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D3B09D50-DF9D-4F58-8EDE-CD418C3F04C5}"/>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F6BA8D2E-3E50-4611-A69B-149EC540FA61}"/>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33F82766-5834-4123-A622-4C102A96A240}"/>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6A2C75C0-C939-4425-B0B1-268651E3A248}"/>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413500EC-68A0-430B-AF34-B05D7417E391}"/>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CF98F0F6-543E-4199-9C77-12541E9223FD}"/>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12039DD8-D765-4249-B31D-E5C301256C89}"/>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C4E0CBC9-E54C-44FF-8DDE-34DECF7C966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3ABBC866-5B1C-483A-8004-A626A7282FCF}"/>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EAA12642-8C01-495C-9FAA-0BC7DD4A388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D407315F-5270-43E2-9FF3-9BA59860D446}"/>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5A86C318-BB34-44F6-BA34-518FE680A53D}"/>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7499B4DC-AA02-424F-A11A-26885D6D433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D0343A97-5CF6-4B92-BC5B-C4B15DC0559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965BC92C-00D3-463C-BD08-BCF59503002A}"/>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50997C55-072C-452C-82BA-1B78906ABEE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2A612203-B3D5-4BDE-95CE-C78C4207A2F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A6108A04-3CB0-4C4E-B33A-17B4FA0CDA5B}"/>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8C509757-D993-4AE1-8431-F9487C0CA37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5B3018CE-A487-413E-B9F1-A2C2B9FBF02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628D9D49-6855-401F-9020-E03DF9DFD03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E003D39E-39B0-4E10-9258-E8A6E3D5B96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A81E862A-DBF6-46A9-B7F0-DAD0B4D40790}"/>
              </a:ext>
            </a:extLst>
          </p:cNvPr>
          <p:cNvSpPr>
            <a:spLocks noGrp="1"/>
          </p:cNvSpPr>
          <p:nvPr>
            <p:ph type="title"/>
          </p:nvPr>
        </p:nvSpPr>
        <p:spPr/>
        <p:txBody>
          <a:bodyPr/>
          <a:lstStyle/>
          <a:p>
            <a:r>
              <a:rPr lang="en-US"/>
              <a:t>Edit session</a:t>
            </a:r>
          </a:p>
        </p:txBody>
      </p:sp>
      <p:sp>
        <p:nvSpPr>
          <p:cNvPr id="3" name="Content Placeholder 2">
            <a:extLst>
              <a:ext uri="{FF2B5EF4-FFF2-40B4-BE49-F238E27FC236}">
                <a16:creationId xmlns:a16="http://schemas.microsoft.com/office/drawing/2014/main" id="{BAA30560-596A-462D-9167-24F935E028E4}"/>
              </a:ext>
            </a:extLst>
          </p:cNvPr>
          <p:cNvSpPr>
            <a:spLocks noGrp="1"/>
          </p:cNvSpPr>
          <p:nvPr>
            <p:ph sz="quarter" idx="10"/>
          </p:nvPr>
        </p:nvSpPr>
        <p:spPr/>
        <p:txBody>
          <a:bodyPr/>
          <a:lstStyle/>
          <a:p>
            <a:r>
              <a:rPr lang="en-US" dirty="0" err="1"/>
              <a:t>Esri’s</a:t>
            </a:r>
            <a:r>
              <a:rPr lang="en-US" dirty="0"/>
              <a:t> geodatabase transaction model</a:t>
            </a:r>
          </a:p>
          <a:p>
            <a:pPr lvl="1"/>
            <a:r>
              <a:rPr lang="en-US" dirty="0"/>
              <a:t>Edits &gt; inserts, updates, deletes </a:t>
            </a:r>
          </a:p>
          <a:p>
            <a:pPr lvl="2"/>
            <a:r>
              <a:rPr lang="en-US" dirty="0"/>
              <a:t>Can be grouped or applied individually</a:t>
            </a:r>
          </a:p>
          <a:p>
            <a:pPr lvl="2"/>
            <a:r>
              <a:rPr lang="en-US" dirty="0"/>
              <a:t>Can be undone or redone</a:t>
            </a:r>
          </a:p>
          <a:p>
            <a:pPr lvl="1"/>
            <a:r>
              <a:rPr lang="en-US" dirty="0"/>
              <a:t>Edits go into an edit session </a:t>
            </a:r>
          </a:p>
          <a:p>
            <a:pPr lvl="2"/>
            <a:r>
              <a:rPr lang="en-US" dirty="0"/>
              <a:t>Can be saved or discarded</a:t>
            </a:r>
          </a:p>
          <a:p>
            <a:endParaRPr lang="en-US" dirty="0"/>
          </a:p>
          <a:p>
            <a:r>
              <a:rPr lang="en-US" dirty="0"/>
              <a:t>Some scenarios do not support edit sessions</a:t>
            </a:r>
          </a:p>
          <a:p>
            <a:pPr lvl="1"/>
            <a:r>
              <a:rPr lang="en-US" dirty="0"/>
              <a:t>Edits immediately committed to datastore </a:t>
            </a:r>
          </a:p>
          <a:p>
            <a:pPr lvl="1"/>
            <a:r>
              <a:rPr lang="en-US" dirty="0"/>
              <a:t>Cannot be undone/discarded!</a:t>
            </a:r>
          </a:p>
        </p:txBody>
      </p:sp>
    </p:spTree>
    <p:extLst>
      <p:ext uri="{BB962C8B-B14F-4D97-AF65-F5344CB8AC3E}">
        <p14:creationId xmlns:p14="http://schemas.microsoft.com/office/powerpoint/2010/main" val="3681518053"/>
      </p:ext>
    </p:extLst>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46B56-0F0E-6F44-A5D6-F82641E10041}"/>
              </a:ext>
            </a:extLst>
          </p:cNvPr>
          <p:cNvGrpSpPr/>
          <p:nvPr/>
        </p:nvGrpSpPr>
        <p:grpSpPr>
          <a:xfrm>
            <a:off x="-16394" y="-8965"/>
            <a:ext cx="12223812" cy="6885432"/>
            <a:chOff x="-7429" y="0"/>
            <a:chExt cx="12223812" cy="6885432"/>
          </a:xfrm>
        </p:grpSpPr>
        <p:sp>
          <p:nvSpPr>
            <p:cNvPr id="28" name="shading (lower right)">
              <a:extLst>
                <a:ext uri="{FF2B5EF4-FFF2-40B4-BE49-F238E27FC236}">
                  <a16:creationId xmlns:a16="http://schemas.microsoft.com/office/drawing/2014/main" id="{F832519F-8228-8D46-A54A-D2144928646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56" name="Group 55">
              <a:extLst>
                <a:ext uri="{FF2B5EF4-FFF2-40B4-BE49-F238E27FC236}">
                  <a16:creationId xmlns:a16="http://schemas.microsoft.com/office/drawing/2014/main" id="{4F18A4BC-EDB9-EB4D-A605-9D9FC496D0E3}"/>
                </a:ext>
              </a:extLst>
            </p:cNvPr>
            <p:cNvGrpSpPr/>
            <p:nvPr/>
          </p:nvGrpSpPr>
          <p:grpSpPr>
            <a:xfrm>
              <a:off x="0" y="0"/>
              <a:ext cx="12192000" cy="6858000"/>
              <a:chOff x="0" y="0"/>
              <a:chExt cx="12192000" cy="6858000"/>
            </a:xfrm>
          </p:grpSpPr>
          <p:grpSp>
            <p:nvGrpSpPr>
              <p:cNvPr id="58" name="Group 57" hidden="1">
                <a:extLst>
                  <a:ext uri="{FF2B5EF4-FFF2-40B4-BE49-F238E27FC236}">
                    <a16:creationId xmlns:a16="http://schemas.microsoft.com/office/drawing/2014/main" id="{96118ECF-358F-0B4C-8738-71864ACDF2C6}"/>
                  </a:ext>
                </a:extLst>
              </p:cNvPr>
              <p:cNvGrpSpPr/>
              <p:nvPr/>
            </p:nvGrpSpPr>
            <p:grpSpPr>
              <a:xfrm>
                <a:off x="0" y="0"/>
                <a:ext cx="12192000" cy="6858000"/>
                <a:chOff x="0" y="0"/>
                <a:chExt cx="12192000" cy="6858000"/>
              </a:xfrm>
            </p:grpSpPr>
            <p:sp>
              <p:nvSpPr>
                <p:cNvPr id="76" name="Rectangle 75">
                  <a:extLst>
                    <a:ext uri="{FF2B5EF4-FFF2-40B4-BE49-F238E27FC236}">
                      <a16:creationId xmlns:a16="http://schemas.microsoft.com/office/drawing/2014/main" id="{C4CDF0E7-44FA-624D-BB57-1AABA9D365B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7" name="Picture 76">
                  <a:extLst>
                    <a:ext uri="{FF2B5EF4-FFF2-40B4-BE49-F238E27FC236}">
                      <a16:creationId xmlns:a16="http://schemas.microsoft.com/office/drawing/2014/main" id="{802B3CC1-007B-5F48-80E7-38F8A425ECA2}"/>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59" name="Group 58">
                <a:extLst>
                  <a:ext uri="{FF2B5EF4-FFF2-40B4-BE49-F238E27FC236}">
                    <a16:creationId xmlns:a16="http://schemas.microsoft.com/office/drawing/2014/main" id="{ECDFFD5C-EB26-0C4F-B5A0-ABB2582744A4}"/>
                  </a:ext>
                </a:extLst>
              </p:cNvPr>
              <p:cNvGrpSpPr/>
              <p:nvPr/>
            </p:nvGrpSpPr>
            <p:grpSpPr>
              <a:xfrm>
                <a:off x="208303" y="146055"/>
                <a:ext cx="11731071" cy="6595922"/>
                <a:chOff x="208303" y="146055"/>
                <a:chExt cx="11731071" cy="6595922"/>
              </a:xfrm>
            </p:grpSpPr>
            <p:grpSp>
              <p:nvGrpSpPr>
                <p:cNvPr id="60" name="Group 59">
                  <a:extLst>
                    <a:ext uri="{FF2B5EF4-FFF2-40B4-BE49-F238E27FC236}">
                      <a16:creationId xmlns:a16="http://schemas.microsoft.com/office/drawing/2014/main" id="{FC23C417-1823-174E-9303-959E27D592C8}"/>
                    </a:ext>
                  </a:extLst>
                </p:cNvPr>
                <p:cNvGrpSpPr/>
                <p:nvPr/>
              </p:nvGrpSpPr>
              <p:grpSpPr>
                <a:xfrm>
                  <a:off x="11604987" y="146055"/>
                  <a:ext cx="334387" cy="435843"/>
                  <a:chOff x="11604987" y="146055"/>
                  <a:chExt cx="334387" cy="435843"/>
                </a:xfrm>
              </p:grpSpPr>
              <p:grpSp>
                <p:nvGrpSpPr>
                  <p:cNvPr id="68" name="Group 67">
                    <a:extLst>
                      <a:ext uri="{FF2B5EF4-FFF2-40B4-BE49-F238E27FC236}">
                        <a16:creationId xmlns:a16="http://schemas.microsoft.com/office/drawing/2014/main" id="{DCC4C248-27BD-524F-806A-C058E08E05CA}"/>
                      </a:ext>
                    </a:extLst>
                  </p:cNvPr>
                  <p:cNvGrpSpPr>
                    <a:grpSpLocks noChangeAspect="1"/>
                  </p:cNvGrpSpPr>
                  <p:nvPr/>
                </p:nvGrpSpPr>
                <p:grpSpPr>
                  <a:xfrm>
                    <a:off x="11770125" y="399018"/>
                    <a:ext cx="169249" cy="182880"/>
                    <a:chOff x="7310041" y="760941"/>
                    <a:chExt cx="1043386" cy="1127422"/>
                  </a:xfrm>
                </p:grpSpPr>
                <p:sp>
                  <p:nvSpPr>
                    <p:cNvPr id="73" name="Freeform 72">
                      <a:extLst>
                        <a:ext uri="{FF2B5EF4-FFF2-40B4-BE49-F238E27FC236}">
                          <a16:creationId xmlns:a16="http://schemas.microsoft.com/office/drawing/2014/main" id="{1FA068AF-0F5A-D747-8B30-15E16D6FB89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4" name="Rectangle 73">
                      <a:extLst>
                        <a:ext uri="{FF2B5EF4-FFF2-40B4-BE49-F238E27FC236}">
                          <a16:creationId xmlns:a16="http://schemas.microsoft.com/office/drawing/2014/main" id="{17738219-222D-B942-ABC0-78894980FD4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5" name="Rectangle 74">
                      <a:extLst>
                        <a:ext uri="{FF2B5EF4-FFF2-40B4-BE49-F238E27FC236}">
                          <a16:creationId xmlns:a16="http://schemas.microsoft.com/office/drawing/2014/main" id="{227FE2B8-A5CC-0842-A630-FE685E718465}"/>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69" name="Group 68">
                    <a:extLst>
                      <a:ext uri="{FF2B5EF4-FFF2-40B4-BE49-F238E27FC236}">
                        <a16:creationId xmlns:a16="http://schemas.microsoft.com/office/drawing/2014/main" id="{1D09AAE0-3572-B84A-969D-905954185462}"/>
                      </a:ext>
                    </a:extLst>
                  </p:cNvPr>
                  <p:cNvGrpSpPr>
                    <a:grpSpLocks noChangeAspect="1"/>
                  </p:cNvGrpSpPr>
                  <p:nvPr/>
                </p:nvGrpSpPr>
                <p:grpSpPr>
                  <a:xfrm>
                    <a:off x="11604987" y="146055"/>
                    <a:ext cx="73152" cy="73152"/>
                    <a:chOff x="7310041" y="760941"/>
                    <a:chExt cx="1043386" cy="1127422"/>
                  </a:xfrm>
                </p:grpSpPr>
                <p:sp>
                  <p:nvSpPr>
                    <p:cNvPr id="70" name="Freeform 69">
                      <a:extLst>
                        <a:ext uri="{FF2B5EF4-FFF2-40B4-BE49-F238E27FC236}">
                          <a16:creationId xmlns:a16="http://schemas.microsoft.com/office/drawing/2014/main" id="{7B45A9C6-D0D3-6145-977B-54B6B5467C52}"/>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1" name="Rectangle 70">
                      <a:extLst>
                        <a:ext uri="{FF2B5EF4-FFF2-40B4-BE49-F238E27FC236}">
                          <a16:creationId xmlns:a16="http://schemas.microsoft.com/office/drawing/2014/main" id="{636DAAC1-E5E7-1B47-89FF-C5E06AD4E3D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72" name="Rectangle 71">
                      <a:extLst>
                        <a:ext uri="{FF2B5EF4-FFF2-40B4-BE49-F238E27FC236}">
                          <a16:creationId xmlns:a16="http://schemas.microsoft.com/office/drawing/2014/main" id="{4AB0FD33-500F-DE45-AE90-6D7D5D7003DC}"/>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61" name="Group 60">
                  <a:extLst>
                    <a:ext uri="{FF2B5EF4-FFF2-40B4-BE49-F238E27FC236}">
                      <a16:creationId xmlns:a16="http://schemas.microsoft.com/office/drawing/2014/main" id="{BB34187A-E905-7F46-9560-369064EFBFD2}"/>
                    </a:ext>
                  </a:extLst>
                </p:cNvPr>
                <p:cNvGrpSpPr/>
                <p:nvPr/>
              </p:nvGrpSpPr>
              <p:grpSpPr>
                <a:xfrm>
                  <a:off x="208303" y="5787704"/>
                  <a:ext cx="437544" cy="389381"/>
                  <a:chOff x="9178262" y="1315181"/>
                  <a:chExt cx="437544" cy="389381"/>
                </a:xfrm>
              </p:grpSpPr>
              <p:pic>
                <p:nvPicPr>
                  <p:cNvPr id="66" name="Picture 65">
                    <a:extLst>
                      <a:ext uri="{FF2B5EF4-FFF2-40B4-BE49-F238E27FC236}">
                        <a16:creationId xmlns:a16="http://schemas.microsoft.com/office/drawing/2014/main" id="{74CD331A-0367-A84E-8B0E-D96127D57E3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7" name="Picture 66">
                    <a:extLst>
                      <a:ext uri="{FF2B5EF4-FFF2-40B4-BE49-F238E27FC236}">
                        <a16:creationId xmlns:a16="http://schemas.microsoft.com/office/drawing/2014/main" id="{272A9F2E-F22C-CC43-8B1C-A6DC87BBB1B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62" name="Group 61">
                  <a:extLst>
                    <a:ext uri="{FF2B5EF4-FFF2-40B4-BE49-F238E27FC236}">
                      <a16:creationId xmlns:a16="http://schemas.microsoft.com/office/drawing/2014/main" id="{CFD6A8CC-92C7-8744-95BF-55694DC8EC72}"/>
                    </a:ext>
                  </a:extLst>
                </p:cNvPr>
                <p:cNvGrpSpPr/>
                <p:nvPr/>
              </p:nvGrpSpPr>
              <p:grpSpPr>
                <a:xfrm>
                  <a:off x="250899" y="6421937"/>
                  <a:ext cx="669934" cy="274320"/>
                  <a:chOff x="9445759" y="1430242"/>
                  <a:chExt cx="669934" cy="274320"/>
                </a:xfrm>
              </p:grpSpPr>
              <p:pic>
                <p:nvPicPr>
                  <p:cNvPr id="64" name="Picture 63">
                    <a:extLst>
                      <a:ext uri="{FF2B5EF4-FFF2-40B4-BE49-F238E27FC236}">
                        <a16:creationId xmlns:a16="http://schemas.microsoft.com/office/drawing/2014/main" id="{E3DC77DD-164F-AB43-8F48-249BB673BA4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65" name="Picture 64">
                    <a:extLst>
                      <a:ext uri="{FF2B5EF4-FFF2-40B4-BE49-F238E27FC236}">
                        <a16:creationId xmlns:a16="http://schemas.microsoft.com/office/drawing/2014/main" id="{1F96F120-EF7E-3143-8E02-061D4B8B1D5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63" name="Picture 62">
                  <a:extLst>
                    <a:ext uri="{FF2B5EF4-FFF2-40B4-BE49-F238E27FC236}">
                      <a16:creationId xmlns:a16="http://schemas.microsoft.com/office/drawing/2014/main" id="{E79EDDF9-C0E6-E947-ACBE-819442DE612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57" name="Picture 56">
              <a:extLst>
                <a:ext uri="{FF2B5EF4-FFF2-40B4-BE49-F238E27FC236}">
                  <a16:creationId xmlns:a16="http://schemas.microsoft.com/office/drawing/2014/main" id="{468F538C-2A87-AE44-A8D2-E8EFFE352319}"/>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r>
              <a:rPr lang="en-US"/>
              <a:t>Non-versioned services in 2.5</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r>
              <a:rPr lang="en-US"/>
              <a:t>Edit sessions now supported</a:t>
            </a:r>
          </a:p>
          <a:p>
            <a:pPr lvl="1"/>
            <a:r>
              <a:rPr lang="en-US"/>
              <a:t>Undo and redo edits</a:t>
            </a:r>
          </a:p>
          <a:p>
            <a:pPr lvl="1"/>
            <a:r>
              <a:rPr lang="en-US"/>
              <a:t>Save and discard edit session</a:t>
            </a:r>
          </a:p>
          <a:p>
            <a:r>
              <a:rPr lang="en-US"/>
              <a:t>Implementation is client side*</a:t>
            </a:r>
          </a:p>
          <a:p>
            <a:pPr lvl="1"/>
            <a:r>
              <a:rPr lang="en-US"/>
              <a:t>Edits are applied to client then sent to server on ‘save’</a:t>
            </a:r>
          </a:p>
        </p:txBody>
      </p:sp>
    </p:spTree>
    <p:extLst>
      <p:ext uri="{BB962C8B-B14F-4D97-AF65-F5344CB8AC3E}">
        <p14:creationId xmlns:p14="http://schemas.microsoft.com/office/powerpoint/2010/main" val="1122209598"/>
      </p:ext>
    </p:extLst>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a:t>Transaction model 	</a:t>
            </a:r>
          </a:p>
        </p:txBody>
      </p:sp>
      <p:sp>
        <p:nvSpPr>
          <p:cNvPr id="19" name="Content Placeholder 18"/>
          <p:cNvSpPr>
            <a:spLocks noGrp="1"/>
          </p:cNvSpPr>
          <p:nvPr>
            <p:ph sz="quarter" idx="10"/>
          </p:nvPr>
        </p:nvSpPr>
        <p:spPr>
          <a:xfrm>
            <a:off x="1134195" y="1734582"/>
            <a:ext cx="4399280" cy="4346575"/>
          </a:xfrm>
        </p:spPr>
        <p:txBody>
          <a:bodyPr/>
          <a:lstStyle/>
          <a:p>
            <a:r>
              <a:rPr lang="en-US" sz="2400"/>
              <a:t>Feature Service only         </a:t>
            </a:r>
            <a:r>
              <a:rPr lang="en-US" sz="2400">
                <a:solidFill>
                  <a:srgbClr val="FFFF00"/>
                </a:solidFill>
              </a:rPr>
              <a:t> No VMS</a:t>
            </a:r>
          </a:p>
          <a:p>
            <a:endParaRPr lang="en-US"/>
          </a:p>
          <a:p>
            <a:r>
              <a:rPr lang="en-US"/>
              <a:t>Applies to all hosted services</a:t>
            </a:r>
          </a:p>
          <a:p>
            <a:pPr lvl="1"/>
            <a:r>
              <a:rPr lang="en-US"/>
              <a:t>Short transactions, last in wins</a:t>
            </a:r>
          </a:p>
          <a:p>
            <a:r>
              <a:rPr lang="en-US"/>
              <a:t>Applies to ‘by reference’ services if VMS is not present</a:t>
            </a:r>
          </a:p>
          <a:p>
            <a:pPr lvl="1"/>
            <a:r>
              <a:rPr lang="en-US"/>
              <a:t>Even when data is versioned</a:t>
            </a:r>
          </a:p>
          <a:p>
            <a:r>
              <a:rPr lang="en-US"/>
              <a:t>No edit sessions</a:t>
            </a:r>
          </a:p>
        </p:txBody>
      </p:sp>
      <p:sp>
        <p:nvSpPr>
          <p:cNvPr id="10" name="Content Placeholder 18">
            <a:extLst>
              <a:ext uri="{FF2B5EF4-FFF2-40B4-BE49-F238E27FC236}">
                <a16:creationId xmlns:a16="http://schemas.microsoft.com/office/drawing/2014/main" id="{437ADD9B-9474-4924-A6A1-B1D07FF260F6}"/>
              </a:ext>
            </a:extLst>
          </p:cNvPr>
          <p:cNvSpPr txBox="1">
            <a:spLocks/>
          </p:cNvSpPr>
          <p:nvPr/>
        </p:nvSpPr>
        <p:spPr>
          <a:xfrm>
            <a:off x="6348928" y="1734581"/>
            <a:ext cx="4399280" cy="4346575"/>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sz="2400" b="1" i="0" u="none" strike="noStrike" kern="1200" cap="none" spc="0" normalizeH="0" baseline="0" noProof="0">
                <a:ln>
                  <a:noFill/>
                </a:ln>
                <a:solidFill>
                  <a:prstClr val="white"/>
                </a:solidFill>
                <a:effectLst/>
                <a:uLnTx/>
                <a:uFillTx/>
                <a:latin typeface="Arial"/>
                <a:ea typeface="ＭＳ Ｐゴシック"/>
                <a:cs typeface="Arial"/>
              </a:rPr>
              <a:t>Feature Service with  </a:t>
            </a:r>
            <a:r>
              <a:rPr kumimoji="0" lang="en-US" sz="2400" b="1" i="0" u="none" strike="noStrike" kern="1200" cap="none" spc="0" normalizeH="0" baseline="0" noProof="0">
                <a:ln>
                  <a:noFill/>
                </a:ln>
                <a:solidFill>
                  <a:srgbClr val="FFFF96">
                    <a:lumMod val="75000"/>
                  </a:srgbClr>
                </a:solidFill>
                <a:effectLst/>
                <a:uLnTx/>
                <a:uFillTx/>
                <a:latin typeface="Arial"/>
                <a:ea typeface="ＭＳ Ｐゴシック"/>
                <a:cs typeface="Arial"/>
              </a:rPr>
              <a:t> Version Management (VMS)</a:t>
            </a: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endParaRPr kumimoji="0" lang="en-US" sz="2000" b="1" i="0" u="none" strike="noStrike" kern="1200" cap="none" spc="0" normalizeH="0" baseline="0" noProof="0">
              <a:ln>
                <a:noFill/>
              </a:ln>
              <a:solidFill>
                <a:srgbClr val="FFFF96">
                  <a:lumMod val="75000"/>
                </a:srgbClr>
              </a:solidFill>
              <a:effectLst/>
              <a:uLnTx/>
              <a:uFillTx/>
              <a:latin typeface="Arial"/>
              <a:ea typeface="ＭＳ Ｐゴシック"/>
              <a:cs typeface="Arial"/>
            </a:endParaRP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sz="2000" b="1" i="0" u="none" strike="noStrike" kern="1200" cap="none" spc="0" normalizeH="0" baseline="0" noProof="0">
                <a:ln>
                  <a:noFill/>
                </a:ln>
                <a:solidFill>
                  <a:prstClr val="white"/>
                </a:solidFill>
                <a:effectLst/>
                <a:uLnTx/>
                <a:uFillTx/>
                <a:latin typeface="Arial"/>
                <a:ea typeface="ＭＳ Ｐゴシック"/>
                <a:cs typeface="Arial"/>
              </a:rPr>
              <a:t>Long transaction editing behavior for Pro</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1" i="0" u="none" strike="noStrike" kern="1200" cap="none" spc="0" normalizeH="0" baseline="0" noProof="0">
                <a:ln>
                  <a:noFill/>
                </a:ln>
                <a:solidFill>
                  <a:prstClr val="white"/>
                </a:solidFill>
                <a:effectLst/>
                <a:uLnTx/>
                <a:uFillTx/>
                <a:latin typeface="Arial"/>
                <a:ea typeface="ＭＳ Ｐゴシック"/>
                <a:cs typeface="Arial"/>
              </a:rPr>
              <a:t>Create versions</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1" i="0" u="none" strike="noStrike" kern="1200" cap="none" spc="0" normalizeH="0" baseline="0" noProof="0">
                <a:ln>
                  <a:noFill/>
                </a:ln>
                <a:solidFill>
                  <a:prstClr val="white"/>
                </a:solidFill>
                <a:effectLst/>
                <a:uLnTx/>
                <a:uFillTx/>
                <a:latin typeface="Arial"/>
                <a:ea typeface="ＭＳ Ｐゴシック"/>
                <a:cs typeface="Arial"/>
              </a:rPr>
              <a:t>Edit in version</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1" i="0" u="none" strike="noStrike" kern="1200" cap="none" spc="0" normalizeH="0" baseline="0" noProof="0">
                <a:ln>
                  <a:noFill/>
                </a:ln>
                <a:solidFill>
                  <a:prstClr val="white"/>
                </a:solidFill>
                <a:effectLst/>
                <a:uLnTx/>
                <a:uFillTx/>
                <a:latin typeface="Arial"/>
                <a:ea typeface="ＭＳ Ｐゴシック"/>
                <a:cs typeface="Arial"/>
              </a:rPr>
              <a:t>Reconcile</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1" i="0" u="none" strike="noStrike" kern="1200" cap="none" spc="0" normalizeH="0" baseline="0" noProof="0">
                <a:ln>
                  <a:noFill/>
                </a:ln>
                <a:solidFill>
                  <a:prstClr val="white"/>
                </a:solidFill>
                <a:effectLst/>
                <a:uLnTx/>
                <a:uFillTx/>
                <a:latin typeface="Arial"/>
                <a:ea typeface="ＭＳ Ｐゴシック"/>
                <a:cs typeface="Arial"/>
              </a:rPr>
              <a:t>Review conflicts </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1" i="0" u="none" strike="noStrike" kern="1200" cap="none" spc="0" normalizeH="0" baseline="0" noProof="0">
                <a:ln>
                  <a:noFill/>
                </a:ln>
                <a:solidFill>
                  <a:prstClr val="white"/>
                </a:solidFill>
                <a:effectLst/>
                <a:uLnTx/>
                <a:uFillTx/>
                <a:latin typeface="Arial"/>
                <a:ea typeface="ＭＳ Ｐゴシック"/>
                <a:cs typeface="Arial"/>
              </a:rPr>
              <a:t>Post</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1" i="0" u="none" strike="noStrike" kern="1200" cap="none" spc="0" normalizeH="0" baseline="0" noProof="0">
                <a:ln>
                  <a:noFill/>
                </a:ln>
                <a:solidFill>
                  <a:prstClr val="white"/>
                </a:solidFill>
                <a:effectLst/>
                <a:uLnTx/>
                <a:uFillTx/>
                <a:latin typeface="Arial"/>
                <a:ea typeface="ＭＳ Ｐゴシック"/>
                <a:cs typeface="Arial"/>
              </a:rPr>
              <a:t>Delete version</a:t>
            </a:r>
          </a:p>
        </p:txBody>
      </p:sp>
      <p:sp>
        <p:nvSpPr>
          <p:cNvPr id="2" name="TextBox 1">
            <a:extLst>
              <a:ext uri="{FF2B5EF4-FFF2-40B4-BE49-F238E27FC236}">
                <a16:creationId xmlns:a16="http://schemas.microsoft.com/office/drawing/2014/main" id="{1E5CB990-A1E0-45C2-8BBE-25151801C15D}"/>
              </a:ext>
            </a:extLst>
          </p:cNvPr>
          <p:cNvSpPr txBox="1"/>
          <p:nvPr/>
        </p:nvSpPr>
        <p:spPr>
          <a:xfrm>
            <a:off x="535499" y="6383512"/>
            <a:ext cx="3041535" cy="241993"/>
          </a:xfrm>
          <a:prstGeom prst="rect">
            <a:avLst/>
          </a:prstGeom>
          <a:noFill/>
          <a:effectLst/>
        </p:spPr>
        <p:txBody>
          <a:bodyPr wrap="non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ea typeface="ＭＳ Ｐゴシック"/>
                <a:cs typeface="+mn-cs"/>
              </a:rPr>
              <a:t>VMS = version management server</a:t>
            </a:r>
          </a:p>
        </p:txBody>
      </p:sp>
    </p:spTree>
    <p:extLst>
      <p:ext uri="{BB962C8B-B14F-4D97-AF65-F5344CB8AC3E}">
        <p14:creationId xmlns:p14="http://schemas.microsoft.com/office/powerpoint/2010/main" val="3394065306"/>
      </p:ext>
    </p:extLst>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5BDB5DDA-8C1F-4AE7-90E3-FD4E7F4E3269}"/>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6E8460B7-B0A3-482E-B469-606C4CC20A35}"/>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D61BDCD9-3218-40A9-B1E9-C213E25FFD15}"/>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6D24DDA3-7EDF-4C15-9E99-7CD7FB39F4A2}"/>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3EA126F5-7730-4D58-AF39-1C554C758337}"/>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9A862C9-F1AD-4B09-89C8-FEE682A65436}"/>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7CCA5146-4C08-4117-90B3-B96139AB2E37}"/>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15D8EBA1-7A91-4DA4-8049-4F2C7CC954D3}"/>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1F0BD8CC-5BCB-4AD0-89D6-CC54A9DC6E77}"/>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7B37C91C-A6F9-4338-98DD-B858A729AA0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DB08521-2E08-4511-9F9F-30B65AC7E216}"/>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7DA6DB1-17DA-4CB9-BAFB-46179D241276}"/>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9A579872-61DB-4097-8220-98D04BD09CCE}"/>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387237C7-EB2E-4E25-9E10-4EF4DA9E8EFA}"/>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C081B3CC-79D5-4E7D-A30A-E5AFAC7BC201}"/>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F3CEE82B-818F-41E2-BB81-B65A99A38019}"/>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00C8ECD7-E33B-4F68-82C1-8326F1C2373E}"/>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0D82FE8E-E45D-474E-9D2C-2773C47B1E0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7AA00E2A-180B-4425-B456-B151D96C626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2F6E6578-CD49-4931-8773-9E432E46F7ED}"/>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4D49BC55-E841-4F49-B623-273AB15CBD93}"/>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093A783F-DE1D-4726-B7A8-A902EF6ACF7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71341E3C-1E44-45F2-A42B-177DC65D192B}"/>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4C5C7571-7D31-47B9-87F7-D1212E8C5CEA}"/>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a:t>Determining Editing Behavior</a:t>
            </a:r>
          </a:p>
        </p:txBody>
      </p:sp>
      <p:sp>
        <p:nvSpPr>
          <p:cNvPr id="4" name="Content Placeholder 3"/>
          <p:cNvSpPr>
            <a:spLocks noGrp="1"/>
          </p:cNvSpPr>
          <p:nvPr>
            <p:ph sz="quarter" idx="12"/>
          </p:nvPr>
        </p:nvSpPr>
        <p:spPr>
          <a:xfrm>
            <a:off x="794477" y="982012"/>
            <a:ext cx="10597896" cy="369332"/>
          </a:xfrm>
        </p:spPr>
        <p:txBody>
          <a:bodyPr/>
          <a:lstStyle/>
          <a:p>
            <a:pPr marL="283464" lvl="1" indent="0">
              <a:buNone/>
            </a:pPr>
            <a:r>
              <a:rPr lang="en-US"/>
              <a:t>Check underlying </a:t>
            </a:r>
            <a:r>
              <a:rPr lang="en-US" err="1">
                <a:latin typeface="Consolas" panose="020B0609020204030204" pitchFamily="49" charset="0"/>
              </a:rPr>
              <a:t>GeodatabaseType</a:t>
            </a:r>
            <a:r>
              <a:rPr lang="en-US"/>
              <a:t> and </a:t>
            </a:r>
            <a:r>
              <a:rPr lang="en-US" err="1">
                <a:latin typeface="Consolas" panose="020B0609020204030204" pitchFamily="49" charset="0"/>
              </a:rPr>
              <a:t>RegistrationType</a:t>
            </a:r>
            <a:r>
              <a:rPr lang="en-US"/>
              <a:t> of the feature class:</a:t>
            </a:r>
          </a:p>
          <a:p>
            <a:pPr lvl="1"/>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r>
              <a:rPr lang="en-US"/>
              <a:t>											                                                      *no undo/redo</a:t>
            </a:r>
          </a:p>
          <a:p>
            <a:pPr lvl="1"/>
            <a:endParaRPr lang="en-US"/>
          </a:p>
          <a:p>
            <a:pPr lvl="1"/>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704433475"/>
              </p:ext>
            </p:extLst>
          </p:nvPr>
        </p:nvGraphicFramePr>
        <p:xfrm>
          <a:off x="386080" y="3125410"/>
          <a:ext cx="11430000" cy="1483360"/>
        </p:xfrm>
        <a:graphic>
          <a:graphicData uri="http://schemas.openxmlformats.org/drawingml/2006/table">
            <a:tbl>
              <a:tblPr firstRow="1" bandRow="1">
                <a:tableStyleId>{5C22544A-7EE6-4342-B048-85BDC9FD1C3A}</a:tableStyleId>
              </a:tblPr>
              <a:tblGrid>
                <a:gridCol w="2204720">
                  <a:extLst>
                    <a:ext uri="{9D8B030D-6E8A-4147-A177-3AD203B41FA5}">
                      <a16:colId xmlns:a16="http://schemas.microsoft.com/office/drawing/2014/main" val="20000"/>
                    </a:ext>
                  </a:extLst>
                </a:gridCol>
                <a:gridCol w="22148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2407920">
                  <a:extLst>
                    <a:ext uri="{9D8B030D-6E8A-4147-A177-3AD203B41FA5}">
                      <a16:colId xmlns:a16="http://schemas.microsoft.com/office/drawing/2014/main" val="20003"/>
                    </a:ext>
                  </a:extLst>
                </a:gridCol>
                <a:gridCol w="3048000">
                  <a:extLst>
                    <a:ext uri="{9D8B030D-6E8A-4147-A177-3AD203B41FA5}">
                      <a16:colId xmlns:a16="http://schemas.microsoft.com/office/drawing/2014/main" val="4269975865"/>
                    </a:ext>
                  </a:extLst>
                </a:gridCol>
              </a:tblGrid>
              <a:tr h="370840">
                <a:tc>
                  <a:txBody>
                    <a:bodyPr/>
                    <a:lstStyle/>
                    <a:p>
                      <a:r>
                        <a:rPr lang="en-US" err="1"/>
                        <a:t>GeodatabaseType</a:t>
                      </a:r>
                      <a:endParaRPr lang="en-US"/>
                    </a:p>
                  </a:txBody>
                  <a:tcPr>
                    <a:noFill/>
                  </a:tcPr>
                </a:tc>
                <a:tc>
                  <a:txBody>
                    <a:bodyPr/>
                    <a:lstStyle/>
                    <a:p>
                      <a:pPr algn="ctr"/>
                      <a:r>
                        <a:rPr lang="en-US" err="1"/>
                        <a:t>RegistrationType</a:t>
                      </a:r>
                      <a:endParaRPr lang="en-US"/>
                    </a:p>
                  </a:txBody>
                  <a:tcPr>
                    <a:noFill/>
                  </a:tcPr>
                </a:tc>
                <a:tc>
                  <a:txBody>
                    <a:bodyPr/>
                    <a:lstStyle/>
                    <a:p>
                      <a:pPr algn="ctr"/>
                      <a:r>
                        <a:rPr lang="en-US"/>
                        <a:t>Version</a:t>
                      </a:r>
                    </a:p>
                  </a:txBody>
                  <a:tcPr>
                    <a:noFill/>
                  </a:tcPr>
                </a:tc>
                <a:tc>
                  <a:txBody>
                    <a:bodyPr/>
                    <a:lstStyle/>
                    <a:p>
                      <a:pPr algn="ctr"/>
                      <a:r>
                        <a:rPr lang="en-US" err="1"/>
                        <a:t>EditOperationType</a:t>
                      </a:r>
                      <a:endParaRPr lang="en-US"/>
                    </a:p>
                  </a:txBody>
                  <a:tcPr>
                    <a:noFill/>
                  </a:tcPr>
                </a:tc>
                <a:tc>
                  <a:txBody>
                    <a:bodyPr/>
                    <a:lstStyle/>
                    <a:p>
                      <a:pPr algn="ctr"/>
                      <a:r>
                        <a:rPr lang="en-US"/>
                        <a:t>Example</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err="1">
                          <a:solidFill>
                            <a:schemeClr val="tx1"/>
                          </a:solidFill>
                        </a:rPr>
                        <a:t>NonVersioned</a:t>
                      </a:r>
                      <a:endParaRPr lang="en-US" b="1">
                        <a:solidFill>
                          <a:schemeClr val="tx1"/>
                        </a:solidFill>
                      </a:endParaRPr>
                    </a:p>
                  </a:txBody>
                  <a:tcPr>
                    <a:solidFill>
                      <a:schemeClr val="tx1">
                        <a:lumMod val="50000"/>
                      </a:schemeClr>
                    </a:solidFill>
                  </a:tcPr>
                </a:tc>
                <a:tc>
                  <a:txBody>
                    <a:bodyPr/>
                    <a:lstStyle/>
                    <a:p>
                      <a:pPr algn="ctr"/>
                      <a:r>
                        <a:rPr lang="en-US" b="1">
                          <a:solidFill>
                            <a:schemeClr val="tx1"/>
                          </a:solidFill>
                        </a:rPr>
                        <a:t>N/A</a:t>
                      </a:r>
                    </a:p>
                  </a:txBody>
                  <a:tcPr>
                    <a:solidFill>
                      <a:schemeClr val="tx1">
                        <a:lumMod val="50000"/>
                      </a:schemeClr>
                    </a:solidFill>
                  </a:tcPr>
                </a:tc>
                <a:tc>
                  <a:txBody>
                    <a:bodyPr/>
                    <a:lstStyle/>
                    <a:p>
                      <a:pPr algn="ctr"/>
                      <a:r>
                        <a:rPr lang="en-US" b="1">
                          <a:solidFill>
                            <a:schemeClr val="tx1"/>
                          </a:solidFill>
                        </a:rPr>
                        <a:t>DELAYED</a:t>
                      </a:r>
                    </a:p>
                  </a:txBody>
                  <a:tcPr>
                    <a:solidFill>
                      <a:srgbClr val="A7B0B1"/>
                    </a:solidFill>
                  </a:tcPr>
                </a:tc>
                <a:tc>
                  <a:txBody>
                    <a:bodyPr/>
                    <a:lstStyle/>
                    <a:p>
                      <a:pPr algn="ctr"/>
                      <a:r>
                        <a:rPr lang="en-US" b="1">
                          <a:solidFill>
                            <a:schemeClr val="tx1"/>
                          </a:solidFill>
                        </a:rPr>
                        <a:t>Hosted or  By Reference</a:t>
                      </a:r>
                    </a:p>
                  </a:txBody>
                  <a:tcPr>
                    <a:noFill/>
                  </a:tcPr>
                </a:tc>
                <a:extLst>
                  <a:ext uri="{0D108BD9-81ED-4DB2-BD59-A6C34878D82A}">
                    <a16:rowId xmlns:a16="http://schemas.microsoft.com/office/drawing/2014/main" val="10005"/>
                  </a:ext>
                </a:extLst>
              </a:tr>
              <a:tr h="370840">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a:solidFill>
                            <a:schemeClr val="tx1"/>
                          </a:solidFill>
                        </a:rPr>
                        <a:t> IMMEDIATE*</a:t>
                      </a:r>
                    </a:p>
                  </a:txBody>
                  <a:tcPr>
                    <a:solidFill>
                      <a:srgbClr val="005C91"/>
                    </a:solidFill>
                  </a:tcPr>
                </a:tc>
                <a:tc>
                  <a:txBody>
                    <a:bodyPr/>
                    <a:lstStyle/>
                    <a:p>
                      <a:pPr algn="ctr"/>
                      <a:r>
                        <a:rPr lang="en-US" b="1">
                          <a:solidFill>
                            <a:schemeClr val="tx1"/>
                          </a:solidFill>
                        </a:rPr>
                        <a:t>Branch Versioned + VM</a:t>
                      </a:r>
                    </a:p>
                  </a:txBody>
                  <a:tcPr>
                    <a:noFill/>
                  </a:tcPr>
                </a:tc>
                <a:extLst>
                  <a:ext uri="{0D108BD9-81ED-4DB2-BD59-A6C34878D82A}">
                    <a16:rowId xmlns:a16="http://schemas.microsoft.com/office/drawing/2014/main" val="10006"/>
                  </a:ext>
                </a:extLst>
              </a:tr>
              <a:tr h="370840">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a:solidFill>
                            <a:schemeClr val="tx1"/>
                          </a:solidFill>
                        </a:rPr>
                        <a:t>NAMED</a:t>
                      </a:r>
                    </a:p>
                  </a:txBody>
                  <a:tcPr>
                    <a:solidFill>
                      <a:srgbClr val="0070C0"/>
                    </a:solidFill>
                  </a:tcPr>
                </a:tc>
                <a:tc>
                  <a:txBody>
                    <a:bodyPr/>
                    <a:lstStyle/>
                    <a:p>
                      <a:pPr algn="ctr"/>
                      <a:r>
                        <a:rPr lang="en-US" b="1">
                          <a:solidFill>
                            <a:schemeClr val="tx1"/>
                          </a:solidFill>
                        </a:rPr>
                        <a:t>IMMEDIATE</a:t>
                      </a:r>
                    </a:p>
                  </a:txBody>
                  <a:tcPr>
                    <a:solidFill>
                      <a:schemeClr val="bg2">
                        <a:lumMod val="75000"/>
                      </a:schemeClr>
                    </a:solidFill>
                  </a:tcPr>
                </a:tc>
                <a:tc>
                  <a:txBody>
                    <a:bodyPr/>
                    <a:lstStyle/>
                    <a:p>
                      <a:pPr algn="ctr"/>
                      <a:r>
                        <a:rPr lang="en-US" b="1">
                          <a:solidFill>
                            <a:schemeClr val="tx1"/>
                          </a:solidFill>
                        </a:rPr>
                        <a:t>Branch Versioned + VM</a:t>
                      </a:r>
                    </a:p>
                  </a:txBody>
                  <a:tcPr>
                    <a:noFill/>
                  </a:tcPr>
                </a:tc>
                <a:extLst>
                  <a:ext uri="{0D108BD9-81ED-4DB2-BD59-A6C34878D82A}">
                    <a16:rowId xmlns:a16="http://schemas.microsoft.com/office/drawing/2014/main" val="10007"/>
                  </a:ext>
                </a:extLst>
              </a:tr>
            </a:tbl>
          </a:graphicData>
        </a:graphic>
      </p:graphicFrame>
      <p:sp>
        <p:nvSpPr>
          <p:cNvPr id="6" name="Rectangle 5"/>
          <p:cNvSpPr/>
          <p:nvPr/>
        </p:nvSpPr>
        <p:spPr bwMode="auto">
          <a:xfrm>
            <a:off x="794477" y="1533168"/>
            <a:ext cx="10090773" cy="823672"/>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800">
              <a:solidFill>
                <a:srgbClr val="000000"/>
              </a:solidFill>
              <a:latin typeface="Consolas" panose="020B0609020204030204" pitchFamily="49" charset="0"/>
            </a:endParaRPr>
          </a:p>
          <a:p>
            <a:r>
              <a:rPr lang="en-US">
                <a:solidFill>
                  <a:srgbClr val="000000"/>
                </a:solidFill>
                <a:latin typeface="Consolas" panose="020B0609020204030204" pitchFamily="49" charset="0"/>
              </a:rPr>
              <a:t>((</a:t>
            </a:r>
            <a:r>
              <a:rPr lang="en-US">
                <a:solidFill>
                  <a:srgbClr val="2B91AF"/>
                </a:solidFill>
                <a:highlight>
                  <a:srgbClr val="FFFFFF"/>
                </a:highlight>
                <a:latin typeface="Consolas" panose="020B0609020204030204" pitchFamily="49" charset="0"/>
              </a:rPr>
              <a:t>Geodatabase</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featLayer.GetFeatureClass</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GetDatastore</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GetGeodatabaseType</a:t>
            </a:r>
            <a:r>
              <a:rPr lang="en-US">
                <a:solidFill>
                  <a:srgbClr val="000000"/>
                </a:solidFill>
                <a:latin typeface="Consolas" panose="020B0609020204030204" pitchFamily="49" charset="0"/>
              </a:rPr>
              <a:t>();</a:t>
            </a:r>
          </a:p>
          <a:p>
            <a:endParaRPr lang="en-US" sz="900">
              <a:solidFill>
                <a:srgbClr val="000000"/>
              </a:solidFill>
              <a:latin typeface="Consolas" panose="020B0609020204030204" pitchFamily="49" charset="0"/>
            </a:endParaRPr>
          </a:p>
          <a:p>
            <a:r>
              <a:rPr lang="en-US">
                <a:solidFill>
                  <a:srgbClr val="000000"/>
                </a:solidFill>
                <a:latin typeface="Consolas" panose="020B0609020204030204" pitchFamily="49" charset="0"/>
              </a:rPr>
              <a:t> </a:t>
            </a:r>
            <a:r>
              <a:rPr lang="en-US" err="1">
                <a:solidFill>
                  <a:srgbClr val="000000"/>
                </a:solidFill>
                <a:latin typeface="Consolas" panose="020B0609020204030204" pitchFamily="49" charset="0"/>
              </a:rPr>
              <a:t>featLayer.GetFeatureClass</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GetRegistrationType</a:t>
            </a:r>
            <a:r>
              <a:rPr lang="en-US">
                <a:solidFill>
                  <a:srgbClr val="000000"/>
                </a:solidFill>
                <a:latin typeface="Consolas" panose="020B0609020204030204" pitchFamily="49" charset="0"/>
              </a:rPr>
              <a:t>();</a:t>
            </a:r>
            <a:endParaRPr lang="en-US">
              <a:solidFill>
                <a:srgbClr val="0000FF"/>
              </a:solidFill>
              <a:highlight>
                <a:srgbClr val="FFFFFF"/>
              </a:highlight>
              <a:latin typeface="Consolas" panose="020B0609020204030204" pitchFamily="49" charset="0"/>
            </a:endParaRPr>
          </a:p>
          <a:p>
            <a:endParaRPr lang="en-US" sz="140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3417197205"/>
      </p:ext>
    </p:extLst>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49A8151-18F1-4EF6-8AF9-CAD373D4DD8A}"/>
              </a:ext>
            </a:extLst>
          </p:cNvPr>
          <p:cNvGrpSpPr/>
          <p:nvPr/>
        </p:nvGrpSpPr>
        <p:grpSpPr>
          <a:xfrm>
            <a:off x="-16394" y="-8965"/>
            <a:ext cx="12223812" cy="6885432"/>
            <a:chOff x="-7429" y="0"/>
            <a:chExt cx="12223812" cy="6885432"/>
          </a:xfrm>
        </p:grpSpPr>
        <p:sp>
          <p:nvSpPr>
            <p:cNvPr id="36" name="shading (lower right)">
              <a:extLst>
                <a:ext uri="{FF2B5EF4-FFF2-40B4-BE49-F238E27FC236}">
                  <a16:creationId xmlns:a16="http://schemas.microsoft.com/office/drawing/2014/main" id="{51586C33-89BC-4A17-902E-5A3CB11652DD}"/>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7" name="Group 36">
              <a:extLst>
                <a:ext uri="{FF2B5EF4-FFF2-40B4-BE49-F238E27FC236}">
                  <a16:creationId xmlns:a16="http://schemas.microsoft.com/office/drawing/2014/main" id="{0641E757-9E83-401A-A728-F354013888D1}"/>
                </a:ext>
              </a:extLst>
            </p:cNvPr>
            <p:cNvGrpSpPr/>
            <p:nvPr/>
          </p:nvGrpSpPr>
          <p:grpSpPr>
            <a:xfrm>
              <a:off x="0" y="0"/>
              <a:ext cx="12192000" cy="6858000"/>
              <a:chOff x="0" y="0"/>
              <a:chExt cx="12192000" cy="6858000"/>
            </a:xfrm>
          </p:grpSpPr>
          <p:grpSp>
            <p:nvGrpSpPr>
              <p:cNvPr id="39" name="Group 38" hidden="1">
                <a:extLst>
                  <a:ext uri="{FF2B5EF4-FFF2-40B4-BE49-F238E27FC236}">
                    <a16:creationId xmlns:a16="http://schemas.microsoft.com/office/drawing/2014/main" id="{A51F9956-FBC5-4F56-B189-4E87E54AEB31}"/>
                  </a:ext>
                </a:extLst>
              </p:cNvPr>
              <p:cNvGrpSpPr/>
              <p:nvPr/>
            </p:nvGrpSpPr>
            <p:grpSpPr>
              <a:xfrm>
                <a:off x="0" y="0"/>
                <a:ext cx="12192000" cy="6858000"/>
                <a:chOff x="0" y="0"/>
                <a:chExt cx="12192000" cy="6858000"/>
              </a:xfrm>
            </p:grpSpPr>
            <p:sp>
              <p:nvSpPr>
                <p:cNvPr id="57" name="Rectangle 56">
                  <a:extLst>
                    <a:ext uri="{FF2B5EF4-FFF2-40B4-BE49-F238E27FC236}">
                      <a16:creationId xmlns:a16="http://schemas.microsoft.com/office/drawing/2014/main" id="{019ABD07-9798-4708-9CB1-8E6DE3048CD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8" name="Picture 57">
                  <a:extLst>
                    <a:ext uri="{FF2B5EF4-FFF2-40B4-BE49-F238E27FC236}">
                      <a16:creationId xmlns:a16="http://schemas.microsoft.com/office/drawing/2014/main" id="{C0960B27-03C4-48BA-A023-1B274757E414}"/>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0" name="Group 39">
                <a:extLst>
                  <a:ext uri="{FF2B5EF4-FFF2-40B4-BE49-F238E27FC236}">
                    <a16:creationId xmlns:a16="http://schemas.microsoft.com/office/drawing/2014/main" id="{175C56C2-B267-4B2B-B0AC-4C54952DA5C5}"/>
                  </a:ext>
                </a:extLst>
              </p:cNvPr>
              <p:cNvGrpSpPr/>
              <p:nvPr/>
            </p:nvGrpSpPr>
            <p:grpSpPr>
              <a:xfrm>
                <a:off x="208303" y="146055"/>
                <a:ext cx="11731071" cy="6595922"/>
                <a:chOff x="208303" y="146055"/>
                <a:chExt cx="11731071" cy="6595922"/>
              </a:xfrm>
            </p:grpSpPr>
            <p:grpSp>
              <p:nvGrpSpPr>
                <p:cNvPr id="41" name="Group 40">
                  <a:extLst>
                    <a:ext uri="{FF2B5EF4-FFF2-40B4-BE49-F238E27FC236}">
                      <a16:creationId xmlns:a16="http://schemas.microsoft.com/office/drawing/2014/main" id="{F6D4B77B-DE27-4FBE-8CFD-2F38EF132BC9}"/>
                    </a:ext>
                  </a:extLst>
                </p:cNvPr>
                <p:cNvGrpSpPr/>
                <p:nvPr/>
              </p:nvGrpSpPr>
              <p:grpSpPr>
                <a:xfrm>
                  <a:off x="11604987" y="146055"/>
                  <a:ext cx="334387" cy="435843"/>
                  <a:chOff x="11604987" y="146055"/>
                  <a:chExt cx="334387" cy="435843"/>
                </a:xfrm>
              </p:grpSpPr>
              <p:grpSp>
                <p:nvGrpSpPr>
                  <p:cNvPr id="49" name="Group 48">
                    <a:extLst>
                      <a:ext uri="{FF2B5EF4-FFF2-40B4-BE49-F238E27FC236}">
                        <a16:creationId xmlns:a16="http://schemas.microsoft.com/office/drawing/2014/main" id="{F549F3CB-9226-4541-9CA9-B70362875A9D}"/>
                      </a:ext>
                    </a:extLst>
                  </p:cNvPr>
                  <p:cNvGrpSpPr>
                    <a:grpSpLocks noChangeAspect="1"/>
                  </p:cNvGrpSpPr>
                  <p:nvPr/>
                </p:nvGrpSpPr>
                <p:grpSpPr>
                  <a:xfrm>
                    <a:off x="11770125" y="399018"/>
                    <a:ext cx="169249" cy="182880"/>
                    <a:chOff x="7310041" y="760941"/>
                    <a:chExt cx="1043386" cy="1127422"/>
                  </a:xfrm>
                </p:grpSpPr>
                <p:sp>
                  <p:nvSpPr>
                    <p:cNvPr id="54" name="Freeform 72">
                      <a:extLst>
                        <a:ext uri="{FF2B5EF4-FFF2-40B4-BE49-F238E27FC236}">
                          <a16:creationId xmlns:a16="http://schemas.microsoft.com/office/drawing/2014/main" id="{8DB95741-20CA-4D68-8963-23DAB8458B5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2EE4765D-387F-4A6B-A287-0C43C4B0FF0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FB7E61FF-DB5C-49DB-8B0A-546DF85CDD50}"/>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0" name="Group 49">
                    <a:extLst>
                      <a:ext uri="{FF2B5EF4-FFF2-40B4-BE49-F238E27FC236}">
                        <a16:creationId xmlns:a16="http://schemas.microsoft.com/office/drawing/2014/main" id="{0CD73CBF-74FC-4B62-92E4-34C73444DE34}"/>
                      </a:ext>
                    </a:extLst>
                  </p:cNvPr>
                  <p:cNvGrpSpPr>
                    <a:grpSpLocks noChangeAspect="1"/>
                  </p:cNvGrpSpPr>
                  <p:nvPr/>
                </p:nvGrpSpPr>
                <p:grpSpPr>
                  <a:xfrm>
                    <a:off x="11604987" y="146055"/>
                    <a:ext cx="73152" cy="73152"/>
                    <a:chOff x="7310041" y="760941"/>
                    <a:chExt cx="1043386" cy="1127422"/>
                  </a:xfrm>
                </p:grpSpPr>
                <p:sp>
                  <p:nvSpPr>
                    <p:cNvPr id="51" name="Freeform 69">
                      <a:extLst>
                        <a:ext uri="{FF2B5EF4-FFF2-40B4-BE49-F238E27FC236}">
                          <a16:creationId xmlns:a16="http://schemas.microsoft.com/office/drawing/2014/main" id="{087F5AEB-0F39-47AA-A260-97ACDA7F6C0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2" name="Rectangle 51">
                      <a:extLst>
                        <a:ext uri="{FF2B5EF4-FFF2-40B4-BE49-F238E27FC236}">
                          <a16:creationId xmlns:a16="http://schemas.microsoft.com/office/drawing/2014/main" id="{D27ACB82-9296-4A1C-A633-735E46F1B05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8F17C1D-75CA-4344-BB98-EACD0849561E}"/>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2" name="Group 41">
                  <a:extLst>
                    <a:ext uri="{FF2B5EF4-FFF2-40B4-BE49-F238E27FC236}">
                      <a16:creationId xmlns:a16="http://schemas.microsoft.com/office/drawing/2014/main" id="{4B3FB640-3DEA-4338-A67C-690ADF4F36EF}"/>
                    </a:ext>
                  </a:extLst>
                </p:cNvPr>
                <p:cNvGrpSpPr/>
                <p:nvPr/>
              </p:nvGrpSpPr>
              <p:grpSpPr>
                <a:xfrm>
                  <a:off x="208303" y="5787704"/>
                  <a:ext cx="437544" cy="389381"/>
                  <a:chOff x="9178262" y="1315181"/>
                  <a:chExt cx="437544" cy="389381"/>
                </a:xfrm>
              </p:grpSpPr>
              <p:pic>
                <p:nvPicPr>
                  <p:cNvPr id="47" name="Picture 46">
                    <a:extLst>
                      <a:ext uri="{FF2B5EF4-FFF2-40B4-BE49-F238E27FC236}">
                        <a16:creationId xmlns:a16="http://schemas.microsoft.com/office/drawing/2014/main" id="{7E766600-C906-46E7-9AF4-D5E6C861ED3E}"/>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E73776F5-231A-47D0-A92E-E7EFEF2DB0E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3" name="Group 42">
                  <a:extLst>
                    <a:ext uri="{FF2B5EF4-FFF2-40B4-BE49-F238E27FC236}">
                      <a16:creationId xmlns:a16="http://schemas.microsoft.com/office/drawing/2014/main" id="{539CEEA6-F7CC-4FAB-A262-A3C0240FAF1E}"/>
                    </a:ext>
                  </a:extLst>
                </p:cNvPr>
                <p:cNvGrpSpPr/>
                <p:nvPr/>
              </p:nvGrpSpPr>
              <p:grpSpPr>
                <a:xfrm>
                  <a:off x="250899" y="6421937"/>
                  <a:ext cx="669934" cy="274320"/>
                  <a:chOff x="9445759" y="1430242"/>
                  <a:chExt cx="669934" cy="274320"/>
                </a:xfrm>
              </p:grpSpPr>
              <p:pic>
                <p:nvPicPr>
                  <p:cNvPr id="45" name="Picture 44">
                    <a:extLst>
                      <a:ext uri="{FF2B5EF4-FFF2-40B4-BE49-F238E27FC236}">
                        <a16:creationId xmlns:a16="http://schemas.microsoft.com/office/drawing/2014/main" id="{87A8C18D-E2CD-433A-83CF-E34E4455622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41754A8F-D420-4C4A-B7A6-FA20A11B7136}"/>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4" name="Picture 43">
                  <a:extLst>
                    <a:ext uri="{FF2B5EF4-FFF2-40B4-BE49-F238E27FC236}">
                      <a16:creationId xmlns:a16="http://schemas.microsoft.com/office/drawing/2014/main" id="{BE2EC926-155B-47E4-AEB9-68BB26FE329A}"/>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8" name="Picture 37">
              <a:extLst>
                <a:ext uri="{FF2B5EF4-FFF2-40B4-BE49-F238E27FC236}">
                  <a16:creationId xmlns:a16="http://schemas.microsoft.com/office/drawing/2014/main" id="{0CE5706B-296B-4EA4-A38F-8C604611508B}"/>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a:xfrm>
            <a:off x="682625" y="437567"/>
            <a:ext cx="10826496" cy="369332"/>
          </a:xfrm>
        </p:spPr>
        <p:txBody>
          <a:bodyPr/>
          <a:lstStyle/>
          <a:p>
            <a:r>
              <a:rPr lang="en-US"/>
              <a:t>Determining Editing Behavior</a:t>
            </a:r>
          </a:p>
        </p:txBody>
      </p:sp>
      <p:sp>
        <p:nvSpPr>
          <p:cNvPr id="4" name="Content Placeholder 3"/>
          <p:cNvSpPr>
            <a:spLocks noGrp="1"/>
          </p:cNvSpPr>
          <p:nvPr>
            <p:ph sz="quarter" idx="12"/>
          </p:nvPr>
        </p:nvSpPr>
        <p:spPr>
          <a:xfrm>
            <a:off x="794477" y="982012"/>
            <a:ext cx="10597896" cy="369332"/>
          </a:xfrm>
        </p:spPr>
        <p:txBody>
          <a:bodyPr/>
          <a:lstStyle/>
          <a:p>
            <a:pPr marL="283464" lvl="1" indent="0">
              <a:buNone/>
            </a:pPr>
            <a:r>
              <a:rPr lang="en-US"/>
              <a:t>Check underlying </a:t>
            </a:r>
            <a:r>
              <a:rPr lang="en-US" err="1">
                <a:latin typeface="Consolas" panose="020B0609020204030204" pitchFamily="49" charset="0"/>
              </a:rPr>
              <a:t>GeodatabaseType</a:t>
            </a:r>
            <a:r>
              <a:rPr lang="en-US"/>
              <a:t> and </a:t>
            </a:r>
            <a:r>
              <a:rPr lang="en-US" err="1">
                <a:latin typeface="Consolas" panose="020B0609020204030204" pitchFamily="49" charset="0"/>
              </a:rPr>
              <a:t>RegistrationType</a:t>
            </a:r>
            <a:r>
              <a:rPr lang="en-US"/>
              <a:t> of the feature class:</a:t>
            </a:r>
          </a:p>
          <a:p>
            <a:pPr lvl="1"/>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r>
              <a:rPr lang="en-US"/>
              <a:t>											                                                      *no undo/redo</a:t>
            </a:r>
          </a:p>
          <a:p>
            <a:pPr lvl="1"/>
            <a:endParaRPr lang="en-US"/>
          </a:p>
          <a:p>
            <a:pPr lvl="1"/>
            <a:endParaRPr lang="en-US"/>
          </a:p>
        </p:txBody>
      </p:sp>
      <p:graphicFrame>
        <p:nvGraphicFramePr>
          <p:cNvPr id="3" name="Table 2"/>
          <p:cNvGraphicFramePr>
            <a:graphicFrameLocks noGrp="1"/>
          </p:cNvGraphicFramePr>
          <p:nvPr/>
        </p:nvGraphicFramePr>
        <p:xfrm>
          <a:off x="208302" y="3351012"/>
          <a:ext cx="11831297" cy="1478278"/>
        </p:xfrm>
        <a:graphic>
          <a:graphicData uri="http://schemas.openxmlformats.org/drawingml/2006/table">
            <a:tbl>
              <a:tblPr firstRow="1" bandRow="1">
                <a:tableStyleId>{5C22544A-7EE6-4342-B048-85BDC9FD1C3A}</a:tableStyleId>
              </a:tblPr>
              <a:tblGrid>
                <a:gridCol w="2167345">
                  <a:extLst>
                    <a:ext uri="{9D8B030D-6E8A-4147-A177-3AD203B41FA5}">
                      <a16:colId xmlns:a16="http://schemas.microsoft.com/office/drawing/2014/main" val="20000"/>
                    </a:ext>
                  </a:extLst>
                </a:gridCol>
                <a:gridCol w="2061882">
                  <a:extLst>
                    <a:ext uri="{9D8B030D-6E8A-4147-A177-3AD203B41FA5}">
                      <a16:colId xmlns:a16="http://schemas.microsoft.com/office/drawing/2014/main" val="20001"/>
                    </a:ext>
                  </a:extLst>
                </a:gridCol>
                <a:gridCol w="1084730">
                  <a:extLst>
                    <a:ext uri="{9D8B030D-6E8A-4147-A177-3AD203B41FA5}">
                      <a16:colId xmlns:a16="http://schemas.microsoft.com/office/drawing/2014/main" val="20002"/>
                    </a:ext>
                  </a:extLst>
                </a:gridCol>
                <a:gridCol w="1819835">
                  <a:extLst>
                    <a:ext uri="{9D8B030D-6E8A-4147-A177-3AD203B41FA5}">
                      <a16:colId xmlns:a16="http://schemas.microsoft.com/office/drawing/2014/main" val="368812996"/>
                    </a:ext>
                  </a:extLst>
                </a:gridCol>
                <a:gridCol w="1640541">
                  <a:extLst>
                    <a:ext uri="{9D8B030D-6E8A-4147-A177-3AD203B41FA5}">
                      <a16:colId xmlns:a16="http://schemas.microsoft.com/office/drawing/2014/main" val="20003"/>
                    </a:ext>
                  </a:extLst>
                </a:gridCol>
                <a:gridCol w="3056964">
                  <a:extLst>
                    <a:ext uri="{9D8B030D-6E8A-4147-A177-3AD203B41FA5}">
                      <a16:colId xmlns:a16="http://schemas.microsoft.com/office/drawing/2014/main" val="4269975865"/>
                    </a:ext>
                  </a:extLst>
                </a:gridCol>
              </a:tblGrid>
              <a:tr h="370840">
                <a:tc>
                  <a:txBody>
                    <a:bodyPr/>
                    <a:lstStyle/>
                    <a:p>
                      <a:r>
                        <a:rPr lang="en-US" err="1"/>
                        <a:t>GeodatabaseType</a:t>
                      </a:r>
                      <a:endParaRPr lang="en-US"/>
                    </a:p>
                  </a:txBody>
                  <a:tcPr>
                    <a:noFill/>
                  </a:tcPr>
                </a:tc>
                <a:tc>
                  <a:txBody>
                    <a:bodyPr/>
                    <a:lstStyle/>
                    <a:p>
                      <a:pPr algn="ctr"/>
                      <a:r>
                        <a:rPr lang="en-US" err="1"/>
                        <a:t>RegistrationType</a:t>
                      </a:r>
                      <a:endParaRPr lang="en-US"/>
                    </a:p>
                  </a:txBody>
                  <a:tcPr>
                    <a:noFill/>
                  </a:tcPr>
                </a:tc>
                <a:tc>
                  <a:txBody>
                    <a:bodyPr/>
                    <a:lstStyle/>
                    <a:p>
                      <a:pPr algn="ctr"/>
                      <a:r>
                        <a:rPr lang="en-US"/>
                        <a:t>Version</a:t>
                      </a:r>
                    </a:p>
                  </a:txBody>
                  <a:tcPr>
                    <a:noFill/>
                  </a:tcPr>
                </a:tc>
                <a:tc>
                  <a:txBody>
                    <a:bodyPr/>
                    <a:lstStyle/>
                    <a:p>
                      <a:pPr algn="ctr"/>
                      <a:r>
                        <a:rPr lang="en-US"/>
                        <a:t>Edit Operation</a:t>
                      </a:r>
                    </a:p>
                  </a:txBody>
                  <a:tcPr>
                    <a:noFill/>
                  </a:tcPr>
                </a:tc>
                <a:tc>
                  <a:txBody>
                    <a:bodyPr/>
                    <a:lstStyle/>
                    <a:p>
                      <a:pPr algn="ctr"/>
                      <a:r>
                        <a:rPr lang="en-US"/>
                        <a:t>Edit Session</a:t>
                      </a:r>
                    </a:p>
                  </a:txBody>
                  <a:tcPr>
                    <a:noFill/>
                  </a:tcPr>
                </a:tc>
                <a:tc>
                  <a:txBody>
                    <a:bodyPr/>
                    <a:lstStyle/>
                    <a:p>
                      <a:pPr algn="ctr"/>
                      <a:r>
                        <a:rPr lang="en-US"/>
                        <a:t>Example</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err="1">
                          <a:solidFill>
                            <a:schemeClr val="tx1"/>
                          </a:solidFill>
                        </a:rPr>
                        <a:t>NonVersioned</a:t>
                      </a:r>
                      <a:endParaRPr lang="en-US" b="1">
                        <a:solidFill>
                          <a:schemeClr val="tx1"/>
                        </a:solidFill>
                      </a:endParaRPr>
                    </a:p>
                  </a:txBody>
                  <a:tcPr>
                    <a:solidFill>
                      <a:schemeClr val="tx1">
                        <a:lumMod val="65000"/>
                      </a:schemeClr>
                    </a:solidFill>
                  </a:tcPr>
                </a:tc>
                <a:tc>
                  <a:txBody>
                    <a:bodyPr/>
                    <a:lstStyle/>
                    <a:p>
                      <a:pPr algn="ctr"/>
                      <a:r>
                        <a:rPr lang="en-US" b="1">
                          <a:solidFill>
                            <a:schemeClr val="tx1"/>
                          </a:solidFill>
                        </a:rPr>
                        <a:t>N/A</a:t>
                      </a:r>
                    </a:p>
                  </a:txBody>
                  <a:tcPr>
                    <a:solidFill>
                      <a:schemeClr val="tx1">
                        <a:lumMod val="65000"/>
                      </a:schemeClr>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Hosted or  By Reference</a:t>
                      </a:r>
                    </a:p>
                  </a:txBody>
                  <a:tcPr>
                    <a:noFill/>
                  </a:tcPr>
                </a:tc>
                <a:extLst>
                  <a:ext uri="{0D108BD9-81ED-4DB2-BD59-A6C34878D82A}">
                    <a16:rowId xmlns:a16="http://schemas.microsoft.com/office/drawing/2014/main" val="10005"/>
                  </a:ext>
                </a:extLst>
              </a:tr>
              <a:tr h="368299">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a:solidFill>
                            <a:schemeClr val="tx1"/>
                          </a:solidFill>
                        </a:rPr>
                        <a:t>Named</a:t>
                      </a:r>
                    </a:p>
                  </a:txBody>
                  <a:tcPr>
                    <a:solidFill>
                      <a:srgbClr val="0070C0"/>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Yes</a:t>
                      </a:r>
                    </a:p>
                  </a:txBody>
                  <a:tcPr>
                    <a:solidFill>
                      <a:schemeClr val="accent1"/>
                    </a:solidFill>
                  </a:tcPr>
                </a:tc>
                <a:tc>
                  <a:txBody>
                    <a:bodyPr/>
                    <a:lstStyle/>
                    <a:p>
                      <a:pPr algn="ctr"/>
                      <a:r>
                        <a:rPr lang="en-US" b="1">
                          <a:solidFill>
                            <a:schemeClr val="tx1"/>
                          </a:solidFill>
                        </a:rPr>
                        <a:t>Branch Versioned</a:t>
                      </a:r>
                    </a:p>
                  </a:txBody>
                  <a:tcPr>
                    <a:noFill/>
                  </a:tcPr>
                </a:tc>
                <a:extLst>
                  <a:ext uri="{0D108BD9-81ED-4DB2-BD59-A6C34878D82A}">
                    <a16:rowId xmlns:a16="http://schemas.microsoft.com/office/drawing/2014/main" val="10007"/>
                  </a:ext>
                </a:extLst>
              </a:tr>
              <a:tr h="368299">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rgbClr val="0070C0"/>
                    </a:solidFill>
                  </a:tcPr>
                </a:tc>
                <a:tc>
                  <a:txBody>
                    <a:bodyPr/>
                    <a:lstStyle/>
                    <a:p>
                      <a:pPr algn="ctr"/>
                      <a:r>
                        <a:rPr lang="en-US" b="1">
                          <a:solidFill>
                            <a:schemeClr val="tx1"/>
                          </a:solidFill>
                        </a:rPr>
                        <a:t>Default</a:t>
                      </a:r>
                    </a:p>
                  </a:txBody>
                  <a:tcPr>
                    <a:solidFill>
                      <a:srgbClr val="0070C0"/>
                    </a:solidFill>
                  </a:tcPr>
                </a:tc>
                <a:tc>
                  <a:txBody>
                    <a:bodyPr/>
                    <a:lstStyle/>
                    <a:p>
                      <a:pPr marL="0" marR="0" lvl="0" indent="0" algn="ctr" rtl="0" eaLnBrk="1" fontAlgn="auto" latinLnBrk="0" hangingPunct="1">
                        <a:lnSpc>
                          <a:spcPct val="100000"/>
                        </a:lnSpc>
                        <a:spcBef>
                          <a:spcPts val="0"/>
                        </a:spcBef>
                        <a:spcAft>
                          <a:spcPts val="0"/>
                        </a:spcAft>
                        <a:buFontTx/>
                        <a:buNone/>
                      </a:pPr>
                      <a:r>
                        <a:rPr lang="en-US" b="1">
                          <a:solidFill>
                            <a:schemeClr val="tx1"/>
                          </a:solidFill>
                        </a:rPr>
                        <a:t>Yes</a:t>
                      </a:r>
                    </a:p>
                  </a:txBody>
                  <a:tcPr>
                    <a:solidFill>
                      <a:schemeClr val="accent1"/>
                    </a:solidFill>
                  </a:tcPr>
                </a:tc>
                <a:tc>
                  <a:txBody>
                    <a:bodyPr/>
                    <a:lstStyle/>
                    <a:p>
                      <a:pPr marL="0" marR="0" lvl="0" indent="0" algn="ctr" rtl="0" eaLnBrk="1" fontAlgn="auto" latinLnBrk="0" hangingPunct="1">
                        <a:lnSpc>
                          <a:spcPct val="100000"/>
                        </a:lnSpc>
                        <a:spcBef>
                          <a:spcPts val="0"/>
                        </a:spcBef>
                        <a:spcAft>
                          <a:spcPts val="0"/>
                        </a:spcAft>
                        <a:buFontTx/>
                        <a:buNone/>
                      </a:pPr>
                      <a:r>
                        <a:rPr lang="en-US" b="1">
                          <a:solidFill>
                            <a:schemeClr val="tx1"/>
                          </a:solidFill>
                        </a:rPr>
                        <a:t> No*</a:t>
                      </a:r>
                    </a:p>
                  </a:txBody>
                  <a:tcPr>
                    <a:solidFill>
                      <a:srgbClr val="D07507"/>
                    </a:solidFill>
                  </a:tcPr>
                </a:tc>
                <a:tc>
                  <a:txBody>
                    <a:bodyPr/>
                    <a:lstStyle/>
                    <a:p>
                      <a:pPr algn="ctr"/>
                      <a:r>
                        <a:rPr lang="en-US" b="1">
                          <a:solidFill>
                            <a:schemeClr val="tx1"/>
                          </a:solidFill>
                        </a:rPr>
                        <a:t>Branch Versioned</a:t>
                      </a:r>
                    </a:p>
                  </a:txBody>
                  <a:tcPr>
                    <a:noFill/>
                  </a:tcPr>
                </a:tc>
                <a:extLst>
                  <a:ext uri="{0D108BD9-81ED-4DB2-BD59-A6C34878D82A}">
                    <a16:rowId xmlns:a16="http://schemas.microsoft.com/office/drawing/2014/main" val="1803899911"/>
                  </a:ext>
                </a:extLst>
              </a:tr>
            </a:tbl>
          </a:graphicData>
        </a:graphic>
      </p:graphicFrame>
      <p:sp>
        <p:nvSpPr>
          <p:cNvPr id="6" name="Rectangle 5"/>
          <p:cNvSpPr/>
          <p:nvPr/>
        </p:nvSpPr>
        <p:spPr bwMode="auto">
          <a:xfrm>
            <a:off x="794477" y="1533168"/>
            <a:ext cx="10090773" cy="823672"/>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800">
              <a:solidFill>
                <a:srgbClr val="000000"/>
              </a:solidFill>
              <a:latin typeface="Consolas" panose="020B0609020204030204" pitchFamily="49" charset="0"/>
            </a:endParaRPr>
          </a:p>
          <a:p>
            <a:r>
              <a:rPr lang="en-US">
                <a:solidFill>
                  <a:srgbClr val="000000"/>
                </a:solidFill>
                <a:latin typeface="Consolas" panose="020B0609020204030204" pitchFamily="49" charset="0"/>
              </a:rPr>
              <a:t>((</a:t>
            </a:r>
            <a:r>
              <a:rPr lang="en-US">
                <a:solidFill>
                  <a:srgbClr val="2B91AF"/>
                </a:solidFill>
                <a:highlight>
                  <a:srgbClr val="FFFFFF"/>
                </a:highlight>
                <a:latin typeface="Consolas" panose="020B0609020204030204" pitchFamily="49" charset="0"/>
              </a:rPr>
              <a:t>Geodatabase</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featLayer.GetFeatureClass</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GetDatastore</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GetGeodatabaseType</a:t>
            </a:r>
            <a:r>
              <a:rPr lang="en-US">
                <a:solidFill>
                  <a:srgbClr val="000000"/>
                </a:solidFill>
                <a:latin typeface="Consolas" panose="020B0609020204030204" pitchFamily="49" charset="0"/>
              </a:rPr>
              <a:t>();</a:t>
            </a:r>
          </a:p>
          <a:p>
            <a:endParaRPr lang="en-US" sz="900">
              <a:solidFill>
                <a:srgbClr val="000000"/>
              </a:solidFill>
              <a:latin typeface="Consolas" panose="020B0609020204030204" pitchFamily="49" charset="0"/>
            </a:endParaRPr>
          </a:p>
          <a:p>
            <a:r>
              <a:rPr lang="en-US">
                <a:solidFill>
                  <a:srgbClr val="000000"/>
                </a:solidFill>
                <a:latin typeface="Consolas" panose="020B0609020204030204" pitchFamily="49" charset="0"/>
              </a:rPr>
              <a:t> </a:t>
            </a:r>
            <a:r>
              <a:rPr lang="en-US" err="1">
                <a:solidFill>
                  <a:srgbClr val="000000"/>
                </a:solidFill>
                <a:latin typeface="Consolas" panose="020B0609020204030204" pitchFamily="49" charset="0"/>
              </a:rPr>
              <a:t>featLayer.GetFeatureClass</a:t>
            </a:r>
            <a:r>
              <a:rPr lang="en-US">
                <a:solidFill>
                  <a:srgbClr val="000000"/>
                </a:solidFill>
                <a:latin typeface="Consolas" panose="020B0609020204030204" pitchFamily="49" charset="0"/>
              </a:rPr>
              <a:t>()?.</a:t>
            </a:r>
            <a:r>
              <a:rPr lang="en-US" err="1">
                <a:solidFill>
                  <a:srgbClr val="000000"/>
                </a:solidFill>
                <a:latin typeface="Consolas" panose="020B0609020204030204" pitchFamily="49" charset="0"/>
              </a:rPr>
              <a:t>GetRegistrationType</a:t>
            </a:r>
            <a:r>
              <a:rPr lang="en-US">
                <a:solidFill>
                  <a:srgbClr val="000000"/>
                </a:solidFill>
                <a:latin typeface="Consolas" panose="020B0609020204030204" pitchFamily="49" charset="0"/>
              </a:rPr>
              <a:t>();</a:t>
            </a:r>
            <a:endParaRPr lang="en-US">
              <a:solidFill>
                <a:srgbClr val="0000FF"/>
              </a:solidFill>
              <a:highlight>
                <a:srgbClr val="FFFFFF"/>
              </a:highlight>
              <a:latin typeface="Consolas" panose="020B0609020204030204" pitchFamily="49" charset="0"/>
            </a:endParaRPr>
          </a:p>
          <a:p>
            <a:endParaRPr lang="en-US" sz="1400">
              <a:solidFill>
                <a:srgbClr val="000000"/>
              </a:solidFill>
              <a:highlight>
                <a:srgbClr val="FFFFFF"/>
              </a:highlight>
              <a:latin typeface="Consolas" panose="020B0609020204030204" pitchFamily="49" charset="0"/>
            </a:endParaRPr>
          </a:p>
        </p:txBody>
      </p:sp>
      <p:grpSp>
        <p:nvGrpSpPr>
          <p:cNvPr id="30" name="Group 29">
            <a:extLst>
              <a:ext uri="{FF2B5EF4-FFF2-40B4-BE49-F238E27FC236}">
                <a16:creationId xmlns:a16="http://schemas.microsoft.com/office/drawing/2014/main" id="{61369C40-CFA7-4ABC-8685-519DB4F719E6}"/>
              </a:ext>
            </a:extLst>
          </p:cNvPr>
          <p:cNvGrpSpPr/>
          <p:nvPr/>
        </p:nvGrpSpPr>
        <p:grpSpPr>
          <a:xfrm>
            <a:off x="326957" y="5187870"/>
            <a:ext cx="3724043" cy="382969"/>
            <a:chOff x="870058" y="4724223"/>
            <a:chExt cx="3724043" cy="382969"/>
          </a:xfrm>
        </p:grpSpPr>
        <p:sp>
          <p:nvSpPr>
            <p:cNvPr id="31" name="Rectangle 30">
              <a:extLst>
                <a:ext uri="{FF2B5EF4-FFF2-40B4-BE49-F238E27FC236}">
                  <a16:creationId xmlns:a16="http://schemas.microsoft.com/office/drawing/2014/main" id="{565EF1FD-D7CC-4F4D-B7BD-CBC37B0E9180}"/>
                </a:ext>
              </a:extLst>
            </p:cNvPr>
            <p:cNvSpPr/>
            <p:nvPr/>
          </p:nvSpPr>
          <p:spPr bwMode="auto">
            <a:xfrm>
              <a:off x="870058" y="4736466"/>
              <a:ext cx="408304" cy="365760"/>
            </a:xfrm>
            <a:prstGeom prst="rect">
              <a:avLst/>
            </a:prstGeom>
            <a:solidFill>
              <a:srgbClr val="A6A6A6"/>
            </a:solidFill>
            <a:ln w="15875">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2" name="Rectangle 31">
              <a:extLst>
                <a:ext uri="{FF2B5EF4-FFF2-40B4-BE49-F238E27FC236}">
                  <a16:creationId xmlns:a16="http://schemas.microsoft.com/office/drawing/2014/main" id="{F5F93219-BBE4-4574-9AC4-B573ECFEB1FE}"/>
                </a:ext>
              </a:extLst>
            </p:cNvPr>
            <p:cNvSpPr/>
            <p:nvPr/>
          </p:nvSpPr>
          <p:spPr bwMode="auto">
            <a:xfrm>
              <a:off x="2704886" y="4727795"/>
              <a:ext cx="408304" cy="365760"/>
            </a:xfrm>
            <a:prstGeom prst="rect">
              <a:avLst/>
            </a:prstGeom>
            <a:solidFill>
              <a:srgbClr val="007AC2"/>
            </a:solidFill>
            <a:ln w="15875">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3" name="Rectangle 32">
              <a:extLst>
                <a:ext uri="{FF2B5EF4-FFF2-40B4-BE49-F238E27FC236}">
                  <a16:creationId xmlns:a16="http://schemas.microsoft.com/office/drawing/2014/main" id="{F0506EEB-900B-4818-A7F4-4F95FC349156}"/>
                </a:ext>
              </a:extLst>
            </p:cNvPr>
            <p:cNvSpPr/>
            <p:nvPr/>
          </p:nvSpPr>
          <p:spPr>
            <a:xfrm>
              <a:off x="3144152" y="4737860"/>
              <a:ext cx="1449949" cy="369332"/>
            </a:xfrm>
            <a:prstGeom prst="rect">
              <a:avLst/>
            </a:prstGeom>
          </p:spPr>
          <p:txBody>
            <a:bodyPr wrap="none">
              <a:spAutoFit/>
            </a:bodyPr>
            <a:lstStyle/>
            <a:p>
              <a:r>
                <a:rPr lang="en-US" b="1"/>
                <a:t>IMMEDIATE</a:t>
              </a:r>
            </a:p>
          </p:txBody>
        </p:sp>
        <p:sp>
          <p:nvSpPr>
            <p:cNvPr id="34" name="Rectangle 33">
              <a:extLst>
                <a:ext uri="{FF2B5EF4-FFF2-40B4-BE49-F238E27FC236}">
                  <a16:creationId xmlns:a16="http://schemas.microsoft.com/office/drawing/2014/main" id="{CBD2D76A-4F79-4B2F-A6E0-265E17515A7B}"/>
                </a:ext>
              </a:extLst>
            </p:cNvPr>
            <p:cNvSpPr/>
            <p:nvPr/>
          </p:nvSpPr>
          <p:spPr>
            <a:xfrm>
              <a:off x="1253997" y="4724223"/>
              <a:ext cx="1266372" cy="369332"/>
            </a:xfrm>
            <a:prstGeom prst="rect">
              <a:avLst/>
            </a:prstGeom>
          </p:spPr>
          <p:txBody>
            <a:bodyPr wrap="none">
              <a:spAutoFit/>
            </a:bodyPr>
            <a:lstStyle/>
            <a:p>
              <a:r>
                <a:rPr lang="en-US" b="1"/>
                <a:t>DELAYED</a:t>
              </a:r>
            </a:p>
          </p:txBody>
        </p:sp>
      </p:grpSp>
    </p:spTree>
    <p:extLst>
      <p:ext uri="{BB962C8B-B14F-4D97-AF65-F5344CB8AC3E}">
        <p14:creationId xmlns:p14="http://schemas.microsoft.com/office/powerpoint/2010/main" val="3564096697"/>
      </p:ext>
    </p:extLst>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B6B24E9-6B72-4944-B81E-447CAFE59B76}"/>
              </a:ext>
            </a:extLst>
          </p:cNvPr>
          <p:cNvGrpSpPr/>
          <p:nvPr/>
        </p:nvGrpSpPr>
        <p:grpSpPr>
          <a:xfrm>
            <a:off x="-43251" y="0"/>
            <a:ext cx="12252401" cy="6858000"/>
            <a:chOff x="-43251" y="0"/>
            <a:chExt cx="12252401" cy="6858000"/>
          </a:xfrm>
        </p:grpSpPr>
        <p:sp>
          <p:nvSpPr>
            <p:cNvPr id="8" name="Rectangle 7">
              <a:extLst>
                <a:ext uri="{FF2B5EF4-FFF2-40B4-BE49-F238E27FC236}">
                  <a16:creationId xmlns:a16="http://schemas.microsoft.com/office/drawing/2014/main" id="{511F7C17-E6D9-41DA-9D1E-14B890A0E0FD}"/>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keyart3">
              <a:extLst>
                <a:ext uri="{FF2B5EF4-FFF2-40B4-BE49-F238E27FC236}">
                  <a16:creationId xmlns:a16="http://schemas.microsoft.com/office/drawing/2014/main" id="{953463CA-25DD-49EC-98BD-A5C905E7627B}"/>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8C0F916C-7472-46F2-A849-CEC9D2A0344F}"/>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a:xfrm>
            <a:off x="682625" y="437567"/>
            <a:ext cx="10826496" cy="369332"/>
          </a:xfrm>
        </p:spPr>
        <p:txBody>
          <a:bodyPr/>
          <a:lstStyle/>
          <a:p>
            <a:r>
              <a:rPr lang="en-US"/>
              <a:t>Determining Editing Behavior</a:t>
            </a:r>
          </a:p>
        </p:txBody>
      </p:sp>
      <p:sp>
        <p:nvSpPr>
          <p:cNvPr id="4" name="Content Placeholder 3"/>
          <p:cNvSpPr>
            <a:spLocks noGrp="1"/>
          </p:cNvSpPr>
          <p:nvPr>
            <p:ph sz="quarter" idx="12"/>
          </p:nvPr>
        </p:nvSpPr>
        <p:spPr>
          <a:xfrm>
            <a:off x="794477" y="982012"/>
            <a:ext cx="10597896" cy="369332"/>
          </a:xfrm>
        </p:spPr>
        <p:txBody>
          <a:bodyPr/>
          <a:lstStyle/>
          <a:p>
            <a:pPr marL="283464" lvl="1" indent="0">
              <a:buNone/>
            </a:pPr>
            <a:r>
              <a:rPr lang="en-US"/>
              <a:t>Check underlying </a:t>
            </a:r>
            <a:r>
              <a:rPr lang="en-US" err="1">
                <a:latin typeface="Consolas" panose="020B0609020204030204" pitchFamily="49" charset="0"/>
              </a:rPr>
              <a:t>GeodatabaseType</a:t>
            </a:r>
            <a:r>
              <a:rPr lang="en-US"/>
              <a:t> and </a:t>
            </a:r>
            <a:r>
              <a:rPr lang="en-US" err="1">
                <a:latin typeface="Consolas" panose="020B0609020204030204" pitchFamily="49" charset="0"/>
              </a:rPr>
              <a:t>RegistrationType</a:t>
            </a:r>
            <a:r>
              <a:rPr lang="en-US"/>
              <a:t> of the feature class:</a:t>
            </a:r>
          </a:p>
          <a:p>
            <a:pPr lvl="1"/>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endParaRPr lang="en-US"/>
          </a:p>
          <a:p>
            <a:pPr marL="283464" lvl="1" indent="0">
              <a:buNone/>
            </a:pPr>
            <a:r>
              <a:rPr lang="en-US"/>
              <a:t>											                                                      *no undo/redo</a:t>
            </a:r>
          </a:p>
          <a:p>
            <a:pPr lvl="1"/>
            <a:endParaRPr lang="en-US"/>
          </a:p>
          <a:p>
            <a:pPr lvl="1"/>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065347784"/>
              </p:ext>
            </p:extLst>
          </p:nvPr>
        </p:nvGraphicFramePr>
        <p:xfrm>
          <a:off x="386080" y="3125410"/>
          <a:ext cx="11430000" cy="1483360"/>
        </p:xfrm>
        <a:graphic>
          <a:graphicData uri="http://schemas.openxmlformats.org/drawingml/2006/table">
            <a:tbl>
              <a:tblPr firstRow="1" bandRow="1">
                <a:tableStyleId>{5C22544A-7EE6-4342-B048-85BDC9FD1C3A}</a:tableStyleId>
              </a:tblPr>
              <a:tblGrid>
                <a:gridCol w="2204720">
                  <a:extLst>
                    <a:ext uri="{9D8B030D-6E8A-4147-A177-3AD203B41FA5}">
                      <a16:colId xmlns:a16="http://schemas.microsoft.com/office/drawing/2014/main" val="20000"/>
                    </a:ext>
                  </a:extLst>
                </a:gridCol>
                <a:gridCol w="22148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2407920">
                  <a:extLst>
                    <a:ext uri="{9D8B030D-6E8A-4147-A177-3AD203B41FA5}">
                      <a16:colId xmlns:a16="http://schemas.microsoft.com/office/drawing/2014/main" val="20003"/>
                    </a:ext>
                  </a:extLst>
                </a:gridCol>
                <a:gridCol w="3048000">
                  <a:extLst>
                    <a:ext uri="{9D8B030D-6E8A-4147-A177-3AD203B41FA5}">
                      <a16:colId xmlns:a16="http://schemas.microsoft.com/office/drawing/2014/main" val="4269975865"/>
                    </a:ext>
                  </a:extLst>
                </a:gridCol>
              </a:tblGrid>
              <a:tr h="370840">
                <a:tc>
                  <a:txBody>
                    <a:bodyPr/>
                    <a:lstStyle/>
                    <a:p>
                      <a:r>
                        <a:rPr lang="en-US" err="1"/>
                        <a:t>GeodatabaseType</a:t>
                      </a:r>
                      <a:endParaRPr lang="en-US"/>
                    </a:p>
                  </a:txBody>
                  <a:tcPr>
                    <a:noFill/>
                  </a:tcPr>
                </a:tc>
                <a:tc>
                  <a:txBody>
                    <a:bodyPr/>
                    <a:lstStyle/>
                    <a:p>
                      <a:pPr algn="ctr"/>
                      <a:r>
                        <a:rPr lang="en-US" err="1"/>
                        <a:t>RegistrationType</a:t>
                      </a:r>
                      <a:endParaRPr lang="en-US"/>
                    </a:p>
                  </a:txBody>
                  <a:tcPr>
                    <a:noFill/>
                  </a:tcPr>
                </a:tc>
                <a:tc>
                  <a:txBody>
                    <a:bodyPr/>
                    <a:lstStyle/>
                    <a:p>
                      <a:pPr algn="ctr"/>
                      <a:r>
                        <a:rPr lang="en-US"/>
                        <a:t>Version</a:t>
                      </a:r>
                    </a:p>
                  </a:txBody>
                  <a:tcPr>
                    <a:noFill/>
                  </a:tcPr>
                </a:tc>
                <a:tc>
                  <a:txBody>
                    <a:bodyPr/>
                    <a:lstStyle/>
                    <a:p>
                      <a:pPr algn="ctr"/>
                      <a:r>
                        <a:rPr lang="en-US" err="1"/>
                        <a:t>EditOperationType</a:t>
                      </a:r>
                      <a:endParaRPr lang="en-US"/>
                    </a:p>
                  </a:txBody>
                  <a:tcPr>
                    <a:noFill/>
                  </a:tcPr>
                </a:tc>
                <a:tc>
                  <a:txBody>
                    <a:bodyPr/>
                    <a:lstStyle/>
                    <a:p>
                      <a:pPr algn="ctr"/>
                      <a:r>
                        <a:rPr lang="en-US"/>
                        <a:t>Example</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noFill/>
                  </a:tcPr>
                </a:tc>
                <a:tc>
                  <a:txBody>
                    <a:bodyPr/>
                    <a:lstStyle/>
                    <a:p>
                      <a:pPr algn="ctr"/>
                      <a:r>
                        <a:rPr lang="en-US" b="1" err="1">
                          <a:solidFill>
                            <a:schemeClr val="tx1"/>
                          </a:solidFill>
                        </a:rPr>
                        <a:t>NonVersioned</a:t>
                      </a:r>
                      <a:endParaRPr lang="en-US" b="1">
                        <a:solidFill>
                          <a:schemeClr val="tx1"/>
                        </a:solidFill>
                      </a:endParaRPr>
                    </a:p>
                  </a:txBody>
                  <a:tcPr>
                    <a:solidFill>
                      <a:schemeClr val="tx1">
                        <a:lumMod val="50000"/>
                      </a:schemeClr>
                    </a:solidFill>
                  </a:tcPr>
                </a:tc>
                <a:tc>
                  <a:txBody>
                    <a:bodyPr/>
                    <a:lstStyle/>
                    <a:p>
                      <a:pPr algn="ctr"/>
                      <a:r>
                        <a:rPr lang="en-US" b="1">
                          <a:solidFill>
                            <a:schemeClr val="tx1"/>
                          </a:solidFill>
                        </a:rPr>
                        <a:t>N/A</a:t>
                      </a:r>
                    </a:p>
                  </a:txBody>
                  <a:tcPr>
                    <a:solidFill>
                      <a:schemeClr val="tx1">
                        <a:lumMod val="50000"/>
                      </a:schemeClr>
                    </a:solidFill>
                  </a:tcPr>
                </a:tc>
                <a:tc>
                  <a:txBody>
                    <a:bodyPr/>
                    <a:lstStyle/>
                    <a:p>
                      <a:pPr algn="ctr"/>
                      <a:r>
                        <a:rPr lang="en-US" b="1">
                          <a:solidFill>
                            <a:schemeClr val="tx1"/>
                          </a:solidFill>
                        </a:rPr>
                        <a:t>SHORT</a:t>
                      </a:r>
                    </a:p>
                  </a:txBody>
                  <a:tcPr>
                    <a:solidFill>
                      <a:srgbClr val="A7B0B1"/>
                    </a:solidFill>
                  </a:tcPr>
                </a:tc>
                <a:tc>
                  <a:txBody>
                    <a:bodyPr/>
                    <a:lstStyle/>
                    <a:p>
                      <a:pPr algn="ctr"/>
                      <a:r>
                        <a:rPr lang="en-US" b="1">
                          <a:solidFill>
                            <a:schemeClr val="tx1"/>
                          </a:solidFill>
                        </a:rPr>
                        <a:t>Hosted or  By Reference</a:t>
                      </a:r>
                    </a:p>
                  </a:txBody>
                  <a:tcPr>
                    <a:noFill/>
                  </a:tcPr>
                </a:tc>
                <a:extLst>
                  <a:ext uri="{0D108BD9-81ED-4DB2-BD59-A6C34878D82A}">
                    <a16:rowId xmlns:a16="http://schemas.microsoft.com/office/drawing/2014/main" val="10005"/>
                  </a:ext>
                </a:extLst>
              </a:tr>
              <a:tr h="370840">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chemeClr val="tx1">
                        <a:lumMod val="50000"/>
                      </a:schemeClr>
                    </a:solidFill>
                  </a:tcPr>
                </a:tc>
                <a:tc>
                  <a:txBody>
                    <a:bodyPr/>
                    <a:lstStyle/>
                    <a:p>
                      <a:pPr algn="ctr"/>
                      <a:r>
                        <a:rPr lang="en-US" b="1">
                          <a:solidFill>
                            <a:schemeClr val="tx1"/>
                          </a:solidFill>
                        </a:rPr>
                        <a:t>Default</a:t>
                      </a:r>
                    </a:p>
                  </a:txBody>
                  <a:tcPr>
                    <a:solidFill>
                      <a:schemeClr val="tx1">
                        <a:lumMod val="50000"/>
                      </a:schemeClr>
                    </a:solidFill>
                  </a:tcPr>
                </a:tc>
                <a:tc>
                  <a:txBody>
                    <a:bodyPr/>
                    <a:lstStyle/>
                    <a:p>
                      <a:pPr marL="0" marR="0" lvl="0" indent="0" algn="ctr" rtl="0" eaLnBrk="1" fontAlgn="auto" latinLnBrk="0" hangingPunct="1">
                        <a:lnSpc>
                          <a:spcPct val="100000"/>
                        </a:lnSpc>
                        <a:spcBef>
                          <a:spcPts val="0"/>
                        </a:spcBef>
                        <a:spcAft>
                          <a:spcPts val="0"/>
                        </a:spcAft>
                        <a:buFontTx/>
                        <a:buNone/>
                      </a:pPr>
                      <a:r>
                        <a:rPr lang="en-US" b="1">
                          <a:solidFill>
                            <a:schemeClr val="tx1"/>
                          </a:solidFill>
                        </a:rPr>
                        <a:t> LONG*</a:t>
                      </a:r>
                    </a:p>
                  </a:txBody>
                  <a:tcPr>
                    <a:solidFill>
                      <a:srgbClr val="005C91"/>
                    </a:solidFill>
                  </a:tcPr>
                </a:tc>
                <a:tc>
                  <a:txBody>
                    <a:bodyPr/>
                    <a:lstStyle/>
                    <a:p>
                      <a:pPr algn="ctr"/>
                      <a:r>
                        <a:rPr lang="en-US" b="1">
                          <a:solidFill>
                            <a:schemeClr val="tx1"/>
                          </a:solidFill>
                        </a:rPr>
                        <a:t>Branch Versioned</a:t>
                      </a:r>
                    </a:p>
                  </a:txBody>
                  <a:tcPr>
                    <a:noFill/>
                  </a:tcPr>
                </a:tc>
                <a:extLst>
                  <a:ext uri="{0D108BD9-81ED-4DB2-BD59-A6C34878D82A}">
                    <a16:rowId xmlns:a16="http://schemas.microsoft.com/office/drawing/2014/main" val="10006"/>
                  </a:ext>
                </a:extLst>
              </a:tr>
              <a:tr h="370840">
                <a:tc>
                  <a:txBody>
                    <a:bodyPr/>
                    <a:lstStyle/>
                    <a:p>
                      <a:r>
                        <a:rPr lang="en-US" b="1">
                          <a:solidFill>
                            <a:schemeClr val="tx1"/>
                          </a:solidFill>
                        </a:rPr>
                        <a:t>Service</a:t>
                      </a:r>
                    </a:p>
                  </a:txBody>
                  <a:tcPr>
                    <a:noFill/>
                  </a:tcPr>
                </a:tc>
                <a:tc>
                  <a:txBody>
                    <a:bodyPr/>
                    <a:lstStyle/>
                    <a:p>
                      <a:pPr algn="ctr"/>
                      <a:r>
                        <a:rPr lang="en-US" b="1">
                          <a:solidFill>
                            <a:schemeClr val="tx1"/>
                          </a:solidFill>
                        </a:rPr>
                        <a:t>Versioned</a:t>
                      </a:r>
                    </a:p>
                  </a:txBody>
                  <a:tcPr>
                    <a:solidFill>
                      <a:schemeClr val="tx1">
                        <a:lumMod val="50000"/>
                      </a:schemeClr>
                    </a:solidFill>
                  </a:tcPr>
                </a:tc>
                <a:tc>
                  <a:txBody>
                    <a:bodyPr/>
                    <a:lstStyle/>
                    <a:p>
                      <a:pPr algn="ctr"/>
                      <a:r>
                        <a:rPr lang="en-US" b="1">
                          <a:solidFill>
                            <a:schemeClr val="tx1"/>
                          </a:solidFill>
                        </a:rPr>
                        <a:t>Named</a:t>
                      </a:r>
                    </a:p>
                  </a:txBody>
                  <a:tcPr>
                    <a:solidFill>
                      <a:schemeClr val="tx1">
                        <a:lumMod val="50000"/>
                      </a:schemeClr>
                    </a:solidFill>
                  </a:tcPr>
                </a:tc>
                <a:tc>
                  <a:txBody>
                    <a:bodyPr/>
                    <a:lstStyle/>
                    <a:p>
                      <a:pPr algn="ctr"/>
                      <a:r>
                        <a:rPr lang="en-US" b="1">
                          <a:solidFill>
                            <a:schemeClr val="tx1"/>
                          </a:solidFill>
                        </a:rPr>
                        <a:t>LONG</a:t>
                      </a:r>
                    </a:p>
                  </a:txBody>
                  <a:tcPr>
                    <a:solidFill>
                      <a:schemeClr val="bg2">
                        <a:lumMod val="75000"/>
                      </a:schemeClr>
                    </a:solidFill>
                  </a:tcPr>
                </a:tc>
                <a:tc>
                  <a:txBody>
                    <a:bodyPr/>
                    <a:lstStyle/>
                    <a:p>
                      <a:pPr algn="ctr"/>
                      <a:r>
                        <a:rPr lang="en-US" b="1">
                          <a:solidFill>
                            <a:schemeClr val="tx1"/>
                          </a:solidFill>
                        </a:rPr>
                        <a:t>Branch Versioned</a:t>
                      </a:r>
                    </a:p>
                  </a:txBody>
                  <a:tcPr>
                    <a:noFill/>
                  </a:tcPr>
                </a:tc>
                <a:extLst>
                  <a:ext uri="{0D108BD9-81ED-4DB2-BD59-A6C34878D82A}">
                    <a16:rowId xmlns:a16="http://schemas.microsoft.com/office/drawing/2014/main" val="10007"/>
                  </a:ext>
                </a:extLst>
              </a:tr>
            </a:tbl>
          </a:graphicData>
        </a:graphic>
      </p:graphicFrame>
      <p:sp>
        <p:nvSpPr>
          <p:cNvPr id="6" name="Rectangle 5"/>
          <p:cNvSpPr/>
          <p:nvPr/>
        </p:nvSpPr>
        <p:spPr bwMode="auto">
          <a:xfrm>
            <a:off x="794477" y="1533168"/>
            <a:ext cx="10090773" cy="823672"/>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a:ln>
                  <a:noFill/>
                </a:ln>
                <a:solidFill>
                  <a:srgbClr val="2B91AF"/>
                </a:solidFill>
                <a:effectLst/>
                <a:highlight>
                  <a:srgbClr val="FFFFFF"/>
                </a:highlight>
                <a:uLnTx/>
                <a:uFillTx/>
                <a:latin typeface="Consolas" panose="020B0609020204030204" pitchFamily="49" charset="0"/>
                <a:ea typeface="ＭＳ Ｐゴシック"/>
              </a:rPr>
              <a:t>Geodatabase</a:t>
            </a: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err="1">
                <a:ln>
                  <a:noFill/>
                </a:ln>
                <a:solidFill>
                  <a:srgbClr val="000000"/>
                </a:solidFill>
                <a:effectLst/>
                <a:uLnTx/>
                <a:uFillTx/>
                <a:latin typeface="Consolas" panose="020B0609020204030204" pitchFamily="49" charset="0"/>
                <a:ea typeface="ＭＳ Ｐゴシック"/>
              </a:rPr>
              <a:t>featLayer.GetFeatureClass</a:t>
            </a: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err="1">
                <a:ln>
                  <a:noFill/>
                </a:ln>
                <a:solidFill>
                  <a:srgbClr val="000000"/>
                </a:solidFill>
                <a:effectLst/>
                <a:uLnTx/>
                <a:uFillTx/>
                <a:latin typeface="Consolas" panose="020B0609020204030204" pitchFamily="49" charset="0"/>
                <a:ea typeface="ＭＳ Ｐゴシック"/>
              </a:rPr>
              <a:t>GetDatastore</a:t>
            </a: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err="1">
                <a:ln>
                  <a:noFill/>
                </a:ln>
                <a:solidFill>
                  <a:srgbClr val="000000"/>
                </a:solidFill>
                <a:effectLst/>
                <a:uLnTx/>
                <a:uFillTx/>
                <a:latin typeface="Consolas" panose="020B0609020204030204" pitchFamily="49" charset="0"/>
                <a:ea typeface="ＭＳ Ｐゴシック"/>
              </a:rPr>
              <a:t>GetGeodatabaseType</a:t>
            </a: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err="1">
                <a:ln>
                  <a:noFill/>
                </a:ln>
                <a:solidFill>
                  <a:srgbClr val="000000"/>
                </a:solidFill>
                <a:effectLst/>
                <a:uLnTx/>
                <a:uFillTx/>
                <a:latin typeface="Consolas" panose="020B0609020204030204" pitchFamily="49" charset="0"/>
                <a:ea typeface="ＭＳ Ｐゴシック"/>
              </a:rPr>
              <a:t>featLayer.GetFeatureClass</a:t>
            </a: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err="1">
                <a:ln>
                  <a:noFill/>
                </a:ln>
                <a:solidFill>
                  <a:srgbClr val="000000"/>
                </a:solidFill>
                <a:effectLst/>
                <a:uLnTx/>
                <a:uFillTx/>
                <a:latin typeface="Consolas" panose="020B0609020204030204" pitchFamily="49" charset="0"/>
                <a:ea typeface="ＭＳ Ｐゴシック"/>
              </a:rPr>
              <a:t>GetRegistrationType</a:t>
            </a:r>
            <a:r>
              <a:rPr kumimoji="0" lang="en-US" sz="1800" b="0" i="0" u="none" strike="noStrike" kern="1200" cap="none" spc="0" normalizeH="0" baseline="0" noProof="0">
                <a:ln>
                  <a:noFill/>
                </a:ln>
                <a:solidFill>
                  <a:srgbClr val="000000"/>
                </a:solidFill>
                <a:effectLst/>
                <a:uLnTx/>
                <a:uFillTx/>
                <a:latin typeface="Consolas" panose="020B0609020204030204" pitchFamily="49" charset="0"/>
                <a:ea typeface="ＭＳ Ｐゴシック"/>
              </a:rPr>
              <a:t>();</a:t>
            </a:r>
            <a:endParaRPr kumimoji="0" lang="en-US" sz="1800" b="0" i="0" u="none" strike="noStrike" kern="1200" cap="none" spc="0" normalizeH="0" baseline="0" noProof="0">
              <a:ln>
                <a:noFill/>
              </a:ln>
              <a:solidFill>
                <a:srgbClr val="0000FF"/>
              </a:solidFill>
              <a:effectLst/>
              <a:highlight>
                <a:srgbClr val="FFFFFF"/>
              </a:highligh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highlight>
                <a:srgbClr val="FFFFFF"/>
              </a:highlight>
              <a:uLnTx/>
              <a:uFillTx/>
              <a:latin typeface="Consolas" panose="020B0609020204030204" pitchFamily="49" charset="0"/>
              <a:ea typeface="ＭＳ Ｐゴシック"/>
            </a:endParaRPr>
          </a:p>
        </p:txBody>
      </p:sp>
    </p:spTree>
    <p:extLst>
      <p:ext uri="{BB962C8B-B14F-4D97-AF65-F5344CB8AC3E}">
        <p14:creationId xmlns:p14="http://schemas.microsoft.com/office/powerpoint/2010/main" val="3443235360"/>
      </p:ext>
    </p:extLst>
  </p:cSld>
  <p:clrMapOvr>
    <a:masterClrMapping/>
  </p:clrMapOvr>
  <p:transition spd="med">
    <p:fade/>
  </p:transition>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EDE0188-EB73-45E1-A443-EEDC513BA872}"/>
              </a:ext>
            </a:extLst>
          </p:cNvPr>
          <p:cNvGrpSpPr/>
          <p:nvPr/>
        </p:nvGrpSpPr>
        <p:grpSpPr>
          <a:xfrm>
            <a:off x="-43251" y="0"/>
            <a:ext cx="12252401" cy="6858000"/>
            <a:chOff x="-43251" y="0"/>
            <a:chExt cx="12252401" cy="6858000"/>
          </a:xfrm>
        </p:grpSpPr>
        <p:sp>
          <p:nvSpPr>
            <p:cNvPr id="10" name="Rectangle 9">
              <a:extLst>
                <a:ext uri="{FF2B5EF4-FFF2-40B4-BE49-F238E27FC236}">
                  <a16:creationId xmlns:a16="http://schemas.microsoft.com/office/drawing/2014/main" id="{991202BB-ABCD-435A-AEEE-5346540722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keyart3">
              <a:extLst>
                <a:ext uri="{FF2B5EF4-FFF2-40B4-BE49-F238E27FC236}">
                  <a16:creationId xmlns:a16="http://schemas.microsoft.com/office/drawing/2014/main" id="{DED97009-5EF9-4DEC-8C45-A8958DCD4CAD}"/>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2" name="shading (lower right)">
              <a:extLst>
                <a:ext uri="{FF2B5EF4-FFF2-40B4-BE49-F238E27FC236}">
                  <a16:creationId xmlns:a16="http://schemas.microsoft.com/office/drawing/2014/main" id="{31FF9F0B-E984-4A69-B962-FF92B7E75937}"/>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p:txBody>
          <a:bodyPr/>
          <a:lstStyle/>
          <a:p>
            <a:r>
              <a:rPr lang="en-US"/>
              <a:t>Edit Behavior</a:t>
            </a:r>
          </a:p>
        </p:txBody>
      </p:sp>
      <p:sp>
        <p:nvSpPr>
          <p:cNvPr id="4" name="Content Placeholder 3"/>
          <p:cNvSpPr>
            <a:spLocks noGrp="1"/>
          </p:cNvSpPr>
          <p:nvPr>
            <p:ph sz="quarter" idx="12"/>
          </p:nvPr>
        </p:nvSpPr>
        <p:spPr>
          <a:xfrm>
            <a:off x="789709" y="1326084"/>
            <a:ext cx="10878550" cy="4958806"/>
          </a:xfrm>
        </p:spPr>
        <p:txBody>
          <a:bodyPr/>
          <a:lstStyle/>
          <a:p>
            <a:r>
              <a:rPr lang="en-US"/>
              <a:t>Summary of characteristics by Long and Short type</a:t>
            </a:r>
          </a:p>
          <a:p>
            <a:endParaRPr lang="en-US"/>
          </a:p>
          <a:p>
            <a:endParaRPr lang="en-US"/>
          </a:p>
          <a:p>
            <a:endParaRPr lang="en-US"/>
          </a:p>
          <a:p>
            <a:endParaRPr lang="en-US"/>
          </a:p>
          <a:p>
            <a:endParaRPr lang="en-US"/>
          </a:p>
          <a:p>
            <a:endParaRPr lang="en-US"/>
          </a:p>
          <a:p>
            <a:endParaRPr lang="en-US" sz="1200"/>
          </a:p>
          <a:p>
            <a:endParaRPr lang="en-US" b="0"/>
          </a:p>
          <a:p>
            <a:endParaRPr lang="en-US"/>
          </a:p>
          <a:p>
            <a:endParaRPr lang="en-US"/>
          </a:p>
          <a:p>
            <a:endParaRPr lang="en-US"/>
          </a:p>
          <a:p>
            <a:endParaRPr lang="en-US"/>
          </a:p>
        </p:txBody>
      </p:sp>
      <p:graphicFrame>
        <p:nvGraphicFramePr>
          <p:cNvPr id="7" name="Table 6">
            <a:extLst>
              <a:ext uri="{FF2B5EF4-FFF2-40B4-BE49-F238E27FC236}">
                <a16:creationId xmlns:a16="http://schemas.microsoft.com/office/drawing/2014/main" id="{78D234FE-0C34-4DE2-9C3A-B2A9AF1CF914}"/>
              </a:ext>
            </a:extLst>
          </p:cNvPr>
          <p:cNvGraphicFramePr>
            <a:graphicFrameLocks noGrp="1"/>
          </p:cNvGraphicFramePr>
          <p:nvPr>
            <p:extLst>
              <p:ext uri="{D42A27DB-BD31-4B8C-83A1-F6EECF244321}">
                <p14:modId xmlns:p14="http://schemas.microsoft.com/office/powerpoint/2010/main" val="1475093858"/>
              </p:ext>
            </p:extLst>
          </p:nvPr>
        </p:nvGraphicFramePr>
        <p:xfrm>
          <a:off x="274321" y="2053102"/>
          <a:ext cx="11393938" cy="1483360"/>
        </p:xfrm>
        <a:graphic>
          <a:graphicData uri="http://schemas.openxmlformats.org/drawingml/2006/table">
            <a:tbl>
              <a:tblPr firstRow="1" bandRow="1">
                <a:tableStyleId>{5C22544A-7EE6-4342-B048-85BDC9FD1C3A}</a:tableStyleId>
              </a:tblPr>
              <a:tblGrid>
                <a:gridCol w="2153919">
                  <a:extLst>
                    <a:ext uri="{9D8B030D-6E8A-4147-A177-3AD203B41FA5}">
                      <a16:colId xmlns:a16="http://schemas.microsoft.com/office/drawing/2014/main" val="20000"/>
                    </a:ext>
                  </a:extLst>
                </a:gridCol>
                <a:gridCol w="2388562">
                  <a:extLst>
                    <a:ext uri="{9D8B030D-6E8A-4147-A177-3AD203B41FA5}">
                      <a16:colId xmlns:a16="http://schemas.microsoft.com/office/drawing/2014/main" val="20001"/>
                    </a:ext>
                  </a:extLst>
                </a:gridCol>
                <a:gridCol w="1891229">
                  <a:extLst>
                    <a:ext uri="{9D8B030D-6E8A-4147-A177-3AD203B41FA5}">
                      <a16:colId xmlns:a16="http://schemas.microsoft.com/office/drawing/2014/main" val="20002"/>
                    </a:ext>
                  </a:extLst>
                </a:gridCol>
                <a:gridCol w="1664734">
                  <a:extLst>
                    <a:ext uri="{9D8B030D-6E8A-4147-A177-3AD203B41FA5}">
                      <a16:colId xmlns:a16="http://schemas.microsoft.com/office/drawing/2014/main" val="2281652670"/>
                    </a:ext>
                  </a:extLst>
                </a:gridCol>
                <a:gridCol w="1664734">
                  <a:extLst>
                    <a:ext uri="{9D8B030D-6E8A-4147-A177-3AD203B41FA5}">
                      <a16:colId xmlns:a16="http://schemas.microsoft.com/office/drawing/2014/main" val="20003"/>
                    </a:ext>
                  </a:extLst>
                </a:gridCol>
                <a:gridCol w="1630760">
                  <a:extLst>
                    <a:ext uri="{9D8B030D-6E8A-4147-A177-3AD203B41FA5}">
                      <a16:colId xmlns:a16="http://schemas.microsoft.com/office/drawing/2014/main" val="2261407628"/>
                    </a:ext>
                  </a:extLst>
                </a:gridCol>
              </a:tblGrid>
              <a:tr h="370840">
                <a:tc>
                  <a:txBody>
                    <a:bodyPr/>
                    <a:lstStyle/>
                    <a:p>
                      <a:r>
                        <a:rPr lang="en-US" err="1"/>
                        <a:t>GeodatabaseType</a:t>
                      </a:r>
                      <a:endParaRPr lang="en-US"/>
                    </a:p>
                  </a:txBody>
                  <a:tcPr>
                    <a:noFill/>
                  </a:tcPr>
                </a:tc>
                <a:tc>
                  <a:txBody>
                    <a:bodyPr/>
                    <a:lstStyle/>
                    <a:p>
                      <a:pPr algn="ctr"/>
                      <a:r>
                        <a:rPr lang="en-US" err="1"/>
                        <a:t>RegistrationType</a:t>
                      </a:r>
                      <a:endParaRPr lang="en-US"/>
                    </a:p>
                  </a:txBody>
                  <a:tcPr>
                    <a:noFill/>
                  </a:tcPr>
                </a:tc>
                <a:tc>
                  <a:txBody>
                    <a:bodyPr/>
                    <a:lstStyle/>
                    <a:p>
                      <a:pPr algn="ctr"/>
                      <a:r>
                        <a:rPr lang="en-US" err="1"/>
                        <a:t>CancelEdit</a:t>
                      </a:r>
                      <a:endParaRPr lang="en-US"/>
                    </a:p>
                  </a:txBody>
                  <a:tcPr>
                    <a:noFill/>
                  </a:tcPr>
                </a:tc>
                <a:tc>
                  <a:txBody>
                    <a:bodyPr/>
                    <a:lstStyle/>
                    <a:p>
                      <a:pPr algn="ctr"/>
                      <a:r>
                        <a:rPr lang="en-US"/>
                        <a:t>Group Edits</a:t>
                      </a:r>
                    </a:p>
                  </a:txBody>
                  <a:tcPr>
                    <a:noFill/>
                  </a:tcPr>
                </a:tc>
                <a:tc>
                  <a:txBody>
                    <a:bodyPr/>
                    <a:lstStyle/>
                    <a:p>
                      <a:pPr algn="ctr"/>
                      <a:r>
                        <a:rPr lang="en-US"/>
                        <a:t>Undo/Redo</a:t>
                      </a:r>
                    </a:p>
                  </a:txBody>
                  <a:tcPr>
                    <a:noFill/>
                  </a:tcPr>
                </a:tc>
                <a:tc>
                  <a:txBody>
                    <a:bodyPr/>
                    <a:lstStyle/>
                    <a:p>
                      <a:pPr algn="ctr"/>
                      <a:r>
                        <a:rPr lang="en-US"/>
                        <a:t>Save/Discard</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solidFill>
                      <a:schemeClr val="tx1">
                        <a:lumMod val="65000"/>
                      </a:schemeClr>
                    </a:solidFill>
                  </a:tcPr>
                </a:tc>
                <a:tc>
                  <a:txBody>
                    <a:bodyPr/>
                    <a:lstStyle/>
                    <a:p>
                      <a:pPr algn="ctr"/>
                      <a:r>
                        <a:rPr lang="en-US" b="1" err="1">
                          <a:solidFill>
                            <a:schemeClr val="tx1"/>
                          </a:solidFill>
                        </a:rPr>
                        <a:t>NonVersioned</a:t>
                      </a:r>
                      <a:endParaRPr lang="en-US" b="1">
                        <a:solidFill>
                          <a:schemeClr val="tx1"/>
                        </a:solidFill>
                      </a:endParaRPr>
                    </a:p>
                  </a:txBody>
                  <a:tcPr>
                    <a:solidFill>
                      <a:schemeClr val="tx1">
                        <a:lumMod val="65000"/>
                      </a:schemeClr>
                    </a:solidFill>
                  </a:tcPr>
                </a:tc>
                <a:tc>
                  <a:txBody>
                    <a:bodyPr/>
                    <a:lstStyle/>
                    <a:p>
                      <a:pPr marL="0" marR="0" lvl="0" indent="0" algn="ctr" rtl="0" eaLnBrk="1" fontAlgn="auto" latinLnBrk="0" hangingPunct="1">
                        <a:lnSpc>
                          <a:spcPct val="100000"/>
                        </a:lnSpc>
                        <a:spcBef>
                          <a:spcPts val="0"/>
                        </a:spcBef>
                        <a:spcAft>
                          <a:spcPts val="0"/>
                        </a:spcAft>
                        <a:buFontTx/>
                        <a:buNone/>
                      </a:pPr>
                      <a:r>
                        <a:rPr lang="en-US" sz="1800" b="1" kern="1200">
                          <a:solidFill>
                            <a:schemeClr val="tx1"/>
                          </a:solidFill>
                          <a:latin typeface="+mn-lt"/>
                          <a:ea typeface="+mn-ea"/>
                          <a:cs typeface="+mn-cs"/>
                        </a:rPr>
                        <a:t> YES*</a:t>
                      </a:r>
                      <a:endParaRPr lang="en-US" b="1">
                        <a:solidFill>
                          <a:schemeClr val="tx1"/>
                        </a:solidFill>
                      </a:endParaRPr>
                    </a:p>
                  </a:txBody>
                  <a:tcPr>
                    <a:solidFill>
                      <a:srgbClr val="35AC46"/>
                    </a:solidFill>
                  </a:tcPr>
                </a:tc>
                <a:tc>
                  <a:txBody>
                    <a:bodyPr/>
                    <a:lstStyle/>
                    <a:p>
                      <a:pPr algn="ctr"/>
                      <a:r>
                        <a:rPr lang="en-US" b="1">
                          <a:solidFill>
                            <a:schemeClr val="tx1"/>
                          </a:solidFill>
                        </a:rPr>
                        <a:t>NO</a:t>
                      </a:r>
                    </a:p>
                  </a:txBody>
                  <a:tcPr>
                    <a:solidFill>
                      <a:schemeClr val="accent3">
                        <a:lumMod val="75000"/>
                      </a:schemeClr>
                    </a:solidFill>
                  </a:tcPr>
                </a:tc>
                <a:tc>
                  <a:txBody>
                    <a:bodyPr/>
                    <a:lstStyle/>
                    <a:p>
                      <a:pPr algn="ctr"/>
                      <a:r>
                        <a:rPr lang="en-US" b="1">
                          <a:solidFill>
                            <a:schemeClr val="tx1"/>
                          </a:solidFill>
                        </a:rPr>
                        <a:t>NO</a:t>
                      </a:r>
                    </a:p>
                  </a:txBody>
                  <a:tcPr>
                    <a:solidFill>
                      <a:schemeClr val="accent3">
                        <a:lumMod val="75000"/>
                      </a:schemeClr>
                    </a:solidFill>
                  </a:tcPr>
                </a:tc>
                <a:tc>
                  <a:txBody>
                    <a:bodyPr/>
                    <a:lstStyle/>
                    <a:p>
                      <a:pPr algn="ctr"/>
                      <a:r>
                        <a:rPr lang="en-US" b="1">
                          <a:solidFill>
                            <a:schemeClr val="tx1"/>
                          </a:solidFill>
                        </a:rPr>
                        <a:t>NO</a:t>
                      </a:r>
                    </a:p>
                  </a:txBody>
                  <a:tcPr>
                    <a:solidFill>
                      <a:schemeClr val="accent3">
                        <a:lumMod val="75000"/>
                      </a:schemeClr>
                    </a:solidFill>
                  </a:tcPr>
                </a:tc>
                <a:extLst>
                  <a:ext uri="{0D108BD9-81ED-4DB2-BD59-A6C34878D82A}">
                    <a16:rowId xmlns:a16="http://schemas.microsoft.com/office/drawing/2014/main" val="1955813216"/>
                  </a:ext>
                </a:extLst>
              </a:tr>
              <a:tr h="370840">
                <a:tc>
                  <a:txBody>
                    <a:bodyPr/>
                    <a:lstStyle/>
                    <a:p>
                      <a:r>
                        <a:rPr lang="en-US" b="1">
                          <a:solidFill>
                            <a:schemeClr val="tx1"/>
                          </a:solidFill>
                        </a:rPr>
                        <a:t>Service</a:t>
                      </a:r>
                    </a:p>
                  </a:txBody>
                  <a:tcPr>
                    <a:solidFill>
                      <a:srgbClr val="007AC2"/>
                    </a:solidFill>
                  </a:tcPr>
                </a:tc>
                <a:tc>
                  <a:txBody>
                    <a:bodyPr/>
                    <a:lstStyle/>
                    <a:p>
                      <a:pPr algn="ctr"/>
                      <a:r>
                        <a:rPr lang="en-US" b="1">
                          <a:solidFill>
                            <a:schemeClr val="tx1"/>
                          </a:solidFill>
                        </a:rPr>
                        <a:t>Versioned (Named)</a:t>
                      </a:r>
                    </a:p>
                  </a:txBody>
                  <a:tcPr>
                    <a:solidFill>
                      <a:srgbClr val="007AC2"/>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YES</a:t>
                      </a:r>
                    </a:p>
                  </a:txBody>
                  <a:tcPr>
                    <a:solidFill>
                      <a:srgbClr val="35AC46"/>
                    </a:solidFill>
                  </a:tcPr>
                </a:tc>
                <a:extLst>
                  <a:ext uri="{0D108BD9-81ED-4DB2-BD59-A6C34878D82A}">
                    <a16:rowId xmlns:a16="http://schemas.microsoft.com/office/drawing/2014/main" val="10005"/>
                  </a:ext>
                </a:extLst>
              </a:tr>
              <a:tr h="370840">
                <a:tc>
                  <a:txBody>
                    <a:bodyPr/>
                    <a:lstStyle/>
                    <a:p>
                      <a:r>
                        <a:rPr lang="en-US" b="1">
                          <a:solidFill>
                            <a:schemeClr val="tx1"/>
                          </a:solidFill>
                        </a:rPr>
                        <a:t>Service</a:t>
                      </a:r>
                    </a:p>
                  </a:txBody>
                  <a:tcPr>
                    <a:solidFill>
                      <a:srgbClr val="007AC2"/>
                    </a:solidFill>
                  </a:tcPr>
                </a:tc>
                <a:tc>
                  <a:txBody>
                    <a:bodyPr/>
                    <a:lstStyle/>
                    <a:p>
                      <a:pPr algn="ctr"/>
                      <a:r>
                        <a:rPr lang="en-US" b="1">
                          <a:solidFill>
                            <a:schemeClr val="tx1"/>
                          </a:solidFill>
                        </a:rPr>
                        <a:t>Versioned (Default)</a:t>
                      </a:r>
                    </a:p>
                  </a:txBody>
                  <a:tcPr>
                    <a:solidFill>
                      <a:srgbClr val="007AC2"/>
                    </a:solidFill>
                  </a:tcPr>
                </a:tc>
                <a:tc>
                  <a:txBody>
                    <a:bodyPr/>
                    <a:lstStyle/>
                    <a:p>
                      <a:pPr marL="0" algn="ctr" defTabSz="457200" rtl="0" eaLnBrk="1" latinLnBrk="0" hangingPunct="1"/>
                      <a:r>
                        <a:rPr lang="en-US" sz="1800" b="1" kern="1200">
                          <a:solidFill>
                            <a:schemeClr val="tx1"/>
                          </a:solidFill>
                          <a:latin typeface="+mn-lt"/>
                          <a:ea typeface="+mn-ea"/>
                          <a:cs typeface="+mn-cs"/>
                        </a:rPr>
                        <a:t>YES</a:t>
                      </a:r>
                    </a:p>
                  </a:txBody>
                  <a:tcPr>
                    <a:solidFill>
                      <a:schemeClr val="accent1"/>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NO</a:t>
                      </a:r>
                    </a:p>
                  </a:txBody>
                  <a:tcPr>
                    <a:solidFill>
                      <a:schemeClr val="accent3">
                        <a:lumMod val="75000"/>
                      </a:schemeClr>
                    </a:solidFill>
                  </a:tcPr>
                </a:tc>
                <a:tc>
                  <a:txBody>
                    <a:bodyPr/>
                    <a:lstStyle/>
                    <a:p>
                      <a:pPr algn="ctr"/>
                      <a:r>
                        <a:rPr lang="en-US" b="1">
                          <a:solidFill>
                            <a:schemeClr val="tx1"/>
                          </a:solidFill>
                        </a:rPr>
                        <a:t>NO</a:t>
                      </a:r>
                    </a:p>
                  </a:txBody>
                  <a:tcPr>
                    <a:solidFill>
                      <a:schemeClr val="accent3">
                        <a:lumMod val="75000"/>
                      </a:schemeClr>
                    </a:solidFill>
                  </a:tcPr>
                </a:tc>
                <a:extLst>
                  <a:ext uri="{0D108BD9-81ED-4DB2-BD59-A6C34878D82A}">
                    <a16:rowId xmlns:a16="http://schemas.microsoft.com/office/drawing/2014/main" val="10006"/>
                  </a:ext>
                </a:extLst>
              </a:tr>
            </a:tbl>
          </a:graphicData>
        </a:graphic>
      </p:graphicFrame>
      <p:graphicFrame>
        <p:nvGraphicFramePr>
          <p:cNvPr id="3" name="Table 2">
            <a:extLst>
              <a:ext uri="{FF2B5EF4-FFF2-40B4-BE49-F238E27FC236}">
                <a16:creationId xmlns:a16="http://schemas.microsoft.com/office/drawing/2014/main" id="{12922985-4615-4660-B83D-DA4295673C82}"/>
              </a:ext>
            </a:extLst>
          </p:cNvPr>
          <p:cNvGraphicFramePr>
            <a:graphicFrameLocks noGrp="1"/>
          </p:cNvGraphicFramePr>
          <p:nvPr>
            <p:extLst>
              <p:ext uri="{D42A27DB-BD31-4B8C-83A1-F6EECF244321}">
                <p14:modId xmlns:p14="http://schemas.microsoft.com/office/powerpoint/2010/main" val="1879674982"/>
              </p:ext>
            </p:extLst>
          </p:nvPr>
        </p:nvGraphicFramePr>
        <p:xfrm>
          <a:off x="1144778" y="5645047"/>
          <a:ext cx="3090885" cy="370840"/>
        </p:xfrm>
        <a:graphic>
          <a:graphicData uri="http://schemas.openxmlformats.org/drawingml/2006/table">
            <a:tbl>
              <a:tblPr firstRow="1" bandRow="1">
                <a:tableStyleId>{5C22544A-7EE6-4342-B048-85BDC9FD1C3A}</a:tableStyleId>
              </a:tblPr>
              <a:tblGrid>
                <a:gridCol w="476474">
                  <a:extLst>
                    <a:ext uri="{9D8B030D-6E8A-4147-A177-3AD203B41FA5}">
                      <a16:colId xmlns:a16="http://schemas.microsoft.com/office/drawing/2014/main" val="3279729332"/>
                    </a:ext>
                  </a:extLst>
                </a:gridCol>
                <a:gridCol w="862885">
                  <a:extLst>
                    <a:ext uri="{9D8B030D-6E8A-4147-A177-3AD203B41FA5}">
                      <a16:colId xmlns:a16="http://schemas.microsoft.com/office/drawing/2014/main" val="1340086188"/>
                    </a:ext>
                  </a:extLst>
                </a:gridCol>
                <a:gridCol w="412123">
                  <a:extLst>
                    <a:ext uri="{9D8B030D-6E8A-4147-A177-3AD203B41FA5}">
                      <a16:colId xmlns:a16="http://schemas.microsoft.com/office/drawing/2014/main" val="1826019177"/>
                    </a:ext>
                  </a:extLst>
                </a:gridCol>
                <a:gridCol w="1339403">
                  <a:extLst>
                    <a:ext uri="{9D8B030D-6E8A-4147-A177-3AD203B41FA5}">
                      <a16:colId xmlns:a16="http://schemas.microsoft.com/office/drawing/2014/main" val="3457431684"/>
                    </a:ext>
                  </a:extLst>
                </a:gridCol>
              </a:tblGrid>
              <a:tr h="370840">
                <a:tc>
                  <a:txBody>
                    <a:bodyPr/>
                    <a:lstStyle/>
                    <a:p>
                      <a:endParaRPr lang="en-US"/>
                    </a:p>
                  </a:txBody>
                  <a:tcPr>
                    <a:lnR w="12700" cap="flat" cmpd="sng" algn="ctr">
                      <a:solidFill>
                        <a:schemeClr val="tx1"/>
                      </a:solidFill>
                      <a:prstDash val="solid"/>
                      <a:round/>
                      <a:headEnd type="none" w="med" len="med"/>
                      <a:tailEnd type="none" w="med" len="med"/>
                    </a:lnR>
                    <a:solidFill>
                      <a:schemeClr val="bg2"/>
                    </a:solidFill>
                  </a:tcPr>
                </a:tc>
                <a:tc>
                  <a:txBody>
                    <a:bodyPr/>
                    <a:lstStyle/>
                    <a:p>
                      <a:r>
                        <a:rPr lang="en-US"/>
                        <a:t>LONG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tx1">
                        <a:lumMod val="65000"/>
                      </a:schemeClr>
                    </a:solidFill>
                  </a:tcPr>
                </a:tc>
                <a:tc>
                  <a:txBody>
                    <a:bodyPr/>
                    <a:lstStyle/>
                    <a:p>
                      <a:r>
                        <a:rPr lang="en-US"/>
                        <a:t>SHORT</a:t>
                      </a:r>
                    </a:p>
                  </a:txBody>
                  <a:tcP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12295081"/>
                  </a:ext>
                </a:extLst>
              </a:tr>
            </a:tbl>
          </a:graphicData>
        </a:graphic>
      </p:graphicFrame>
      <p:sp>
        <p:nvSpPr>
          <p:cNvPr id="8" name="TextBox 7">
            <a:extLst>
              <a:ext uri="{FF2B5EF4-FFF2-40B4-BE49-F238E27FC236}">
                <a16:creationId xmlns:a16="http://schemas.microsoft.com/office/drawing/2014/main" id="{B3319EDF-84B3-46D5-AE0B-4CFAA960D1BA}"/>
              </a:ext>
            </a:extLst>
          </p:cNvPr>
          <p:cNvSpPr txBox="1"/>
          <p:nvPr/>
        </p:nvSpPr>
        <p:spPr>
          <a:xfrm>
            <a:off x="5788310" y="5757858"/>
            <a:ext cx="5358110" cy="383147"/>
          </a:xfrm>
          <a:prstGeom prst="rect">
            <a:avLst/>
          </a:prstGeom>
          <a:noFill/>
          <a:effectLst/>
        </p:spPr>
        <p:txBody>
          <a:bodyPr wrap="non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r>
              <a:rPr kumimoji="0" lang="en-US" sz="2800" b="1" i="0" u="none" strike="noStrike" kern="1200" cap="none" spc="0" normalizeH="0" baseline="30000" noProof="0">
                <a:ln>
                  <a:noFill/>
                </a:ln>
                <a:solidFill>
                  <a:prstClr val="white"/>
                </a:solidFill>
                <a:effectLst/>
                <a:uLnTx/>
                <a:uFillTx/>
                <a:latin typeface="Arial"/>
                <a:ea typeface="ＭＳ Ｐゴシック"/>
              </a:rPr>
              <a:t>*</a:t>
            </a:r>
            <a:r>
              <a:rPr kumimoji="0" lang="en-US" sz="2000" b="1" i="0" u="none" strike="noStrike" kern="1200" cap="none" spc="0" normalizeH="0" baseline="0" noProof="0">
                <a:ln>
                  <a:noFill/>
                </a:ln>
                <a:solidFill>
                  <a:prstClr val="white"/>
                </a:solidFill>
                <a:effectLst/>
                <a:uLnTx/>
                <a:uFillTx/>
                <a:latin typeface="Arial"/>
                <a:ea typeface="ＭＳ Ｐゴシック"/>
                <a:cs typeface="+mn-cs"/>
              </a:rPr>
              <a:t>2.2 and earlier - Create cannot be canceled</a:t>
            </a:r>
            <a:endParaRPr kumimoji="0" lang="en-US" sz="1400" b="1"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000647973"/>
      </p:ext>
    </p:extLst>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E6812E4-FE2F-4F1B-9F2B-AB160DFCC7AA}"/>
              </a:ext>
            </a:extLst>
          </p:cNvPr>
          <p:cNvGrpSpPr/>
          <p:nvPr/>
        </p:nvGrpSpPr>
        <p:grpSpPr>
          <a:xfrm>
            <a:off x="-16394" y="-8965"/>
            <a:ext cx="12223812" cy="6885432"/>
            <a:chOff x="-7429" y="0"/>
            <a:chExt cx="12223812" cy="6885432"/>
          </a:xfrm>
        </p:grpSpPr>
        <p:sp>
          <p:nvSpPr>
            <p:cNvPr id="38" name="shading (lower right)">
              <a:extLst>
                <a:ext uri="{FF2B5EF4-FFF2-40B4-BE49-F238E27FC236}">
                  <a16:creationId xmlns:a16="http://schemas.microsoft.com/office/drawing/2014/main" id="{892FF0C2-E4DE-4052-B23E-C438F9781E23}"/>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9" name="Group 38">
              <a:extLst>
                <a:ext uri="{FF2B5EF4-FFF2-40B4-BE49-F238E27FC236}">
                  <a16:creationId xmlns:a16="http://schemas.microsoft.com/office/drawing/2014/main" id="{B11A0C69-835D-49C7-8FA0-36B3EF061228}"/>
                </a:ext>
              </a:extLst>
            </p:cNvPr>
            <p:cNvGrpSpPr/>
            <p:nvPr/>
          </p:nvGrpSpPr>
          <p:grpSpPr>
            <a:xfrm>
              <a:off x="0" y="0"/>
              <a:ext cx="12192000" cy="6858000"/>
              <a:chOff x="0" y="0"/>
              <a:chExt cx="12192000" cy="6858000"/>
            </a:xfrm>
          </p:grpSpPr>
          <p:grpSp>
            <p:nvGrpSpPr>
              <p:cNvPr id="41" name="Group 40" hidden="1">
                <a:extLst>
                  <a:ext uri="{FF2B5EF4-FFF2-40B4-BE49-F238E27FC236}">
                    <a16:creationId xmlns:a16="http://schemas.microsoft.com/office/drawing/2014/main" id="{5F114E60-8EFF-46E2-8FE6-3E8E3F994748}"/>
                  </a:ext>
                </a:extLst>
              </p:cNvPr>
              <p:cNvGrpSpPr/>
              <p:nvPr/>
            </p:nvGrpSpPr>
            <p:grpSpPr>
              <a:xfrm>
                <a:off x="0" y="0"/>
                <a:ext cx="12192000" cy="6858000"/>
                <a:chOff x="0" y="0"/>
                <a:chExt cx="12192000" cy="6858000"/>
              </a:xfrm>
            </p:grpSpPr>
            <p:sp>
              <p:nvSpPr>
                <p:cNvPr id="59" name="Rectangle 58">
                  <a:extLst>
                    <a:ext uri="{FF2B5EF4-FFF2-40B4-BE49-F238E27FC236}">
                      <a16:creationId xmlns:a16="http://schemas.microsoft.com/office/drawing/2014/main" id="{5DE99DFF-2A28-4EBD-8FDA-7F8283DE8BFC}"/>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0" name="Picture 59">
                  <a:extLst>
                    <a:ext uri="{FF2B5EF4-FFF2-40B4-BE49-F238E27FC236}">
                      <a16:creationId xmlns:a16="http://schemas.microsoft.com/office/drawing/2014/main" id="{8C325351-8E41-41C6-91A5-247C73130150}"/>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2" name="Group 41">
                <a:extLst>
                  <a:ext uri="{FF2B5EF4-FFF2-40B4-BE49-F238E27FC236}">
                    <a16:creationId xmlns:a16="http://schemas.microsoft.com/office/drawing/2014/main" id="{E99430CA-C132-4267-90DD-46A8E8B46CDE}"/>
                  </a:ext>
                </a:extLst>
              </p:cNvPr>
              <p:cNvGrpSpPr/>
              <p:nvPr/>
            </p:nvGrpSpPr>
            <p:grpSpPr>
              <a:xfrm>
                <a:off x="208303" y="146055"/>
                <a:ext cx="11731071" cy="6595922"/>
                <a:chOff x="208303" y="146055"/>
                <a:chExt cx="11731071" cy="6595922"/>
              </a:xfrm>
            </p:grpSpPr>
            <p:grpSp>
              <p:nvGrpSpPr>
                <p:cNvPr id="43" name="Group 42">
                  <a:extLst>
                    <a:ext uri="{FF2B5EF4-FFF2-40B4-BE49-F238E27FC236}">
                      <a16:creationId xmlns:a16="http://schemas.microsoft.com/office/drawing/2014/main" id="{A06C81D2-2DD2-45A4-A7D2-56AF9283B554}"/>
                    </a:ext>
                  </a:extLst>
                </p:cNvPr>
                <p:cNvGrpSpPr/>
                <p:nvPr/>
              </p:nvGrpSpPr>
              <p:grpSpPr>
                <a:xfrm>
                  <a:off x="11604987" y="146055"/>
                  <a:ext cx="334387" cy="435843"/>
                  <a:chOff x="11604987" y="146055"/>
                  <a:chExt cx="334387" cy="435843"/>
                </a:xfrm>
              </p:grpSpPr>
              <p:grpSp>
                <p:nvGrpSpPr>
                  <p:cNvPr id="51" name="Group 50">
                    <a:extLst>
                      <a:ext uri="{FF2B5EF4-FFF2-40B4-BE49-F238E27FC236}">
                        <a16:creationId xmlns:a16="http://schemas.microsoft.com/office/drawing/2014/main" id="{4E2211AD-AEEE-4274-8B3B-7284EBCFF2B6}"/>
                      </a:ext>
                    </a:extLst>
                  </p:cNvPr>
                  <p:cNvGrpSpPr>
                    <a:grpSpLocks noChangeAspect="1"/>
                  </p:cNvGrpSpPr>
                  <p:nvPr/>
                </p:nvGrpSpPr>
                <p:grpSpPr>
                  <a:xfrm>
                    <a:off x="11770125" y="399018"/>
                    <a:ext cx="169249" cy="182880"/>
                    <a:chOff x="7310041" y="760941"/>
                    <a:chExt cx="1043386" cy="1127422"/>
                  </a:xfrm>
                </p:grpSpPr>
                <p:sp>
                  <p:nvSpPr>
                    <p:cNvPr id="56" name="Freeform 72">
                      <a:extLst>
                        <a:ext uri="{FF2B5EF4-FFF2-40B4-BE49-F238E27FC236}">
                          <a16:creationId xmlns:a16="http://schemas.microsoft.com/office/drawing/2014/main" id="{5724DC9D-E9DE-40F4-93CA-0B4A0C03C7DE}"/>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F94A2317-176D-43A6-B367-48138505A1DE}"/>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8" name="Rectangle 57">
                      <a:extLst>
                        <a:ext uri="{FF2B5EF4-FFF2-40B4-BE49-F238E27FC236}">
                          <a16:creationId xmlns:a16="http://schemas.microsoft.com/office/drawing/2014/main" id="{12DFA336-328A-40C8-9511-A4ABDAB56343}"/>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2" name="Group 51">
                    <a:extLst>
                      <a:ext uri="{FF2B5EF4-FFF2-40B4-BE49-F238E27FC236}">
                        <a16:creationId xmlns:a16="http://schemas.microsoft.com/office/drawing/2014/main" id="{F3A289AF-007A-4061-A5FC-7C800D3FE86A}"/>
                      </a:ext>
                    </a:extLst>
                  </p:cNvPr>
                  <p:cNvGrpSpPr>
                    <a:grpSpLocks noChangeAspect="1"/>
                  </p:cNvGrpSpPr>
                  <p:nvPr/>
                </p:nvGrpSpPr>
                <p:grpSpPr>
                  <a:xfrm>
                    <a:off x="11604987" y="146055"/>
                    <a:ext cx="73152" cy="73152"/>
                    <a:chOff x="7310041" y="760941"/>
                    <a:chExt cx="1043386" cy="1127422"/>
                  </a:xfrm>
                </p:grpSpPr>
                <p:sp>
                  <p:nvSpPr>
                    <p:cNvPr id="53" name="Freeform 69">
                      <a:extLst>
                        <a:ext uri="{FF2B5EF4-FFF2-40B4-BE49-F238E27FC236}">
                          <a16:creationId xmlns:a16="http://schemas.microsoft.com/office/drawing/2014/main" id="{C3807641-67DD-4E16-B4ED-131F09FAF939}"/>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9605CE45-34AF-4D5C-8AA9-1A23632597F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5" name="Rectangle 54">
                      <a:extLst>
                        <a:ext uri="{FF2B5EF4-FFF2-40B4-BE49-F238E27FC236}">
                          <a16:creationId xmlns:a16="http://schemas.microsoft.com/office/drawing/2014/main" id="{042DD089-59F0-40A0-8B81-0E126F6E9578}"/>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4" name="Group 43">
                  <a:extLst>
                    <a:ext uri="{FF2B5EF4-FFF2-40B4-BE49-F238E27FC236}">
                      <a16:creationId xmlns:a16="http://schemas.microsoft.com/office/drawing/2014/main" id="{6375A4DB-C55F-4558-9935-A745EDD62EF6}"/>
                    </a:ext>
                  </a:extLst>
                </p:cNvPr>
                <p:cNvGrpSpPr/>
                <p:nvPr/>
              </p:nvGrpSpPr>
              <p:grpSpPr>
                <a:xfrm>
                  <a:off x="208303" y="5787704"/>
                  <a:ext cx="437544" cy="389381"/>
                  <a:chOff x="9178262" y="1315181"/>
                  <a:chExt cx="437544" cy="389381"/>
                </a:xfrm>
              </p:grpSpPr>
              <p:pic>
                <p:nvPicPr>
                  <p:cNvPr id="49" name="Picture 48">
                    <a:extLst>
                      <a:ext uri="{FF2B5EF4-FFF2-40B4-BE49-F238E27FC236}">
                        <a16:creationId xmlns:a16="http://schemas.microsoft.com/office/drawing/2014/main" id="{5F626FC0-E1C0-44D2-A559-2A6A0E1F4845}"/>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50" name="Picture 49">
                    <a:extLst>
                      <a:ext uri="{FF2B5EF4-FFF2-40B4-BE49-F238E27FC236}">
                        <a16:creationId xmlns:a16="http://schemas.microsoft.com/office/drawing/2014/main" id="{6483C1D5-698D-4F03-AFA7-25957266BAF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5" name="Group 44">
                  <a:extLst>
                    <a:ext uri="{FF2B5EF4-FFF2-40B4-BE49-F238E27FC236}">
                      <a16:creationId xmlns:a16="http://schemas.microsoft.com/office/drawing/2014/main" id="{D60692AA-6AA5-4A38-88AE-7FE402CD9925}"/>
                    </a:ext>
                  </a:extLst>
                </p:cNvPr>
                <p:cNvGrpSpPr/>
                <p:nvPr/>
              </p:nvGrpSpPr>
              <p:grpSpPr>
                <a:xfrm>
                  <a:off x="250899" y="6421937"/>
                  <a:ext cx="669934" cy="274320"/>
                  <a:chOff x="9445759" y="1430242"/>
                  <a:chExt cx="669934" cy="274320"/>
                </a:xfrm>
              </p:grpSpPr>
              <p:pic>
                <p:nvPicPr>
                  <p:cNvPr id="47" name="Picture 46">
                    <a:extLst>
                      <a:ext uri="{FF2B5EF4-FFF2-40B4-BE49-F238E27FC236}">
                        <a16:creationId xmlns:a16="http://schemas.microsoft.com/office/drawing/2014/main" id="{D76B097B-A063-4AC9-B7ED-0EA7A982C17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8" name="Picture 47">
                    <a:extLst>
                      <a:ext uri="{FF2B5EF4-FFF2-40B4-BE49-F238E27FC236}">
                        <a16:creationId xmlns:a16="http://schemas.microsoft.com/office/drawing/2014/main" id="{6DDCE420-5E4E-411B-BC64-1C3A5BC82100}"/>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6" name="Picture 45">
                  <a:extLst>
                    <a:ext uri="{FF2B5EF4-FFF2-40B4-BE49-F238E27FC236}">
                      <a16:creationId xmlns:a16="http://schemas.microsoft.com/office/drawing/2014/main" id="{04E2F134-7769-4A36-9D28-1143E2A05C3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40" name="Picture 39">
              <a:extLst>
                <a:ext uri="{FF2B5EF4-FFF2-40B4-BE49-F238E27FC236}">
                  <a16:creationId xmlns:a16="http://schemas.microsoft.com/office/drawing/2014/main" id="{5ED79704-62C5-427A-9AF7-C1E54B8B510F}"/>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p:cNvSpPr>
            <a:spLocks noGrp="1"/>
          </p:cNvSpPr>
          <p:nvPr>
            <p:ph type="title"/>
          </p:nvPr>
        </p:nvSpPr>
        <p:spPr/>
        <p:txBody>
          <a:bodyPr/>
          <a:lstStyle/>
          <a:p>
            <a:r>
              <a:rPr lang="en-US"/>
              <a:t>Edit Behavior</a:t>
            </a:r>
          </a:p>
        </p:txBody>
      </p:sp>
      <p:sp>
        <p:nvSpPr>
          <p:cNvPr id="4" name="Content Placeholder 3"/>
          <p:cNvSpPr>
            <a:spLocks noGrp="1"/>
          </p:cNvSpPr>
          <p:nvPr>
            <p:ph sz="quarter" idx="12"/>
          </p:nvPr>
        </p:nvSpPr>
        <p:spPr>
          <a:xfrm>
            <a:off x="789709" y="1326084"/>
            <a:ext cx="10878550" cy="659058"/>
          </a:xfrm>
        </p:spPr>
        <p:txBody>
          <a:bodyPr/>
          <a:lstStyle/>
          <a:p>
            <a:r>
              <a:rPr lang="en-US"/>
              <a:t>Summary of characteristics by Long and Short type</a:t>
            </a:r>
          </a:p>
          <a:p>
            <a:endParaRPr lang="en-US"/>
          </a:p>
          <a:p>
            <a:endParaRPr lang="en-US"/>
          </a:p>
          <a:p>
            <a:endParaRPr lang="en-US"/>
          </a:p>
        </p:txBody>
      </p:sp>
      <p:graphicFrame>
        <p:nvGraphicFramePr>
          <p:cNvPr id="7" name="Table 6">
            <a:extLst>
              <a:ext uri="{FF2B5EF4-FFF2-40B4-BE49-F238E27FC236}">
                <a16:creationId xmlns:a16="http://schemas.microsoft.com/office/drawing/2014/main" id="{78D234FE-0C34-4DE2-9C3A-B2A9AF1CF914}"/>
              </a:ext>
            </a:extLst>
          </p:cNvPr>
          <p:cNvGraphicFramePr>
            <a:graphicFrameLocks noGrp="1"/>
          </p:cNvGraphicFramePr>
          <p:nvPr>
            <p:extLst>
              <p:ext uri="{D42A27DB-BD31-4B8C-83A1-F6EECF244321}">
                <p14:modId xmlns:p14="http://schemas.microsoft.com/office/powerpoint/2010/main" val="3878969438"/>
              </p:ext>
            </p:extLst>
          </p:nvPr>
        </p:nvGraphicFramePr>
        <p:xfrm>
          <a:off x="274321" y="2053102"/>
          <a:ext cx="11393938" cy="1483359"/>
        </p:xfrm>
        <a:graphic>
          <a:graphicData uri="http://schemas.openxmlformats.org/drawingml/2006/table">
            <a:tbl>
              <a:tblPr firstRow="1" bandRow="1">
                <a:tableStyleId>{5C22544A-7EE6-4342-B048-85BDC9FD1C3A}</a:tableStyleId>
              </a:tblPr>
              <a:tblGrid>
                <a:gridCol w="2153919">
                  <a:extLst>
                    <a:ext uri="{9D8B030D-6E8A-4147-A177-3AD203B41FA5}">
                      <a16:colId xmlns:a16="http://schemas.microsoft.com/office/drawing/2014/main" val="20000"/>
                    </a:ext>
                  </a:extLst>
                </a:gridCol>
                <a:gridCol w="2388562">
                  <a:extLst>
                    <a:ext uri="{9D8B030D-6E8A-4147-A177-3AD203B41FA5}">
                      <a16:colId xmlns:a16="http://schemas.microsoft.com/office/drawing/2014/main" val="20001"/>
                    </a:ext>
                  </a:extLst>
                </a:gridCol>
                <a:gridCol w="1891229">
                  <a:extLst>
                    <a:ext uri="{9D8B030D-6E8A-4147-A177-3AD203B41FA5}">
                      <a16:colId xmlns:a16="http://schemas.microsoft.com/office/drawing/2014/main" val="20002"/>
                    </a:ext>
                  </a:extLst>
                </a:gridCol>
                <a:gridCol w="1664734">
                  <a:extLst>
                    <a:ext uri="{9D8B030D-6E8A-4147-A177-3AD203B41FA5}">
                      <a16:colId xmlns:a16="http://schemas.microsoft.com/office/drawing/2014/main" val="2281652670"/>
                    </a:ext>
                  </a:extLst>
                </a:gridCol>
                <a:gridCol w="1664734">
                  <a:extLst>
                    <a:ext uri="{9D8B030D-6E8A-4147-A177-3AD203B41FA5}">
                      <a16:colId xmlns:a16="http://schemas.microsoft.com/office/drawing/2014/main" val="20003"/>
                    </a:ext>
                  </a:extLst>
                </a:gridCol>
                <a:gridCol w="1630760">
                  <a:extLst>
                    <a:ext uri="{9D8B030D-6E8A-4147-A177-3AD203B41FA5}">
                      <a16:colId xmlns:a16="http://schemas.microsoft.com/office/drawing/2014/main" val="2261407628"/>
                    </a:ext>
                  </a:extLst>
                </a:gridCol>
              </a:tblGrid>
              <a:tr h="370840">
                <a:tc>
                  <a:txBody>
                    <a:bodyPr/>
                    <a:lstStyle/>
                    <a:p>
                      <a:r>
                        <a:rPr lang="en-US" err="1"/>
                        <a:t>GeodatabaseType</a:t>
                      </a:r>
                      <a:endParaRPr lang="en-US"/>
                    </a:p>
                  </a:txBody>
                  <a:tcPr>
                    <a:noFill/>
                  </a:tcPr>
                </a:tc>
                <a:tc>
                  <a:txBody>
                    <a:bodyPr/>
                    <a:lstStyle/>
                    <a:p>
                      <a:pPr algn="ctr"/>
                      <a:r>
                        <a:rPr lang="en-US" err="1"/>
                        <a:t>RegistrationType</a:t>
                      </a:r>
                      <a:endParaRPr lang="en-US"/>
                    </a:p>
                  </a:txBody>
                  <a:tcPr>
                    <a:noFill/>
                  </a:tcPr>
                </a:tc>
                <a:tc>
                  <a:txBody>
                    <a:bodyPr/>
                    <a:lstStyle/>
                    <a:p>
                      <a:pPr algn="ctr"/>
                      <a:r>
                        <a:rPr lang="en-US" err="1"/>
                        <a:t>CancelEdit</a:t>
                      </a:r>
                      <a:endParaRPr lang="en-US"/>
                    </a:p>
                  </a:txBody>
                  <a:tcPr>
                    <a:noFill/>
                  </a:tcPr>
                </a:tc>
                <a:tc>
                  <a:txBody>
                    <a:bodyPr/>
                    <a:lstStyle/>
                    <a:p>
                      <a:pPr algn="ctr"/>
                      <a:r>
                        <a:rPr lang="en-US"/>
                        <a:t>Group Edits</a:t>
                      </a:r>
                    </a:p>
                  </a:txBody>
                  <a:tcPr>
                    <a:noFill/>
                  </a:tcPr>
                </a:tc>
                <a:tc>
                  <a:txBody>
                    <a:bodyPr/>
                    <a:lstStyle/>
                    <a:p>
                      <a:pPr algn="ctr"/>
                      <a:r>
                        <a:rPr lang="en-US"/>
                        <a:t>Undo/Redo</a:t>
                      </a:r>
                    </a:p>
                  </a:txBody>
                  <a:tcPr>
                    <a:noFill/>
                  </a:tcPr>
                </a:tc>
                <a:tc>
                  <a:txBody>
                    <a:bodyPr/>
                    <a:lstStyle/>
                    <a:p>
                      <a:pPr algn="ctr"/>
                      <a:r>
                        <a:rPr lang="en-US"/>
                        <a:t>Save/Discard</a:t>
                      </a:r>
                    </a:p>
                  </a:txBody>
                  <a:tcPr>
                    <a:noFill/>
                  </a:tcPr>
                </a:tc>
                <a:extLst>
                  <a:ext uri="{0D108BD9-81ED-4DB2-BD59-A6C34878D82A}">
                    <a16:rowId xmlns:a16="http://schemas.microsoft.com/office/drawing/2014/main" val="10000"/>
                  </a:ext>
                </a:extLst>
              </a:tr>
              <a:tr h="370840">
                <a:tc>
                  <a:txBody>
                    <a:bodyPr/>
                    <a:lstStyle/>
                    <a:p>
                      <a:r>
                        <a:rPr lang="en-US" b="1">
                          <a:solidFill>
                            <a:schemeClr val="tx1"/>
                          </a:solidFill>
                        </a:rPr>
                        <a:t>Service</a:t>
                      </a:r>
                    </a:p>
                  </a:txBody>
                  <a:tcPr>
                    <a:solidFill>
                      <a:schemeClr val="tx1">
                        <a:lumMod val="65000"/>
                      </a:schemeClr>
                    </a:solidFill>
                  </a:tcPr>
                </a:tc>
                <a:tc>
                  <a:txBody>
                    <a:bodyPr/>
                    <a:lstStyle/>
                    <a:p>
                      <a:pPr algn="ctr"/>
                      <a:r>
                        <a:rPr lang="en-US" b="1" err="1">
                          <a:solidFill>
                            <a:schemeClr val="tx1"/>
                          </a:solidFill>
                        </a:rPr>
                        <a:t>NonVersioned</a:t>
                      </a:r>
                      <a:endParaRPr lang="en-US" b="1">
                        <a:solidFill>
                          <a:schemeClr val="tx1"/>
                        </a:solidFill>
                      </a:endParaRPr>
                    </a:p>
                  </a:txBody>
                  <a:tcPr>
                    <a:solidFill>
                      <a:schemeClr val="tx1">
                        <a:lumMod val="65000"/>
                      </a:schemeClr>
                    </a:solidFill>
                  </a:tcPr>
                </a:tc>
                <a:tc>
                  <a:txBody>
                    <a:bodyPr/>
                    <a:lstStyle/>
                    <a:p>
                      <a:pPr marL="0" marR="0" lvl="0" indent="0" algn="ctr" rtl="0" eaLnBrk="1" fontAlgn="auto" latinLnBrk="0" hangingPunct="1">
                        <a:lnSpc>
                          <a:spcPct val="100000"/>
                        </a:lnSpc>
                        <a:spcBef>
                          <a:spcPts val="0"/>
                        </a:spcBef>
                        <a:spcAft>
                          <a:spcPts val="0"/>
                        </a:spcAft>
                        <a:buFontTx/>
                        <a:buNone/>
                      </a:pPr>
                      <a:r>
                        <a:rPr lang="en-US" sz="1800" b="1" kern="1200">
                          <a:solidFill>
                            <a:schemeClr val="tx1"/>
                          </a:solidFill>
                          <a:latin typeface="+mn-lt"/>
                          <a:ea typeface="+mn-ea"/>
                          <a:cs typeface="+mn-cs"/>
                        </a:rPr>
                        <a:t> YES*</a:t>
                      </a:r>
                      <a:endParaRPr lang="en-US" b="1">
                        <a:solidFill>
                          <a:schemeClr val="tx1"/>
                        </a:solidFill>
                      </a:endParaRPr>
                    </a:p>
                  </a:txBody>
                  <a:tcPr>
                    <a:solidFill>
                      <a:srgbClr val="35AC46"/>
                    </a:solidFill>
                  </a:tcPr>
                </a:tc>
                <a:tc>
                  <a:txBody>
                    <a:bodyPr/>
                    <a:lstStyle/>
                    <a:p>
                      <a:pPr marL="0" marR="0" lvl="0" indent="0" algn="ctr" rtl="0" eaLnBrk="1" fontAlgn="auto" latinLnBrk="0" hangingPunct="1">
                        <a:lnSpc>
                          <a:spcPct val="100000"/>
                        </a:lnSpc>
                        <a:spcBef>
                          <a:spcPts val="0"/>
                        </a:spcBef>
                        <a:spcAft>
                          <a:spcPts val="0"/>
                        </a:spcAft>
                        <a:buFontTx/>
                        <a:buNone/>
                      </a:pPr>
                      <a:r>
                        <a:rPr lang="en-US" sz="1800" b="1" kern="1200" noProof="0">
                          <a:solidFill>
                            <a:schemeClr val="tx1"/>
                          </a:solidFill>
                          <a:latin typeface="+mn-lt"/>
                          <a:ea typeface="+mn-ea"/>
                          <a:cs typeface="+mn-cs"/>
                        </a:rPr>
                        <a:t>   YES**</a:t>
                      </a:r>
                      <a:endParaRPr lang="en-US" sz="1800" b="1" kern="1200">
                        <a:solidFill>
                          <a:schemeClr val="tx1"/>
                        </a:solidFill>
                        <a:latin typeface="+mn-lt"/>
                        <a:ea typeface="+mn-ea"/>
                        <a:cs typeface="+mn-cs"/>
                      </a:endParaRPr>
                    </a:p>
                  </a:txBody>
                  <a:tcPr>
                    <a:solidFill>
                      <a:srgbClr val="35AC46"/>
                    </a:solidFill>
                  </a:tcPr>
                </a:tc>
                <a:tc>
                  <a:txBody>
                    <a:bodyPr/>
                    <a:lstStyle/>
                    <a:p>
                      <a:pPr lvl="0" algn="ctr">
                        <a:buNone/>
                      </a:pPr>
                      <a:r>
                        <a:rPr lang="en-US" sz="1800" b="1" i="0" u="none" strike="noStrike" noProof="0">
                          <a:solidFill>
                            <a:schemeClr val="tx1"/>
                          </a:solidFill>
                          <a:latin typeface="Arial"/>
                        </a:rPr>
                        <a:t>  YES**</a:t>
                      </a:r>
                      <a:endParaRPr lang="en-US" b="1">
                        <a:solidFill>
                          <a:schemeClr val="tx1"/>
                        </a:solidFill>
                      </a:endParaRPr>
                    </a:p>
                  </a:txBody>
                  <a:tcPr>
                    <a:solidFill>
                      <a:srgbClr val="35AC46"/>
                    </a:solidFill>
                  </a:tcPr>
                </a:tc>
                <a:tc>
                  <a:txBody>
                    <a:bodyPr/>
                    <a:lstStyle/>
                    <a:p>
                      <a:pPr lvl="0" algn="ctr">
                        <a:buNone/>
                      </a:pPr>
                      <a:r>
                        <a:rPr lang="en-US" sz="1800" b="1" i="0" u="none" strike="noStrike" noProof="0">
                          <a:solidFill>
                            <a:schemeClr val="tx1"/>
                          </a:solidFill>
                          <a:latin typeface="Arial"/>
                        </a:rPr>
                        <a:t>  YES**</a:t>
                      </a:r>
                      <a:endParaRPr lang="en-US" b="1">
                        <a:solidFill>
                          <a:schemeClr val="tx1"/>
                        </a:solidFill>
                      </a:endParaRPr>
                    </a:p>
                  </a:txBody>
                  <a:tcPr>
                    <a:solidFill>
                      <a:srgbClr val="35AC46"/>
                    </a:solidFill>
                  </a:tcPr>
                </a:tc>
                <a:extLst>
                  <a:ext uri="{0D108BD9-81ED-4DB2-BD59-A6C34878D82A}">
                    <a16:rowId xmlns:a16="http://schemas.microsoft.com/office/drawing/2014/main" val="574895325"/>
                  </a:ext>
                </a:extLst>
              </a:tr>
              <a:tr h="370840">
                <a:tc>
                  <a:txBody>
                    <a:bodyPr/>
                    <a:lstStyle/>
                    <a:p>
                      <a:r>
                        <a:rPr lang="en-US" b="1">
                          <a:solidFill>
                            <a:schemeClr val="tx1"/>
                          </a:solidFill>
                        </a:rPr>
                        <a:t>Service</a:t>
                      </a:r>
                    </a:p>
                  </a:txBody>
                  <a:tcPr>
                    <a:solidFill>
                      <a:srgbClr val="007AC2"/>
                    </a:solidFill>
                  </a:tcPr>
                </a:tc>
                <a:tc>
                  <a:txBody>
                    <a:bodyPr/>
                    <a:lstStyle/>
                    <a:p>
                      <a:pPr algn="ctr"/>
                      <a:r>
                        <a:rPr lang="en-US" b="1">
                          <a:solidFill>
                            <a:schemeClr val="tx1"/>
                          </a:solidFill>
                        </a:rPr>
                        <a:t>Versioned (Named)</a:t>
                      </a:r>
                    </a:p>
                  </a:txBody>
                  <a:tcPr>
                    <a:solidFill>
                      <a:srgbClr val="007AC2"/>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YES</a:t>
                      </a:r>
                    </a:p>
                  </a:txBody>
                  <a:tcPr>
                    <a:solidFill>
                      <a:srgbClr val="35AC46"/>
                    </a:solidFill>
                  </a:tcPr>
                </a:tc>
                <a:extLst>
                  <a:ext uri="{0D108BD9-81ED-4DB2-BD59-A6C34878D82A}">
                    <a16:rowId xmlns:a16="http://schemas.microsoft.com/office/drawing/2014/main" val="10005"/>
                  </a:ext>
                </a:extLst>
              </a:tr>
              <a:tr h="370839">
                <a:tc>
                  <a:txBody>
                    <a:bodyPr/>
                    <a:lstStyle/>
                    <a:p>
                      <a:r>
                        <a:rPr lang="en-US" b="1">
                          <a:solidFill>
                            <a:schemeClr val="tx1"/>
                          </a:solidFill>
                        </a:rPr>
                        <a:t>Service</a:t>
                      </a:r>
                    </a:p>
                  </a:txBody>
                  <a:tcPr>
                    <a:solidFill>
                      <a:srgbClr val="0070C0"/>
                    </a:solidFill>
                  </a:tcPr>
                </a:tc>
                <a:tc>
                  <a:txBody>
                    <a:bodyPr/>
                    <a:lstStyle/>
                    <a:p>
                      <a:pPr algn="ctr"/>
                      <a:r>
                        <a:rPr lang="en-US" b="1">
                          <a:solidFill>
                            <a:schemeClr val="tx1"/>
                          </a:solidFill>
                        </a:rPr>
                        <a:t>Versioned (Default)</a:t>
                      </a:r>
                    </a:p>
                  </a:txBody>
                  <a:tcPr>
                    <a:solidFill>
                      <a:srgbClr val="0070C0"/>
                    </a:solidFill>
                  </a:tcPr>
                </a:tc>
                <a:tc>
                  <a:txBody>
                    <a:bodyPr/>
                    <a:lstStyle/>
                    <a:p>
                      <a:pPr marL="0" algn="ctr" defTabSz="457200" rtl="0" eaLnBrk="1" latinLnBrk="0" hangingPunct="1"/>
                      <a:r>
                        <a:rPr lang="en-US" sz="1800" b="1" kern="1200">
                          <a:solidFill>
                            <a:schemeClr val="tx1"/>
                          </a:solidFill>
                          <a:latin typeface="+mn-lt"/>
                          <a:ea typeface="+mn-ea"/>
                          <a:cs typeface="+mn-cs"/>
                        </a:rPr>
                        <a:t>YES</a:t>
                      </a:r>
                    </a:p>
                  </a:txBody>
                  <a:tcPr>
                    <a:solidFill>
                      <a:schemeClr val="accent1"/>
                    </a:solidFill>
                  </a:tcPr>
                </a:tc>
                <a:tc>
                  <a:txBody>
                    <a:bodyPr/>
                    <a:lstStyle/>
                    <a:p>
                      <a:pPr algn="ctr"/>
                      <a:r>
                        <a:rPr lang="en-US" b="1">
                          <a:solidFill>
                            <a:schemeClr val="tx1"/>
                          </a:solidFill>
                        </a:rPr>
                        <a:t>YES</a:t>
                      </a:r>
                    </a:p>
                  </a:txBody>
                  <a:tcPr>
                    <a:solidFill>
                      <a:srgbClr val="35AC46"/>
                    </a:solidFill>
                  </a:tcPr>
                </a:tc>
                <a:tc>
                  <a:txBody>
                    <a:bodyPr/>
                    <a:lstStyle/>
                    <a:p>
                      <a:pPr algn="ctr"/>
                      <a:r>
                        <a:rPr lang="en-US" b="1">
                          <a:solidFill>
                            <a:schemeClr val="tx1"/>
                          </a:solidFill>
                        </a:rPr>
                        <a:t>NO</a:t>
                      </a:r>
                    </a:p>
                  </a:txBody>
                  <a:tcPr>
                    <a:solidFill>
                      <a:schemeClr val="accent3">
                        <a:lumMod val="75000"/>
                      </a:schemeClr>
                    </a:solidFill>
                  </a:tcPr>
                </a:tc>
                <a:tc>
                  <a:txBody>
                    <a:bodyPr/>
                    <a:lstStyle/>
                    <a:p>
                      <a:pPr algn="ctr"/>
                      <a:r>
                        <a:rPr lang="en-US" b="1">
                          <a:solidFill>
                            <a:schemeClr val="tx1"/>
                          </a:solidFill>
                        </a:rPr>
                        <a:t>NO</a:t>
                      </a:r>
                    </a:p>
                  </a:txBody>
                  <a:tcPr>
                    <a:solidFill>
                      <a:schemeClr val="accent3">
                        <a:lumMod val="75000"/>
                      </a:schemeClr>
                    </a:solidFill>
                  </a:tcPr>
                </a:tc>
                <a:extLst>
                  <a:ext uri="{0D108BD9-81ED-4DB2-BD59-A6C34878D82A}">
                    <a16:rowId xmlns:a16="http://schemas.microsoft.com/office/drawing/2014/main" val="10006"/>
                  </a:ext>
                </a:extLst>
              </a:tr>
            </a:tbl>
          </a:graphicData>
        </a:graphic>
      </p:graphicFrame>
      <p:sp>
        <p:nvSpPr>
          <p:cNvPr id="8" name="TextBox 7">
            <a:extLst>
              <a:ext uri="{FF2B5EF4-FFF2-40B4-BE49-F238E27FC236}">
                <a16:creationId xmlns:a16="http://schemas.microsoft.com/office/drawing/2014/main" id="{B3319EDF-84B3-46D5-AE0B-4CFAA960D1BA}"/>
              </a:ext>
            </a:extLst>
          </p:cNvPr>
          <p:cNvSpPr txBox="1"/>
          <p:nvPr/>
        </p:nvSpPr>
        <p:spPr>
          <a:xfrm>
            <a:off x="6151011" y="5388566"/>
            <a:ext cx="5358110" cy="1083310"/>
          </a:xfrm>
          <a:prstGeom prst="rect">
            <a:avLst/>
          </a:prstGeom>
          <a:noFill/>
          <a:effectLst/>
        </p:spPr>
        <p:txBody>
          <a:bodyPr wrap="none" lIns="0" tIns="0" rIns="0" bIns="0" rtlCol="0" anchor="ctr">
            <a:noAutofit/>
          </a:bodyPr>
          <a:lstStyle/>
          <a:p>
            <a:pPr eaLnBrk="0" hangingPunct="0">
              <a:lnSpc>
                <a:spcPct val="150000"/>
              </a:lnSpc>
              <a:defRPr/>
            </a:pPr>
            <a:r>
              <a:rPr lang="en-US" sz="2000" b="1">
                <a:solidFill>
                  <a:prstClr val="white"/>
                </a:solidFill>
              </a:rPr>
              <a:t>**2.4 and earlier – No edit sessions</a:t>
            </a:r>
          </a:p>
          <a:p>
            <a:pPr lvl="0" eaLnBrk="0" hangingPunct="0">
              <a:lnSpc>
                <a:spcPct val="150000"/>
              </a:lnSpc>
              <a:defRPr/>
            </a:pPr>
            <a:r>
              <a:rPr kumimoji="0" lang="en-US" sz="2000" b="1" i="0" u="none" strike="noStrike" kern="1200" cap="none" spc="0" normalizeH="0" baseline="30000" noProof="0">
                <a:ln>
                  <a:noFill/>
                </a:ln>
                <a:solidFill>
                  <a:prstClr val="white"/>
                </a:solidFill>
                <a:effectLst/>
                <a:uLnTx/>
                <a:uFillTx/>
                <a:ea typeface="ＭＳ Ｐゴシック"/>
              </a:rPr>
              <a:t>   *</a:t>
            </a:r>
            <a:r>
              <a:rPr kumimoji="0" lang="en-US" sz="2000" b="1" i="0" u="none" strike="noStrike" kern="1200" cap="none" spc="0" normalizeH="0" baseline="0" noProof="0">
                <a:ln>
                  <a:noFill/>
                </a:ln>
                <a:solidFill>
                  <a:prstClr val="white"/>
                </a:solidFill>
                <a:effectLst/>
                <a:uLnTx/>
                <a:uFillTx/>
                <a:ea typeface="ＭＳ Ｐゴシック"/>
                <a:cs typeface="+mn-cs"/>
              </a:rPr>
              <a:t>2.2 and earlier</a:t>
            </a:r>
            <a:r>
              <a:rPr lang="en-US" sz="2000" b="1">
                <a:solidFill>
                  <a:prstClr val="white"/>
                </a:solidFill>
              </a:rPr>
              <a:t> – </a:t>
            </a:r>
            <a:r>
              <a:rPr kumimoji="0" lang="en-US" sz="2000" b="1" i="0" u="none" strike="noStrike" kern="1200" cap="none" spc="0" normalizeH="0" baseline="0" noProof="0">
                <a:ln>
                  <a:noFill/>
                </a:ln>
                <a:solidFill>
                  <a:prstClr val="white"/>
                </a:solidFill>
                <a:effectLst/>
                <a:uLnTx/>
                <a:uFillTx/>
                <a:ea typeface="ＭＳ Ｐゴシック"/>
                <a:cs typeface="+mn-cs"/>
              </a:rPr>
              <a:t>Create cannot be canceled</a:t>
            </a:r>
          </a:p>
        </p:txBody>
      </p:sp>
      <p:sp>
        <p:nvSpPr>
          <p:cNvPr id="5" name="Rectangle 4">
            <a:extLst>
              <a:ext uri="{FF2B5EF4-FFF2-40B4-BE49-F238E27FC236}">
                <a16:creationId xmlns:a16="http://schemas.microsoft.com/office/drawing/2014/main" id="{74503534-1C5E-4916-BD7E-36A7A37BF613}"/>
              </a:ext>
            </a:extLst>
          </p:cNvPr>
          <p:cNvSpPr/>
          <p:nvPr/>
        </p:nvSpPr>
        <p:spPr>
          <a:xfrm>
            <a:off x="5974813" y="3244334"/>
            <a:ext cx="242374" cy="369332"/>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grpSp>
        <p:nvGrpSpPr>
          <p:cNvPr id="10" name="Group 9">
            <a:extLst>
              <a:ext uri="{FF2B5EF4-FFF2-40B4-BE49-F238E27FC236}">
                <a16:creationId xmlns:a16="http://schemas.microsoft.com/office/drawing/2014/main" id="{CED703BF-E2D4-4120-ABA2-96F1DB672C76}"/>
              </a:ext>
            </a:extLst>
          </p:cNvPr>
          <p:cNvGrpSpPr/>
          <p:nvPr/>
        </p:nvGrpSpPr>
        <p:grpSpPr>
          <a:xfrm>
            <a:off x="326957" y="5187870"/>
            <a:ext cx="3724043" cy="382969"/>
            <a:chOff x="870058" y="4724223"/>
            <a:chExt cx="3724043" cy="382969"/>
          </a:xfrm>
        </p:grpSpPr>
        <p:sp>
          <p:nvSpPr>
            <p:cNvPr id="6" name="Rectangle 5">
              <a:extLst>
                <a:ext uri="{FF2B5EF4-FFF2-40B4-BE49-F238E27FC236}">
                  <a16:creationId xmlns:a16="http://schemas.microsoft.com/office/drawing/2014/main" id="{66D3DE71-F56D-405E-8618-58EEB4EE4264}"/>
                </a:ext>
              </a:extLst>
            </p:cNvPr>
            <p:cNvSpPr/>
            <p:nvPr/>
          </p:nvSpPr>
          <p:spPr bwMode="auto">
            <a:xfrm>
              <a:off x="870058" y="4736466"/>
              <a:ext cx="408304" cy="365760"/>
            </a:xfrm>
            <a:prstGeom prst="rect">
              <a:avLst/>
            </a:prstGeom>
            <a:solidFill>
              <a:srgbClr val="A6A6A6"/>
            </a:solidFill>
            <a:ln w="15875">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3" name="Rectangle 32">
              <a:extLst>
                <a:ext uri="{FF2B5EF4-FFF2-40B4-BE49-F238E27FC236}">
                  <a16:creationId xmlns:a16="http://schemas.microsoft.com/office/drawing/2014/main" id="{705BB522-B81B-4854-8BD9-04413CF52888}"/>
                </a:ext>
              </a:extLst>
            </p:cNvPr>
            <p:cNvSpPr/>
            <p:nvPr/>
          </p:nvSpPr>
          <p:spPr bwMode="auto">
            <a:xfrm>
              <a:off x="2704886" y="4727795"/>
              <a:ext cx="408304" cy="365760"/>
            </a:xfrm>
            <a:prstGeom prst="rect">
              <a:avLst/>
            </a:prstGeom>
            <a:solidFill>
              <a:srgbClr val="007AC2"/>
            </a:solidFill>
            <a:ln w="15875">
              <a:solidFill>
                <a:schemeClr val="tx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9" name="Rectangle 8">
              <a:extLst>
                <a:ext uri="{FF2B5EF4-FFF2-40B4-BE49-F238E27FC236}">
                  <a16:creationId xmlns:a16="http://schemas.microsoft.com/office/drawing/2014/main" id="{3E877142-F4AE-4A4D-8B0E-28708F540820}"/>
                </a:ext>
              </a:extLst>
            </p:cNvPr>
            <p:cNvSpPr/>
            <p:nvPr/>
          </p:nvSpPr>
          <p:spPr>
            <a:xfrm>
              <a:off x="3144152" y="4737860"/>
              <a:ext cx="1449949" cy="369332"/>
            </a:xfrm>
            <a:prstGeom prst="rect">
              <a:avLst/>
            </a:prstGeom>
          </p:spPr>
          <p:txBody>
            <a:bodyPr wrap="none">
              <a:spAutoFit/>
            </a:bodyPr>
            <a:lstStyle/>
            <a:p>
              <a:r>
                <a:rPr lang="en-US" b="1"/>
                <a:t>IMMEDIATE</a:t>
              </a:r>
            </a:p>
          </p:txBody>
        </p:sp>
        <p:sp>
          <p:nvSpPr>
            <p:cNvPr id="35" name="Rectangle 34">
              <a:extLst>
                <a:ext uri="{FF2B5EF4-FFF2-40B4-BE49-F238E27FC236}">
                  <a16:creationId xmlns:a16="http://schemas.microsoft.com/office/drawing/2014/main" id="{1FF2A4A2-212E-4F20-8F58-108B6BB98F45}"/>
                </a:ext>
              </a:extLst>
            </p:cNvPr>
            <p:cNvSpPr/>
            <p:nvPr/>
          </p:nvSpPr>
          <p:spPr>
            <a:xfrm>
              <a:off x="1253997" y="4724223"/>
              <a:ext cx="1266372" cy="369332"/>
            </a:xfrm>
            <a:prstGeom prst="rect">
              <a:avLst/>
            </a:prstGeom>
          </p:spPr>
          <p:txBody>
            <a:bodyPr wrap="none">
              <a:spAutoFit/>
            </a:bodyPr>
            <a:lstStyle/>
            <a:p>
              <a:r>
                <a:rPr lang="en-US" b="1"/>
                <a:t>DELAYED</a:t>
              </a:r>
            </a:p>
          </p:txBody>
        </p:sp>
      </p:grpSp>
    </p:spTree>
    <p:extLst>
      <p:ext uri="{BB962C8B-B14F-4D97-AF65-F5344CB8AC3E}">
        <p14:creationId xmlns:p14="http://schemas.microsoft.com/office/powerpoint/2010/main" val="2109468658"/>
      </p:ext>
    </p:extLst>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5872BDE6-A9A4-485C-BF69-18EBD02D2714}"/>
              </a:ext>
            </a:extLst>
          </p:cNvPr>
          <p:cNvGrpSpPr/>
          <p:nvPr/>
        </p:nvGrpSpPr>
        <p:grpSpPr>
          <a:xfrm>
            <a:off x="-16394" y="-8965"/>
            <a:ext cx="12223812" cy="6885432"/>
            <a:chOff x="-7429" y="0"/>
            <a:chExt cx="12223812" cy="6885432"/>
          </a:xfrm>
        </p:grpSpPr>
        <p:sp>
          <p:nvSpPr>
            <p:cNvPr id="37" name="shading (lower right)">
              <a:extLst>
                <a:ext uri="{FF2B5EF4-FFF2-40B4-BE49-F238E27FC236}">
                  <a16:creationId xmlns:a16="http://schemas.microsoft.com/office/drawing/2014/main" id="{1566654A-BA0B-4591-9E4C-D7AB55C061A7}"/>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8" name="Group 37">
              <a:extLst>
                <a:ext uri="{FF2B5EF4-FFF2-40B4-BE49-F238E27FC236}">
                  <a16:creationId xmlns:a16="http://schemas.microsoft.com/office/drawing/2014/main" id="{4581D4E9-EAF0-4B37-99B5-E55503A39844}"/>
                </a:ext>
              </a:extLst>
            </p:cNvPr>
            <p:cNvGrpSpPr/>
            <p:nvPr/>
          </p:nvGrpSpPr>
          <p:grpSpPr>
            <a:xfrm>
              <a:off x="0" y="0"/>
              <a:ext cx="12192000" cy="6858000"/>
              <a:chOff x="0" y="0"/>
              <a:chExt cx="12192000" cy="6858000"/>
            </a:xfrm>
          </p:grpSpPr>
          <p:grpSp>
            <p:nvGrpSpPr>
              <p:cNvPr id="40" name="Group 39" hidden="1">
                <a:extLst>
                  <a:ext uri="{FF2B5EF4-FFF2-40B4-BE49-F238E27FC236}">
                    <a16:creationId xmlns:a16="http://schemas.microsoft.com/office/drawing/2014/main" id="{AF895207-195D-4151-BFB4-100C4871CD9A}"/>
                  </a:ext>
                </a:extLst>
              </p:cNvPr>
              <p:cNvGrpSpPr/>
              <p:nvPr/>
            </p:nvGrpSpPr>
            <p:grpSpPr>
              <a:xfrm>
                <a:off x="0" y="0"/>
                <a:ext cx="12192000" cy="6858000"/>
                <a:chOff x="0" y="0"/>
                <a:chExt cx="12192000" cy="6858000"/>
              </a:xfrm>
            </p:grpSpPr>
            <p:sp>
              <p:nvSpPr>
                <p:cNvPr id="58" name="Rectangle 57">
                  <a:extLst>
                    <a:ext uri="{FF2B5EF4-FFF2-40B4-BE49-F238E27FC236}">
                      <a16:creationId xmlns:a16="http://schemas.microsoft.com/office/drawing/2014/main" id="{03B05A63-1D25-47B2-8820-BC635D0D5B98}"/>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9" name="Picture 58">
                  <a:extLst>
                    <a:ext uri="{FF2B5EF4-FFF2-40B4-BE49-F238E27FC236}">
                      <a16:creationId xmlns:a16="http://schemas.microsoft.com/office/drawing/2014/main" id="{63AC4E4E-F9FE-4B18-9BFF-26BC229F65A5}"/>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41" name="Group 40">
                <a:extLst>
                  <a:ext uri="{FF2B5EF4-FFF2-40B4-BE49-F238E27FC236}">
                    <a16:creationId xmlns:a16="http://schemas.microsoft.com/office/drawing/2014/main" id="{3C207D0E-A434-4DD5-8FAB-5550A870CFF2}"/>
                  </a:ext>
                </a:extLst>
              </p:cNvPr>
              <p:cNvGrpSpPr/>
              <p:nvPr/>
            </p:nvGrpSpPr>
            <p:grpSpPr>
              <a:xfrm>
                <a:off x="208303" y="146055"/>
                <a:ext cx="11731071" cy="6595922"/>
                <a:chOff x="208303" y="146055"/>
                <a:chExt cx="11731071" cy="6595922"/>
              </a:xfrm>
            </p:grpSpPr>
            <p:grpSp>
              <p:nvGrpSpPr>
                <p:cNvPr id="42" name="Group 41">
                  <a:extLst>
                    <a:ext uri="{FF2B5EF4-FFF2-40B4-BE49-F238E27FC236}">
                      <a16:creationId xmlns:a16="http://schemas.microsoft.com/office/drawing/2014/main" id="{920D42EE-2209-4926-B183-D953C1D1A021}"/>
                    </a:ext>
                  </a:extLst>
                </p:cNvPr>
                <p:cNvGrpSpPr/>
                <p:nvPr/>
              </p:nvGrpSpPr>
              <p:grpSpPr>
                <a:xfrm>
                  <a:off x="11604987" y="146055"/>
                  <a:ext cx="334387" cy="435843"/>
                  <a:chOff x="11604987" y="146055"/>
                  <a:chExt cx="334387" cy="435843"/>
                </a:xfrm>
              </p:grpSpPr>
              <p:grpSp>
                <p:nvGrpSpPr>
                  <p:cNvPr id="50" name="Group 49">
                    <a:extLst>
                      <a:ext uri="{FF2B5EF4-FFF2-40B4-BE49-F238E27FC236}">
                        <a16:creationId xmlns:a16="http://schemas.microsoft.com/office/drawing/2014/main" id="{2F0C5399-012E-4727-89A4-2286A3897683}"/>
                      </a:ext>
                    </a:extLst>
                  </p:cNvPr>
                  <p:cNvGrpSpPr>
                    <a:grpSpLocks noChangeAspect="1"/>
                  </p:cNvGrpSpPr>
                  <p:nvPr/>
                </p:nvGrpSpPr>
                <p:grpSpPr>
                  <a:xfrm>
                    <a:off x="11770125" y="399018"/>
                    <a:ext cx="169249" cy="182880"/>
                    <a:chOff x="7310041" y="760941"/>
                    <a:chExt cx="1043386" cy="1127422"/>
                  </a:xfrm>
                </p:grpSpPr>
                <p:sp>
                  <p:nvSpPr>
                    <p:cNvPr id="55" name="Freeform 72">
                      <a:extLst>
                        <a:ext uri="{FF2B5EF4-FFF2-40B4-BE49-F238E27FC236}">
                          <a16:creationId xmlns:a16="http://schemas.microsoft.com/office/drawing/2014/main" id="{358B23D6-4997-411A-986E-6369877580E7}"/>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6" name="Rectangle 55">
                      <a:extLst>
                        <a:ext uri="{FF2B5EF4-FFF2-40B4-BE49-F238E27FC236}">
                          <a16:creationId xmlns:a16="http://schemas.microsoft.com/office/drawing/2014/main" id="{EACB92DC-F4A1-4796-8DAC-D894C60E9E3A}"/>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7" name="Rectangle 56">
                      <a:extLst>
                        <a:ext uri="{FF2B5EF4-FFF2-40B4-BE49-F238E27FC236}">
                          <a16:creationId xmlns:a16="http://schemas.microsoft.com/office/drawing/2014/main" id="{A809938D-8A80-402F-95BD-53E26B58451F}"/>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51" name="Group 50">
                    <a:extLst>
                      <a:ext uri="{FF2B5EF4-FFF2-40B4-BE49-F238E27FC236}">
                        <a16:creationId xmlns:a16="http://schemas.microsoft.com/office/drawing/2014/main" id="{48EC8245-565F-47E4-A033-9CB00EF1C02C}"/>
                      </a:ext>
                    </a:extLst>
                  </p:cNvPr>
                  <p:cNvGrpSpPr>
                    <a:grpSpLocks noChangeAspect="1"/>
                  </p:cNvGrpSpPr>
                  <p:nvPr/>
                </p:nvGrpSpPr>
                <p:grpSpPr>
                  <a:xfrm>
                    <a:off x="11604987" y="146055"/>
                    <a:ext cx="73152" cy="73152"/>
                    <a:chOff x="7310041" y="760941"/>
                    <a:chExt cx="1043386" cy="1127422"/>
                  </a:xfrm>
                </p:grpSpPr>
                <p:sp>
                  <p:nvSpPr>
                    <p:cNvPr id="52" name="Freeform 69">
                      <a:extLst>
                        <a:ext uri="{FF2B5EF4-FFF2-40B4-BE49-F238E27FC236}">
                          <a16:creationId xmlns:a16="http://schemas.microsoft.com/office/drawing/2014/main" id="{1D78E51A-7AA7-4DFE-A8D3-AA764F0459B4}"/>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4406F0CC-04E2-4486-A8C5-F8733C0EC5DD}"/>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7D2A8409-B334-4B94-9017-45F6425AD122}"/>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3" name="Group 42">
                  <a:extLst>
                    <a:ext uri="{FF2B5EF4-FFF2-40B4-BE49-F238E27FC236}">
                      <a16:creationId xmlns:a16="http://schemas.microsoft.com/office/drawing/2014/main" id="{52B32425-BFE1-45D9-A74E-52BEA019EFBE}"/>
                    </a:ext>
                  </a:extLst>
                </p:cNvPr>
                <p:cNvGrpSpPr/>
                <p:nvPr/>
              </p:nvGrpSpPr>
              <p:grpSpPr>
                <a:xfrm>
                  <a:off x="208303" y="5787704"/>
                  <a:ext cx="437544" cy="389381"/>
                  <a:chOff x="9178262" y="1315181"/>
                  <a:chExt cx="437544" cy="389381"/>
                </a:xfrm>
              </p:grpSpPr>
              <p:pic>
                <p:nvPicPr>
                  <p:cNvPr id="48" name="Picture 47">
                    <a:extLst>
                      <a:ext uri="{FF2B5EF4-FFF2-40B4-BE49-F238E27FC236}">
                        <a16:creationId xmlns:a16="http://schemas.microsoft.com/office/drawing/2014/main" id="{440B4DD7-B30F-4F43-BAAC-5369583209C3}"/>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9" name="Picture 48">
                    <a:extLst>
                      <a:ext uri="{FF2B5EF4-FFF2-40B4-BE49-F238E27FC236}">
                        <a16:creationId xmlns:a16="http://schemas.microsoft.com/office/drawing/2014/main" id="{9F012D18-D3C5-4634-875A-8EA8691A910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4" name="Group 43">
                  <a:extLst>
                    <a:ext uri="{FF2B5EF4-FFF2-40B4-BE49-F238E27FC236}">
                      <a16:creationId xmlns:a16="http://schemas.microsoft.com/office/drawing/2014/main" id="{55E0DB4F-7894-4EDF-8493-314F6F1AE518}"/>
                    </a:ext>
                  </a:extLst>
                </p:cNvPr>
                <p:cNvGrpSpPr/>
                <p:nvPr/>
              </p:nvGrpSpPr>
              <p:grpSpPr>
                <a:xfrm>
                  <a:off x="250899" y="6421937"/>
                  <a:ext cx="669934" cy="274320"/>
                  <a:chOff x="9445759" y="1430242"/>
                  <a:chExt cx="669934" cy="274320"/>
                </a:xfrm>
              </p:grpSpPr>
              <p:pic>
                <p:nvPicPr>
                  <p:cNvPr id="46" name="Picture 45">
                    <a:extLst>
                      <a:ext uri="{FF2B5EF4-FFF2-40B4-BE49-F238E27FC236}">
                        <a16:creationId xmlns:a16="http://schemas.microsoft.com/office/drawing/2014/main" id="{D41E2B9E-B5B9-4859-86E0-68949F561C1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7" name="Picture 46">
                    <a:extLst>
                      <a:ext uri="{FF2B5EF4-FFF2-40B4-BE49-F238E27FC236}">
                        <a16:creationId xmlns:a16="http://schemas.microsoft.com/office/drawing/2014/main" id="{4A94F434-0194-449D-957B-264733B7294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5" name="Picture 44">
                  <a:extLst>
                    <a:ext uri="{FF2B5EF4-FFF2-40B4-BE49-F238E27FC236}">
                      <a16:creationId xmlns:a16="http://schemas.microsoft.com/office/drawing/2014/main" id="{33B2C8B8-1DA5-47D6-B499-88007EB7169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9" name="Picture 38">
              <a:extLst>
                <a:ext uri="{FF2B5EF4-FFF2-40B4-BE49-F238E27FC236}">
                  <a16:creationId xmlns:a16="http://schemas.microsoft.com/office/drawing/2014/main" id="{61BD73E7-D40F-48B1-A572-CB68B4AF75E6}"/>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7" name="Title 6"/>
          <p:cNvSpPr>
            <a:spLocks noGrp="1"/>
          </p:cNvSpPr>
          <p:nvPr>
            <p:ph type="title"/>
          </p:nvPr>
        </p:nvSpPr>
        <p:spPr/>
        <p:txBody>
          <a:bodyPr/>
          <a:lstStyle/>
          <a:p>
            <a:r>
              <a:rPr lang="en-US"/>
              <a:t>Other considerations</a:t>
            </a:r>
          </a:p>
        </p:txBody>
      </p:sp>
      <p:sp>
        <p:nvSpPr>
          <p:cNvPr id="19" name="Content Placeholder 18"/>
          <p:cNvSpPr>
            <a:spLocks noGrp="1"/>
          </p:cNvSpPr>
          <p:nvPr>
            <p:ph sz="quarter" idx="10"/>
          </p:nvPr>
        </p:nvSpPr>
        <p:spPr>
          <a:xfrm>
            <a:off x="914400" y="1828799"/>
            <a:ext cx="10369296" cy="4346575"/>
          </a:xfrm>
        </p:spPr>
        <p:txBody>
          <a:bodyPr/>
          <a:lstStyle/>
          <a:p>
            <a:r>
              <a:rPr lang="en-US" sz="2400" dirty="0"/>
              <a:t>DDL via GP for hosted services</a:t>
            </a:r>
          </a:p>
          <a:p>
            <a:pPr lvl="1"/>
            <a:r>
              <a:rPr lang="en-US" sz="2000" dirty="0"/>
              <a:t>Add field, delete field, add index, delete index are supported for hosted data</a:t>
            </a:r>
          </a:p>
          <a:p>
            <a:pPr lvl="1"/>
            <a:r>
              <a:rPr lang="en-US" sz="2000" dirty="0"/>
              <a:t>More to come, </a:t>
            </a:r>
            <a:r>
              <a:rPr lang="en-US" sz="2800" dirty="0"/>
              <a:t>let us know what you want!</a:t>
            </a:r>
          </a:p>
          <a:p>
            <a:endParaRPr lang="en-US" sz="2400" dirty="0"/>
          </a:p>
          <a:p>
            <a:r>
              <a:rPr lang="en-US" sz="2400" dirty="0"/>
              <a:t>Rows can disappear when editing</a:t>
            </a:r>
          </a:p>
          <a:p>
            <a:pPr lvl="1"/>
            <a:r>
              <a:rPr lang="en-US" sz="2000" dirty="0"/>
              <a:t>Was a definition query was applied when publishing?</a:t>
            </a:r>
          </a:p>
          <a:p>
            <a:pPr lvl="1"/>
            <a:r>
              <a:rPr lang="en-US" sz="2000" dirty="0"/>
              <a:t>Are the service capabilities ‘insert only’?</a:t>
            </a:r>
          </a:p>
          <a:p>
            <a:endParaRPr lang="en-US" sz="2400" dirty="0"/>
          </a:p>
          <a:p>
            <a:r>
              <a:rPr lang="en-US" sz="2400" dirty="0"/>
              <a:t>Read only feature access to map service sub layers is also available</a:t>
            </a:r>
          </a:p>
          <a:p>
            <a:endParaRPr lang="en-US" dirty="0"/>
          </a:p>
          <a:p>
            <a:pPr lvl="1"/>
            <a:endParaRPr lang="en-US" dirty="0"/>
          </a:p>
          <a:p>
            <a:endParaRPr lang="en-US" dirty="0"/>
          </a:p>
        </p:txBody>
      </p:sp>
    </p:spTree>
    <p:extLst>
      <p:ext uri="{BB962C8B-B14F-4D97-AF65-F5344CB8AC3E}">
        <p14:creationId xmlns:p14="http://schemas.microsoft.com/office/powerpoint/2010/main" val="1628365134"/>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E2EC89C9-A69C-407B-9F7B-27E64A38CB5B}"/>
              </a:ext>
            </a:extLst>
          </p:cNvPr>
          <p:cNvGrpSpPr/>
          <p:nvPr/>
        </p:nvGrpSpPr>
        <p:grpSpPr>
          <a:xfrm>
            <a:off x="-16394" y="-8965"/>
            <a:ext cx="12223812" cy="6885432"/>
            <a:chOff x="-7429" y="0"/>
            <a:chExt cx="12223812" cy="6885432"/>
          </a:xfrm>
        </p:grpSpPr>
        <p:sp>
          <p:nvSpPr>
            <p:cNvPr id="34" name="shading (lower right)">
              <a:extLst>
                <a:ext uri="{FF2B5EF4-FFF2-40B4-BE49-F238E27FC236}">
                  <a16:creationId xmlns:a16="http://schemas.microsoft.com/office/drawing/2014/main" id="{E7F6AFAC-5627-4010-958E-363EA6EAF26C}"/>
                </a:ext>
              </a:extLst>
            </p:cNvPr>
            <p:cNvSpPr/>
            <p:nvPr/>
          </p:nvSpPr>
          <p:spPr bwMode="auto">
            <a:xfrm>
              <a:off x="-1" y="0"/>
              <a:ext cx="12216384"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nvGrpSpPr>
            <p:cNvPr id="35" name="Group 34">
              <a:extLst>
                <a:ext uri="{FF2B5EF4-FFF2-40B4-BE49-F238E27FC236}">
                  <a16:creationId xmlns:a16="http://schemas.microsoft.com/office/drawing/2014/main" id="{33D8C476-A889-4139-997D-747EA00F92D7}"/>
                </a:ext>
              </a:extLst>
            </p:cNvPr>
            <p:cNvGrpSpPr/>
            <p:nvPr/>
          </p:nvGrpSpPr>
          <p:grpSpPr>
            <a:xfrm>
              <a:off x="0" y="0"/>
              <a:ext cx="12192000" cy="6858000"/>
              <a:chOff x="0" y="0"/>
              <a:chExt cx="12192000" cy="6858000"/>
            </a:xfrm>
          </p:grpSpPr>
          <p:grpSp>
            <p:nvGrpSpPr>
              <p:cNvPr id="37" name="Group 36" hidden="1">
                <a:extLst>
                  <a:ext uri="{FF2B5EF4-FFF2-40B4-BE49-F238E27FC236}">
                    <a16:creationId xmlns:a16="http://schemas.microsoft.com/office/drawing/2014/main" id="{D7C6EDD0-9A4A-4F03-B8B0-24A1613C586D}"/>
                  </a:ext>
                </a:extLst>
              </p:cNvPr>
              <p:cNvGrpSpPr/>
              <p:nvPr/>
            </p:nvGrpSpPr>
            <p:grpSpPr>
              <a:xfrm>
                <a:off x="0" y="0"/>
                <a:ext cx="12192000" cy="6858000"/>
                <a:chOff x="0" y="0"/>
                <a:chExt cx="12192000" cy="6858000"/>
              </a:xfrm>
            </p:grpSpPr>
            <p:sp>
              <p:nvSpPr>
                <p:cNvPr id="55" name="Rectangle 54">
                  <a:extLst>
                    <a:ext uri="{FF2B5EF4-FFF2-40B4-BE49-F238E27FC236}">
                      <a16:creationId xmlns:a16="http://schemas.microsoft.com/office/drawing/2014/main" id="{A6BFE22D-A2FD-4677-8A19-3CB471BB9BBA}"/>
                    </a:ext>
                  </a:extLst>
                </p:cNvPr>
                <p:cNvSpPr/>
                <p:nvPr/>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56" name="Picture 55">
                  <a:extLst>
                    <a:ext uri="{FF2B5EF4-FFF2-40B4-BE49-F238E27FC236}">
                      <a16:creationId xmlns:a16="http://schemas.microsoft.com/office/drawing/2014/main" id="{B4B1318A-5976-4098-B431-5E672DD8595E}"/>
                    </a:ext>
                  </a:extLst>
                </p:cNvPr>
                <p:cNvPicPr>
                  <a:picLocks noChangeAspect="1"/>
                </p:cNvPicPr>
                <p:nvPr/>
              </p:nvPicPr>
              <p:blipFill rotWithShape="1">
                <a:blip r:embed="rId3" cstate="screen">
                  <a:duotone>
                    <a:prstClr val="black"/>
                    <a:schemeClr val="accent4">
                      <a:tint val="45000"/>
                      <a:satMod val="400000"/>
                    </a:schemeClr>
                  </a:duotone>
                  <a:alphaModFix amt="41000"/>
                  <a:extLst>
                    <a:ext uri="{28A0092B-C50C-407E-A947-70E740481C1C}">
                      <a14:useLocalDpi xmlns:a14="http://schemas.microsoft.com/office/drawing/2010/main"/>
                    </a:ext>
                  </a:extLst>
                </a:blip>
                <a:srcRect/>
                <a:stretch/>
              </p:blipFill>
              <p:spPr>
                <a:xfrm>
                  <a:off x="9021" y="4810991"/>
                  <a:ext cx="2930236" cy="2047009"/>
                </a:xfrm>
                <a:prstGeom prst="rect">
                  <a:avLst/>
                </a:prstGeom>
              </p:spPr>
            </p:pic>
          </p:grpSp>
          <p:grpSp>
            <p:nvGrpSpPr>
              <p:cNvPr id="38" name="Group 37">
                <a:extLst>
                  <a:ext uri="{FF2B5EF4-FFF2-40B4-BE49-F238E27FC236}">
                    <a16:creationId xmlns:a16="http://schemas.microsoft.com/office/drawing/2014/main" id="{963C47A1-A8FD-4323-8908-136C03DBBB59}"/>
                  </a:ext>
                </a:extLst>
              </p:cNvPr>
              <p:cNvGrpSpPr/>
              <p:nvPr/>
            </p:nvGrpSpPr>
            <p:grpSpPr>
              <a:xfrm>
                <a:off x="208303" y="146055"/>
                <a:ext cx="11731071" cy="6595922"/>
                <a:chOff x="208303" y="146055"/>
                <a:chExt cx="11731071" cy="6595922"/>
              </a:xfrm>
            </p:grpSpPr>
            <p:grpSp>
              <p:nvGrpSpPr>
                <p:cNvPr id="39" name="Group 38">
                  <a:extLst>
                    <a:ext uri="{FF2B5EF4-FFF2-40B4-BE49-F238E27FC236}">
                      <a16:creationId xmlns:a16="http://schemas.microsoft.com/office/drawing/2014/main" id="{AE073BD6-81FC-48C3-BA65-33B02EB429C5}"/>
                    </a:ext>
                  </a:extLst>
                </p:cNvPr>
                <p:cNvGrpSpPr/>
                <p:nvPr/>
              </p:nvGrpSpPr>
              <p:grpSpPr>
                <a:xfrm>
                  <a:off x="11604987" y="146055"/>
                  <a:ext cx="334387" cy="435843"/>
                  <a:chOff x="11604987" y="146055"/>
                  <a:chExt cx="334387" cy="435843"/>
                </a:xfrm>
              </p:grpSpPr>
              <p:grpSp>
                <p:nvGrpSpPr>
                  <p:cNvPr id="47" name="Group 46">
                    <a:extLst>
                      <a:ext uri="{FF2B5EF4-FFF2-40B4-BE49-F238E27FC236}">
                        <a16:creationId xmlns:a16="http://schemas.microsoft.com/office/drawing/2014/main" id="{A6ECFB6C-1B11-4E39-A2A8-D503B09C84B7}"/>
                      </a:ext>
                    </a:extLst>
                  </p:cNvPr>
                  <p:cNvGrpSpPr>
                    <a:grpSpLocks noChangeAspect="1"/>
                  </p:cNvGrpSpPr>
                  <p:nvPr/>
                </p:nvGrpSpPr>
                <p:grpSpPr>
                  <a:xfrm>
                    <a:off x="11770125" y="399018"/>
                    <a:ext cx="169249" cy="182880"/>
                    <a:chOff x="7310041" y="760941"/>
                    <a:chExt cx="1043386" cy="1127422"/>
                  </a:xfrm>
                </p:grpSpPr>
                <p:sp>
                  <p:nvSpPr>
                    <p:cNvPr id="52" name="Freeform 72">
                      <a:extLst>
                        <a:ext uri="{FF2B5EF4-FFF2-40B4-BE49-F238E27FC236}">
                          <a16:creationId xmlns:a16="http://schemas.microsoft.com/office/drawing/2014/main" id="{F933EB91-A126-44C3-BC84-93E85757A00E}"/>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3" name="Rectangle 52">
                      <a:extLst>
                        <a:ext uri="{FF2B5EF4-FFF2-40B4-BE49-F238E27FC236}">
                          <a16:creationId xmlns:a16="http://schemas.microsoft.com/office/drawing/2014/main" id="{3E4A02A4-E081-43DB-A6E5-65C4E44DBDEC}"/>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4" name="Rectangle 53">
                      <a:extLst>
                        <a:ext uri="{FF2B5EF4-FFF2-40B4-BE49-F238E27FC236}">
                          <a16:creationId xmlns:a16="http://schemas.microsoft.com/office/drawing/2014/main" id="{F5C27DDB-7561-4052-83F9-FAD5AEC51DA4}"/>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nvGrpSpPr>
                  <p:cNvPr id="48" name="Group 47">
                    <a:extLst>
                      <a:ext uri="{FF2B5EF4-FFF2-40B4-BE49-F238E27FC236}">
                        <a16:creationId xmlns:a16="http://schemas.microsoft.com/office/drawing/2014/main" id="{DE478C63-EAEC-4E06-B4D0-10786CAA0D61}"/>
                      </a:ext>
                    </a:extLst>
                  </p:cNvPr>
                  <p:cNvGrpSpPr>
                    <a:grpSpLocks noChangeAspect="1"/>
                  </p:cNvGrpSpPr>
                  <p:nvPr/>
                </p:nvGrpSpPr>
                <p:grpSpPr>
                  <a:xfrm>
                    <a:off x="11604987" y="146055"/>
                    <a:ext cx="73152" cy="73152"/>
                    <a:chOff x="7310041" y="760941"/>
                    <a:chExt cx="1043386" cy="1127422"/>
                  </a:xfrm>
                </p:grpSpPr>
                <p:sp>
                  <p:nvSpPr>
                    <p:cNvPr id="49" name="Freeform 69">
                      <a:extLst>
                        <a:ext uri="{FF2B5EF4-FFF2-40B4-BE49-F238E27FC236}">
                          <a16:creationId xmlns:a16="http://schemas.microsoft.com/office/drawing/2014/main" id="{6DF466CD-43C6-4EE5-9B61-3A94E0818221}"/>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C767339C-4236-4162-9FBE-303CD6FC2774}"/>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51" name="Rectangle 50">
                      <a:extLst>
                        <a:ext uri="{FF2B5EF4-FFF2-40B4-BE49-F238E27FC236}">
                          <a16:creationId xmlns:a16="http://schemas.microsoft.com/office/drawing/2014/main" id="{B179B3CF-0EF6-46DD-BE20-0DDD9FCFDE7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grpSp>
            <p:grpSp>
              <p:nvGrpSpPr>
                <p:cNvPr id="40" name="Group 39">
                  <a:extLst>
                    <a:ext uri="{FF2B5EF4-FFF2-40B4-BE49-F238E27FC236}">
                      <a16:creationId xmlns:a16="http://schemas.microsoft.com/office/drawing/2014/main" id="{DEC99DFE-F1F2-4252-BBF3-5B3FE4ABE927}"/>
                    </a:ext>
                  </a:extLst>
                </p:cNvPr>
                <p:cNvGrpSpPr/>
                <p:nvPr/>
              </p:nvGrpSpPr>
              <p:grpSpPr>
                <a:xfrm>
                  <a:off x="208303" y="5787704"/>
                  <a:ext cx="437544" cy="389381"/>
                  <a:chOff x="9178262" y="1315181"/>
                  <a:chExt cx="437544" cy="389381"/>
                </a:xfrm>
              </p:grpSpPr>
              <p:pic>
                <p:nvPicPr>
                  <p:cNvPr id="45" name="Picture 44">
                    <a:extLst>
                      <a:ext uri="{FF2B5EF4-FFF2-40B4-BE49-F238E27FC236}">
                        <a16:creationId xmlns:a16="http://schemas.microsoft.com/office/drawing/2014/main" id="{8D288047-CD7E-4235-9F1B-0DB93153B40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6" name="Picture 45">
                    <a:extLst>
                      <a:ext uri="{FF2B5EF4-FFF2-40B4-BE49-F238E27FC236}">
                        <a16:creationId xmlns:a16="http://schemas.microsoft.com/office/drawing/2014/main" id="{93DA5B86-EA93-4F5B-B62E-A20D0D84ED8E}"/>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178262" y="1315181"/>
                    <a:ext cx="85024" cy="91440"/>
                  </a:xfrm>
                  <a:prstGeom prst="rect">
                    <a:avLst/>
                  </a:prstGeom>
                </p:spPr>
              </p:pic>
            </p:grpSp>
            <p:grpSp>
              <p:nvGrpSpPr>
                <p:cNvPr id="41" name="Group 40">
                  <a:extLst>
                    <a:ext uri="{FF2B5EF4-FFF2-40B4-BE49-F238E27FC236}">
                      <a16:creationId xmlns:a16="http://schemas.microsoft.com/office/drawing/2014/main" id="{5AFB0C09-F908-49AD-B536-5ED9981641AF}"/>
                    </a:ext>
                  </a:extLst>
                </p:cNvPr>
                <p:cNvGrpSpPr/>
                <p:nvPr/>
              </p:nvGrpSpPr>
              <p:grpSpPr>
                <a:xfrm>
                  <a:off x="250899" y="6421937"/>
                  <a:ext cx="669934" cy="274320"/>
                  <a:chOff x="9445759" y="1430242"/>
                  <a:chExt cx="669934" cy="274320"/>
                </a:xfrm>
              </p:grpSpPr>
              <p:pic>
                <p:nvPicPr>
                  <p:cNvPr id="43" name="Picture 42">
                    <a:extLst>
                      <a:ext uri="{FF2B5EF4-FFF2-40B4-BE49-F238E27FC236}">
                        <a16:creationId xmlns:a16="http://schemas.microsoft.com/office/drawing/2014/main" id="{4086F9D3-B781-49B5-8D77-7416AEC770B8}"/>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445759" y="1521682"/>
                    <a:ext cx="170047" cy="182880"/>
                  </a:xfrm>
                  <a:prstGeom prst="rect">
                    <a:avLst/>
                  </a:prstGeom>
                </p:spPr>
              </p:pic>
              <p:pic>
                <p:nvPicPr>
                  <p:cNvPr id="44" name="Picture 43">
                    <a:extLst>
                      <a:ext uri="{FF2B5EF4-FFF2-40B4-BE49-F238E27FC236}">
                        <a16:creationId xmlns:a16="http://schemas.microsoft.com/office/drawing/2014/main" id="{5F6DF9BF-F78F-4C34-A30F-7F4D3573BA9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0030669" y="1430242"/>
                    <a:ext cx="85024" cy="91440"/>
                  </a:xfrm>
                  <a:prstGeom prst="rect">
                    <a:avLst/>
                  </a:prstGeom>
                </p:spPr>
              </p:pic>
            </p:grpSp>
            <p:pic>
              <p:nvPicPr>
                <p:cNvPr id="42" name="Picture 41">
                  <a:extLst>
                    <a:ext uri="{FF2B5EF4-FFF2-40B4-BE49-F238E27FC236}">
                      <a16:creationId xmlns:a16="http://schemas.microsoft.com/office/drawing/2014/main" id="{CD785B92-98AF-4A65-A1F3-D89EE1DFF3C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8384" y="6650537"/>
                  <a:ext cx="85024" cy="91440"/>
                </a:xfrm>
                <a:prstGeom prst="rect">
                  <a:avLst/>
                </a:prstGeom>
              </p:spPr>
            </p:pic>
          </p:grpSp>
        </p:grpSp>
        <p:pic>
          <p:nvPicPr>
            <p:cNvPr id="36" name="Picture 35">
              <a:extLst>
                <a:ext uri="{FF2B5EF4-FFF2-40B4-BE49-F238E27FC236}">
                  <a16:creationId xmlns:a16="http://schemas.microsoft.com/office/drawing/2014/main" id="{B85A514F-435A-463E-A27F-813CDC92E878}"/>
                </a:ext>
              </a:extLst>
            </p:cNvPr>
            <p:cNvPicPr>
              <a:picLocks noChangeAspect="1"/>
            </p:cNvPicPr>
            <p:nvPr/>
          </p:nvPicPr>
          <p:blipFill rotWithShape="1">
            <a:blip r:embed="rId6" cstate="screen">
              <a:alphaModFix amt="67000"/>
              <a:extLst>
                <a:ext uri="{28A0092B-C50C-407E-A947-70E740481C1C}">
                  <a14:useLocalDpi xmlns:a14="http://schemas.microsoft.com/office/drawing/2010/main"/>
                </a:ext>
              </a:extLst>
            </a:blip>
            <a:srcRect t="-58345"/>
            <a:stretch/>
          </p:blipFill>
          <p:spPr>
            <a:xfrm>
              <a:off x="-7429" y="5029200"/>
              <a:ext cx="3162521" cy="1849829"/>
            </a:xfrm>
            <a:prstGeom prst="rect">
              <a:avLst/>
            </a:prstGeom>
          </p:spPr>
        </p:pic>
      </p:grpSp>
      <p:sp>
        <p:nvSpPr>
          <p:cNvPr id="2" name="Title 1">
            <a:extLst>
              <a:ext uri="{FF2B5EF4-FFF2-40B4-BE49-F238E27FC236}">
                <a16:creationId xmlns:a16="http://schemas.microsoft.com/office/drawing/2014/main" id="{EE7A91B1-02BD-4CD1-9C01-C7946E03A09B}"/>
              </a:ext>
            </a:extLst>
          </p:cNvPr>
          <p:cNvSpPr>
            <a:spLocks noGrp="1"/>
          </p:cNvSpPr>
          <p:nvPr>
            <p:ph type="title"/>
          </p:nvPr>
        </p:nvSpPr>
        <p:spPr/>
        <p:txBody>
          <a:bodyPr/>
          <a:lstStyle/>
          <a:p>
            <a:r>
              <a:rPr lang="en-US"/>
              <a:t>How do you create a feature service?</a:t>
            </a:r>
          </a:p>
        </p:txBody>
      </p:sp>
      <p:sp>
        <p:nvSpPr>
          <p:cNvPr id="3" name="Content Placeholder 2">
            <a:extLst>
              <a:ext uri="{FF2B5EF4-FFF2-40B4-BE49-F238E27FC236}">
                <a16:creationId xmlns:a16="http://schemas.microsoft.com/office/drawing/2014/main" id="{69E96DC3-4EF0-4AD3-A5A6-9A29BF675BC2}"/>
              </a:ext>
            </a:extLst>
          </p:cNvPr>
          <p:cNvSpPr>
            <a:spLocks noGrp="1"/>
          </p:cNvSpPr>
          <p:nvPr>
            <p:ph sz="quarter" idx="10"/>
          </p:nvPr>
        </p:nvSpPr>
        <p:spPr/>
        <p:txBody>
          <a:bodyPr/>
          <a:lstStyle/>
          <a:p>
            <a:r>
              <a:rPr lang="en-US"/>
              <a:t>Publishing from Pro or ArcMap</a:t>
            </a:r>
          </a:p>
          <a:p>
            <a:r>
              <a:rPr lang="en-US"/>
              <a:t>REST</a:t>
            </a:r>
          </a:p>
          <a:p>
            <a:pPr lvl="1"/>
            <a:r>
              <a:rPr lang="en-US"/>
              <a:t>Upload SD files &amp; making requests to publish</a:t>
            </a:r>
            <a:endParaRPr lang="en-US" sz="2200" i="1"/>
          </a:p>
          <a:p>
            <a:r>
              <a:rPr lang="en-US"/>
              <a:t>Python API</a:t>
            </a:r>
          </a:p>
          <a:p>
            <a:r>
              <a:rPr lang="en-US"/>
              <a:t>Through a portal you can also:</a:t>
            </a:r>
          </a:p>
          <a:p>
            <a:pPr lvl="1"/>
            <a:r>
              <a:rPr lang="en-US"/>
              <a:t>Upload a file geodatabase </a:t>
            </a:r>
          </a:p>
          <a:p>
            <a:pPr lvl="1"/>
            <a:r>
              <a:rPr lang="en-US"/>
              <a:t>Upload an SD file</a:t>
            </a:r>
          </a:p>
          <a:p>
            <a:pPr lvl="1"/>
            <a:r>
              <a:rPr lang="en-US"/>
              <a:t>Create from another service </a:t>
            </a:r>
          </a:p>
          <a:p>
            <a:pPr lvl="1"/>
            <a:r>
              <a:rPr lang="en-US"/>
              <a:t>Create from a template</a:t>
            </a:r>
          </a:p>
          <a:p>
            <a:endParaRPr lang="en-US"/>
          </a:p>
        </p:txBody>
      </p:sp>
      <p:pic>
        <p:nvPicPr>
          <p:cNvPr id="4" name="Picture 3">
            <a:extLst>
              <a:ext uri="{FF2B5EF4-FFF2-40B4-BE49-F238E27FC236}">
                <a16:creationId xmlns:a16="http://schemas.microsoft.com/office/drawing/2014/main" id="{F30DAE9D-D91C-4FB8-9D8B-833603301ECB}"/>
              </a:ext>
            </a:extLst>
          </p:cNvPr>
          <p:cNvPicPr>
            <a:picLocks noChangeAspect="1"/>
          </p:cNvPicPr>
          <p:nvPr/>
        </p:nvPicPr>
        <p:blipFill>
          <a:blip r:embed="rId7"/>
          <a:stretch>
            <a:fillRect/>
          </a:stretch>
        </p:blipFill>
        <p:spPr>
          <a:xfrm>
            <a:off x="5305777" y="3957153"/>
            <a:ext cx="6562070" cy="2812316"/>
          </a:xfrm>
          <a:prstGeom prst="rect">
            <a:avLst/>
          </a:prstGeom>
        </p:spPr>
      </p:pic>
    </p:spTree>
    <p:extLst>
      <p:ext uri="{BB962C8B-B14F-4D97-AF65-F5344CB8AC3E}">
        <p14:creationId xmlns:p14="http://schemas.microsoft.com/office/powerpoint/2010/main" val="2861420754"/>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4"/>
            </a:gs>
            <a:gs pos="100000">
              <a:schemeClr val="accent4"/>
            </a:gs>
          </a:gsLst>
          <a:lin ang="16200000" scaled="1"/>
          <a:tileRect/>
        </a:gradFill>
        <a:ln>
          <a:noFill/>
          <a:headEnd type="none" w="med" len="med"/>
          <a:tailEnd type="none" w="med" len="med"/>
        </a:ln>
        <a:effectLst/>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defRPr sz="1400" dirty="0" smtClean="0">
            <a:ea typeface="+mn-ea"/>
            <a:cs typeface="+mn-cs"/>
          </a:defRPr>
        </a:defPPr>
      </a:lstStyle>
    </a:txDef>
  </a:objectDefaults>
  <a:extraClrSchemeLst/>
  <a:extLst>
    <a:ext uri="{05A4C25C-085E-4340-85A3-A5531E510DB2}">
      <thm15:themeFamily xmlns:thm15="http://schemas.microsoft.com/office/thememl/2012/main" name="g400077-UC-PPT-Tmplt-Esri-rev6-19-19" id="{05AE0B04-43C6-8747-8D82-D4EDA4AB9275}" vid="{5B07A797-ED80-D946-92FF-836AD305ECE2}"/>
    </a:ext>
  </a:extLst>
</a:theme>
</file>

<file path=ppt/theme/theme2.xml><?xml version="1.0" encoding="utf-8"?>
<a:theme xmlns:a="http://schemas.openxmlformats.org/drawingml/2006/main" name="1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Presentation1" id="{4CE97C50-E89B-244E-A912-5A5637628F3B}" vid="{9EE8C7F7-6D5F-594C-8AEA-FAAFCD9C0531}"/>
    </a:ext>
  </a:extLst>
</a:theme>
</file>

<file path=ppt/theme/theme3.xml><?xml version="1.0" encoding="utf-8"?>
<a:theme xmlns:a="http://schemas.openxmlformats.org/drawingml/2006/main" name="2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Esri_Corporate_Template-Dark" id="{62A57839-816C-DD40-89BF-1C32BC75980C}" vid="{B3749CB9-E79A-FB42-8D76-A7C3AB67D11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21BE50568BEC841BBAC27C45C64E996" ma:contentTypeVersion="4" ma:contentTypeDescription="Create a new document." ma:contentTypeScope="" ma:versionID="40f3c8844702009f41521f4659e0561c">
  <xsd:schema xmlns:xsd="http://www.w3.org/2001/XMLSchema" xmlns:xs="http://www.w3.org/2001/XMLSchema" xmlns:p="http://schemas.microsoft.com/office/2006/metadata/properties" xmlns:ns2="49efbaaa-2ab7-4d16-b477-9e3208727a33" xmlns:ns3="aaffa438-c536-456e-ae8e-af8074bc02ea" targetNamespace="http://schemas.microsoft.com/office/2006/metadata/properties" ma:root="true" ma:fieldsID="ffc773bc5862b6307f7795dee73eef89" ns2:_="" ns3:_="">
    <xsd:import namespace="49efbaaa-2ab7-4d16-b477-9e3208727a33"/>
    <xsd:import namespace="aaffa438-c536-456e-ae8e-af8074bc02e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efbaaa-2ab7-4d16-b477-9e3208727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affa438-c536-456e-ae8e-af8074bc02e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2.xml><?xml version="1.0" encoding="utf-8"?>
<ds:datastoreItem xmlns:ds="http://schemas.openxmlformats.org/officeDocument/2006/customXml" ds:itemID="{7CC09410-E674-4F06-9E84-EE8A149752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efbaaa-2ab7-4d16-b477-9e3208727a33"/>
    <ds:schemaRef ds:uri="aaffa438-c536-456e-ae8e-af8074bc02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E133DB-697E-4C10-B192-8899027B1EC6}">
  <ds:schemaRef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49efbaaa-2ab7-4d16-b477-9e3208727a33"/>
    <ds:schemaRef ds:uri="http://purl.org/dc/terms/"/>
    <ds:schemaRef ds:uri="http://schemas.openxmlformats.org/package/2006/metadata/core-properties"/>
    <ds:schemaRef ds:uri="aaffa438-c536-456e-ae8e-af8074bc02e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dev-summit-2020-ppt-template</Template>
  <TotalTime>0</TotalTime>
  <Words>8682</Words>
  <Application>Microsoft Office PowerPoint</Application>
  <PresentationFormat>Widescreen</PresentationFormat>
  <Paragraphs>1499</Paragraphs>
  <Slides>89</Slides>
  <Notes>89</Notes>
  <HiddenSlides>30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89</vt:i4>
      </vt:variant>
    </vt:vector>
  </HeadingPairs>
  <TitlesOfParts>
    <vt:vector size="97" baseType="lpstr">
      <vt:lpstr>Arial</vt:lpstr>
      <vt:lpstr>Calibri</vt:lpstr>
      <vt:lpstr>Consolas</vt:lpstr>
      <vt:lpstr>Lucida Grande</vt:lpstr>
      <vt:lpstr>Times New Roman</vt:lpstr>
      <vt:lpstr>Esri_Corporate_Template-Dark</vt:lpstr>
      <vt:lpstr>1_Esri_Corporate_Template-Dark</vt:lpstr>
      <vt:lpstr>2_Esri_Corporate_Template-Dark</vt:lpstr>
      <vt:lpstr>ArcGIS Pro SDK for .NET  Understanding Feature Services,  a Guide for Developers</vt:lpstr>
      <vt:lpstr>Agenda</vt:lpstr>
      <vt:lpstr>Feature service overview</vt:lpstr>
      <vt:lpstr>What are feature services?</vt:lpstr>
      <vt:lpstr>Interacting with feature services</vt:lpstr>
      <vt:lpstr>What types of data are supported?</vt:lpstr>
      <vt:lpstr>What else is included?</vt:lpstr>
      <vt:lpstr>Feature Service REST API</vt:lpstr>
      <vt:lpstr>How do you create a feature service?</vt:lpstr>
      <vt:lpstr>Using feature services in ArcGIS Pro</vt:lpstr>
      <vt:lpstr>Demo</vt:lpstr>
      <vt:lpstr>Creating Feature Service Layers in the Pro SDK</vt:lpstr>
      <vt:lpstr>Creating Feature Service Layers in the Pro SDK</vt:lpstr>
      <vt:lpstr>Creating Feature Service Layers in the Pro SDK</vt:lpstr>
      <vt:lpstr>Creating Feature Service Layers in the Pro SDK</vt:lpstr>
      <vt:lpstr>Demo</vt:lpstr>
      <vt:lpstr>General information</vt:lpstr>
      <vt:lpstr>Services Architecture</vt:lpstr>
      <vt:lpstr>Services Architecture</vt:lpstr>
      <vt:lpstr>Common translations by the feature service client</vt:lpstr>
      <vt:lpstr>Technical details – feature class and layer naming</vt:lpstr>
      <vt:lpstr>Technical details – functionality unique to Pro</vt:lpstr>
      <vt:lpstr>Data storage options – Hosted services</vt:lpstr>
      <vt:lpstr>Data storage options – ‘By reference’ services</vt:lpstr>
      <vt:lpstr>Demo</vt:lpstr>
      <vt:lpstr>ArcGIS.Core.Data.GeodatabaseType</vt:lpstr>
      <vt:lpstr>Demo</vt:lpstr>
      <vt:lpstr>Branch versioning</vt:lpstr>
      <vt:lpstr>Branch versioning – what is it?</vt:lpstr>
      <vt:lpstr>Branch versioning – enhancements</vt:lpstr>
      <vt:lpstr>Branch versioning – special considerations</vt:lpstr>
      <vt:lpstr>More about versions and permissions</vt:lpstr>
      <vt:lpstr>Preparing data for branch versioning </vt:lpstr>
      <vt:lpstr>Editing feature services</vt:lpstr>
      <vt:lpstr>Versioned or Non-Versioned service?</vt:lpstr>
      <vt:lpstr>Versioned services</vt:lpstr>
      <vt:lpstr>Locking model – named version</vt:lpstr>
      <vt:lpstr>Changes at 2.5</vt:lpstr>
      <vt:lpstr>Changes at 2.5</vt:lpstr>
      <vt:lpstr>Non-versioned services in 2.4</vt:lpstr>
      <vt:lpstr>Non-versioned services in 2.5</vt:lpstr>
      <vt:lpstr>Non-versioned services in 2.5</vt:lpstr>
      <vt:lpstr>Non-versioned services in 2.5</vt:lpstr>
      <vt:lpstr>Mixed mode editing with Default version</vt:lpstr>
      <vt:lpstr>Feature service editing permissions</vt:lpstr>
      <vt:lpstr>Demo</vt:lpstr>
      <vt:lpstr>Determining Feature Service Layer Editing Behavior</vt:lpstr>
      <vt:lpstr>Determining Feature Service Layer Editing Behavior</vt:lpstr>
      <vt:lpstr>Determining Feature Service Layer Editing Behavior</vt:lpstr>
      <vt:lpstr>Determining Feature Service Layer Editing Behavior</vt:lpstr>
      <vt:lpstr>Determining Feature Service Layer Editing Behavior</vt:lpstr>
      <vt:lpstr>Determining ArcGIS.Core.Data.RegistrationType</vt:lpstr>
      <vt:lpstr>Demo</vt:lpstr>
      <vt:lpstr>Special considerations</vt:lpstr>
      <vt:lpstr>Special Considerations – Tips and tricks, performance</vt:lpstr>
      <vt:lpstr>Special Considerations - Feature caching</vt:lpstr>
      <vt:lpstr>Special Considerations - Offline feature services</vt:lpstr>
      <vt:lpstr>ArcGIS Pro SDK for .NET – Technical Sessions</vt:lpstr>
      <vt:lpstr>PowerPoint Presentation</vt:lpstr>
      <vt:lpstr>How to apply this template to existing slides</vt:lpstr>
      <vt:lpstr>Presentation Title</vt:lpstr>
      <vt:lpstr>PowerPoint Presentation</vt:lpstr>
      <vt:lpstr>Section Header</vt:lpstr>
      <vt:lpstr>Demo Title</vt:lpstr>
      <vt:lpstr>PowerPoint Presentation</vt:lpstr>
      <vt:lpstr>SDK Tech Session Guidelines</vt:lpstr>
      <vt:lpstr>SDK Tech Session Guidelines</vt:lpstr>
      <vt:lpstr>SDK Tech Session Guidelines</vt:lpstr>
      <vt:lpstr>SDK Tech Session Guidelines</vt:lpstr>
      <vt:lpstr>SDK Tech Session Guidelines</vt:lpstr>
      <vt:lpstr>SDK Tech Session Guidelines</vt:lpstr>
      <vt:lpstr>&lt;Session Title Here&gt;</vt:lpstr>
      <vt:lpstr>ArcGIS Pro SDK for .NET – Technical Sessions</vt:lpstr>
      <vt:lpstr>ArcGIS Pro SDK for .NET – Demo Theater Sessions</vt:lpstr>
      <vt:lpstr>Preparing data for branch versioning </vt:lpstr>
      <vt:lpstr>Preparing data for branch versioning </vt:lpstr>
      <vt:lpstr>Preparing data for branch versioning </vt:lpstr>
      <vt:lpstr>Preparing data for branch versioning </vt:lpstr>
      <vt:lpstr>Preparing data for branch versioning </vt:lpstr>
      <vt:lpstr>Preparing data for branch versioning </vt:lpstr>
      <vt:lpstr>Edit session</vt:lpstr>
      <vt:lpstr>Non-versioned services in 2.5</vt:lpstr>
      <vt:lpstr>Transaction model  </vt:lpstr>
      <vt:lpstr>Determining Editing Behavior</vt:lpstr>
      <vt:lpstr>Determining Editing Behavior</vt:lpstr>
      <vt:lpstr>Determining Editing Behavior</vt:lpstr>
      <vt:lpstr>Edit Behavior</vt:lpstr>
      <vt:lpstr>Edit Behavior</vt:lpstr>
      <vt:lpstr>Other considerations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ArcGIS Pro SDK for .NET Understanding Feature Services,  a Guide for Developers</dc:title>
  <dc:creator/>
  <cp:revision>1</cp:revision>
  <cp:lastPrinted>2019-04-30T20:56:12Z</cp:lastPrinted>
  <dcterms:created xsi:type="dcterms:W3CDTF">2019-08-28T00:58:57Z</dcterms:created>
  <dcterms:modified xsi:type="dcterms:W3CDTF">2020-03-12T21:57:48Z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0x010100C21BE50568BEC841BBAC27C45C64E996</vt:lpwstr>
  </property>
</Properties>
</file>