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6799" r:id="rId4"/>
  </p:sldMasterIdLst>
  <p:notesMasterIdLst>
    <p:notesMasterId r:id="rId27"/>
  </p:notesMasterIdLst>
  <p:handoutMasterIdLst>
    <p:handoutMasterId r:id="rId28"/>
  </p:handoutMasterIdLst>
  <p:sldIdLst>
    <p:sldId id="678" r:id="rId5"/>
    <p:sldId id="683" r:id="rId6"/>
    <p:sldId id="681" r:id="rId7"/>
    <p:sldId id="685" r:id="rId8"/>
    <p:sldId id="686" r:id="rId9"/>
    <p:sldId id="695" r:id="rId10"/>
    <p:sldId id="682" r:id="rId11"/>
    <p:sldId id="690" r:id="rId12"/>
    <p:sldId id="688" r:id="rId13"/>
    <p:sldId id="588" r:id="rId14"/>
    <p:sldId id="684" r:id="rId15"/>
    <p:sldId id="694" r:id="rId16"/>
    <p:sldId id="693" r:id="rId17"/>
    <p:sldId id="692" r:id="rId18"/>
    <p:sldId id="691" r:id="rId19"/>
    <p:sldId id="687" r:id="rId20"/>
    <p:sldId id="689" r:id="rId21"/>
    <p:sldId id="603" r:id="rId22"/>
    <p:sldId id="679" r:id="rId23"/>
    <p:sldId id="696" r:id="rId24"/>
    <p:sldId id="671" r:id="rId25"/>
    <p:sldId id="661" r:id="rId26"/>
  </p:sldIdLst>
  <p:sldSz cx="12192000" cy="68580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How to Apply This Template" id="{1C279523-A2F8-0940-8D2D-7C2ECCEA085A}">
          <p14:sldIdLst/>
        </p14:section>
        <p14:section name="Walk-in" id="{71162279-F1BC-6A43-B032-1DEA7461249F}">
          <p14:sldIdLst>
            <p14:sldId id="678"/>
          </p14:sldIdLst>
        </p14:section>
        <p14:section name="YOUR PRESENTATION" id="{A654102A-DB2C-0A4D-AC6A-D5AD8AFA1FF4}">
          <p14:sldIdLst>
            <p14:sldId id="683"/>
            <p14:sldId id="681"/>
            <p14:sldId id="685"/>
            <p14:sldId id="686"/>
            <p14:sldId id="695"/>
            <p14:sldId id="682"/>
            <p14:sldId id="690"/>
            <p14:sldId id="688"/>
            <p14:sldId id="588"/>
            <p14:sldId id="684"/>
            <p14:sldId id="694"/>
            <p14:sldId id="693"/>
            <p14:sldId id="692"/>
            <p14:sldId id="691"/>
            <p14:sldId id="687"/>
            <p14:sldId id="689"/>
          </p14:sldIdLst>
        </p14:section>
        <p14:section name="Walk-out" id="{5EAF84C3-E0EF-7048-B5C1-5C5607967799}">
          <p14:sldIdLst/>
        </p14:section>
        <p14:section name="2020 DEV SUMMIT Template" id="{517F9699-4710-FC48-A450-3FD47793B632}">
          <p14:sldIdLst>
            <p14:sldId id="603"/>
            <p14:sldId id="679"/>
            <p14:sldId id="696"/>
            <p14:sldId id="671"/>
            <p14:sldId id="66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30" userDrawn="1">
          <p15:clr>
            <a:srgbClr val="A4A3A4"/>
          </p15:clr>
        </p15:guide>
        <p15:guide id="2" orient="horz" pos="3888" userDrawn="1">
          <p15:clr>
            <a:srgbClr val="A4A3A4"/>
          </p15:clr>
        </p15:guide>
        <p15:guide id="3" pos="576" userDrawn="1">
          <p15:clr>
            <a:srgbClr val="A4A3A4"/>
          </p15:clr>
        </p15:guide>
        <p15:guide id="4" pos="7104" userDrawn="1">
          <p15:clr>
            <a:srgbClr val="A4A3A4"/>
          </p15:clr>
        </p15:guide>
        <p15:guide id="5" pos="431">
          <p15:clr>
            <a:srgbClr val="A4A3A4"/>
          </p15:clr>
        </p15:guide>
        <p15:guide id="6" pos="724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6"/>
    <a:srgbClr val="FFFF00"/>
    <a:srgbClr val="8F64F3"/>
    <a:srgbClr val="966FF3"/>
    <a:srgbClr val="A67FFF"/>
    <a:srgbClr val="693CD1"/>
    <a:srgbClr val="672BF4"/>
    <a:srgbClr val="0E1F84"/>
    <a:srgbClr val="5825D1"/>
    <a:srgbClr val="5025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23" autoAdjust="0"/>
    <p:restoredTop sz="72503" autoAdjust="0"/>
  </p:normalViewPr>
  <p:slideViewPr>
    <p:cSldViewPr snapToGrid="0" snapToObjects="1" showGuides="1">
      <p:cViewPr varScale="1">
        <p:scale>
          <a:sx n="82" d="100"/>
          <a:sy n="82" d="100"/>
        </p:scale>
        <p:origin x="1326" y="96"/>
      </p:cViewPr>
      <p:guideLst>
        <p:guide orient="horz" pos="430"/>
        <p:guide orient="horz" pos="3888"/>
        <p:guide pos="576"/>
        <p:guide pos="7104"/>
        <p:guide pos="431"/>
        <p:guide pos="724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17" d="100"/>
        <a:sy n="117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8B4AB64-BB16-014D-AF59-00877FFB5348}" type="datetimeFigureOut">
              <a:rPr lang="en-US" smtClean="0"/>
              <a:t>3/17/2020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89BED56D-3A20-2943-930A-2361A9DDC1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8612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>
                <a:latin typeface="Arial"/>
              </a:defRPr>
            </a:lvl1pPr>
          </a:lstStyle>
          <a:p>
            <a:fld id="{5498D241-0AB7-BC44-80E8-F0A20AF46E9E}" type="datetimeFigureOut">
              <a:rPr lang="en-US" smtClean="0"/>
              <a:pPr/>
              <a:t>3/17/2020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>
                <a:latin typeface="Arial"/>
              </a:defRPr>
            </a:lvl1pPr>
          </a:lstStyle>
          <a:p>
            <a:fld id="{3E7143C0-4F23-B545-9533-520B5A87CA1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758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26417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07525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57065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4777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803187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439262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906976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890871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628011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995272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8060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675111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11712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baseline="0" dirty="0"/>
              <a:t>Guidance:</a:t>
            </a:r>
          </a:p>
          <a:p>
            <a:endParaRPr lang="en-US" baseline="0" dirty="0"/>
          </a:p>
          <a:p>
            <a:r>
              <a:rPr lang="en-US" baseline="0" dirty="0"/>
              <a:t>This is the survey slide. You can use the example as is or you can screenshot your session.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92564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Comparison complication example.</a:t>
            </a:r>
          </a:p>
          <a:p>
            <a:endParaRPr lang="en-US" dirty="0"/>
          </a:p>
          <a:p>
            <a:r>
              <a:rPr lang="en-US" dirty="0"/>
              <a:t>Pro uses </a:t>
            </a:r>
            <a:r>
              <a:rPr lang="en-US" dirty="0" err="1"/>
              <a:t>Maplex</a:t>
            </a:r>
            <a:r>
              <a:rPr lang="en-US" dirty="0"/>
              <a:t> by default, ArcMap uses simple label placement by default.</a:t>
            </a:r>
          </a:p>
          <a:p>
            <a:r>
              <a:rPr lang="en-US" dirty="0"/>
              <a:t>Both options are available to each product, but each placement engine differs significantly in speed and quality.</a:t>
            </a:r>
          </a:p>
          <a:p>
            <a:r>
              <a:rPr lang="en-US" dirty="0"/>
              <a:t>	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02005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pPr defTabSz="465887">
              <a:defRPr/>
            </a:pPr>
            <a:r>
              <a:rPr lang="en-US" b="1" dirty="0"/>
              <a:t>ArcGIS Professional is large</a:t>
            </a:r>
          </a:p>
          <a:p>
            <a:pPr defTabSz="465887">
              <a:defRPr/>
            </a:pPr>
            <a:r>
              <a:rPr lang="en-US" dirty="0"/>
              <a:t>	Four previous generation applications combined into a single application.</a:t>
            </a:r>
          </a:p>
          <a:p>
            <a:pPr defTabSz="465887">
              <a:defRPr/>
            </a:pPr>
            <a:r>
              <a:rPr lang="en-US" dirty="0"/>
              <a:t>	Many extensions now shipped with core product.</a:t>
            </a:r>
          </a:p>
          <a:p>
            <a:pPr defTabSz="465887">
              <a:defRPr/>
            </a:pPr>
            <a:r>
              <a:rPr lang="en-US" dirty="0"/>
              <a:t>	900+ DLLs</a:t>
            </a:r>
          </a:p>
          <a:p>
            <a:pPr defTabSz="465887">
              <a:defRPr/>
            </a:pPr>
            <a:r>
              <a:rPr lang="en-US" dirty="0"/>
              <a:t>	120+ EXEs</a:t>
            </a:r>
          </a:p>
          <a:p>
            <a:pPr defTabSz="465887">
              <a:defRPr/>
            </a:pPr>
            <a:r>
              <a:rPr lang="en-US" dirty="0"/>
              <a:t>	Over 16 Million lines of source (excluding tests and dependencies)</a:t>
            </a:r>
          </a:p>
          <a:p>
            <a:pPr defTabSz="465887">
              <a:defRPr/>
            </a:pPr>
            <a:r>
              <a:rPr lang="en-US" dirty="0"/>
              <a:t>	Over 25000 tests (approximately 3000 performance specific)	</a:t>
            </a:r>
          </a:p>
          <a:p>
            <a:pPr defTabSz="465887">
              <a:defRPr/>
            </a:pPr>
            <a:br>
              <a:rPr lang="en-US" dirty="0"/>
            </a:br>
            <a:r>
              <a:rPr lang="en-US" dirty="0"/>
              <a:t>	Advantages</a:t>
            </a:r>
          </a:p>
          <a:p>
            <a:pPr defTabSz="465887">
              <a:defRPr/>
            </a:pPr>
            <a:r>
              <a:rPr lang="en-US" dirty="0"/>
              <a:t>		All GIS functionality accessible within a single application</a:t>
            </a:r>
          </a:p>
          <a:p>
            <a:pPr defTabSz="465887">
              <a:defRPr/>
            </a:pPr>
            <a:r>
              <a:rPr lang="en-US" dirty="0"/>
              <a:t>		Many discrete functional areas can be easily combined in novel ways</a:t>
            </a:r>
          </a:p>
          <a:p>
            <a:pPr defTabSz="465887">
              <a:defRPr/>
            </a:pPr>
            <a:r>
              <a:rPr lang="en-US" dirty="0"/>
              <a:t>		Reduced contention, simpler synchronization</a:t>
            </a:r>
            <a:br>
              <a:rPr lang="en-US" dirty="0"/>
            </a:br>
            <a:endParaRPr lang="en-US" dirty="0"/>
          </a:p>
          <a:p>
            <a:pPr defTabSz="465887">
              <a:defRPr/>
            </a:pPr>
            <a:r>
              <a:rPr lang="en-US" dirty="0"/>
              <a:t>	Disadvantages</a:t>
            </a:r>
          </a:p>
          <a:p>
            <a:pPr defTabSz="465887">
              <a:defRPr/>
            </a:pPr>
            <a:r>
              <a:rPr lang="en-US" dirty="0"/>
              <a:t>		Architecturally, Application modularity becomes a central requirement to reduce memory consumption.</a:t>
            </a:r>
          </a:p>
          <a:p>
            <a:pPr defTabSz="465887">
              <a:defRPr/>
            </a:pPr>
            <a:r>
              <a:rPr lang="en-US" dirty="0"/>
              <a:t>		Complexity</a:t>
            </a:r>
          </a:p>
          <a:p>
            <a:pPr defTabSz="465887">
              <a:defRPr/>
            </a:pPr>
            <a:endParaRPr lang="en-US" dirty="0"/>
          </a:p>
          <a:p>
            <a:pPr defTabSz="465887">
              <a:defRPr/>
            </a:pPr>
            <a:r>
              <a:rPr lang="en-US" b="1" dirty="0"/>
              <a:t>64 Bits</a:t>
            </a:r>
          </a:p>
          <a:p>
            <a:pPr marL="465887" lvl="1" defTabSz="465887">
              <a:defRPr/>
            </a:pPr>
            <a:r>
              <a:rPr lang="en-US" dirty="0"/>
              <a:t>Advantages</a:t>
            </a:r>
          </a:p>
          <a:p>
            <a:pPr marL="931774" lvl="2" defTabSz="465887">
              <a:defRPr/>
            </a:pPr>
            <a:r>
              <a:rPr lang="en-US" dirty="0"/>
              <a:t>Large address space lets you utilize (much) more than 3GB</a:t>
            </a:r>
          </a:p>
          <a:p>
            <a:pPr marL="931774" lvl="2" defTabSz="465887">
              <a:defRPr/>
            </a:pPr>
            <a:r>
              <a:rPr lang="en-US" dirty="0"/>
              <a:t>Faster calling convention</a:t>
            </a:r>
          </a:p>
          <a:p>
            <a:pPr marL="931774" marR="0" lvl="2" indent="0" algn="l" defTabSz="4658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More registers</a:t>
            </a:r>
          </a:p>
          <a:p>
            <a:pPr marL="931774" lvl="2" defTabSz="465887">
              <a:defRPr/>
            </a:pPr>
            <a:r>
              <a:rPr lang="en-US" dirty="0"/>
              <a:t>Faster 64/128 bit arithmetic (these advantages would be available to a 32 bit process running on a 64 bit OS).</a:t>
            </a:r>
          </a:p>
          <a:p>
            <a:pPr marL="465887" lvl="1" defTabSz="465887">
              <a:defRPr/>
            </a:pPr>
            <a:r>
              <a:rPr lang="en-US" dirty="0"/>
              <a:t>	</a:t>
            </a:r>
          </a:p>
          <a:p>
            <a:pPr marL="465887" lvl="1" defTabSz="465887">
              <a:defRPr/>
            </a:pPr>
            <a:r>
              <a:rPr lang="en-US" dirty="0"/>
              <a:t>Disadvantages</a:t>
            </a:r>
          </a:p>
          <a:p>
            <a:pPr marL="465887" lvl="1" defTabSz="465887">
              <a:defRPr/>
            </a:pPr>
            <a:r>
              <a:rPr lang="en-US" dirty="0"/>
              <a:t>	More memory consumptive in general (stack and overhead)</a:t>
            </a:r>
            <a:br>
              <a:rPr lang="en-US" dirty="0"/>
            </a:br>
            <a:r>
              <a:rPr lang="en-US" dirty="0"/>
              <a:t>	Operations which are not memory constrained generally won't benefit, and may even be slightly slower.</a:t>
            </a:r>
          </a:p>
          <a:p>
            <a:pPr defTabSz="465887">
              <a:defRPr/>
            </a:pPr>
            <a:r>
              <a:rPr lang="en-US" dirty="0"/>
              <a:t>		Calling convention makes debugging crash dumps more difficult</a:t>
            </a:r>
          </a:p>
          <a:p>
            <a:pPr defTabSz="465887">
              <a:defRPr/>
            </a:pPr>
            <a:r>
              <a:rPr lang="en-US" dirty="0"/>
              <a:t>	</a:t>
            </a:r>
          </a:p>
          <a:p>
            <a:pPr defTabSz="465887">
              <a:defRPr/>
            </a:pPr>
            <a:r>
              <a:rPr lang="en-US" b="1" dirty="0"/>
              <a:t>Multithreading</a:t>
            </a:r>
          </a:p>
          <a:p>
            <a:pPr defTabSz="465887">
              <a:defRPr/>
            </a:pPr>
            <a:r>
              <a:rPr lang="en-US" dirty="0"/>
              <a:t>	Advantages</a:t>
            </a:r>
          </a:p>
          <a:p>
            <a:pPr defTabSz="465887">
              <a:defRPr/>
            </a:pPr>
            <a:r>
              <a:rPr lang="en-US" dirty="0"/>
              <a:t>		Leverages multiple cores to speed up operations that can be parallelized.</a:t>
            </a:r>
          </a:p>
          <a:p>
            <a:pPr defTabSz="465887">
              <a:defRPr/>
            </a:pPr>
            <a:r>
              <a:rPr lang="en-US" dirty="0"/>
              <a:t>		Certain operations can be offloaded to background threads improving responsiveness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Disadvantages</a:t>
            </a:r>
          </a:p>
          <a:p>
            <a:r>
              <a:rPr lang="en-US" dirty="0"/>
              <a:t>		Complexity, coordination</a:t>
            </a:r>
          </a:p>
          <a:p>
            <a:r>
              <a:rPr lang="en-US" dirty="0"/>
              <a:t>		Risk of deadlocks, conflicts and other hazards unique to threaded applications.</a:t>
            </a:r>
          </a:p>
          <a:p>
            <a:pPr defTabSz="465887">
              <a:defRPr/>
            </a:pPr>
            <a:r>
              <a:rPr lang="en-US" dirty="0"/>
              <a:t>		Threads consume resources</a:t>
            </a:r>
          </a:p>
          <a:p>
            <a:r>
              <a:rPr lang="en-US" dirty="0"/>
              <a:t>		Not all operations can be parallelized</a:t>
            </a:r>
          </a:p>
          <a:p>
            <a:r>
              <a:rPr lang="en-US" dirty="0"/>
              <a:t>		Unintended consequences: Amdahl’s law, supportive costs of background processing.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31640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Application state is centralized within the cartographic information model component graph. </a:t>
            </a:r>
          </a:p>
          <a:p>
            <a:pPr defTabSz="465887">
              <a:defRPr/>
            </a:pPr>
            <a:r>
              <a:rPr lang="en-US" dirty="0"/>
              <a:t>Various actors within the application share access to the CIM.</a:t>
            </a:r>
          </a:p>
          <a:p>
            <a:r>
              <a:rPr lang="en-US" dirty="0"/>
              <a:t>Operations that access or operate on this state are coordinated to ensure the state remains coherent and that conflicting operations are prohibited.</a:t>
            </a:r>
          </a:p>
          <a:p>
            <a:endParaRPr lang="en-US" dirty="0"/>
          </a:p>
          <a:p>
            <a:r>
              <a:rPr lang="en-US" dirty="0"/>
              <a:t>The GP thread is used to perform GP operations in the background.  This mode is subject to restrictions to avoid logical conflicts and database locking issues.</a:t>
            </a:r>
          </a:p>
          <a:p>
            <a:endParaRPr lang="en-US" dirty="0"/>
          </a:p>
          <a:p>
            <a:r>
              <a:rPr lang="en-US" dirty="0"/>
              <a:t>Background threads are used to perform operations which—while running—do not require access to, or alter, application state.  </a:t>
            </a:r>
          </a:p>
          <a:p>
            <a:endParaRPr lang="en-US" dirty="0"/>
          </a:p>
          <a:p>
            <a:r>
              <a:rPr lang="en-US" dirty="0"/>
              <a:t>Various other specialized threads are used to improve performance in specific areas such as graphics loading and compositing threads, GPU driver threads, SDE threads, etc.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0002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Application state coherency is enforced through a Multi-Reader-Single-Writer lock around the components that make up the cartographic information model (CIM).</a:t>
            </a:r>
          </a:p>
          <a:p>
            <a:endParaRPr lang="en-US" dirty="0"/>
          </a:p>
          <a:p>
            <a:r>
              <a:rPr lang="en-US" dirty="0"/>
              <a:t>Due to certain thread affinity and resource constraints, access to this particular MRSW is currently limited to four specific threads in the foreground CIM thread pool.</a:t>
            </a:r>
            <a:br>
              <a:rPr lang="en-US" dirty="0"/>
            </a:b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When writes occur to the CIM state, the graphics subsystem is signaled to halt any current/pending draws while the state is changed.  Once the state stabilizes, drawing can be resumed.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13947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b="1" dirty="0"/>
              <a:t>General: </a:t>
            </a:r>
            <a:r>
              <a:rPr lang="en-US" b="0" dirty="0"/>
              <a:t>Ctrl + Alt + M, Impact on performance, Always On Top</a:t>
            </a:r>
          </a:p>
          <a:p>
            <a:endParaRPr lang="en-US" b="1" dirty="0"/>
          </a:p>
          <a:p>
            <a:r>
              <a:rPr lang="en-US" b="1" dirty="0"/>
              <a:t>Counters &amp; Graph</a:t>
            </a:r>
          </a:p>
          <a:p>
            <a:r>
              <a:rPr lang="en-US" dirty="0"/>
              <a:t>	Selected counter is linked to graph.</a:t>
            </a:r>
          </a:p>
          <a:p>
            <a:r>
              <a:rPr lang="en-US" dirty="0"/>
              <a:t>	Task Rate: (see Task Rate indicator)</a:t>
            </a:r>
          </a:p>
          <a:p>
            <a:r>
              <a:rPr lang="en-US" dirty="0"/>
              <a:t>	Memory Usage (Private Bytes)</a:t>
            </a:r>
          </a:p>
          <a:p>
            <a:r>
              <a:rPr lang="en-US" dirty="0"/>
              <a:t>	CIM Counters: categorized by read/write and by whether access from UI or drawing.</a:t>
            </a:r>
          </a:p>
          <a:p>
            <a:r>
              <a:rPr lang="en-US" dirty="0"/>
              <a:t>	</a:t>
            </a:r>
            <a:r>
              <a:rPr lang="en-US" dirty="0" err="1"/>
              <a:t>IRequest</a:t>
            </a:r>
            <a:r>
              <a:rPr lang="en-US" dirty="0"/>
              <a:t> Counts: total request counter (excluding background operations).</a:t>
            </a:r>
            <a:br>
              <a:rPr lang="en-US" dirty="0"/>
            </a:br>
            <a:endParaRPr lang="en-US" dirty="0"/>
          </a:p>
          <a:p>
            <a:r>
              <a:rPr lang="en-US" b="1" dirty="0"/>
              <a:t>Task Log</a:t>
            </a:r>
          </a:p>
          <a:p>
            <a:r>
              <a:rPr lang="en-US" dirty="0"/>
              <a:t>	Logging does not occur if </a:t>
            </a:r>
            <a:r>
              <a:rPr lang="en-US" dirty="0" err="1"/>
              <a:t>ArcMon</a:t>
            </a:r>
            <a:r>
              <a:rPr lang="en-US" dirty="0"/>
              <a:t> is closed.  If visible, </a:t>
            </a:r>
            <a:r>
              <a:rPr lang="en-US" dirty="0" err="1"/>
              <a:t>ArcMon</a:t>
            </a:r>
            <a:r>
              <a:rPr lang="en-US" dirty="0"/>
              <a:t> has a small negative impact on performance and memory consumption.</a:t>
            </a:r>
          </a:p>
          <a:p>
            <a:r>
              <a:rPr lang="en-US" dirty="0"/>
              <a:t>	Logs top level foreground Tasks (background Tasks and background GP Tasks are not logged).</a:t>
            </a:r>
          </a:p>
          <a:p>
            <a:r>
              <a:rPr lang="en-US" dirty="0"/>
              <a:t>	Task ID: sequence ID</a:t>
            </a:r>
          </a:p>
          <a:p>
            <a:r>
              <a:rPr lang="en-US" dirty="0"/>
              <a:t>	Queued Time: wall clock time Task was queued (not necessarily executed)</a:t>
            </a:r>
          </a:p>
          <a:p>
            <a:r>
              <a:rPr lang="en-US" dirty="0"/>
              <a:t>	Total time: waiting + execution + resume</a:t>
            </a:r>
          </a:p>
          <a:p>
            <a:r>
              <a:rPr lang="en-US" dirty="0"/>
              <a:t>	Task time: actual execution time.</a:t>
            </a:r>
          </a:p>
          <a:p>
            <a:r>
              <a:rPr lang="en-US" dirty="0"/>
              <a:t>	Resume time: time associated with resuming.</a:t>
            </a:r>
          </a:p>
          <a:p>
            <a:r>
              <a:rPr lang="en-US" dirty="0"/>
              <a:t>	Wait time: time spent waiting in queue before execution.</a:t>
            </a:r>
          </a:p>
          <a:p>
            <a:r>
              <a:rPr lang="en-US" dirty="0"/>
              <a:t>	Function: function associated with Task (heuristically determined).  Use attribute to hide methods.</a:t>
            </a:r>
          </a:p>
          <a:p>
            <a:r>
              <a:rPr lang="en-US" dirty="0"/>
              <a:t>	Copy &amp; Clear</a:t>
            </a:r>
          </a:p>
          <a:p>
            <a:endParaRPr lang="en-US" dirty="0"/>
          </a:p>
          <a:p>
            <a:r>
              <a:rPr lang="en-US" b="1" dirty="0"/>
              <a:t>GUI Hang Log</a:t>
            </a:r>
          </a:p>
          <a:p>
            <a:r>
              <a:rPr lang="en-US" dirty="0"/>
              <a:t>	The special case of UI hangs are logged here.</a:t>
            </a:r>
          </a:p>
          <a:p>
            <a:r>
              <a:rPr lang="en-US" dirty="0"/>
              <a:t>	Copy &amp; Clear</a:t>
            </a:r>
          </a:p>
          <a:p>
            <a:r>
              <a:rPr lang="en-US" dirty="0"/>
              <a:t>	GUI hangs can be diagnosed using a debugger by breaking into thread zero when hang occurs.</a:t>
            </a:r>
          </a:p>
          <a:p>
            <a:r>
              <a:rPr lang="en-US" dirty="0"/>
              <a:t>	</a:t>
            </a:r>
            <a:r>
              <a:rPr lang="en-US" dirty="0" err="1"/>
              <a:t>Debuggee</a:t>
            </a:r>
            <a:r>
              <a:rPr lang="en-US" dirty="0"/>
              <a:t> output break points can be used to auto break on hangs (</a:t>
            </a:r>
            <a:r>
              <a:rPr lang="en-US" dirty="0" err="1"/>
              <a:t>windbg</a:t>
            </a:r>
            <a:r>
              <a:rPr lang="en-US" dirty="0"/>
              <a:t>):</a:t>
            </a:r>
          </a:p>
          <a:p>
            <a:r>
              <a:rPr lang="en-US" dirty="0"/>
              <a:t>		 *** The GUI thread has become unresponsive. ***</a:t>
            </a:r>
          </a:p>
          <a:p>
            <a:r>
              <a:rPr lang="en-US" dirty="0"/>
              <a:t>		 *** The GUI thread is now responsive. Delay was 2563 </a:t>
            </a:r>
            <a:r>
              <a:rPr lang="en-US" dirty="0" err="1"/>
              <a:t>ms.</a:t>
            </a:r>
            <a:r>
              <a:rPr lang="en-US" dirty="0"/>
              <a:t> ***</a:t>
            </a:r>
          </a:p>
          <a:p>
            <a:endParaRPr lang="en-US" dirty="0"/>
          </a:p>
          <a:p>
            <a:r>
              <a:rPr lang="en-US" b="1" dirty="0"/>
              <a:t>Status Indicators</a:t>
            </a:r>
          </a:p>
          <a:p>
            <a:r>
              <a:rPr lang="en-US" dirty="0"/>
              <a:t>	Hung: 		The GUI thread has become unresponsive.  A Hang log entry will be created.</a:t>
            </a:r>
          </a:p>
          <a:p>
            <a:r>
              <a:rPr lang="en-US" dirty="0"/>
              <a:t>	Feedback:	A foreground task is running without sufficient feedback.</a:t>
            </a:r>
          </a:p>
          <a:p>
            <a:r>
              <a:rPr lang="en-US" dirty="0"/>
              <a:t>	Task Rate:	Task are being issued at too high a rate, reducing efficiency.  </a:t>
            </a:r>
          </a:p>
          <a:p>
            <a:r>
              <a:rPr lang="en-US" dirty="0"/>
              <a:t>	HTTP:		At least one HTTP request is currently in progress.</a:t>
            </a:r>
          </a:p>
          <a:p>
            <a:r>
              <a:rPr lang="en-US" dirty="0"/>
              <a:t>	Task Busy:	A foreground Task—initiated from the UI—is currently running.</a:t>
            </a:r>
          </a:p>
          <a:p>
            <a:r>
              <a:rPr lang="en-US" dirty="0"/>
              <a:t>	View Busy:	At least one View is currently in the busy state (initializing, resuming, or un-initializing).</a:t>
            </a:r>
          </a:p>
          <a:p>
            <a:pPr defTabSz="465887">
              <a:defRPr/>
            </a:pPr>
            <a:r>
              <a:rPr lang="en-US" dirty="0"/>
              <a:t>	Dock Busy:	At least one </a:t>
            </a:r>
            <a:r>
              <a:rPr lang="en-US" dirty="0" err="1"/>
              <a:t>DockPane</a:t>
            </a:r>
            <a:r>
              <a:rPr lang="en-US" dirty="0"/>
              <a:t> is currently in the busy state (initializing, resuming, or un-initializing).</a:t>
            </a:r>
          </a:p>
          <a:p>
            <a:pPr defTabSz="465887">
              <a:defRPr/>
            </a:pPr>
            <a:r>
              <a:rPr lang="en-US" dirty="0"/>
              <a:t>	Waiting:	At least one foreground Task is waiting while the active Task is still executing (or is still blocked).</a:t>
            </a:r>
          </a:p>
          <a:p>
            <a:r>
              <a:rPr lang="en-US" dirty="0"/>
              <a:t>	Resuming:	The graphics subsystem is in the process of resuming after being suspended.</a:t>
            </a:r>
            <a:br>
              <a:rPr lang="en-US" dirty="0"/>
            </a:br>
            <a:r>
              <a:rPr lang="en-US" dirty="0"/>
              <a:t>	GP:		A geoprocessing operation is currently executing in the foreground or background.  The GP thread indicator = background.</a:t>
            </a:r>
          </a:p>
          <a:p>
            <a:r>
              <a:rPr lang="en-US" dirty="0"/>
              <a:t>	</a:t>
            </a:r>
            <a:r>
              <a:rPr lang="en-US" i="1" dirty="0"/>
              <a:t>Totals</a:t>
            </a:r>
            <a:r>
              <a:rPr lang="en-US" dirty="0"/>
              <a:t> (if applicable) are listed in tooltip along with description.</a:t>
            </a:r>
          </a:p>
          <a:p>
            <a:endParaRPr lang="en-US" dirty="0"/>
          </a:p>
          <a:p>
            <a:r>
              <a:rPr lang="en-US" b="1" dirty="0"/>
              <a:t>Thread Activity Indicators</a:t>
            </a:r>
          </a:p>
          <a:p>
            <a:pPr defTabSz="465887">
              <a:defRPr/>
            </a:pPr>
            <a:r>
              <a:rPr lang="en-US" dirty="0"/>
              <a:t>	Indicators are lit when the thread is active/busy</a:t>
            </a:r>
          </a:p>
          <a:p>
            <a:r>
              <a:rPr lang="en-US" dirty="0"/>
              <a:t>	Types</a:t>
            </a:r>
          </a:p>
          <a:p>
            <a:r>
              <a:rPr lang="en-US" dirty="0"/>
              <a:t>		GP Background</a:t>
            </a:r>
          </a:p>
          <a:p>
            <a:r>
              <a:rPr lang="en-US" dirty="0"/>
              <a:t>		CIM threads</a:t>
            </a:r>
          </a:p>
          <a:p>
            <a:r>
              <a:rPr lang="en-US" dirty="0"/>
              <a:t>		Background Threads</a:t>
            </a:r>
          </a:p>
          <a:p>
            <a:r>
              <a:rPr lang="en-US" dirty="0"/>
              <a:t>			High priority</a:t>
            </a:r>
          </a:p>
          <a:p>
            <a:r>
              <a:rPr lang="en-US" dirty="0"/>
              <a:t>			Low priority</a:t>
            </a:r>
          </a:p>
          <a:p>
            <a:r>
              <a:rPr lang="en-US" dirty="0"/>
              <a:t>			Affinity Thread</a:t>
            </a:r>
          </a:p>
          <a:p>
            <a:endParaRPr lang="en-US" dirty="0"/>
          </a:p>
          <a:p>
            <a:r>
              <a:rPr lang="en-US" b="1" dirty="0"/>
              <a:t>Diagnostic mode</a:t>
            </a:r>
          </a:p>
          <a:p>
            <a:r>
              <a:rPr lang="en-US" dirty="0"/>
              <a:t>	Enabled via /</a:t>
            </a:r>
            <a:r>
              <a:rPr lang="en-US" dirty="0" err="1"/>
              <a:t>enablediagnostics</a:t>
            </a:r>
            <a:r>
              <a:rPr lang="en-US" dirty="0"/>
              <a:t> or through </a:t>
            </a:r>
            <a:r>
              <a:rPr lang="en-US" dirty="0" err="1"/>
              <a:t>ArcMon</a:t>
            </a:r>
            <a:endParaRPr lang="en-US" dirty="0"/>
          </a:p>
          <a:p>
            <a:r>
              <a:rPr lang="en-US" dirty="0"/>
              <a:t>	Logs a broad range of diagnostic events including warnings, failures, and performance measurements.</a:t>
            </a:r>
          </a:p>
          <a:p>
            <a:r>
              <a:rPr lang="en-US" dirty="0"/>
              <a:t>	All events include date, time, type, and the thread ID they occurred on.</a:t>
            </a:r>
          </a:p>
          <a:p>
            <a:r>
              <a:rPr lang="en-US" dirty="0"/>
              <a:t>	All performance counters are summarized at the end of the log.</a:t>
            </a:r>
          </a:p>
          <a:p>
            <a:r>
              <a:rPr lang="en-US" dirty="0"/>
              <a:t>	The Log is written to C:\Users\&lt;user&gt;\Documents\ArcGIS\Diagnostics\ArcGISProLog.xml</a:t>
            </a:r>
          </a:p>
          <a:p>
            <a:r>
              <a:rPr lang="en-US" dirty="0"/>
              <a:t>	Entries will be logged only from one instance of Pro (the first to enter diagnostic mode) if multiple instances are running.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9954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2755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Performing long operations on the GUI thread is indistinguishable from a GUI hang.</a:t>
            </a:r>
          </a:p>
          <a:p>
            <a:r>
              <a:rPr lang="en-US" dirty="0" err="1"/>
              <a:t>Task.Result</a:t>
            </a:r>
            <a:r>
              <a:rPr lang="en-US" dirty="0"/>
              <a:t> and </a:t>
            </a:r>
            <a:r>
              <a:rPr lang="en-US" dirty="0" err="1"/>
              <a:t>Task.Wait</a:t>
            </a:r>
            <a:r>
              <a:rPr lang="en-US" dirty="0"/>
              <a:t> are both blocking calls and thus should never be called on the GUI thread.</a:t>
            </a:r>
          </a:p>
          <a:p>
            <a:r>
              <a:rPr lang="en-US" dirty="0"/>
              <a:t>Progressors are essential in providing feedback while operations are running.</a:t>
            </a:r>
          </a:p>
          <a:p>
            <a:r>
              <a:rPr lang="en-US" dirty="0"/>
              <a:t>It’s much better to use a blanket QTR in any event occurring on the GUI thread and so make a single transition from the GUI thread.  All async operations within the blanket lambda will be in-lined; faster, easier to debug.</a:t>
            </a:r>
          </a:p>
          <a:p>
            <a:r>
              <a:rPr lang="en-US" dirty="0"/>
              <a:t>WPF thread-safe binding lets you directly access bound collections from the worker thread allowing things like progress loading of lists displayed in the UI.</a:t>
            </a:r>
          </a:p>
          <a:p>
            <a:r>
              <a:rPr lang="en-US" dirty="0"/>
              <a:t>Do not enter locks for long periods, particularly those that are shared between the GUI thread.</a:t>
            </a:r>
          </a:p>
          <a:p>
            <a:r>
              <a:rPr lang="en-US" dirty="0"/>
              <a:t>All long operations should be cancellable; this can be challenging to pull off in some cases.</a:t>
            </a:r>
          </a:p>
          <a:p>
            <a:r>
              <a:rPr lang="en-US" dirty="0"/>
              <a:t>Beware of collection change notifications, particular on collections that are exposed publicly as notification sinks can perform unpredictable operations which will likely occur while in a lock (since collections are often updated within a lock).  Consider alternative collection types that suspend notifications and batch them after leaving the lock.</a:t>
            </a:r>
          </a:p>
          <a:p>
            <a:r>
              <a:rPr lang="en-US" dirty="0" err="1"/>
              <a:t>Dispatcher.Invoke</a:t>
            </a:r>
            <a:r>
              <a:rPr lang="en-US" dirty="0"/>
              <a:t> is a cross thread, blocking method used to invoke a method on the GUI thread from a worker thread.  It can easily result in deadlocks, and holds the calling worker thread suspended during the call which makes it is the antithesis of multithreading.  </a:t>
            </a:r>
            <a:r>
              <a:rPr lang="en-US" dirty="0" err="1"/>
              <a:t>BeginInvoke</a:t>
            </a:r>
            <a:r>
              <a:rPr lang="en-US" dirty="0"/>
              <a:t> is async, but be aware that you do not have fine grained control over when it will actually run (do not make assumptions in thread races).</a:t>
            </a:r>
          </a:p>
          <a:p>
            <a:r>
              <a:rPr lang="en-US" dirty="0"/>
              <a:t>Images, and certain other types such as Brushes, can be created on a worker thread (such as when decoding an image retrieved from a stream read on a worker thread).  These types are bound to the thread they were created on unless you freeze them (making them immutable).</a:t>
            </a:r>
          </a:p>
          <a:p>
            <a:endParaRPr lang="en-US" dirty="0"/>
          </a:p>
          <a:p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69663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white">
          <a:xfrm>
            <a:off x="1833121" y="2428193"/>
            <a:ext cx="8525773" cy="914400"/>
          </a:xfrm>
        </p:spPr>
        <p:txBody>
          <a:bodyPr rIns="0" anchor="b">
            <a:noAutofit/>
          </a:bodyPr>
          <a:lstStyle>
            <a:lvl1pPr algn="ctr">
              <a:defRPr sz="34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white">
          <a:xfrm>
            <a:off x="1828801" y="3465218"/>
            <a:ext cx="8534401" cy="914400"/>
          </a:xfrm>
          <a:noFill/>
        </p:spPr>
        <p:txBody>
          <a:bodyPr>
            <a:noAutofit/>
          </a:bodyPr>
          <a:lstStyle>
            <a:lvl1pPr marL="0" indent="0" algn="ctr">
              <a:buNone/>
              <a:defRPr b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Name of Presenter(s)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C91B51-25EE-0147-9293-37E16A70024E}" type="datetime1">
              <a:rPr lang="en-US" smtClean="0"/>
              <a:t>3/17/2020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013894" y="572078"/>
            <a:ext cx="1274495" cy="465533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icture with Caption">
    <p:bg>
      <p:bgPr>
        <a:gradFill flip="none" rotWithShape="1">
          <a:gsLst>
            <a:gs pos="1000">
              <a:srgbClr val="0078C3"/>
            </a:gs>
            <a:gs pos="100000">
              <a:srgbClr val="0A1446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arallelogram 10"/>
          <p:cNvSpPr/>
          <p:nvPr/>
        </p:nvSpPr>
        <p:spPr bwMode="auto">
          <a:xfrm flipH="1">
            <a:off x="1" y="2"/>
            <a:ext cx="5497956" cy="6865697"/>
          </a:xfrm>
          <a:custGeom>
            <a:avLst/>
            <a:gdLst>
              <a:gd name="connsiteX0" fmla="*/ 0 w 5497956"/>
              <a:gd name="connsiteY0" fmla="*/ 0 h 6858000"/>
              <a:gd name="connsiteX1" fmla="*/ 5497956 w 5497956"/>
              <a:gd name="connsiteY1" fmla="*/ 0 h 6858000"/>
              <a:gd name="connsiteX2" fmla="*/ 5497956 w 5497956"/>
              <a:gd name="connsiteY2" fmla="*/ 6858000 h 6858000"/>
              <a:gd name="connsiteX3" fmla="*/ 0 w 5497956"/>
              <a:gd name="connsiteY3" fmla="*/ 6858000 h 6858000"/>
              <a:gd name="connsiteX4" fmla="*/ 0 w 5497956"/>
              <a:gd name="connsiteY4" fmla="*/ 0 h 6858000"/>
              <a:gd name="connsiteX0" fmla="*/ 0 w 5497956"/>
              <a:gd name="connsiteY0" fmla="*/ 0 h 6865697"/>
              <a:gd name="connsiteX1" fmla="*/ 5497956 w 5497956"/>
              <a:gd name="connsiteY1" fmla="*/ 0 h 6865697"/>
              <a:gd name="connsiteX2" fmla="*/ 5497956 w 5497956"/>
              <a:gd name="connsiteY2" fmla="*/ 6858000 h 6865697"/>
              <a:gd name="connsiteX3" fmla="*/ 2747818 w 5497956"/>
              <a:gd name="connsiteY3" fmla="*/ 6865697 h 6865697"/>
              <a:gd name="connsiteX4" fmla="*/ 0 w 5497956"/>
              <a:gd name="connsiteY4" fmla="*/ 0 h 6865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97956" h="6865697">
                <a:moveTo>
                  <a:pt x="0" y="0"/>
                </a:moveTo>
                <a:lnTo>
                  <a:pt x="5497956" y="0"/>
                </a:lnTo>
                <a:lnTo>
                  <a:pt x="5497956" y="6858000"/>
                </a:lnTo>
                <a:lnTo>
                  <a:pt x="2747818" y="686569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alpha val="60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8" name="Parallelogram 10"/>
          <p:cNvSpPr/>
          <p:nvPr/>
        </p:nvSpPr>
        <p:spPr bwMode="auto">
          <a:xfrm rot="16200000" flipH="1" flipV="1">
            <a:off x="4707461" y="-626538"/>
            <a:ext cx="2777078" cy="12191999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0" name="Picture Placeholder 8"/>
          <p:cNvSpPr>
            <a:spLocks noGrp="1" noChangeAspect="1"/>
          </p:cNvSpPr>
          <p:nvPr>
            <p:ph type="pic" sz="quarter" idx="12" hasCustomPrompt="1"/>
          </p:nvPr>
        </p:nvSpPr>
        <p:spPr>
          <a:xfrm>
            <a:off x="684213" y="1757363"/>
            <a:ext cx="5943600" cy="33432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sz="1800" baseline="0"/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Click icon to 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976871" y="3582548"/>
            <a:ext cx="4527741" cy="338554"/>
          </a:xfrm>
          <a:noFill/>
        </p:spPr>
        <p:txBody>
          <a:bodyPr wrap="square" anchor="t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0">
                <a:solidFill>
                  <a:schemeClr val="accent4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Presenter(s)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976871" y="2348110"/>
            <a:ext cx="4527741" cy="1169551"/>
          </a:xfrm>
        </p:spPr>
        <p:txBody>
          <a:bodyPr wrap="square" anchor="b">
            <a:sp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en-US" sz="3800" b="1" i="0" kern="1200" cap="none" baseline="0">
                <a:solidFill>
                  <a:schemeClr val="tx1"/>
                </a:solidFill>
                <a:effectLst/>
                <a:latin typeface="+mj-lt"/>
                <a:ea typeface="+mj-ea"/>
                <a:cs typeface="Arial"/>
              </a:defRPr>
            </a:lvl1pPr>
          </a:lstStyle>
          <a:p>
            <a:r>
              <a:rPr kumimoji="0" lang="en-US" dirty="0"/>
              <a:t>Click to Edit </a:t>
            </a:r>
            <a:br>
              <a:rPr kumimoji="0" lang="en-US" dirty="0"/>
            </a:br>
            <a:r>
              <a:rPr kumimoji="0" lang="en-US" dirty="0"/>
              <a:t>Demo Title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6FA6FB-FDD3-A446-B5AE-30BBE73852D8}" type="datetime1">
              <a:rPr lang="en-US" smtClean="0"/>
              <a:t>3/17/2020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155255"/>
      </p:ext>
    </p:extLst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Only_User Screen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User Screens Title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3D0726-017F-9249-8B2E-2A4DDB444ED8}" type="datetime1">
              <a:rPr lang="en-US" smtClean="0"/>
              <a:t>3/17/2020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8791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wo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2304" y="1990427"/>
            <a:ext cx="10367433" cy="1477328"/>
          </a:xfrm>
        </p:spPr>
        <p:txBody>
          <a:bodyPr anchor="b"/>
          <a:lstStyle>
            <a:lvl1pPr>
              <a:spcAft>
                <a:spcPts val="0"/>
              </a:spcAft>
              <a:defRPr sz="96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BIG Word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912304" y="3467761"/>
            <a:ext cx="10367433" cy="615553"/>
          </a:xfrm>
          <a:noFill/>
        </p:spPr>
        <p:txBody>
          <a:bodyPr vert="horz" wrap="square" lIns="0" tIns="0" rIns="0" bIns="0" rtlCol="0" anchor="t">
            <a:spAutoFit/>
          </a:bodyPr>
          <a:lstStyle>
            <a:lvl1pPr marL="0" indent="0">
              <a:spcAft>
                <a:spcPts val="0"/>
              </a:spcAft>
              <a:buFontTx/>
              <a:buNone/>
              <a:defRPr lang="en-US" sz="4000" b="1" baseline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</a:defRPr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lvl="0">
              <a:spcBef>
                <a:spcPct val="0"/>
              </a:spcBef>
              <a:buNone/>
            </a:pPr>
            <a:r>
              <a:rPr lang="en-US" dirty="0"/>
              <a:t>Smaller word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77C214-390A-F944-BF27-73F37F4360F9}" type="datetime1">
              <a:rPr lang="en-US" smtClean="0"/>
              <a:t>3/17/2020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752500"/>
      </p:ext>
    </p:extLst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2284" y="2625441"/>
            <a:ext cx="7315200" cy="461665"/>
          </a:xfrm>
        </p:spPr>
        <p:txBody>
          <a:bodyPr anchor="b"/>
          <a:lstStyle>
            <a:lvl1pPr>
              <a:spcAft>
                <a:spcPts val="0"/>
              </a:spcAft>
              <a:defRPr sz="3000" b="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“Quote”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912284" y="3683197"/>
            <a:ext cx="7315200" cy="400110"/>
          </a:xfrm>
          <a:noFill/>
        </p:spPr>
        <p:txBody>
          <a:bodyPr vert="horz" wrap="square" lIns="0" tIns="0" rIns="0" bIns="0" rtlCol="0" anchor="t">
            <a:spAutoFit/>
          </a:bodyPr>
          <a:lstStyle>
            <a:lvl1pPr marL="0" indent="0" algn="r">
              <a:spcAft>
                <a:spcPts val="0"/>
              </a:spcAft>
              <a:buFontTx/>
              <a:buNone/>
              <a:defRPr lang="en-US" sz="2600" b="0" baseline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+mj-lt"/>
                <a:ea typeface="+mj-ea"/>
              </a:defRPr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lvl="0">
              <a:spcBef>
                <a:spcPct val="0"/>
              </a:spcBef>
            </a:pPr>
            <a:r>
              <a:rPr lang="en-US" dirty="0"/>
              <a:t>Name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225C2B-15EC-3348-B6CD-75D75F51F610}" type="datetime1">
              <a:rPr lang="en-US" smtClean="0"/>
              <a:t>3/17/2020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332608"/>
      </p:ext>
    </p:extLst>
  </p:cSld>
  <p:clrMapOvr>
    <a:masterClrMapping/>
  </p:clrMapOvr>
  <p:transition spd="med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sr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arallelogram 10"/>
          <p:cNvSpPr/>
          <p:nvPr userDrawn="1"/>
        </p:nvSpPr>
        <p:spPr bwMode="auto">
          <a:xfrm rot="16811740" flipH="1">
            <a:off x="2821442" y="-2136101"/>
            <a:ext cx="6318215" cy="12766191"/>
          </a:xfrm>
          <a:custGeom>
            <a:avLst/>
            <a:gdLst>
              <a:gd name="connsiteX0" fmla="*/ 0 w 5497956"/>
              <a:gd name="connsiteY0" fmla="*/ 0 h 6858000"/>
              <a:gd name="connsiteX1" fmla="*/ 5497956 w 5497956"/>
              <a:gd name="connsiteY1" fmla="*/ 0 h 6858000"/>
              <a:gd name="connsiteX2" fmla="*/ 5497956 w 5497956"/>
              <a:gd name="connsiteY2" fmla="*/ 6858000 h 6858000"/>
              <a:gd name="connsiteX3" fmla="*/ 0 w 5497956"/>
              <a:gd name="connsiteY3" fmla="*/ 6858000 h 6858000"/>
              <a:gd name="connsiteX4" fmla="*/ 0 w 5497956"/>
              <a:gd name="connsiteY4" fmla="*/ 0 h 6858000"/>
              <a:gd name="connsiteX0" fmla="*/ 0 w 5497956"/>
              <a:gd name="connsiteY0" fmla="*/ 0 h 6865697"/>
              <a:gd name="connsiteX1" fmla="*/ 5497956 w 5497956"/>
              <a:gd name="connsiteY1" fmla="*/ 0 h 6865697"/>
              <a:gd name="connsiteX2" fmla="*/ 5497956 w 5497956"/>
              <a:gd name="connsiteY2" fmla="*/ 6858000 h 6865697"/>
              <a:gd name="connsiteX3" fmla="*/ 2747818 w 5497956"/>
              <a:gd name="connsiteY3" fmla="*/ 6865697 h 6865697"/>
              <a:gd name="connsiteX4" fmla="*/ 0 w 5497956"/>
              <a:gd name="connsiteY4" fmla="*/ 0 h 6865697"/>
              <a:gd name="connsiteX0" fmla="*/ 0 w 5497956"/>
              <a:gd name="connsiteY0" fmla="*/ 0 h 6865697"/>
              <a:gd name="connsiteX1" fmla="*/ 5497956 w 5497956"/>
              <a:gd name="connsiteY1" fmla="*/ 0 h 6865697"/>
              <a:gd name="connsiteX2" fmla="*/ 3826999 w 5497956"/>
              <a:gd name="connsiteY2" fmla="*/ 4279505 h 6865697"/>
              <a:gd name="connsiteX3" fmla="*/ 2747818 w 5497956"/>
              <a:gd name="connsiteY3" fmla="*/ 6865697 h 6865697"/>
              <a:gd name="connsiteX4" fmla="*/ 0 w 5497956"/>
              <a:gd name="connsiteY4" fmla="*/ 0 h 6865697"/>
              <a:gd name="connsiteX0" fmla="*/ 0 w 5497956"/>
              <a:gd name="connsiteY0" fmla="*/ 0 h 5277653"/>
              <a:gd name="connsiteX1" fmla="*/ 5497956 w 5497956"/>
              <a:gd name="connsiteY1" fmla="*/ 0 h 5277653"/>
              <a:gd name="connsiteX2" fmla="*/ 3826999 w 5497956"/>
              <a:gd name="connsiteY2" fmla="*/ 4279505 h 5277653"/>
              <a:gd name="connsiteX3" fmla="*/ 2377650 w 5497956"/>
              <a:gd name="connsiteY3" fmla="*/ 5277653 h 5277653"/>
              <a:gd name="connsiteX4" fmla="*/ 0 w 5497956"/>
              <a:gd name="connsiteY4" fmla="*/ 0 h 5277653"/>
              <a:gd name="connsiteX0" fmla="*/ 0 w 3863432"/>
              <a:gd name="connsiteY0" fmla="*/ 2222226 h 5277653"/>
              <a:gd name="connsiteX1" fmla="*/ 3863432 w 3863432"/>
              <a:gd name="connsiteY1" fmla="*/ 0 h 5277653"/>
              <a:gd name="connsiteX2" fmla="*/ 2192475 w 3863432"/>
              <a:gd name="connsiteY2" fmla="*/ 4279505 h 5277653"/>
              <a:gd name="connsiteX3" fmla="*/ 743126 w 3863432"/>
              <a:gd name="connsiteY3" fmla="*/ 5277653 h 5277653"/>
              <a:gd name="connsiteX4" fmla="*/ 0 w 3863432"/>
              <a:gd name="connsiteY4" fmla="*/ 2222226 h 5277653"/>
              <a:gd name="connsiteX0" fmla="*/ 0 w 4172478"/>
              <a:gd name="connsiteY0" fmla="*/ 1085159 h 4140586"/>
              <a:gd name="connsiteX1" fmla="*/ 4172478 w 4172478"/>
              <a:gd name="connsiteY1" fmla="*/ 0 h 4140586"/>
              <a:gd name="connsiteX2" fmla="*/ 2192475 w 4172478"/>
              <a:gd name="connsiteY2" fmla="*/ 3142438 h 4140586"/>
              <a:gd name="connsiteX3" fmla="*/ 743126 w 4172478"/>
              <a:gd name="connsiteY3" fmla="*/ 4140586 h 4140586"/>
              <a:gd name="connsiteX4" fmla="*/ 0 w 4172478"/>
              <a:gd name="connsiteY4" fmla="*/ 1085159 h 4140586"/>
              <a:gd name="connsiteX0" fmla="*/ 0 w 3868783"/>
              <a:gd name="connsiteY0" fmla="*/ 887305 h 4140586"/>
              <a:gd name="connsiteX1" fmla="*/ 3868783 w 3868783"/>
              <a:gd name="connsiteY1" fmla="*/ 0 h 4140586"/>
              <a:gd name="connsiteX2" fmla="*/ 1888780 w 3868783"/>
              <a:gd name="connsiteY2" fmla="*/ 3142438 h 4140586"/>
              <a:gd name="connsiteX3" fmla="*/ 439431 w 3868783"/>
              <a:gd name="connsiteY3" fmla="*/ 4140586 h 4140586"/>
              <a:gd name="connsiteX4" fmla="*/ 0 w 3868783"/>
              <a:gd name="connsiteY4" fmla="*/ 887305 h 4140586"/>
              <a:gd name="connsiteX0" fmla="*/ 269818 w 4138601"/>
              <a:gd name="connsiteY0" fmla="*/ 887305 h 3536775"/>
              <a:gd name="connsiteX1" fmla="*/ 4138601 w 4138601"/>
              <a:gd name="connsiteY1" fmla="*/ 0 h 3536775"/>
              <a:gd name="connsiteX2" fmla="*/ 2158598 w 4138601"/>
              <a:gd name="connsiteY2" fmla="*/ 3142438 h 3536775"/>
              <a:gd name="connsiteX3" fmla="*/ 0 w 4138601"/>
              <a:gd name="connsiteY3" fmla="*/ 3536775 h 3536775"/>
              <a:gd name="connsiteX4" fmla="*/ 269818 w 4138601"/>
              <a:gd name="connsiteY4" fmla="*/ 887305 h 3536775"/>
              <a:gd name="connsiteX0" fmla="*/ 269818 w 4138601"/>
              <a:gd name="connsiteY0" fmla="*/ 887305 h 3635085"/>
              <a:gd name="connsiteX1" fmla="*/ 4138601 w 4138601"/>
              <a:gd name="connsiteY1" fmla="*/ 0 h 3635085"/>
              <a:gd name="connsiteX2" fmla="*/ 2376678 w 4138601"/>
              <a:gd name="connsiteY2" fmla="*/ 3635085 h 3635085"/>
              <a:gd name="connsiteX3" fmla="*/ 0 w 4138601"/>
              <a:gd name="connsiteY3" fmla="*/ 3536775 h 3635085"/>
              <a:gd name="connsiteX4" fmla="*/ 269818 w 4138601"/>
              <a:gd name="connsiteY4" fmla="*/ 887305 h 3635085"/>
              <a:gd name="connsiteX0" fmla="*/ 453784 w 4138601"/>
              <a:gd name="connsiteY0" fmla="*/ 250562 h 3635085"/>
              <a:gd name="connsiteX1" fmla="*/ 4138601 w 4138601"/>
              <a:gd name="connsiteY1" fmla="*/ 0 h 3635085"/>
              <a:gd name="connsiteX2" fmla="*/ 2376678 w 4138601"/>
              <a:gd name="connsiteY2" fmla="*/ 3635085 h 3635085"/>
              <a:gd name="connsiteX3" fmla="*/ 0 w 4138601"/>
              <a:gd name="connsiteY3" fmla="*/ 3536775 h 3635085"/>
              <a:gd name="connsiteX4" fmla="*/ 453784 w 4138601"/>
              <a:gd name="connsiteY4" fmla="*/ 250562 h 3635085"/>
              <a:gd name="connsiteX0" fmla="*/ 1391303 w 4138601"/>
              <a:gd name="connsiteY0" fmla="*/ 75768 h 3635085"/>
              <a:gd name="connsiteX1" fmla="*/ 4138601 w 4138601"/>
              <a:gd name="connsiteY1" fmla="*/ 0 h 3635085"/>
              <a:gd name="connsiteX2" fmla="*/ 2376678 w 4138601"/>
              <a:gd name="connsiteY2" fmla="*/ 3635085 h 3635085"/>
              <a:gd name="connsiteX3" fmla="*/ 0 w 4138601"/>
              <a:gd name="connsiteY3" fmla="*/ 3536775 h 3635085"/>
              <a:gd name="connsiteX4" fmla="*/ 1391303 w 4138601"/>
              <a:gd name="connsiteY4" fmla="*/ 75768 h 3635085"/>
              <a:gd name="connsiteX0" fmla="*/ 1391303 w 4138601"/>
              <a:gd name="connsiteY0" fmla="*/ 75768 h 3536775"/>
              <a:gd name="connsiteX1" fmla="*/ 4138601 w 4138601"/>
              <a:gd name="connsiteY1" fmla="*/ 0 h 3536775"/>
              <a:gd name="connsiteX2" fmla="*/ 1273242 w 4138601"/>
              <a:gd name="connsiteY2" fmla="*/ 3407480 h 3536775"/>
              <a:gd name="connsiteX3" fmla="*/ 0 w 4138601"/>
              <a:gd name="connsiteY3" fmla="*/ 3536775 h 3536775"/>
              <a:gd name="connsiteX4" fmla="*/ 1391303 w 4138601"/>
              <a:gd name="connsiteY4" fmla="*/ 75768 h 3536775"/>
              <a:gd name="connsiteX0" fmla="*/ 1391303 w 3058684"/>
              <a:gd name="connsiteY0" fmla="*/ 103474 h 3564481"/>
              <a:gd name="connsiteX1" fmla="*/ 3058684 w 3058684"/>
              <a:gd name="connsiteY1" fmla="*/ 0 h 3564481"/>
              <a:gd name="connsiteX2" fmla="*/ 1273242 w 3058684"/>
              <a:gd name="connsiteY2" fmla="*/ 3435186 h 3564481"/>
              <a:gd name="connsiteX3" fmla="*/ 0 w 3058684"/>
              <a:gd name="connsiteY3" fmla="*/ 3564481 h 3564481"/>
              <a:gd name="connsiteX4" fmla="*/ 1391303 w 3058684"/>
              <a:gd name="connsiteY4" fmla="*/ 103474 h 3564481"/>
              <a:gd name="connsiteX0" fmla="*/ 1521436 w 3188817"/>
              <a:gd name="connsiteY0" fmla="*/ 103474 h 3464355"/>
              <a:gd name="connsiteX1" fmla="*/ 3188817 w 3188817"/>
              <a:gd name="connsiteY1" fmla="*/ 0 h 3464355"/>
              <a:gd name="connsiteX2" fmla="*/ 1403375 w 3188817"/>
              <a:gd name="connsiteY2" fmla="*/ 3435186 h 3464355"/>
              <a:gd name="connsiteX3" fmla="*/ 0 w 3188817"/>
              <a:gd name="connsiteY3" fmla="*/ 3464355 h 3464355"/>
              <a:gd name="connsiteX4" fmla="*/ 1521436 w 3188817"/>
              <a:gd name="connsiteY4" fmla="*/ 103474 h 3464355"/>
              <a:gd name="connsiteX0" fmla="*/ 1521436 w 3188817"/>
              <a:gd name="connsiteY0" fmla="*/ 103474 h 3632772"/>
              <a:gd name="connsiteX1" fmla="*/ 3188817 w 3188817"/>
              <a:gd name="connsiteY1" fmla="*/ 0 h 3632772"/>
              <a:gd name="connsiteX2" fmla="*/ 1626674 w 3188817"/>
              <a:gd name="connsiteY2" fmla="*/ 3632772 h 3632772"/>
              <a:gd name="connsiteX3" fmla="*/ 0 w 3188817"/>
              <a:gd name="connsiteY3" fmla="*/ 3464355 h 3632772"/>
              <a:gd name="connsiteX4" fmla="*/ 1521436 w 3188817"/>
              <a:gd name="connsiteY4" fmla="*/ 103474 h 3632772"/>
              <a:gd name="connsiteX0" fmla="*/ 1521436 w 3605461"/>
              <a:gd name="connsiteY0" fmla="*/ 69855 h 3599153"/>
              <a:gd name="connsiteX1" fmla="*/ 3605461 w 3605461"/>
              <a:gd name="connsiteY1" fmla="*/ 0 h 3599153"/>
              <a:gd name="connsiteX2" fmla="*/ 1626674 w 3605461"/>
              <a:gd name="connsiteY2" fmla="*/ 3599153 h 3599153"/>
              <a:gd name="connsiteX3" fmla="*/ 0 w 3605461"/>
              <a:gd name="connsiteY3" fmla="*/ 3430736 h 3599153"/>
              <a:gd name="connsiteX4" fmla="*/ 1521436 w 3605461"/>
              <a:gd name="connsiteY4" fmla="*/ 69855 h 3599153"/>
              <a:gd name="connsiteX0" fmla="*/ 1488157 w 3605461"/>
              <a:gd name="connsiteY0" fmla="*/ 0 h 3645127"/>
              <a:gd name="connsiteX1" fmla="*/ 3605461 w 3605461"/>
              <a:gd name="connsiteY1" fmla="*/ 45974 h 3645127"/>
              <a:gd name="connsiteX2" fmla="*/ 1626674 w 3605461"/>
              <a:gd name="connsiteY2" fmla="*/ 3645127 h 3645127"/>
              <a:gd name="connsiteX3" fmla="*/ 0 w 3605461"/>
              <a:gd name="connsiteY3" fmla="*/ 3476710 h 3645127"/>
              <a:gd name="connsiteX4" fmla="*/ 1488157 w 3605461"/>
              <a:gd name="connsiteY4" fmla="*/ 0 h 3645127"/>
              <a:gd name="connsiteX0" fmla="*/ 1488157 w 3494077"/>
              <a:gd name="connsiteY0" fmla="*/ 138768 h 3783895"/>
              <a:gd name="connsiteX1" fmla="*/ 3494077 w 3494077"/>
              <a:gd name="connsiteY1" fmla="*/ 0 h 3783895"/>
              <a:gd name="connsiteX2" fmla="*/ 1626674 w 3494077"/>
              <a:gd name="connsiteY2" fmla="*/ 3783895 h 3783895"/>
              <a:gd name="connsiteX3" fmla="*/ 0 w 3494077"/>
              <a:gd name="connsiteY3" fmla="*/ 3615478 h 3783895"/>
              <a:gd name="connsiteX4" fmla="*/ 1488157 w 3494077"/>
              <a:gd name="connsiteY4" fmla="*/ 138768 h 3783895"/>
              <a:gd name="connsiteX0" fmla="*/ 1124549 w 3130469"/>
              <a:gd name="connsiteY0" fmla="*/ 138768 h 3783895"/>
              <a:gd name="connsiteX1" fmla="*/ 3130469 w 3130469"/>
              <a:gd name="connsiteY1" fmla="*/ 0 h 3783895"/>
              <a:gd name="connsiteX2" fmla="*/ 1263066 w 3130469"/>
              <a:gd name="connsiteY2" fmla="*/ 3783895 h 3783895"/>
              <a:gd name="connsiteX3" fmla="*/ 0 w 3130469"/>
              <a:gd name="connsiteY3" fmla="*/ 3710249 h 3783895"/>
              <a:gd name="connsiteX4" fmla="*/ 1124549 w 3130469"/>
              <a:gd name="connsiteY4" fmla="*/ 138768 h 3783895"/>
              <a:gd name="connsiteX0" fmla="*/ 1124549 w 2637804"/>
              <a:gd name="connsiteY0" fmla="*/ 122113 h 3767240"/>
              <a:gd name="connsiteX1" fmla="*/ 2637804 w 2637804"/>
              <a:gd name="connsiteY1" fmla="*/ 0 h 3767240"/>
              <a:gd name="connsiteX2" fmla="*/ 1263066 w 2637804"/>
              <a:gd name="connsiteY2" fmla="*/ 3767240 h 3767240"/>
              <a:gd name="connsiteX3" fmla="*/ 0 w 2637804"/>
              <a:gd name="connsiteY3" fmla="*/ 3693594 h 3767240"/>
              <a:gd name="connsiteX4" fmla="*/ 1124549 w 2637804"/>
              <a:gd name="connsiteY4" fmla="*/ 122113 h 3767240"/>
              <a:gd name="connsiteX0" fmla="*/ 1305037 w 2637804"/>
              <a:gd name="connsiteY0" fmla="*/ 0 h 3855679"/>
              <a:gd name="connsiteX1" fmla="*/ 2637804 w 2637804"/>
              <a:gd name="connsiteY1" fmla="*/ 88439 h 3855679"/>
              <a:gd name="connsiteX2" fmla="*/ 1263066 w 2637804"/>
              <a:gd name="connsiteY2" fmla="*/ 3855679 h 3855679"/>
              <a:gd name="connsiteX3" fmla="*/ 0 w 2637804"/>
              <a:gd name="connsiteY3" fmla="*/ 3782033 h 3855679"/>
              <a:gd name="connsiteX4" fmla="*/ 1305037 w 2637804"/>
              <a:gd name="connsiteY4" fmla="*/ 0 h 3855679"/>
              <a:gd name="connsiteX0" fmla="*/ 1264430 w 2637804"/>
              <a:gd name="connsiteY0" fmla="*/ 0 h 3899282"/>
              <a:gd name="connsiteX1" fmla="*/ 2637804 w 2637804"/>
              <a:gd name="connsiteY1" fmla="*/ 132042 h 3899282"/>
              <a:gd name="connsiteX2" fmla="*/ 1263066 w 2637804"/>
              <a:gd name="connsiteY2" fmla="*/ 3899282 h 3899282"/>
              <a:gd name="connsiteX3" fmla="*/ 0 w 2637804"/>
              <a:gd name="connsiteY3" fmla="*/ 3825636 h 3899282"/>
              <a:gd name="connsiteX4" fmla="*/ 1264430 w 2637804"/>
              <a:gd name="connsiteY4" fmla="*/ 0 h 3899282"/>
              <a:gd name="connsiteX0" fmla="*/ 1264430 w 2637804"/>
              <a:gd name="connsiteY0" fmla="*/ 0 h 4163698"/>
              <a:gd name="connsiteX1" fmla="*/ 2637804 w 2637804"/>
              <a:gd name="connsiteY1" fmla="*/ 132042 h 4163698"/>
              <a:gd name="connsiteX2" fmla="*/ 1331152 w 2637804"/>
              <a:gd name="connsiteY2" fmla="*/ 4163698 h 4163698"/>
              <a:gd name="connsiteX3" fmla="*/ 0 w 2637804"/>
              <a:gd name="connsiteY3" fmla="*/ 3825636 h 4163698"/>
              <a:gd name="connsiteX4" fmla="*/ 1264430 w 2637804"/>
              <a:gd name="connsiteY4" fmla="*/ 0 h 4163698"/>
              <a:gd name="connsiteX0" fmla="*/ 1182770 w 2556144"/>
              <a:gd name="connsiteY0" fmla="*/ 0 h 4163698"/>
              <a:gd name="connsiteX1" fmla="*/ 2556144 w 2556144"/>
              <a:gd name="connsiteY1" fmla="*/ 132042 h 4163698"/>
              <a:gd name="connsiteX2" fmla="*/ 1249492 w 2556144"/>
              <a:gd name="connsiteY2" fmla="*/ 4163698 h 4163698"/>
              <a:gd name="connsiteX3" fmla="*/ 0 w 2556144"/>
              <a:gd name="connsiteY3" fmla="*/ 3580706 h 4163698"/>
              <a:gd name="connsiteX4" fmla="*/ 1182770 w 2556144"/>
              <a:gd name="connsiteY4" fmla="*/ 0 h 4163698"/>
              <a:gd name="connsiteX0" fmla="*/ 1182770 w 2556144"/>
              <a:gd name="connsiteY0" fmla="*/ 0 h 3715230"/>
              <a:gd name="connsiteX1" fmla="*/ 2556144 w 2556144"/>
              <a:gd name="connsiteY1" fmla="*/ 132042 h 3715230"/>
              <a:gd name="connsiteX2" fmla="*/ 1481730 w 2556144"/>
              <a:gd name="connsiteY2" fmla="*/ 3715230 h 3715230"/>
              <a:gd name="connsiteX3" fmla="*/ 0 w 2556144"/>
              <a:gd name="connsiteY3" fmla="*/ 3580706 h 3715230"/>
              <a:gd name="connsiteX4" fmla="*/ 1182770 w 2556144"/>
              <a:gd name="connsiteY4" fmla="*/ 0 h 3715230"/>
              <a:gd name="connsiteX0" fmla="*/ 1182770 w 2556144"/>
              <a:gd name="connsiteY0" fmla="*/ 0 h 3745461"/>
              <a:gd name="connsiteX1" fmla="*/ 2556144 w 2556144"/>
              <a:gd name="connsiteY1" fmla="*/ 132042 h 3745461"/>
              <a:gd name="connsiteX2" fmla="*/ 1793329 w 2556144"/>
              <a:gd name="connsiteY2" fmla="*/ 3745461 h 3745461"/>
              <a:gd name="connsiteX3" fmla="*/ 0 w 2556144"/>
              <a:gd name="connsiteY3" fmla="*/ 3580706 h 3745461"/>
              <a:gd name="connsiteX4" fmla="*/ 1182770 w 2556144"/>
              <a:gd name="connsiteY4" fmla="*/ 0 h 3745461"/>
              <a:gd name="connsiteX0" fmla="*/ 810452 w 2556144"/>
              <a:gd name="connsiteY0" fmla="*/ 0 h 3786541"/>
              <a:gd name="connsiteX1" fmla="*/ 2556144 w 2556144"/>
              <a:gd name="connsiteY1" fmla="*/ 173122 h 3786541"/>
              <a:gd name="connsiteX2" fmla="*/ 1793329 w 2556144"/>
              <a:gd name="connsiteY2" fmla="*/ 3786541 h 3786541"/>
              <a:gd name="connsiteX3" fmla="*/ 0 w 2556144"/>
              <a:gd name="connsiteY3" fmla="*/ 3621786 h 3786541"/>
              <a:gd name="connsiteX4" fmla="*/ 810452 w 2556144"/>
              <a:gd name="connsiteY4" fmla="*/ 0 h 3786541"/>
              <a:gd name="connsiteX0" fmla="*/ 810452 w 2490881"/>
              <a:gd name="connsiteY0" fmla="*/ 0 h 3786541"/>
              <a:gd name="connsiteX1" fmla="*/ 2490881 w 2490881"/>
              <a:gd name="connsiteY1" fmla="*/ 479137 h 3786541"/>
              <a:gd name="connsiteX2" fmla="*/ 1793329 w 2490881"/>
              <a:gd name="connsiteY2" fmla="*/ 3786541 h 3786541"/>
              <a:gd name="connsiteX3" fmla="*/ 0 w 2490881"/>
              <a:gd name="connsiteY3" fmla="*/ 3621786 h 3786541"/>
              <a:gd name="connsiteX4" fmla="*/ 810452 w 2490881"/>
              <a:gd name="connsiteY4" fmla="*/ 0 h 3786541"/>
              <a:gd name="connsiteX0" fmla="*/ 750890 w 2490881"/>
              <a:gd name="connsiteY0" fmla="*/ 0 h 3470057"/>
              <a:gd name="connsiteX1" fmla="*/ 2490881 w 2490881"/>
              <a:gd name="connsiteY1" fmla="*/ 162653 h 3470057"/>
              <a:gd name="connsiteX2" fmla="*/ 1793329 w 2490881"/>
              <a:gd name="connsiteY2" fmla="*/ 3470057 h 3470057"/>
              <a:gd name="connsiteX3" fmla="*/ 0 w 2490881"/>
              <a:gd name="connsiteY3" fmla="*/ 3305302 h 3470057"/>
              <a:gd name="connsiteX4" fmla="*/ 750890 w 2490881"/>
              <a:gd name="connsiteY4" fmla="*/ 0 h 3470057"/>
              <a:gd name="connsiteX0" fmla="*/ 761393 w 2490881"/>
              <a:gd name="connsiteY0" fmla="*/ 0 h 3473996"/>
              <a:gd name="connsiteX1" fmla="*/ 2490881 w 2490881"/>
              <a:gd name="connsiteY1" fmla="*/ 166592 h 3473996"/>
              <a:gd name="connsiteX2" fmla="*/ 1793329 w 2490881"/>
              <a:gd name="connsiteY2" fmla="*/ 3473996 h 3473996"/>
              <a:gd name="connsiteX3" fmla="*/ 0 w 2490881"/>
              <a:gd name="connsiteY3" fmla="*/ 3309241 h 3473996"/>
              <a:gd name="connsiteX4" fmla="*/ 761393 w 2490881"/>
              <a:gd name="connsiteY4" fmla="*/ 0 h 3473996"/>
              <a:gd name="connsiteX0" fmla="*/ 756589 w 2486077"/>
              <a:gd name="connsiteY0" fmla="*/ 0 h 3473996"/>
              <a:gd name="connsiteX1" fmla="*/ 2486077 w 2486077"/>
              <a:gd name="connsiteY1" fmla="*/ 166592 h 3473996"/>
              <a:gd name="connsiteX2" fmla="*/ 1788525 w 2486077"/>
              <a:gd name="connsiteY2" fmla="*/ 3473996 h 3473996"/>
              <a:gd name="connsiteX3" fmla="*/ 0 w 2486077"/>
              <a:gd name="connsiteY3" fmla="*/ 3294834 h 3473996"/>
              <a:gd name="connsiteX4" fmla="*/ 756589 w 2486077"/>
              <a:gd name="connsiteY4" fmla="*/ 0 h 3473996"/>
              <a:gd name="connsiteX0" fmla="*/ 740384 w 2469872"/>
              <a:gd name="connsiteY0" fmla="*/ 0 h 3473996"/>
              <a:gd name="connsiteX1" fmla="*/ 2469872 w 2469872"/>
              <a:gd name="connsiteY1" fmla="*/ 166592 h 3473996"/>
              <a:gd name="connsiteX2" fmla="*/ 1772320 w 2469872"/>
              <a:gd name="connsiteY2" fmla="*/ 3473996 h 3473996"/>
              <a:gd name="connsiteX3" fmla="*/ 0 w 2469872"/>
              <a:gd name="connsiteY3" fmla="*/ 3301364 h 3473996"/>
              <a:gd name="connsiteX4" fmla="*/ 740384 w 2469872"/>
              <a:gd name="connsiteY4" fmla="*/ 0 h 3473996"/>
              <a:gd name="connsiteX0" fmla="*/ 740384 w 3180498"/>
              <a:gd name="connsiteY0" fmla="*/ 0 h 3473996"/>
              <a:gd name="connsiteX1" fmla="*/ 3180498 w 3180498"/>
              <a:gd name="connsiteY1" fmla="*/ 240494 h 3473996"/>
              <a:gd name="connsiteX2" fmla="*/ 1772320 w 3180498"/>
              <a:gd name="connsiteY2" fmla="*/ 3473996 h 3473996"/>
              <a:gd name="connsiteX3" fmla="*/ 0 w 3180498"/>
              <a:gd name="connsiteY3" fmla="*/ 3301364 h 3473996"/>
              <a:gd name="connsiteX4" fmla="*/ 740384 w 3180498"/>
              <a:gd name="connsiteY4" fmla="*/ 0 h 3473996"/>
              <a:gd name="connsiteX0" fmla="*/ 736813 w 3180498"/>
              <a:gd name="connsiteY0" fmla="*/ 0 h 3472657"/>
              <a:gd name="connsiteX1" fmla="*/ 3180498 w 3180498"/>
              <a:gd name="connsiteY1" fmla="*/ 239155 h 3472657"/>
              <a:gd name="connsiteX2" fmla="*/ 1772320 w 3180498"/>
              <a:gd name="connsiteY2" fmla="*/ 3472657 h 3472657"/>
              <a:gd name="connsiteX3" fmla="*/ 0 w 3180498"/>
              <a:gd name="connsiteY3" fmla="*/ 3300025 h 3472657"/>
              <a:gd name="connsiteX4" fmla="*/ 736813 w 3180498"/>
              <a:gd name="connsiteY4" fmla="*/ 0 h 3472657"/>
              <a:gd name="connsiteX0" fmla="*/ 736813 w 3187641"/>
              <a:gd name="connsiteY0" fmla="*/ 0 h 3472657"/>
              <a:gd name="connsiteX1" fmla="*/ 3187641 w 3187641"/>
              <a:gd name="connsiteY1" fmla="*/ 236478 h 3472657"/>
              <a:gd name="connsiteX2" fmla="*/ 1772320 w 3187641"/>
              <a:gd name="connsiteY2" fmla="*/ 3472657 h 3472657"/>
              <a:gd name="connsiteX3" fmla="*/ 0 w 3187641"/>
              <a:gd name="connsiteY3" fmla="*/ 3300025 h 3472657"/>
              <a:gd name="connsiteX4" fmla="*/ 736813 w 3187641"/>
              <a:gd name="connsiteY4" fmla="*/ 0 h 3472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87641" h="3472657">
                <a:moveTo>
                  <a:pt x="736813" y="0"/>
                </a:moveTo>
                <a:lnTo>
                  <a:pt x="3187641" y="236478"/>
                </a:lnTo>
                <a:lnTo>
                  <a:pt x="1772320" y="3472657"/>
                </a:lnTo>
                <a:lnTo>
                  <a:pt x="0" y="3300025"/>
                </a:lnTo>
                <a:lnTo>
                  <a:pt x="736813" y="0"/>
                </a:lnTo>
                <a:close/>
              </a:path>
            </a:pathLst>
          </a:custGeom>
          <a:gradFill flip="none" rotWithShape="1">
            <a:gsLst>
              <a:gs pos="98000">
                <a:srgbClr val="053264"/>
              </a:gs>
              <a:gs pos="51000">
                <a:srgbClr val="027FB5"/>
              </a:gs>
              <a:gs pos="0">
                <a:srgbClr val="00B9F2"/>
              </a:gs>
            </a:gsLst>
            <a:path path="circle">
              <a:fillToRect l="50000" t="50000" r="50000" b="50000"/>
            </a:path>
            <a:tileRect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3" name="Parallelogram 10"/>
          <p:cNvSpPr/>
          <p:nvPr/>
        </p:nvSpPr>
        <p:spPr bwMode="auto">
          <a:xfrm rot="5400000" flipV="1">
            <a:off x="5295901" y="-38098"/>
            <a:ext cx="1600198" cy="12191999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gradFill flip="none" rotWithShape="1">
            <a:gsLst>
              <a:gs pos="100000">
                <a:srgbClr val="00B9F2"/>
              </a:gs>
              <a:gs pos="10000">
                <a:srgbClr val="053264"/>
              </a:gs>
            </a:gsLst>
            <a:lin ang="3780000" scaled="0"/>
            <a:tileRect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008" y="2489995"/>
            <a:ext cx="6073985" cy="1878011"/>
          </a:xfrm>
          <a:prstGeom prst="rect">
            <a:avLst/>
          </a:prstGeom>
        </p:spPr>
      </p:pic>
      <p:sp>
        <p:nvSpPr>
          <p:cNvPr id="12" name="Parallelogram 10"/>
          <p:cNvSpPr/>
          <p:nvPr userDrawn="1"/>
        </p:nvSpPr>
        <p:spPr bwMode="auto">
          <a:xfrm rot="5400000" flipH="1">
            <a:off x="5320618" y="-642728"/>
            <a:ext cx="1555939" cy="12227867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  <a:gd name="connsiteX0" fmla="*/ 1085273 w 2777078"/>
              <a:gd name="connsiteY0" fmla="*/ 35863 h 12227861"/>
              <a:gd name="connsiteX1" fmla="*/ 2358932 w 2777078"/>
              <a:gd name="connsiteY1" fmla="*/ 0 h 12227861"/>
              <a:gd name="connsiteX2" fmla="*/ 2777078 w 2777078"/>
              <a:gd name="connsiteY2" fmla="*/ 12227861 h 12227861"/>
              <a:gd name="connsiteX3" fmla="*/ 0 w 2777078"/>
              <a:gd name="connsiteY3" fmla="*/ 12227861 h 12227861"/>
              <a:gd name="connsiteX4" fmla="*/ 1085273 w 2777078"/>
              <a:gd name="connsiteY4" fmla="*/ 35863 h 12227861"/>
              <a:gd name="connsiteX0" fmla="*/ 273578 w 1965383"/>
              <a:gd name="connsiteY0" fmla="*/ 35863 h 12245793"/>
              <a:gd name="connsiteX1" fmla="*/ 1547237 w 1965383"/>
              <a:gd name="connsiteY1" fmla="*/ 0 h 12245793"/>
              <a:gd name="connsiteX2" fmla="*/ 1965383 w 1965383"/>
              <a:gd name="connsiteY2" fmla="*/ 12227861 h 12245793"/>
              <a:gd name="connsiteX3" fmla="*/ 0 w 1965383"/>
              <a:gd name="connsiteY3" fmla="*/ 12245793 h 12245793"/>
              <a:gd name="connsiteX4" fmla="*/ 273578 w 1965383"/>
              <a:gd name="connsiteY4" fmla="*/ 35863 h 12245793"/>
              <a:gd name="connsiteX0" fmla="*/ 0 w 2257531"/>
              <a:gd name="connsiteY0" fmla="*/ 17934 h 12245793"/>
              <a:gd name="connsiteX1" fmla="*/ 1839385 w 2257531"/>
              <a:gd name="connsiteY1" fmla="*/ 0 h 12245793"/>
              <a:gd name="connsiteX2" fmla="*/ 2257531 w 2257531"/>
              <a:gd name="connsiteY2" fmla="*/ 12227861 h 12245793"/>
              <a:gd name="connsiteX3" fmla="*/ 292148 w 2257531"/>
              <a:gd name="connsiteY3" fmla="*/ 12245793 h 12245793"/>
              <a:gd name="connsiteX4" fmla="*/ 0 w 2257531"/>
              <a:gd name="connsiteY4" fmla="*/ 17934 h 12245793"/>
              <a:gd name="connsiteX0" fmla="*/ 0 w 2257531"/>
              <a:gd name="connsiteY0" fmla="*/ 17934 h 12245793"/>
              <a:gd name="connsiteX1" fmla="*/ 1445837 w 2257531"/>
              <a:gd name="connsiteY1" fmla="*/ 0 h 12245793"/>
              <a:gd name="connsiteX2" fmla="*/ 2257531 w 2257531"/>
              <a:gd name="connsiteY2" fmla="*/ 12227861 h 12245793"/>
              <a:gd name="connsiteX3" fmla="*/ 292148 w 2257531"/>
              <a:gd name="connsiteY3" fmla="*/ 12245793 h 12245793"/>
              <a:gd name="connsiteX4" fmla="*/ 0 w 2257531"/>
              <a:gd name="connsiteY4" fmla="*/ 17934 h 12245793"/>
              <a:gd name="connsiteX0" fmla="*/ 0 w 2134547"/>
              <a:gd name="connsiteY0" fmla="*/ 17934 h 12245793"/>
              <a:gd name="connsiteX1" fmla="*/ 1445837 w 2134547"/>
              <a:gd name="connsiteY1" fmla="*/ 0 h 12245793"/>
              <a:gd name="connsiteX2" fmla="*/ 2134547 w 2134547"/>
              <a:gd name="connsiteY2" fmla="*/ 12209931 h 12245793"/>
              <a:gd name="connsiteX3" fmla="*/ 292148 w 2134547"/>
              <a:gd name="connsiteY3" fmla="*/ 12245793 h 12245793"/>
              <a:gd name="connsiteX4" fmla="*/ 0 w 2134547"/>
              <a:gd name="connsiteY4" fmla="*/ 17934 h 12245793"/>
              <a:gd name="connsiteX0" fmla="*/ 0 w 2134547"/>
              <a:gd name="connsiteY0" fmla="*/ 17934 h 12227867"/>
              <a:gd name="connsiteX1" fmla="*/ 1445837 w 2134547"/>
              <a:gd name="connsiteY1" fmla="*/ 0 h 12227867"/>
              <a:gd name="connsiteX2" fmla="*/ 2134547 w 2134547"/>
              <a:gd name="connsiteY2" fmla="*/ 12209931 h 12227867"/>
              <a:gd name="connsiteX3" fmla="*/ 242953 w 2134547"/>
              <a:gd name="connsiteY3" fmla="*/ 12227867 h 12227867"/>
              <a:gd name="connsiteX4" fmla="*/ 0 w 2134547"/>
              <a:gd name="connsiteY4" fmla="*/ 17934 h 12227867"/>
              <a:gd name="connsiteX0" fmla="*/ 0 w 2134546"/>
              <a:gd name="connsiteY0" fmla="*/ 17934 h 12227867"/>
              <a:gd name="connsiteX1" fmla="*/ 1445837 w 2134546"/>
              <a:gd name="connsiteY1" fmla="*/ 0 h 12227867"/>
              <a:gd name="connsiteX2" fmla="*/ 2134546 w 2134546"/>
              <a:gd name="connsiteY2" fmla="*/ 12222126 h 12227867"/>
              <a:gd name="connsiteX3" fmla="*/ 242953 w 2134546"/>
              <a:gd name="connsiteY3" fmla="*/ 12227867 h 12227867"/>
              <a:gd name="connsiteX4" fmla="*/ 0 w 2134546"/>
              <a:gd name="connsiteY4" fmla="*/ 17934 h 12227867"/>
              <a:gd name="connsiteX0" fmla="*/ 0 w 2134546"/>
              <a:gd name="connsiteY0" fmla="*/ 17934 h 12227867"/>
              <a:gd name="connsiteX1" fmla="*/ 1445837 w 2134546"/>
              <a:gd name="connsiteY1" fmla="*/ 0 h 12227867"/>
              <a:gd name="connsiteX2" fmla="*/ 2134546 w 2134546"/>
              <a:gd name="connsiteY2" fmla="*/ 12222126 h 12227867"/>
              <a:gd name="connsiteX3" fmla="*/ 234590 w 2134546"/>
              <a:gd name="connsiteY3" fmla="*/ 12227867 h 12227867"/>
              <a:gd name="connsiteX4" fmla="*/ 0 w 2134546"/>
              <a:gd name="connsiteY4" fmla="*/ 17934 h 12227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34546" h="12227867">
                <a:moveTo>
                  <a:pt x="0" y="17934"/>
                </a:moveTo>
                <a:lnTo>
                  <a:pt x="1445837" y="0"/>
                </a:lnTo>
                <a:lnTo>
                  <a:pt x="2134546" y="12222126"/>
                </a:lnTo>
                <a:lnTo>
                  <a:pt x="234590" y="12227867"/>
                </a:lnTo>
                <a:lnTo>
                  <a:pt x="0" y="17934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6" name="Parallelogram 10"/>
          <p:cNvSpPr/>
          <p:nvPr userDrawn="1"/>
        </p:nvSpPr>
        <p:spPr bwMode="auto">
          <a:xfrm rot="5400000" flipH="1">
            <a:off x="4922486" y="-4888259"/>
            <a:ext cx="2364960" cy="12209928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  <a:gd name="connsiteX0" fmla="*/ 1085273 w 3244418"/>
              <a:gd name="connsiteY0" fmla="*/ 1 h 12191999"/>
              <a:gd name="connsiteX1" fmla="*/ 2777078 w 3244418"/>
              <a:gd name="connsiteY1" fmla="*/ 0 h 12191999"/>
              <a:gd name="connsiteX2" fmla="*/ 3244417 w 3244418"/>
              <a:gd name="connsiteY2" fmla="*/ 12191999 h 12191999"/>
              <a:gd name="connsiteX3" fmla="*/ 0 w 3244418"/>
              <a:gd name="connsiteY3" fmla="*/ 12191999 h 12191999"/>
              <a:gd name="connsiteX4" fmla="*/ 1085273 w 3244418"/>
              <a:gd name="connsiteY4" fmla="*/ 1 h 12191999"/>
              <a:gd name="connsiteX0" fmla="*/ 1085273 w 3244417"/>
              <a:gd name="connsiteY0" fmla="*/ 17930 h 12209928"/>
              <a:gd name="connsiteX1" fmla="*/ 2309739 w 3244417"/>
              <a:gd name="connsiteY1" fmla="*/ 0 h 12209928"/>
              <a:gd name="connsiteX2" fmla="*/ 3244417 w 3244417"/>
              <a:gd name="connsiteY2" fmla="*/ 12209928 h 12209928"/>
              <a:gd name="connsiteX3" fmla="*/ 0 w 3244417"/>
              <a:gd name="connsiteY3" fmla="*/ 12209928 h 12209928"/>
              <a:gd name="connsiteX4" fmla="*/ 1085273 w 3244417"/>
              <a:gd name="connsiteY4" fmla="*/ 17930 h 12209928"/>
              <a:gd name="connsiteX0" fmla="*/ 1085273 w 3244417"/>
              <a:gd name="connsiteY0" fmla="*/ 17930 h 12209928"/>
              <a:gd name="connsiteX1" fmla="*/ 2186755 w 3244417"/>
              <a:gd name="connsiteY1" fmla="*/ 0 h 12209928"/>
              <a:gd name="connsiteX2" fmla="*/ 3244417 w 3244417"/>
              <a:gd name="connsiteY2" fmla="*/ 12209928 h 12209928"/>
              <a:gd name="connsiteX3" fmla="*/ 0 w 3244417"/>
              <a:gd name="connsiteY3" fmla="*/ 12209928 h 12209928"/>
              <a:gd name="connsiteX4" fmla="*/ 1085273 w 3244417"/>
              <a:gd name="connsiteY4" fmla="*/ 17930 h 12209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44417" h="12209928">
                <a:moveTo>
                  <a:pt x="1085273" y="17930"/>
                </a:moveTo>
                <a:lnTo>
                  <a:pt x="2186755" y="0"/>
                </a:lnTo>
                <a:lnTo>
                  <a:pt x="3244417" y="12209928"/>
                </a:lnTo>
                <a:lnTo>
                  <a:pt x="0" y="12209928"/>
                </a:lnTo>
                <a:lnTo>
                  <a:pt x="1085273" y="17930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3" name="Parallelogram 10"/>
          <p:cNvSpPr/>
          <p:nvPr userDrawn="1"/>
        </p:nvSpPr>
        <p:spPr bwMode="auto">
          <a:xfrm rot="5400000" flipH="1">
            <a:off x="5083850" y="-5083848"/>
            <a:ext cx="2024302" cy="12191999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9" name="Parallelogram 10"/>
          <p:cNvSpPr/>
          <p:nvPr userDrawn="1"/>
        </p:nvSpPr>
        <p:spPr bwMode="auto">
          <a:xfrm rot="16200000">
            <a:off x="4904554" y="-454481"/>
            <a:ext cx="2364960" cy="12209928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  <a:gd name="connsiteX0" fmla="*/ 1085273 w 3244418"/>
              <a:gd name="connsiteY0" fmla="*/ 1 h 12191999"/>
              <a:gd name="connsiteX1" fmla="*/ 2777078 w 3244418"/>
              <a:gd name="connsiteY1" fmla="*/ 0 h 12191999"/>
              <a:gd name="connsiteX2" fmla="*/ 3244417 w 3244418"/>
              <a:gd name="connsiteY2" fmla="*/ 12191999 h 12191999"/>
              <a:gd name="connsiteX3" fmla="*/ 0 w 3244418"/>
              <a:gd name="connsiteY3" fmla="*/ 12191999 h 12191999"/>
              <a:gd name="connsiteX4" fmla="*/ 1085273 w 3244418"/>
              <a:gd name="connsiteY4" fmla="*/ 1 h 12191999"/>
              <a:gd name="connsiteX0" fmla="*/ 1085273 w 3244417"/>
              <a:gd name="connsiteY0" fmla="*/ 17930 h 12209928"/>
              <a:gd name="connsiteX1" fmla="*/ 2309739 w 3244417"/>
              <a:gd name="connsiteY1" fmla="*/ 0 h 12209928"/>
              <a:gd name="connsiteX2" fmla="*/ 3244417 w 3244417"/>
              <a:gd name="connsiteY2" fmla="*/ 12209928 h 12209928"/>
              <a:gd name="connsiteX3" fmla="*/ 0 w 3244417"/>
              <a:gd name="connsiteY3" fmla="*/ 12209928 h 12209928"/>
              <a:gd name="connsiteX4" fmla="*/ 1085273 w 3244417"/>
              <a:gd name="connsiteY4" fmla="*/ 17930 h 12209928"/>
              <a:gd name="connsiteX0" fmla="*/ 1085273 w 3244417"/>
              <a:gd name="connsiteY0" fmla="*/ 17930 h 12209928"/>
              <a:gd name="connsiteX1" fmla="*/ 2186755 w 3244417"/>
              <a:gd name="connsiteY1" fmla="*/ 0 h 12209928"/>
              <a:gd name="connsiteX2" fmla="*/ 3244417 w 3244417"/>
              <a:gd name="connsiteY2" fmla="*/ 12209928 h 12209928"/>
              <a:gd name="connsiteX3" fmla="*/ 0 w 3244417"/>
              <a:gd name="connsiteY3" fmla="*/ 12209928 h 12209928"/>
              <a:gd name="connsiteX4" fmla="*/ 1085273 w 3244417"/>
              <a:gd name="connsiteY4" fmla="*/ 17930 h 12209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44417" h="12209928">
                <a:moveTo>
                  <a:pt x="1085273" y="17930"/>
                </a:moveTo>
                <a:lnTo>
                  <a:pt x="2186755" y="0"/>
                </a:lnTo>
                <a:lnTo>
                  <a:pt x="3244417" y="12209928"/>
                </a:lnTo>
                <a:lnTo>
                  <a:pt x="0" y="12209928"/>
                </a:lnTo>
                <a:lnTo>
                  <a:pt x="1085273" y="17930"/>
                </a:lnTo>
                <a:close/>
              </a:path>
            </a:pathLst>
          </a:custGeom>
          <a:solidFill>
            <a:schemeClr val="accent4">
              <a:alpha val="34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0" name="Parallelogram 10"/>
          <p:cNvSpPr/>
          <p:nvPr userDrawn="1"/>
        </p:nvSpPr>
        <p:spPr bwMode="auto">
          <a:xfrm rot="5400000" flipV="1">
            <a:off x="5083849" y="-268081"/>
            <a:ext cx="2024302" cy="12227861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26245688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 anchor="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914400" y="1828800"/>
            <a:ext cx="10369296" cy="3429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DEFD86-78C4-084A-B0B5-04A7A3431B39}" type="datetime1">
              <a:rPr lang="en-US" smtClean="0"/>
              <a:t>3/17/2020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2625" y="682625"/>
            <a:ext cx="10826496" cy="369332"/>
          </a:xfrm>
        </p:spPr>
        <p:txBody>
          <a:bodyPr/>
          <a:lstStyle>
            <a:lvl1pPr>
              <a:defRPr lang="en-US" sz="2400" b="1" kern="1200" spc="0" dirty="0" smtClean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82625" y="1097309"/>
            <a:ext cx="10826496" cy="246221"/>
          </a:xfrm>
        </p:spPr>
        <p:txBody>
          <a:bodyPr anchor="t" anchorCtr="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4">
                    <a:lumMod val="40000"/>
                    <a:lumOff val="60000"/>
                  </a:schemeClr>
                </a:solidFill>
              </a:defRPr>
            </a:lvl1pPr>
            <a:lvl2pPr marL="0" indent="0">
              <a:buNone/>
              <a:defRPr sz="1400"/>
            </a:lvl2pPr>
            <a:lvl3pPr marL="0" indent="0">
              <a:buNone/>
              <a:defRPr sz="1400"/>
            </a:lvl3pPr>
            <a:lvl4pPr marL="0" indent="0">
              <a:buNone/>
              <a:defRPr sz="1400"/>
            </a:lvl4pPr>
            <a:lvl5pPr marL="0" indent="0">
              <a:buNone/>
              <a:defRPr sz="1400"/>
            </a:lvl5pPr>
          </a:lstStyle>
          <a:p>
            <a:pPr lvl="0"/>
            <a:r>
              <a:rPr lang="en-US" dirty="0"/>
              <a:t>Click to Edit Subtitle (optional)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914400" y="1828804"/>
            <a:ext cx="10369296" cy="34274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5DF95B-0B80-6A4D-A813-6F9D9F38EBA2}" type="datetime1">
              <a:rPr lang="en-US" smtClean="0"/>
              <a:t>3/17/2020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Content and Tagl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682625"/>
            <a:ext cx="10826496" cy="369332"/>
          </a:xfrm>
          <a:noFill/>
        </p:spPr>
        <p:txBody>
          <a:bodyPr vert="horz" wrap="square" lIns="0" tIns="0" rIns="0" bIns="0" rtlCol="0" anchor="t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400" y="1828800"/>
            <a:ext cx="10369296" cy="3429000"/>
          </a:xfrm>
        </p:spPr>
        <p:txBody>
          <a:bodyPr/>
          <a:lstStyle>
            <a:lvl1pPr>
              <a:lnSpc>
                <a:spcPct val="100000"/>
              </a:lnSpc>
              <a:defRPr sz="2000"/>
            </a:lvl1pPr>
            <a:lvl2pPr>
              <a:lnSpc>
                <a:spcPct val="100000"/>
              </a:lnSpc>
              <a:defRPr sz="1800"/>
            </a:lvl2pPr>
            <a:lvl3pPr>
              <a:lnSpc>
                <a:spcPct val="100000"/>
              </a:lnSpc>
              <a:defRPr sz="1600"/>
            </a:lvl3pPr>
            <a:lvl4pPr>
              <a:defRPr sz="1400"/>
            </a:lvl4pPr>
            <a:lvl5pPr>
              <a:lnSpc>
                <a:spcPts val="1800"/>
              </a:lnSpc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87263" y="6177085"/>
            <a:ext cx="10826495" cy="215444"/>
          </a:xfrm>
        </p:spPr>
        <p:txBody>
          <a:bodyPr anchor="b">
            <a:spAutoFit/>
          </a:bodyPr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65000"/>
                </a:schemeClr>
              </a:buClr>
              <a:buSzPts val="1100"/>
              <a:buFont typeface="Arial"/>
              <a:buNone/>
              <a:tabLst/>
              <a:defRPr lang="en-US" sz="1400" b="0" i="1" kern="1200" baseline="0" dirty="0" smtClean="0">
                <a:solidFill>
                  <a:schemeClr val="tx2"/>
                </a:solidFill>
                <a:latin typeface="+mn-lt"/>
                <a:ea typeface="+mn-ea"/>
                <a:cs typeface="Arial"/>
              </a:defRPr>
            </a:lvl1pPr>
          </a:lstStyle>
          <a:p>
            <a:pPr lvl="0"/>
            <a:r>
              <a:rPr lang="en-US" dirty="0"/>
              <a:t>Click to Edit Tagline (optional)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E55AC9-5819-304B-AB8A-EC561A98EE59}" type="datetime1">
              <a:rPr lang="en-US" smtClean="0"/>
              <a:t>3/17/2020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, Content and Tagl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682625"/>
            <a:ext cx="10826496" cy="369332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Content Placeholder 21"/>
          <p:cNvSpPr>
            <a:spLocks noGrp="1"/>
          </p:cNvSpPr>
          <p:nvPr>
            <p:ph sz="quarter" idx="18"/>
          </p:nvPr>
        </p:nvSpPr>
        <p:spPr>
          <a:xfrm>
            <a:off x="914400" y="1828800"/>
            <a:ext cx="10369296" cy="3429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776409" y="1514615"/>
            <a:ext cx="1219201" cy="91440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noAutofit/>
          </a:bodyPr>
          <a:lstStyle/>
          <a:p>
            <a:pPr algn="l" eaLnBrk="0" hangingPunct="0">
              <a:lnSpc>
                <a:spcPts val="1800"/>
              </a:lnSpc>
            </a:pPr>
            <a:endParaRPr lang="en-US" sz="1400" b="1" dirty="0">
              <a:ea typeface="+mn-ea"/>
              <a:cs typeface="+mn-cs"/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6" hasCustomPrompt="1"/>
          </p:nvPr>
        </p:nvSpPr>
        <p:spPr>
          <a:xfrm>
            <a:off x="685800" y="1097309"/>
            <a:ext cx="10826496" cy="246221"/>
          </a:xfrm>
        </p:spPr>
        <p:txBody>
          <a:bodyPr vert="horz" wrap="square" lIns="0" tIns="0" rIns="0" bIns="0" rtlCol="0" anchor="t">
            <a:spAutoFit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lang="en-US" sz="1600" b="1" kern="1200" dirty="0" smtClean="0">
                <a:solidFill>
                  <a:srgbClr val="94E6FF"/>
                </a:solidFill>
                <a:latin typeface="+mj-lt"/>
                <a:ea typeface="+mj-ea"/>
                <a:cs typeface="Arial"/>
              </a:defRPr>
            </a:lvl1pPr>
            <a:lvl2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400" b="1" kern="1200" dirty="0" smtClean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2pPr>
            <a:lvl3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400" b="1" kern="1200" dirty="0" smtClean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3pPr>
            <a:lvl4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400" b="1" kern="1200" dirty="0" smtClean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4pPr>
            <a:lvl5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400" b="1" kern="1200" dirty="0" smtClean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5pPr>
          </a:lstStyle>
          <a:p>
            <a:pPr lvl="0"/>
            <a:r>
              <a:rPr lang="en-US" dirty="0"/>
              <a:t>Click to Edit Subtitle (optional)</a:t>
            </a:r>
          </a:p>
        </p:txBody>
      </p:sp>
      <p:sp>
        <p:nvSpPr>
          <p:cNvPr id="12" name="Text Placeholder 25"/>
          <p:cNvSpPr>
            <a:spLocks noGrp="1"/>
          </p:cNvSpPr>
          <p:nvPr>
            <p:ph type="body" sz="quarter" idx="20" hasCustomPrompt="1"/>
          </p:nvPr>
        </p:nvSpPr>
        <p:spPr>
          <a:xfrm>
            <a:off x="685800" y="6185356"/>
            <a:ext cx="10826496" cy="215444"/>
          </a:xfrm>
        </p:spPr>
        <p:txBody>
          <a:bodyPr anchor="b">
            <a:spAutoFit/>
          </a:bodyPr>
          <a:lstStyle>
            <a:lvl1pPr marL="0" indent="0" algn="r">
              <a:spcBef>
                <a:spcPts val="0"/>
              </a:spcBef>
              <a:spcAft>
                <a:spcPts val="0"/>
              </a:spcAft>
              <a:buNone/>
              <a:defRPr sz="1400" b="0" i="1" baseline="0">
                <a:solidFill>
                  <a:schemeClr val="tx2"/>
                </a:solidFill>
              </a:defRPr>
            </a:lvl1pPr>
            <a:lvl2pPr marL="0" indent="0" algn="r">
              <a:buNone/>
              <a:defRPr sz="1600"/>
            </a:lvl2pPr>
            <a:lvl3pPr marL="0" indent="0" algn="r">
              <a:buNone/>
              <a:defRPr sz="1600"/>
            </a:lvl3pPr>
            <a:lvl4pPr marL="0" indent="0" algn="r">
              <a:buNone/>
              <a:defRPr sz="1600"/>
            </a:lvl4pPr>
            <a:lvl5pPr marL="0" indent="0" algn="r">
              <a:buNone/>
              <a:defRPr sz="1600"/>
            </a:lvl5pPr>
          </a:lstStyle>
          <a:p>
            <a:pPr lvl="0"/>
            <a:r>
              <a:rPr lang="en-US" dirty="0"/>
              <a:t>Click to Edit Tagline (optional)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776409" y="1514615"/>
            <a:ext cx="1219201" cy="91440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noAutofit/>
          </a:bodyPr>
          <a:lstStyle/>
          <a:p>
            <a:pPr algn="l" eaLnBrk="0" hangingPunct="0">
              <a:lnSpc>
                <a:spcPts val="1800"/>
              </a:lnSpc>
            </a:pPr>
            <a:endParaRPr lang="en-US" sz="1400" b="1" dirty="0">
              <a:ea typeface="+mn-ea"/>
              <a:cs typeface="+mn-cs"/>
            </a:endParaRP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74F111-1245-FB4C-ACB7-129F68E66232}" type="datetime1">
              <a:rPr lang="en-US" smtClean="0"/>
              <a:t>3/17/2020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473994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0C21C6-642C-6F4C-B53C-06F3F35CEF14}" type="datetime1">
              <a:rPr lang="en-US" smtClean="0"/>
              <a:t>3/17/2020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without Graphic (center justifie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0E3BE2-FFFE-0B46-AE5A-CBB4C5FEC6FC}" type="datetime1">
              <a:rPr lang="en-US" smtClean="0"/>
              <a:t>3/17/2020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61994C-B8B3-A740-949B-C8D716F26A7F}" type="datetime1">
              <a:rPr lang="en-US" smtClean="0"/>
              <a:t>3/17/2020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">
    <p:bg>
      <p:bgPr>
        <a:gradFill flip="none" rotWithShape="1">
          <a:gsLst>
            <a:gs pos="0">
              <a:srgbClr val="0078C3"/>
            </a:gs>
            <a:gs pos="100000">
              <a:srgbClr val="0A1446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allelogram 10"/>
          <p:cNvSpPr/>
          <p:nvPr/>
        </p:nvSpPr>
        <p:spPr bwMode="auto">
          <a:xfrm flipV="1">
            <a:off x="8866909" y="0"/>
            <a:ext cx="3325091" cy="6865698"/>
          </a:xfrm>
          <a:custGeom>
            <a:avLst/>
            <a:gdLst>
              <a:gd name="connsiteX0" fmla="*/ 0 w 5497956"/>
              <a:gd name="connsiteY0" fmla="*/ 0 h 6858000"/>
              <a:gd name="connsiteX1" fmla="*/ 5497956 w 5497956"/>
              <a:gd name="connsiteY1" fmla="*/ 0 h 6858000"/>
              <a:gd name="connsiteX2" fmla="*/ 5497956 w 5497956"/>
              <a:gd name="connsiteY2" fmla="*/ 6858000 h 6858000"/>
              <a:gd name="connsiteX3" fmla="*/ 0 w 5497956"/>
              <a:gd name="connsiteY3" fmla="*/ 6858000 h 6858000"/>
              <a:gd name="connsiteX4" fmla="*/ 0 w 5497956"/>
              <a:gd name="connsiteY4" fmla="*/ 0 h 6858000"/>
              <a:gd name="connsiteX0" fmla="*/ 0 w 5497956"/>
              <a:gd name="connsiteY0" fmla="*/ 0 h 6865697"/>
              <a:gd name="connsiteX1" fmla="*/ 5497956 w 5497956"/>
              <a:gd name="connsiteY1" fmla="*/ 0 h 6865697"/>
              <a:gd name="connsiteX2" fmla="*/ 5497956 w 5497956"/>
              <a:gd name="connsiteY2" fmla="*/ 6858000 h 6865697"/>
              <a:gd name="connsiteX3" fmla="*/ 2747818 w 5497956"/>
              <a:gd name="connsiteY3" fmla="*/ 6865697 h 6865697"/>
              <a:gd name="connsiteX4" fmla="*/ 0 w 5497956"/>
              <a:gd name="connsiteY4" fmla="*/ 0 h 6865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97956" h="6865697">
                <a:moveTo>
                  <a:pt x="0" y="0"/>
                </a:moveTo>
                <a:lnTo>
                  <a:pt x="5497956" y="0"/>
                </a:lnTo>
                <a:lnTo>
                  <a:pt x="5497956" y="6858000"/>
                </a:lnTo>
                <a:lnTo>
                  <a:pt x="2747818" y="686569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alpha val="60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0" name="Parallelogram 10"/>
          <p:cNvSpPr/>
          <p:nvPr/>
        </p:nvSpPr>
        <p:spPr bwMode="auto">
          <a:xfrm rot="5400000" flipH="1">
            <a:off x="5083849" y="-5083848"/>
            <a:ext cx="2024302" cy="12191999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2" name="Parallelogram 10"/>
          <p:cNvSpPr/>
          <p:nvPr/>
        </p:nvSpPr>
        <p:spPr bwMode="auto">
          <a:xfrm rot="16200000" flipH="1" flipV="1">
            <a:off x="5083850" y="-250150"/>
            <a:ext cx="2024302" cy="12191999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14401" y="3512743"/>
            <a:ext cx="8221903" cy="338554"/>
          </a:xfrm>
          <a:noFill/>
        </p:spPr>
        <p:txBody>
          <a:bodyPr wrap="square" anchor="t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0">
                <a:solidFill>
                  <a:schemeClr val="accent4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Presenter(s)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2732670"/>
            <a:ext cx="8683723" cy="738664"/>
          </a:xfrm>
        </p:spPr>
        <p:txBody>
          <a:bodyPr wrap="square" anchor="b">
            <a:sp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en-US" sz="4800" b="1" i="0" kern="1200" cap="none" baseline="0">
                <a:solidFill>
                  <a:schemeClr val="tx1"/>
                </a:solidFill>
                <a:effectLst/>
                <a:latin typeface="+mj-lt"/>
                <a:ea typeface="+mj-ea"/>
                <a:cs typeface="Arial"/>
              </a:defRPr>
            </a:lvl1pPr>
          </a:lstStyle>
          <a:p>
            <a:r>
              <a:rPr kumimoji="0" lang="en-US" dirty="0"/>
              <a:t>Click to Edit Section Title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17F20F-8413-1548-BF61-558511100DB7}" type="datetime1">
              <a:rPr lang="en-US" smtClean="0"/>
              <a:t>3/17/2020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48560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95000">
              <a:srgbClr val="053264"/>
            </a:gs>
            <a:gs pos="0">
              <a:srgbClr val="00B9F2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682625"/>
            <a:ext cx="10826496" cy="369332"/>
          </a:xfrm>
          <a:prstGeom prst="rect">
            <a:avLst/>
          </a:prstGeom>
          <a:noFill/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828800"/>
            <a:ext cx="10361957" cy="3429000"/>
          </a:xfrm>
          <a:prstGeom prst="rect">
            <a:avLst/>
          </a:prstGeom>
          <a:noFill/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E7E69C-4D79-BB49-9350-1FEE210EB4F7}" type="datetime1">
              <a:rPr lang="en-US" smtClean="0"/>
              <a:t>3/17/2020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6800" r:id="rId1"/>
    <p:sldLayoutId id="2147486801" r:id="rId2"/>
    <p:sldLayoutId id="2147486802" r:id="rId3"/>
    <p:sldLayoutId id="2147486803" r:id="rId4"/>
    <p:sldLayoutId id="2147486804" r:id="rId5"/>
    <p:sldLayoutId id="2147486805" r:id="rId6"/>
    <p:sldLayoutId id="2147486806" r:id="rId7"/>
    <p:sldLayoutId id="2147486807" r:id="rId8"/>
    <p:sldLayoutId id="2147486808" r:id="rId9"/>
    <p:sldLayoutId id="2147486809" r:id="rId10"/>
    <p:sldLayoutId id="2147486810" r:id="rId11"/>
    <p:sldLayoutId id="2147486811" r:id="rId12"/>
    <p:sldLayoutId id="2147486812" r:id="rId13"/>
    <p:sldLayoutId id="2147486816" r:id="rId14"/>
  </p:sldLayoutIdLst>
  <p:transition spd="med">
    <p:fade/>
  </p:transition>
  <p:hf sldNum="0" hdr="0" ftr="0" dt="0"/>
  <p:txStyles>
    <p:titleStyle>
      <a:lvl1pPr algn="l" defTabSz="457200" rtl="0" eaLnBrk="1" latinLnBrk="0" hangingPunct="1">
        <a:lnSpc>
          <a:spcPct val="100000"/>
        </a:lnSpc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Arial"/>
        </a:defRPr>
      </a:lvl1pPr>
    </p:titleStyle>
    <p:bodyStyle>
      <a:lvl1pPr marL="176213" indent="-176213" algn="l" defTabSz="457200" rtl="0" eaLnBrk="1" latinLnBrk="0" hangingPunct="1">
        <a:lnSpc>
          <a:spcPct val="100000"/>
        </a:lnSpc>
        <a:spcBef>
          <a:spcPts val="30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Arial"/>
        <a:buChar char="•"/>
        <a:defRPr sz="2000" b="1" kern="1200">
          <a:solidFill>
            <a:schemeClr val="tx1"/>
          </a:solidFill>
          <a:latin typeface="+mn-lt"/>
          <a:ea typeface="+mn-ea"/>
          <a:cs typeface="Arial"/>
        </a:defRPr>
      </a:lvl1pPr>
      <a:lvl2pPr marL="457200" indent="-173736" algn="l" defTabSz="4572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Lucida Grande"/>
        <a:buChar char="-"/>
        <a:defRPr sz="1800" b="1" kern="1200">
          <a:solidFill>
            <a:schemeClr val="tx1"/>
          </a:solidFill>
          <a:latin typeface="+mn-lt"/>
          <a:ea typeface="+mn-ea"/>
          <a:cs typeface="Arial"/>
        </a:defRPr>
      </a:lvl2pPr>
      <a:lvl3pPr marL="795528" indent="-173736" algn="l" defTabSz="4572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Lucida Grande"/>
        <a:buChar char="-"/>
        <a:defRPr sz="1600" b="1" kern="1200">
          <a:solidFill>
            <a:schemeClr val="tx1"/>
          </a:solidFill>
          <a:latin typeface="+mn-lt"/>
          <a:ea typeface="+mn-ea"/>
          <a:cs typeface="Arial"/>
        </a:defRPr>
      </a:lvl3pPr>
      <a:lvl4pPr marL="1216152" indent="-173736" algn="l" defTabSz="457200" rtl="0" eaLnBrk="1" latinLnBrk="0" hangingPunct="1">
        <a:lnSpc>
          <a:spcPts val="1800"/>
        </a:lnSpc>
        <a:spcBef>
          <a:spcPts val="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Lucida Grande"/>
        <a:buChar char="-"/>
        <a:defRPr sz="1400" b="1" kern="1200">
          <a:solidFill>
            <a:schemeClr val="tx1"/>
          </a:solidFill>
          <a:latin typeface="+mn-lt"/>
          <a:ea typeface="+mn-ea"/>
          <a:cs typeface="Arial"/>
        </a:defRPr>
      </a:lvl4pPr>
      <a:lvl5pPr marL="1546225" indent="-176213" algn="l" defTabSz="457200" rtl="0" eaLnBrk="1" latinLnBrk="0" hangingPunct="1">
        <a:lnSpc>
          <a:spcPts val="1900"/>
        </a:lnSpc>
        <a:spcBef>
          <a:spcPts val="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Lucida Grande"/>
        <a:buChar char="-"/>
        <a:defRPr lang="en-US" sz="1400" b="1" kern="1200" dirty="0">
          <a:solidFill>
            <a:schemeClr val="tx1"/>
          </a:solidFill>
          <a:latin typeface="+mn-lt"/>
          <a:ea typeface="+mn-ea"/>
          <a:cs typeface="Arial"/>
        </a:defRPr>
      </a:lvl5pPr>
      <a:lvl6pPr marL="1773238" indent="-177800" algn="l" defTabSz="401638" rtl="0" eaLnBrk="1" latinLnBrk="0" hangingPunct="1">
        <a:lnSpc>
          <a:spcPts val="1700"/>
        </a:lnSpc>
        <a:spcBef>
          <a:spcPts val="300"/>
        </a:spcBef>
        <a:spcAft>
          <a:spcPts val="300"/>
        </a:spcAft>
        <a:buSzPct val="80000"/>
        <a:buFont typeface="Lucida Grande"/>
        <a:buChar char="-"/>
        <a:tabLst>
          <a:tab pos="1484313" algn="l"/>
        </a:tabLst>
        <a:defRPr sz="1400" b="1" kern="1200">
          <a:solidFill>
            <a:schemeClr val="tx1"/>
          </a:solidFill>
          <a:latin typeface="Arial"/>
          <a:ea typeface="+mn-ea"/>
          <a:cs typeface="Arial"/>
        </a:defRPr>
      </a:lvl6pPr>
      <a:lvl7pPr marL="2062163" indent="-176213" algn="l" defTabSz="457200" rtl="0" eaLnBrk="1" latinLnBrk="0" hangingPunct="1">
        <a:lnSpc>
          <a:spcPts val="1700"/>
        </a:lnSpc>
        <a:spcBef>
          <a:spcPts val="300"/>
        </a:spcBef>
        <a:spcAft>
          <a:spcPts val="300"/>
        </a:spcAft>
        <a:buSzPct val="80000"/>
        <a:buFont typeface="Lucida Grande"/>
        <a:buChar char="-"/>
        <a:defRPr sz="1400" b="1" kern="1200">
          <a:solidFill>
            <a:schemeClr val="tx1"/>
          </a:solidFill>
          <a:latin typeface="Arial"/>
          <a:ea typeface="+mn-ea"/>
          <a:cs typeface="Arial"/>
        </a:defRPr>
      </a:lvl7pPr>
      <a:lvl8pPr marL="2286000" indent="-173038" algn="l" defTabSz="457200" rtl="0" eaLnBrk="1" latinLnBrk="0" hangingPunct="1">
        <a:lnSpc>
          <a:spcPts val="1700"/>
        </a:lnSpc>
        <a:spcBef>
          <a:spcPts val="300"/>
        </a:spcBef>
        <a:spcAft>
          <a:spcPts val="300"/>
        </a:spcAft>
        <a:buSzPct val="80000"/>
        <a:buFont typeface="Lucida Grande"/>
        <a:buChar char="-"/>
        <a:defRPr sz="1400" b="1" kern="1200">
          <a:solidFill>
            <a:schemeClr val="tx1"/>
          </a:solidFill>
          <a:latin typeface="Arial"/>
          <a:ea typeface="+mn-ea"/>
          <a:cs typeface="Arial"/>
        </a:defRPr>
      </a:lvl8pPr>
      <a:lvl9pPr marL="2452688" indent="-163513" algn="l" defTabSz="457200" rtl="0" eaLnBrk="1" latinLnBrk="0" hangingPunct="1">
        <a:lnSpc>
          <a:spcPts val="1700"/>
        </a:lnSpc>
        <a:spcBef>
          <a:spcPts val="300"/>
        </a:spcBef>
        <a:spcAft>
          <a:spcPts val="300"/>
        </a:spcAft>
        <a:buSzPct val="80000"/>
        <a:buFont typeface="Lucida Grande"/>
        <a:buChar char="-"/>
        <a:defRPr sz="1400" b="1" kern="1200">
          <a:solidFill>
            <a:schemeClr val="tx1"/>
          </a:solidFill>
          <a:latin typeface="Arial"/>
          <a:ea typeface="+mn-ea"/>
          <a:cs typeface="Arial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emf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25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26.png"/><Relationship Id="rId9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17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png"/><Relationship Id="rId5" Type="http://schemas.openxmlformats.org/officeDocument/2006/relationships/image" Target="../media/image6.pn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17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png"/><Relationship Id="rId5" Type="http://schemas.openxmlformats.org/officeDocument/2006/relationships/image" Target="../media/image6.png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pro.arcgis.com/en/pro-app/help/mapping/properties/gpu-resources.htm" TargetMode="External"/><Relationship Id="rId3" Type="http://schemas.openxmlformats.org/officeDocument/2006/relationships/image" Target="../media/image17.png"/><Relationship Id="rId7" Type="http://schemas.openxmlformats.org/officeDocument/2006/relationships/hyperlink" Target="https://pro.arcgis.com/en/pro-app/help/mapping/properties/drawing-too-many-features.htm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png"/><Relationship Id="rId5" Type="http://schemas.openxmlformats.org/officeDocument/2006/relationships/image" Target="../media/image6.png"/><Relationship Id="rId10" Type="http://schemas.openxmlformats.org/officeDocument/2006/relationships/hyperlink" Target="https://pro.arcgis.com/en/pro-app/help/mapping/properties/unsupported-graphics-hardware.htm" TargetMode="External"/><Relationship Id="rId4" Type="http://schemas.openxmlformats.org/officeDocument/2006/relationships/image" Target="../media/image18.png"/><Relationship Id="rId9" Type="http://schemas.openxmlformats.org/officeDocument/2006/relationships/hyperlink" Target="https://pro.arcgis.com/en/pro-app/help/mapping/properties/gpu-hardware-change.htm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links.esri.com/run-arcgis-pro" TargetMode="External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www.esri.com/arcgis-blog/products/3d-gis/3d-gis/troubleshooting-performance-issues-in-arcgis-pro/" TargetMode="Externa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32.png"/><Relationship Id="rId3" Type="http://schemas.openxmlformats.org/officeDocument/2006/relationships/image" Target="../media/image22.png"/><Relationship Id="rId7" Type="http://schemas.openxmlformats.org/officeDocument/2006/relationships/image" Target="../media/image7.png"/><Relationship Id="rId12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6.png"/><Relationship Id="rId11" Type="http://schemas.openxmlformats.org/officeDocument/2006/relationships/image" Target="../media/image12.png"/><Relationship Id="rId5" Type="http://schemas.openxmlformats.org/officeDocument/2006/relationships/image" Target="../media/image5.png"/><Relationship Id="rId10" Type="http://schemas.openxmlformats.org/officeDocument/2006/relationships/image" Target="../media/image11.png"/><Relationship Id="rId4" Type="http://schemas.openxmlformats.org/officeDocument/2006/relationships/image" Target="../media/image8.png"/><Relationship Id="rId9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esri.com/arcgis-blog/products/announcements/announcements/how-to-use-arcgis-pro-perftools-to-measure-bookmark-rendering-times/" TargetMode="External"/><Relationship Id="rId3" Type="http://schemas.openxmlformats.org/officeDocument/2006/relationships/image" Target="../media/image17.png"/><Relationship Id="rId7" Type="http://schemas.openxmlformats.org/officeDocument/2006/relationships/hyperlink" Target="https://www.esri.com/arcgis-blog/products/arcgis-pro/announcements/perftools-build-122-for-arcgis-pro-2-x-is-now-available-for-download/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png"/><Relationship Id="rId5" Type="http://schemas.openxmlformats.org/officeDocument/2006/relationships/image" Target="../media/image6.png"/><Relationship Id="rId4" Type="http://schemas.openxmlformats.org/officeDocument/2006/relationships/image" Target="../media/image18.png"/><Relationship Id="rId9" Type="http://schemas.openxmlformats.org/officeDocument/2006/relationships/hyperlink" Target="https://www.esri.com/arcgis-blog/products/announcements/announcements/how-to-use-arcgis-pro-perftools-to-measure-performance-of-adding-and-rendering-new-layers/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hyperlink" Target="https://community.esri.com/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png"/><Relationship Id="rId5" Type="http://schemas.openxmlformats.org/officeDocument/2006/relationships/image" Target="../media/image6.png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png"/><Relationship Id="rId5" Type="http://schemas.openxmlformats.org/officeDocument/2006/relationships/image" Target="../media/image6.png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emf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png"/><Relationship Id="rId5" Type="http://schemas.openxmlformats.org/officeDocument/2006/relationships/image" Target="../media/image6.png"/><Relationship Id="rId4" Type="http://schemas.openxmlformats.org/officeDocument/2006/relationships/image" Target="../media/image18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25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26.png"/><Relationship Id="rId9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22.png"/><Relationship Id="rId7" Type="http://schemas.openxmlformats.org/officeDocument/2006/relationships/image" Target="../media/image7.png"/><Relationship Id="rId12" Type="http://schemas.openxmlformats.org/officeDocument/2006/relationships/image" Target="../media/image1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6.png"/><Relationship Id="rId11" Type="http://schemas.openxmlformats.org/officeDocument/2006/relationships/image" Target="../media/image12.png"/><Relationship Id="rId5" Type="http://schemas.openxmlformats.org/officeDocument/2006/relationships/image" Target="../media/image5.png"/><Relationship Id="rId10" Type="http://schemas.openxmlformats.org/officeDocument/2006/relationships/image" Target="../media/image11.png"/><Relationship Id="rId4" Type="http://schemas.openxmlformats.org/officeDocument/2006/relationships/image" Target="../media/image8.png"/><Relationship Id="rId9" Type="http://schemas.openxmlformats.org/officeDocument/2006/relationships/image" Target="../media/image23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41.png"/><Relationship Id="rId3" Type="http://schemas.openxmlformats.org/officeDocument/2006/relationships/image" Target="../media/image33.png"/><Relationship Id="rId7" Type="http://schemas.openxmlformats.org/officeDocument/2006/relationships/image" Target="../media/image36.png"/><Relationship Id="rId12" Type="http://schemas.openxmlformats.org/officeDocument/2006/relationships/image" Target="../media/image40.svg"/><Relationship Id="rId2" Type="http://schemas.openxmlformats.org/officeDocument/2006/relationships/notesSlide" Target="../notesSlides/notesSlide21.xml"/><Relationship Id="rId16" Type="http://schemas.openxmlformats.org/officeDocument/2006/relationships/image" Target="../media/image44.tif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5.png"/><Relationship Id="rId11" Type="http://schemas.openxmlformats.org/officeDocument/2006/relationships/image" Target="../media/image39.png"/><Relationship Id="rId5" Type="http://schemas.openxmlformats.org/officeDocument/2006/relationships/image" Target="../media/image34.png"/><Relationship Id="rId15" Type="http://schemas.openxmlformats.org/officeDocument/2006/relationships/image" Target="../media/image43.png"/><Relationship Id="rId10" Type="http://schemas.openxmlformats.org/officeDocument/2006/relationships/image" Target="../media/image38.png"/><Relationship Id="rId4" Type="http://schemas.openxmlformats.org/officeDocument/2006/relationships/image" Target="../media/image18.png"/><Relationship Id="rId9" Type="http://schemas.openxmlformats.org/officeDocument/2006/relationships/image" Target="../media/image37.png"/><Relationship Id="rId14" Type="http://schemas.openxmlformats.org/officeDocument/2006/relationships/image" Target="../media/image4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png"/><Relationship Id="rId5" Type="http://schemas.openxmlformats.org/officeDocument/2006/relationships/image" Target="../media/image6.png"/><Relationship Id="rId4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png"/><Relationship Id="rId5" Type="http://schemas.openxmlformats.org/officeDocument/2006/relationships/image" Target="../media/image6.png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png"/><Relationship Id="rId5" Type="http://schemas.openxmlformats.org/officeDocument/2006/relationships/image" Target="../media/image6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24.png"/><Relationship Id="rId3" Type="http://schemas.openxmlformats.org/officeDocument/2006/relationships/image" Target="../media/image22.png"/><Relationship Id="rId7" Type="http://schemas.openxmlformats.org/officeDocument/2006/relationships/image" Target="../media/image7.png"/><Relationship Id="rId12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6.png"/><Relationship Id="rId11" Type="http://schemas.openxmlformats.org/officeDocument/2006/relationships/image" Target="../media/image12.png"/><Relationship Id="rId5" Type="http://schemas.openxmlformats.org/officeDocument/2006/relationships/image" Target="../media/image5.png"/><Relationship Id="rId10" Type="http://schemas.openxmlformats.org/officeDocument/2006/relationships/image" Target="../media/image11.png"/><Relationship Id="rId4" Type="http://schemas.openxmlformats.org/officeDocument/2006/relationships/image" Target="../media/image8.png"/><Relationship Id="rId9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png"/><Relationship Id="rId5" Type="http://schemas.openxmlformats.org/officeDocument/2006/relationships/image" Target="../media/image6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4000">
              <a:srgbClr val="053264"/>
            </a:gs>
            <a:gs pos="0">
              <a:srgbClr val="00B9F2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470FEEED-017C-B14E-AB35-5DE4320121B2}"/>
              </a:ext>
            </a:extLst>
          </p:cNvPr>
          <p:cNvGrpSpPr/>
          <p:nvPr/>
        </p:nvGrpSpPr>
        <p:grpSpPr>
          <a:xfrm>
            <a:off x="-7429" y="-16011"/>
            <a:ext cx="12199430" cy="7160257"/>
            <a:chOff x="-7429" y="-16011"/>
            <a:chExt cx="12199430" cy="7160257"/>
          </a:xfrm>
        </p:grpSpPr>
        <p:sp>
          <p:nvSpPr>
            <p:cNvPr id="47" name="gradient background1">
              <a:extLst>
                <a:ext uri="{FF2B5EF4-FFF2-40B4-BE49-F238E27FC236}">
                  <a16:creationId xmlns:a16="http://schemas.microsoft.com/office/drawing/2014/main" id="{0847039A-4C7A-D044-9313-23BD4A57F502}"/>
                </a:ext>
              </a:extLst>
            </p:cNvPr>
            <p:cNvSpPr/>
            <p:nvPr/>
          </p:nvSpPr>
          <p:spPr bwMode="auto">
            <a:xfrm>
              <a:off x="0" y="-16011"/>
              <a:ext cx="12191999" cy="6888971"/>
            </a:xfrm>
            <a:prstGeom prst="rect">
              <a:avLst/>
            </a:prstGeom>
            <a:gradFill flip="none" rotWithShape="1">
              <a:gsLst>
                <a:gs pos="61000">
                  <a:srgbClr val="5328C9"/>
                </a:gs>
                <a:gs pos="24000">
                  <a:srgbClr val="863FE4"/>
                </a:gs>
                <a:gs pos="98000">
                  <a:srgbClr val="180C97"/>
                </a:gs>
              </a:gsLst>
              <a:lin ang="0" scaled="0"/>
              <a:tileRect/>
            </a:gradFill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pic>
          <p:nvPicPr>
            <p:cNvPr id="82" name="Picture 81">
              <a:extLst>
                <a:ext uri="{FF2B5EF4-FFF2-40B4-BE49-F238E27FC236}">
                  <a16:creationId xmlns:a16="http://schemas.microsoft.com/office/drawing/2014/main" id="{0D143473-945A-B54D-B237-1BE6FA9A6FA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alphaModFix amt="67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4129" t="-28915"/>
            <a:stretch/>
          </p:blipFill>
          <p:spPr>
            <a:xfrm>
              <a:off x="9152503" y="5347770"/>
              <a:ext cx="3039498" cy="1540150"/>
            </a:xfrm>
            <a:prstGeom prst="rect">
              <a:avLst/>
            </a:prstGeom>
          </p:spPr>
        </p:pic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0F6A5064-FA9F-CB42-A287-95A0A3DF7A8D}"/>
                </a:ext>
              </a:extLst>
            </p:cNvPr>
            <p:cNvGrpSpPr/>
            <p:nvPr/>
          </p:nvGrpSpPr>
          <p:grpSpPr>
            <a:xfrm>
              <a:off x="254620" y="425605"/>
              <a:ext cx="339289" cy="469374"/>
              <a:chOff x="11217128" y="4357338"/>
              <a:chExt cx="339289" cy="469374"/>
            </a:xfrm>
          </p:grpSpPr>
          <p:pic>
            <p:nvPicPr>
              <p:cNvPr id="52" name="Picture 51">
                <a:extLst>
                  <a:ext uri="{FF2B5EF4-FFF2-40B4-BE49-F238E27FC236}">
                    <a16:creationId xmlns:a16="http://schemas.microsoft.com/office/drawing/2014/main" id="{375D3161-0902-5549-B2E3-60C1B528B15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alphaModFix amt="59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1217128" y="4490087"/>
                <a:ext cx="126139" cy="127007"/>
              </a:xfrm>
              <a:prstGeom prst="rect">
                <a:avLst/>
              </a:prstGeom>
            </p:spPr>
          </p:pic>
          <p:pic>
            <p:nvPicPr>
              <p:cNvPr id="53" name="Picture 52">
                <a:extLst>
                  <a:ext uri="{FF2B5EF4-FFF2-40B4-BE49-F238E27FC236}">
                    <a16:creationId xmlns:a16="http://schemas.microsoft.com/office/drawing/2014/main" id="{BF6E8399-55C4-F54A-82F0-65255824771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alphaModFix amt="59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1370564" y="4357338"/>
                <a:ext cx="77581" cy="78114"/>
              </a:xfrm>
              <a:prstGeom prst="rect">
                <a:avLst/>
              </a:prstGeom>
            </p:spPr>
          </p:pic>
          <p:pic>
            <p:nvPicPr>
              <p:cNvPr id="54" name="Picture 53">
                <a:extLst>
                  <a:ext uri="{FF2B5EF4-FFF2-40B4-BE49-F238E27FC236}">
                    <a16:creationId xmlns:a16="http://schemas.microsoft.com/office/drawing/2014/main" id="{4999CBC3-BD0F-8E48-9F97-BDEA06E1910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screen">
                <a:alphaModFix amt="59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1496553" y="4766436"/>
                <a:ext cx="59864" cy="60276"/>
              </a:xfrm>
              <a:prstGeom prst="rect">
                <a:avLst/>
              </a:prstGeom>
            </p:spPr>
          </p:pic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1D5E8F29-B4F5-D645-96E8-BDE9C098EB15}"/>
                </a:ext>
              </a:extLst>
            </p:cNvPr>
            <p:cNvGrpSpPr/>
            <p:nvPr/>
          </p:nvGrpSpPr>
          <p:grpSpPr>
            <a:xfrm>
              <a:off x="-7429" y="4357338"/>
              <a:ext cx="11722403" cy="2786908"/>
              <a:chOff x="-7429" y="4357338"/>
              <a:chExt cx="11722403" cy="2786908"/>
            </a:xfrm>
          </p:grpSpPr>
          <p:pic>
            <p:nvPicPr>
              <p:cNvPr id="57" name="Picture 56">
                <a:extLst>
                  <a:ext uri="{FF2B5EF4-FFF2-40B4-BE49-F238E27FC236}">
                    <a16:creationId xmlns:a16="http://schemas.microsoft.com/office/drawing/2014/main" id="{02C9330C-CA5E-C843-8F43-BE8BBDD85CA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444663" y="4809453"/>
                <a:ext cx="1886870" cy="2009666"/>
              </a:xfrm>
              <a:prstGeom prst="rect">
                <a:avLst/>
              </a:prstGeom>
            </p:spPr>
          </p:pic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id="{C3170EBD-4A41-E845-8BC1-32F48C09CFE1}"/>
                  </a:ext>
                </a:extLst>
              </p:cNvPr>
              <p:cNvGrpSpPr/>
              <p:nvPr/>
            </p:nvGrpSpPr>
            <p:grpSpPr>
              <a:xfrm>
                <a:off x="-7429" y="4357338"/>
                <a:ext cx="11722403" cy="2786908"/>
                <a:chOff x="-7429" y="4357338"/>
                <a:chExt cx="11722403" cy="2786908"/>
              </a:xfrm>
            </p:grpSpPr>
            <p:pic>
              <p:nvPicPr>
                <p:cNvPr id="9" name="Picture 8">
                  <a:extLst>
                    <a:ext uri="{FF2B5EF4-FFF2-40B4-BE49-F238E27FC236}">
                      <a16:creationId xmlns:a16="http://schemas.microsoft.com/office/drawing/2014/main" id="{268D3B90-ACE7-1642-9924-CB721D581A8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8" cstate="screen">
                  <a:alphaModFix amt="67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t="-20204"/>
                <a:stretch/>
              </p:blipFill>
              <p:spPr>
                <a:xfrm>
                  <a:off x="-7429" y="5029200"/>
                  <a:ext cx="8849755" cy="1849829"/>
                </a:xfrm>
                <a:prstGeom prst="rect">
                  <a:avLst/>
                </a:prstGeom>
              </p:spPr>
            </p:pic>
            <p:grpSp>
              <p:nvGrpSpPr>
                <p:cNvPr id="98" name="Group 97">
                  <a:extLst>
                    <a:ext uri="{FF2B5EF4-FFF2-40B4-BE49-F238E27FC236}">
                      <a16:creationId xmlns:a16="http://schemas.microsoft.com/office/drawing/2014/main" id="{2D29A05C-641B-6249-8F0D-2EE70D77444B}"/>
                    </a:ext>
                  </a:extLst>
                </p:cNvPr>
                <p:cNvGrpSpPr/>
                <p:nvPr/>
              </p:nvGrpSpPr>
              <p:grpSpPr>
                <a:xfrm>
                  <a:off x="7090158" y="5312474"/>
                  <a:ext cx="967265" cy="626661"/>
                  <a:chOff x="10651311" y="-22363"/>
                  <a:chExt cx="1060058" cy="733563"/>
                </a:xfrm>
              </p:grpSpPr>
              <p:grpSp>
                <p:nvGrpSpPr>
                  <p:cNvPr id="94" name="Group 93">
                    <a:extLst>
                      <a:ext uri="{FF2B5EF4-FFF2-40B4-BE49-F238E27FC236}">
                        <a16:creationId xmlns:a16="http://schemas.microsoft.com/office/drawing/2014/main" id="{B6727235-4E3E-044E-BA3A-1536A301E77B}"/>
                      </a:ext>
                    </a:extLst>
                  </p:cNvPr>
                  <p:cNvGrpSpPr/>
                  <p:nvPr/>
                </p:nvGrpSpPr>
                <p:grpSpPr>
                  <a:xfrm>
                    <a:off x="10651311" y="-22363"/>
                    <a:ext cx="309805" cy="361912"/>
                    <a:chOff x="8261157" y="1101314"/>
                    <a:chExt cx="309805" cy="361912"/>
                  </a:xfrm>
                </p:grpSpPr>
                <p:pic>
                  <p:nvPicPr>
                    <p:cNvPr id="95" name="Picture 94">
                      <a:extLst>
                        <a:ext uri="{FF2B5EF4-FFF2-40B4-BE49-F238E27FC236}">
                          <a16:creationId xmlns:a16="http://schemas.microsoft.com/office/drawing/2014/main" id="{6B369537-AC87-3A4E-9BD7-DA13C785725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 cstate="screen">
                      <a:alphaModFix amt="59000"/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432722" y="1314553"/>
                      <a:ext cx="138240" cy="148673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6" name="Picture 95">
                      <a:extLst>
                        <a:ext uri="{FF2B5EF4-FFF2-40B4-BE49-F238E27FC236}">
                          <a16:creationId xmlns:a16="http://schemas.microsoft.com/office/drawing/2014/main" id="{CC7783E2-2385-E349-83BB-DB3BEC25CB9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5" cstate="screen">
                      <a:alphaModFix amt="59000"/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261157" y="1101314"/>
                      <a:ext cx="85024" cy="91440"/>
                    </a:xfrm>
                    <a:prstGeom prst="rect">
                      <a:avLst/>
                    </a:prstGeom>
                  </p:spPr>
                </p:pic>
              </p:grpSp>
              <p:pic>
                <p:nvPicPr>
                  <p:cNvPr id="97" name="Picture 96">
                    <a:extLst>
                      <a:ext uri="{FF2B5EF4-FFF2-40B4-BE49-F238E27FC236}">
                        <a16:creationId xmlns:a16="http://schemas.microsoft.com/office/drawing/2014/main" id="{984D2B8A-2CD3-B54B-95D1-4100696FC6C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1645762" y="640642"/>
                    <a:ext cx="65607" cy="70558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6" name="Group 5">
                  <a:extLst>
                    <a:ext uri="{FF2B5EF4-FFF2-40B4-BE49-F238E27FC236}">
                      <a16:creationId xmlns:a16="http://schemas.microsoft.com/office/drawing/2014/main" id="{B41BD14A-D59F-324D-85F9-266B3C5BCE84}"/>
                    </a:ext>
                  </a:extLst>
                </p:cNvPr>
                <p:cNvGrpSpPr/>
                <p:nvPr/>
              </p:nvGrpSpPr>
              <p:grpSpPr>
                <a:xfrm>
                  <a:off x="11355303" y="4357338"/>
                  <a:ext cx="359671" cy="469374"/>
                  <a:chOff x="11355303" y="4357338"/>
                  <a:chExt cx="359671" cy="469374"/>
                </a:xfrm>
              </p:grpSpPr>
              <p:pic>
                <p:nvPicPr>
                  <p:cNvPr id="102" name="Picture 101">
                    <a:extLst>
                      <a:ext uri="{FF2B5EF4-FFF2-40B4-BE49-F238E27FC236}">
                        <a16:creationId xmlns:a16="http://schemas.microsoft.com/office/drawing/2014/main" id="{1755267C-2DEF-B643-B4F6-EE1F0E7308C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1588835" y="4490087"/>
                    <a:ext cx="126139" cy="127007"/>
                  </a:xfrm>
                  <a:prstGeom prst="rect">
                    <a:avLst/>
                  </a:prstGeom>
                </p:spPr>
              </p:pic>
              <p:pic>
                <p:nvPicPr>
                  <p:cNvPr id="103" name="Picture 102">
                    <a:extLst>
                      <a:ext uri="{FF2B5EF4-FFF2-40B4-BE49-F238E27FC236}">
                        <a16:creationId xmlns:a16="http://schemas.microsoft.com/office/drawing/2014/main" id="{C958DF2F-220D-6747-9F67-BFBC3AC0E49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1437471" y="4357338"/>
                    <a:ext cx="77581" cy="78114"/>
                  </a:xfrm>
                  <a:prstGeom prst="rect">
                    <a:avLst/>
                  </a:prstGeom>
                </p:spPr>
              </p:pic>
              <p:pic>
                <p:nvPicPr>
                  <p:cNvPr id="101" name="Picture 100">
                    <a:extLst>
                      <a:ext uri="{FF2B5EF4-FFF2-40B4-BE49-F238E27FC236}">
                        <a16:creationId xmlns:a16="http://schemas.microsoft.com/office/drawing/2014/main" id="{168BC168-0955-F34A-899B-EBF7D9A9A43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1355303" y="4766436"/>
                    <a:ext cx="59864" cy="60276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04" name="Group 103">
                  <a:extLst>
                    <a:ext uri="{FF2B5EF4-FFF2-40B4-BE49-F238E27FC236}">
                      <a16:creationId xmlns:a16="http://schemas.microsoft.com/office/drawing/2014/main" id="{F4B095B6-CD94-C240-AE4D-A7881986F32C}"/>
                    </a:ext>
                  </a:extLst>
                </p:cNvPr>
                <p:cNvGrpSpPr/>
                <p:nvPr/>
              </p:nvGrpSpPr>
              <p:grpSpPr>
                <a:xfrm>
                  <a:off x="3411853" y="6193446"/>
                  <a:ext cx="954183" cy="422934"/>
                  <a:chOff x="10809713" y="113601"/>
                  <a:chExt cx="1045721" cy="495083"/>
                </a:xfrm>
              </p:grpSpPr>
              <p:grpSp>
                <p:nvGrpSpPr>
                  <p:cNvPr id="105" name="Group 104">
                    <a:extLst>
                      <a:ext uri="{FF2B5EF4-FFF2-40B4-BE49-F238E27FC236}">
                        <a16:creationId xmlns:a16="http://schemas.microsoft.com/office/drawing/2014/main" id="{E1B410C7-AA35-B042-9E1E-D5E9F512D5E5}"/>
                      </a:ext>
                    </a:extLst>
                  </p:cNvPr>
                  <p:cNvGrpSpPr/>
                  <p:nvPr/>
                </p:nvGrpSpPr>
                <p:grpSpPr>
                  <a:xfrm>
                    <a:off x="10809713" y="113601"/>
                    <a:ext cx="1045721" cy="429930"/>
                    <a:chOff x="8419559" y="1237278"/>
                    <a:chExt cx="1045721" cy="429930"/>
                  </a:xfrm>
                </p:grpSpPr>
                <p:pic>
                  <p:nvPicPr>
                    <p:cNvPr id="107" name="Picture 106">
                      <a:extLst>
                        <a:ext uri="{FF2B5EF4-FFF2-40B4-BE49-F238E27FC236}">
                          <a16:creationId xmlns:a16="http://schemas.microsoft.com/office/drawing/2014/main" id="{6D80B37A-0015-7143-957E-29AA8BA2C85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 cstate="screen">
                      <a:alphaModFix amt="59000"/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419559" y="1518535"/>
                      <a:ext cx="138240" cy="148673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08" name="Picture 107">
                      <a:extLst>
                        <a:ext uri="{FF2B5EF4-FFF2-40B4-BE49-F238E27FC236}">
                          <a16:creationId xmlns:a16="http://schemas.microsoft.com/office/drawing/2014/main" id="{1DC41E60-66D0-4A45-8C38-0313F4F77D0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5" cstate="screen">
                      <a:alphaModFix amt="59000"/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380256" y="1237278"/>
                      <a:ext cx="85024" cy="91440"/>
                    </a:xfrm>
                    <a:prstGeom prst="rect">
                      <a:avLst/>
                    </a:prstGeom>
                  </p:spPr>
                </p:pic>
              </p:grpSp>
              <p:pic>
                <p:nvPicPr>
                  <p:cNvPr id="106" name="Picture 105">
                    <a:extLst>
                      <a:ext uri="{FF2B5EF4-FFF2-40B4-BE49-F238E27FC236}">
                        <a16:creationId xmlns:a16="http://schemas.microsoft.com/office/drawing/2014/main" id="{6B789A0D-D662-074E-A0CD-1A81356B8FC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1129114" y="538126"/>
                    <a:ext cx="65607" cy="70558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09" name="Group 108">
                  <a:extLst>
                    <a:ext uri="{FF2B5EF4-FFF2-40B4-BE49-F238E27FC236}">
                      <a16:creationId xmlns:a16="http://schemas.microsoft.com/office/drawing/2014/main" id="{CA22A6B7-7FAA-9A4D-A0A0-D07D9916C082}"/>
                    </a:ext>
                  </a:extLst>
                </p:cNvPr>
                <p:cNvGrpSpPr/>
                <p:nvPr/>
              </p:nvGrpSpPr>
              <p:grpSpPr>
                <a:xfrm>
                  <a:off x="4822044" y="6262873"/>
                  <a:ext cx="352237" cy="469374"/>
                  <a:chOff x="11645762" y="161755"/>
                  <a:chExt cx="386028" cy="549445"/>
                </a:xfrm>
              </p:grpSpPr>
              <p:grpSp>
                <p:nvGrpSpPr>
                  <p:cNvPr id="110" name="Group 109">
                    <a:extLst>
                      <a:ext uri="{FF2B5EF4-FFF2-40B4-BE49-F238E27FC236}">
                        <a16:creationId xmlns:a16="http://schemas.microsoft.com/office/drawing/2014/main" id="{70212538-9616-8843-A8FD-D385390416D4}"/>
                      </a:ext>
                    </a:extLst>
                  </p:cNvPr>
                  <p:cNvGrpSpPr/>
                  <p:nvPr/>
                </p:nvGrpSpPr>
                <p:grpSpPr>
                  <a:xfrm>
                    <a:off x="11711370" y="161755"/>
                    <a:ext cx="320420" cy="304068"/>
                    <a:chOff x="9321216" y="1285432"/>
                    <a:chExt cx="320420" cy="304068"/>
                  </a:xfrm>
                </p:grpSpPr>
                <p:pic>
                  <p:nvPicPr>
                    <p:cNvPr id="112" name="Picture 111">
                      <a:extLst>
                        <a:ext uri="{FF2B5EF4-FFF2-40B4-BE49-F238E27FC236}">
                          <a16:creationId xmlns:a16="http://schemas.microsoft.com/office/drawing/2014/main" id="{EAFD18E7-7193-1A45-B470-A4B9C1DDAB3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 cstate="screen">
                      <a:alphaModFix amt="59000"/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503396" y="1440827"/>
                      <a:ext cx="138240" cy="148673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13" name="Picture 112">
                      <a:extLst>
                        <a:ext uri="{FF2B5EF4-FFF2-40B4-BE49-F238E27FC236}">
                          <a16:creationId xmlns:a16="http://schemas.microsoft.com/office/drawing/2014/main" id="{E660A0D8-88C7-E545-8FE2-FDC97C76683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5" cstate="screen">
                      <a:alphaModFix amt="59000"/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321216" y="1285432"/>
                      <a:ext cx="85024" cy="91440"/>
                    </a:xfrm>
                    <a:prstGeom prst="rect">
                      <a:avLst/>
                    </a:prstGeom>
                  </p:spPr>
                </p:pic>
              </p:grpSp>
              <p:pic>
                <p:nvPicPr>
                  <p:cNvPr id="111" name="Picture 110">
                    <a:extLst>
                      <a:ext uri="{FF2B5EF4-FFF2-40B4-BE49-F238E27FC236}">
                        <a16:creationId xmlns:a16="http://schemas.microsoft.com/office/drawing/2014/main" id="{FDAAF8F9-4624-7E48-B578-EE80FD7C2DD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1645762" y="640642"/>
                    <a:ext cx="65607" cy="70558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56" name="Picture 55">
                  <a:extLst>
                    <a:ext uri="{FF2B5EF4-FFF2-40B4-BE49-F238E27FC236}">
                      <a16:creationId xmlns:a16="http://schemas.microsoft.com/office/drawing/2014/main" id="{D61701CC-0ABE-D044-B2FE-26116F1E159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1198868" y="5050560"/>
                  <a:ext cx="573845" cy="617680"/>
                </a:xfrm>
                <a:prstGeom prst="rect">
                  <a:avLst/>
                </a:prstGeom>
              </p:spPr>
            </p:pic>
            <p:pic>
              <p:nvPicPr>
                <p:cNvPr id="68" name="Picture 67">
                  <a:extLst>
                    <a:ext uri="{FF2B5EF4-FFF2-40B4-BE49-F238E27FC236}">
                      <a16:creationId xmlns:a16="http://schemas.microsoft.com/office/drawing/2014/main" id="{F1497FF2-8927-5C43-9100-52536ACE775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2903309" y="4800203"/>
                  <a:ext cx="1288751" cy="1393244"/>
                </a:xfrm>
                <a:prstGeom prst="rect">
                  <a:avLst/>
                </a:prstGeom>
              </p:spPr>
            </p:pic>
            <p:pic>
              <p:nvPicPr>
                <p:cNvPr id="71" name="Picture 70">
                  <a:extLst>
                    <a:ext uri="{FF2B5EF4-FFF2-40B4-BE49-F238E27FC236}">
                      <a16:creationId xmlns:a16="http://schemas.microsoft.com/office/drawing/2014/main" id="{468FA90E-4C6F-A240-92EF-F57E0558583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7503295" y="6054170"/>
                  <a:ext cx="695665" cy="752070"/>
                </a:xfrm>
                <a:prstGeom prst="rect">
                  <a:avLst/>
                </a:prstGeom>
              </p:spPr>
            </p:pic>
            <p:pic>
              <p:nvPicPr>
                <p:cNvPr id="84" name="Picture 83">
                  <a:extLst>
                    <a:ext uri="{FF2B5EF4-FFF2-40B4-BE49-F238E27FC236}">
                      <a16:creationId xmlns:a16="http://schemas.microsoft.com/office/drawing/2014/main" id="{83C3CA1A-69DE-E042-8FD8-08694CBAFDF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4235886" y="5799473"/>
                  <a:ext cx="412000" cy="443129"/>
                </a:xfrm>
                <a:prstGeom prst="rect">
                  <a:avLst/>
                </a:prstGeom>
              </p:spPr>
            </p:pic>
            <p:pic>
              <p:nvPicPr>
                <p:cNvPr id="86" name="Picture 85">
                  <a:extLst>
                    <a:ext uri="{FF2B5EF4-FFF2-40B4-BE49-F238E27FC236}">
                      <a16:creationId xmlns:a16="http://schemas.microsoft.com/office/drawing/2014/main" id="{D24137AB-B2C6-D040-9B41-2D99A98A2D0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8752434" y="6374353"/>
                  <a:ext cx="337966" cy="363501"/>
                </a:xfrm>
                <a:prstGeom prst="rect">
                  <a:avLst/>
                </a:prstGeom>
              </p:spPr>
            </p:pic>
            <p:pic>
              <p:nvPicPr>
                <p:cNvPr id="87" name="Picture 86">
                  <a:extLst>
                    <a:ext uri="{FF2B5EF4-FFF2-40B4-BE49-F238E27FC236}">
                      <a16:creationId xmlns:a16="http://schemas.microsoft.com/office/drawing/2014/main" id="{1A804BB6-DB23-3745-A1EB-BC19D99C79F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5080218" y="5729028"/>
                  <a:ext cx="903555" cy="977617"/>
                </a:xfrm>
                <a:prstGeom prst="rect">
                  <a:avLst/>
                </a:prstGeom>
              </p:spPr>
            </p:pic>
            <p:pic>
              <p:nvPicPr>
                <p:cNvPr id="88" name="Picture 87">
                  <a:extLst>
                    <a:ext uri="{FF2B5EF4-FFF2-40B4-BE49-F238E27FC236}">
                      <a16:creationId xmlns:a16="http://schemas.microsoft.com/office/drawing/2014/main" id="{0C57FE4E-CDE2-F247-B369-076DB771E45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7063593" y="6492592"/>
                  <a:ext cx="444500" cy="479310"/>
                </a:xfrm>
                <a:prstGeom prst="rect">
                  <a:avLst/>
                </a:prstGeom>
              </p:spPr>
            </p:pic>
            <p:pic>
              <p:nvPicPr>
                <p:cNvPr id="90" name="Picture 89">
                  <a:extLst>
                    <a:ext uri="{FF2B5EF4-FFF2-40B4-BE49-F238E27FC236}">
                      <a16:creationId xmlns:a16="http://schemas.microsoft.com/office/drawing/2014/main" id="{0D53F095-1506-E34E-AE98-AA642EE1CDE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352729" y="5504904"/>
                  <a:ext cx="350125" cy="378824"/>
                </a:xfrm>
                <a:prstGeom prst="rect">
                  <a:avLst/>
                </a:prstGeom>
              </p:spPr>
            </p:pic>
            <p:pic>
              <p:nvPicPr>
                <p:cNvPr id="91" name="Picture 90">
                  <a:extLst>
                    <a:ext uri="{FF2B5EF4-FFF2-40B4-BE49-F238E27FC236}">
                      <a16:creationId xmlns:a16="http://schemas.microsoft.com/office/drawing/2014/main" id="{23A188DE-3C70-8440-8AD4-E1D403C0ECD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6151844" y="5600156"/>
                  <a:ext cx="576672" cy="617680"/>
                </a:xfrm>
                <a:prstGeom prst="rect">
                  <a:avLst/>
                </a:prstGeom>
              </p:spPr>
            </p:pic>
            <p:pic>
              <p:nvPicPr>
                <p:cNvPr id="45" name="Picture 44">
                  <a:extLst>
                    <a:ext uri="{FF2B5EF4-FFF2-40B4-BE49-F238E27FC236}">
                      <a16:creationId xmlns:a16="http://schemas.microsoft.com/office/drawing/2014/main" id="{FAE07FE7-B57E-8A4D-B703-C491B612A08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488576" y="5905243"/>
                  <a:ext cx="1151965" cy="1239003"/>
                </a:xfrm>
                <a:prstGeom prst="rect">
                  <a:avLst/>
                </a:prstGeom>
              </p:spPr>
            </p:pic>
          </p:grpSp>
        </p:grp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9E5630E4-46BD-D146-B1B7-65A6B9F59C75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64343" y="564779"/>
            <a:ext cx="2120900" cy="660400"/>
          </a:xfrm>
          <a:prstGeom prst="rect">
            <a:avLst/>
          </a:prstGeom>
        </p:spPr>
      </p:pic>
      <p:sp>
        <p:nvSpPr>
          <p:cNvPr id="60" name="TextBox 59">
            <a:extLst>
              <a:ext uri="{FF2B5EF4-FFF2-40B4-BE49-F238E27FC236}">
                <a16:creationId xmlns:a16="http://schemas.microsoft.com/office/drawing/2014/main" id="{2B3DF2FB-7272-5444-BF59-223F310E296A}"/>
              </a:ext>
            </a:extLst>
          </p:cNvPr>
          <p:cNvSpPr txBox="1"/>
          <p:nvPr/>
        </p:nvSpPr>
        <p:spPr>
          <a:xfrm>
            <a:off x="3349672" y="-910130"/>
            <a:ext cx="5492655" cy="825500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algn="ctr" eaLnBrk="0" hangingPunct="0">
              <a:lnSpc>
                <a:spcPts val="1800"/>
              </a:lnSpc>
            </a:pPr>
            <a:r>
              <a:rPr lang="en-US" sz="1400" b="1" dirty="0">
                <a:solidFill>
                  <a:srgbClr val="FF0000"/>
                </a:solidFill>
                <a:ea typeface="+mn-ea"/>
                <a:cs typeface="+mn-cs"/>
              </a:rPr>
              <a:t>Please leave artwork “+” clustered</a:t>
            </a:r>
            <a:r>
              <a:rPr lang="en-US" sz="1400" b="1" dirty="0">
                <a:solidFill>
                  <a:srgbClr val="FF0000"/>
                </a:solidFill>
              </a:rPr>
              <a:t>. </a:t>
            </a:r>
          </a:p>
          <a:p>
            <a:pPr algn="ctr" eaLnBrk="0" hangingPunct="0">
              <a:lnSpc>
                <a:spcPts val="1800"/>
              </a:lnSpc>
            </a:pPr>
            <a:r>
              <a:rPr lang="en-US" sz="1400" b="1" dirty="0">
                <a:solidFill>
                  <a:srgbClr val="FF0000"/>
                </a:solidFill>
              </a:rPr>
              <a:t>Do not use them alone, as bullet points, or as a “plus” concept. Thank you.</a:t>
            </a:r>
          </a:p>
        </p:txBody>
      </p:sp>
      <p:sp>
        <p:nvSpPr>
          <p:cNvPr id="81" name="EPC 2020">
            <a:extLst>
              <a:ext uri="{FF2B5EF4-FFF2-40B4-BE49-F238E27FC236}">
                <a16:creationId xmlns:a16="http://schemas.microsoft.com/office/drawing/2014/main" id="{71ACAD7C-41CE-7B4B-9F43-F75CFC5E916E}"/>
              </a:ext>
            </a:extLst>
          </p:cNvPr>
          <p:cNvSpPr txBox="1">
            <a:spLocks/>
          </p:cNvSpPr>
          <p:nvPr/>
        </p:nvSpPr>
        <p:spPr bwMode="white">
          <a:xfrm>
            <a:off x="1337821" y="4110063"/>
            <a:ext cx="4148579" cy="201534"/>
          </a:xfrm>
          <a:prstGeom prst="rect">
            <a:avLst/>
          </a:prstGeom>
          <a:noFill/>
        </p:spPr>
        <p:txBody>
          <a:bodyPr vert="horz" lIns="0" tIns="0" rIns="0" bIns="0" rtlCol="0">
            <a:noAutofit/>
          </a:bodyPr>
          <a:lstStyle>
            <a:lvl1pPr marL="0" indent="0" algn="ctr" defTabSz="4572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Arial"/>
              <a:buNone/>
              <a:defRPr sz="2000" b="0" kern="120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1pPr>
            <a:lvl2pPr marL="457200" indent="0" algn="ctr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None/>
              <a:defRPr sz="18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/>
              </a:defRPr>
            </a:lvl2pPr>
            <a:lvl3pPr marL="914400" indent="0" algn="ctr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None/>
              <a:defRPr sz="16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/>
              </a:defRPr>
            </a:lvl3pPr>
            <a:lvl4pPr marL="1371600" indent="0" algn="ctr" defTabSz="457200" rtl="0" eaLnBrk="1" latinLnBrk="0" hangingPunct="1">
              <a:lnSpc>
                <a:spcPts val="18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None/>
              <a:defRPr sz="1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/>
              </a:defRPr>
            </a:lvl4pPr>
            <a:lvl5pPr marL="1828800" indent="0" algn="ctr" defTabSz="457200" rtl="0" eaLnBrk="1" latinLnBrk="0" hangingPunct="1">
              <a:lnSpc>
                <a:spcPts val="19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None/>
              <a:defRPr lang="en-US" sz="1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/>
              </a:defRPr>
            </a:lvl5pPr>
            <a:lvl6pPr marL="2286000" indent="0" algn="ctr" defTabSz="401638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None/>
              <a:tabLst>
                <a:tab pos="1484313" algn="l"/>
              </a:tabLst>
              <a:defRPr sz="1400" b="1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6pPr>
            <a:lvl7pPr marL="2743200" indent="0" algn="ctr" defTabSz="457200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None/>
              <a:defRPr sz="1400" b="1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7pPr>
            <a:lvl8pPr marL="3200400" indent="0" algn="ctr" defTabSz="457200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None/>
              <a:defRPr sz="1400" b="1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8pPr>
            <a:lvl9pPr marL="3657600" indent="0" algn="ctr" defTabSz="457200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None/>
              <a:defRPr sz="1400" b="1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9pPr>
          </a:lstStyle>
          <a:p>
            <a:pPr algn="l">
              <a:spcAft>
                <a:spcPts val="0"/>
              </a:spcAft>
            </a:pPr>
            <a:r>
              <a:rPr lang="en-US" sz="1200" dirty="0">
                <a:solidFill>
                  <a:srgbClr val="FDEBD7">
                    <a:alpha val="50000"/>
                  </a:srgbClr>
                </a:solidFill>
              </a:rPr>
              <a:t>2020 ESRI DEVELOPER SUMMIT  |  Palm Springs, CA</a:t>
            </a:r>
          </a:p>
        </p:txBody>
      </p:sp>
      <p:sp>
        <p:nvSpPr>
          <p:cNvPr id="61" name="Subtitle 60">
            <a:extLst>
              <a:ext uri="{FF2B5EF4-FFF2-40B4-BE49-F238E27FC236}">
                <a16:creationId xmlns:a16="http://schemas.microsoft.com/office/drawing/2014/main" id="{D3140B26-EF4F-9140-861F-74099371C7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37821" y="3450350"/>
            <a:ext cx="8534401" cy="861247"/>
          </a:xfrm>
        </p:spPr>
        <p:txBody>
          <a:bodyPr/>
          <a:lstStyle/>
          <a:p>
            <a:pPr algn="l"/>
            <a:r>
              <a:rPr lang="en-US" dirty="0">
                <a:solidFill>
                  <a:srgbClr val="FDEBD7"/>
                </a:solidFill>
              </a:rPr>
              <a:t>Jeremy Wright &amp; Russell Louks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91519FC-7D8D-8945-8148-8F965EFCAF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37821" y="2428193"/>
            <a:ext cx="8525773" cy="914400"/>
          </a:xfrm>
        </p:spPr>
        <p:txBody>
          <a:bodyPr/>
          <a:lstStyle/>
          <a:p>
            <a:pPr algn="l"/>
            <a:r>
              <a:rPr lang="en-US" sz="3600" dirty="0"/>
              <a:t>Diagnosing issues with performance and responsiveness in ArcGIS Pro</a:t>
            </a:r>
            <a:endParaRPr lang="en-US" sz="3600" b="0" dirty="0"/>
          </a:p>
        </p:txBody>
      </p:sp>
    </p:spTree>
    <p:extLst>
      <p:ext uri="{BB962C8B-B14F-4D97-AF65-F5344CB8AC3E}">
        <p14:creationId xmlns:p14="http://schemas.microsoft.com/office/powerpoint/2010/main" val="2583668545"/>
      </p:ext>
    </p:extLst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ED24E8B0-F2B3-8340-9EAD-DDFBF454451B}"/>
              </a:ext>
            </a:extLst>
          </p:cNvPr>
          <p:cNvGrpSpPr/>
          <p:nvPr/>
        </p:nvGrpSpPr>
        <p:grpSpPr>
          <a:xfrm>
            <a:off x="-11140" y="-16011"/>
            <a:ext cx="12203139" cy="7225075"/>
            <a:chOff x="-11140" y="-16011"/>
            <a:chExt cx="12203139" cy="7225075"/>
          </a:xfrm>
        </p:grpSpPr>
        <p:sp>
          <p:nvSpPr>
            <p:cNvPr id="20" name="gradient background1">
              <a:extLst>
                <a:ext uri="{FF2B5EF4-FFF2-40B4-BE49-F238E27FC236}">
                  <a16:creationId xmlns:a16="http://schemas.microsoft.com/office/drawing/2014/main" id="{9EBB1D68-9CCA-474C-880A-11A4AC495C27}"/>
                </a:ext>
              </a:extLst>
            </p:cNvPr>
            <p:cNvSpPr/>
            <p:nvPr/>
          </p:nvSpPr>
          <p:spPr bwMode="auto">
            <a:xfrm>
              <a:off x="0" y="-16011"/>
              <a:ext cx="12191999" cy="6888971"/>
            </a:xfrm>
            <a:prstGeom prst="rect">
              <a:avLst/>
            </a:prstGeom>
            <a:gradFill flip="none" rotWithShape="1">
              <a:gsLst>
                <a:gs pos="61000">
                  <a:srgbClr val="5328C9"/>
                </a:gs>
                <a:gs pos="24000">
                  <a:srgbClr val="863FE4"/>
                </a:gs>
                <a:gs pos="98000">
                  <a:srgbClr val="180C97"/>
                </a:gs>
              </a:gsLst>
              <a:lin ang="20700000" scaled="0"/>
              <a:tileRect/>
            </a:gradFill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3C508097-8EF6-4E46-9D55-6EF257A77304}"/>
                </a:ext>
              </a:extLst>
            </p:cNvPr>
            <p:cNvGrpSpPr/>
            <p:nvPr/>
          </p:nvGrpSpPr>
          <p:grpSpPr>
            <a:xfrm>
              <a:off x="-11140" y="2"/>
              <a:ext cx="12199425" cy="7209062"/>
              <a:chOff x="-11140" y="2"/>
              <a:chExt cx="12199425" cy="7209062"/>
            </a:xfrm>
          </p:grpSpPr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id="{0A669BC1-F83A-D84A-A271-DC947C8D05EC}"/>
                  </a:ext>
                </a:extLst>
              </p:cNvPr>
              <p:cNvGrpSpPr/>
              <p:nvPr/>
            </p:nvGrpSpPr>
            <p:grpSpPr>
              <a:xfrm>
                <a:off x="-11140" y="2"/>
                <a:ext cx="12199425" cy="6888971"/>
                <a:chOff x="-7428" y="-16011"/>
                <a:chExt cx="12199425" cy="6888971"/>
              </a:xfrm>
            </p:grpSpPr>
            <p:pic>
              <p:nvPicPr>
                <p:cNvPr id="24" name="Picture 23">
                  <a:extLst>
                    <a:ext uri="{FF2B5EF4-FFF2-40B4-BE49-F238E27FC236}">
                      <a16:creationId xmlns:a16="http://schemas.microsoft.com/office/drawing/2014/main" id="{4F5DE2A6-138D-E947-9D7C-75E0B282D9A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 cstate="screen">
                  <a:alphaModFix amt="67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t="-9940" r="-10727"/>
                <a:stretch/>
              </p:blipFill>
              <p:spPr>
                <a:xfrm>
                  <a:off x="-7428" y="4530812"/>
                  <a:ext cx="3953920" cy="2342148"/>
                </a:xfrm>
                <a:prstGeom prst="rect">
                  <a:avLst/>
                </a:prstGeom>
              </p:spPr>
            </p:pic>
            <p:grpSp>
              <p:nvGrpSpPr>
                <p:cNvPr id="4" name="Group 3">
                  <a:extLst>
                    <a:ext uri="{FF2B5EF4-FFF2-40B4-BE49-F238E27FC236}">
                      <a16:creationId xmlns:a16="http://schemas.microsoft.com/office/drawing/2014/main" id="{3B4C1DA3-1025-8848-B40A-AE1F43C0208C}"/>
                    </a:ext>
                  </a:extLst>
                </p:cNvPr>
                <p:cNvGrpSpPr/>
                <p:nvPr/>
              </p:nvGrpSpPr>
              <p:grpSpPr>
                <a:xfrm>
                  <a:off x="10445577" y="-16011"/>
                  <a:ext cx="1746420" cy="1226973"/>
                  <a:chOff x="10445577" y="-16011"/>
                  <a:chExt cx="1746420" cy="1226973"/>
                </a:xfrm>
              </p:grpSpPr>
              <p:pic>
                <p:nvPicPr>
                  <p:cNvPr id="68" name="Picture 67">
                    <a:extLst>
                      <a:ext uri="{FF2B5EF4-FFF2-40B4-BE49-F238E27FC236}">
                        <a16:creationId xmlns:a16="http://schemas.microsoft.com/office/drawing/2014/main" id="{49123C4E-FD69-B84B-99EC-611533CE722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4" cstate="screen">
                    <a:alphaModFix amt="67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 rot="10800000">
                    <a:off x="10445577" y="-16011"/>
                    <a:ext cx="1746420" cy="1226973"/>
                  </a:xfrm>
                  <a:prstGeom prst="rect">
                    <a:avLst/>
                  </a:prstGeom>
                </p:spPr>
              </p:pic>
              <p:pic>
                <p:nvPicPr>
                  <p:cNvPr id="59" name="Picture 58">
                    <a:extLst>
                      <a:ext uri="{FF2B5EF4-FFF2-40B4-BE49-F238E27FC236}">
                        <a16:creationId xmlns:a16="http://schemas.microsoft.com/office/drawing/2014/main" id="{6703BE27-FD8F-8947-8D05-580C7CB211B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1804990" y="445071"/>
                    <a:ext cx="126139" cy="127007"/>
                  </a:xfrm>
                  <a:prstGeom prst="rect">
                    <a:avLst/>
                  </a:prstGeom>
                </p:spPr>
              </p:pic>
              <p:pic>
                <p:nvPicPr>
                  <p:cNvPr id="60" name="Picture 59">
                    <a:extLst>
                      <a:ext uri="{FF2B5EF4-FFF2-40B4-BE49-F238E27FC236}">
                        <a16:creationId xmlns:a16="http://schemas.microsoft.com/office/drawing/2014/main" id="{632F16AF-2BDB-724B-9D79-CAE9A36304A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1653626" y="312322"/>
                    <a:ext cx="77581" cy="78114"/>
                  </a:xfrm>
                  <a:prstGeom prst="rect">
                    <a:avLst/>
                  </a:prstGeom>
                </p:spPr>
              </p:pic>
              <p:pic>
                <p:nvPicPr>
                  <p:cNvPr id="61" name="Picture 60">
                    <a:extLst>
                      <a:ext uri="{FF2B5EF4-FFF2-40B4-BE49-F238E27FC236}">
                        <a16:creationId xmlns:a16="http://schemas.microsoft.com/office/drawing/2014/main" id="{3AC9810A-4E20-CE4D-9AC5-DBCE4386CED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7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1571458" y="721420"/>
                    <a:ext cx="59864" cy="60276"/>
                  </a:xfrm>
                  <a:prstGeom prst="rect">
                    <a:avLst/>
                  </a:prstGeom>
                </p:spPr>
              </p:pic>
            </p:grpSp>
          </p:grpSp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C977B566-D4F0-1444-A302-1A2F946995E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alphaModFix amt="90000"/>
              </a:blip>
              <a:stretch>
                <a:fillRect/>
              </a:stretch>
            </p:blipFill>
            <p:spPr>
              <a:xfrm>
                <a:off x="459373" y="5557701"/>
                <a:ext cx="1526260" cy="1651363"/>
              </a:xfrm>
              <a:prstGeom prst="rect">
                <a:avLst/>
              </a:prstGeom>
            </p:spPr>
          </p:pic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567F118C-CE13-184B-96FB-6BE68D5640C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alphaModFix amt="81000"/>
              </a:blip>
              <a:stretch>
                <a:fillRect/>
              </a:stretch>
            </p:blipFill>
            <p:spPr>
              <a:xfrm>
                <a:off x="200791" y="5023583"/>
                <a:ext cx="566651" cy="613097"/>
              </a:xfrm>
              <a:prstGeom prst="rect">
                <a:avLst/>
              </a:prstGeom>
            </p:spPr>
          </p:pic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A38792A9-CFB6-7A4F-BE80-55D0455000E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alphaModFix amt="73000"/>
              </a:blip>
              <a:stretch>
                <a:fillRect/>
              </a:stretch>
            </p:blipFill>
            <p:spPr>
              <a:xfrm>
                <a:off x="2250821" y="5636680"/>
                <a:ext cx="384123" cy="415268"/>
              </a:xfrm>
              <a:prstGeom prst="rect">
                <a:avLst/>
              </a:prstGeom>
            </p:spPr>
          </p:pic>
        </p:grpSp>
      </p:grp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00A067-10B5-0740-9B8E-094820E2263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solidFill>
                <a:srgbClr val="FDEBD7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16B0A39-F017-7E49-8450-75FB7414A6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Graphics</a:t>
            </a:r>
          </a:p>
        </p:txBody>
      </p:sp>
    </p:spTree>
    <p:extLst>
      <p:ext uri="{BB962C8B-B14F-4D97-AF65-F5344CB8AC3E}">
        <p14:creationId xmlns:p14="http://schemas.microsoft.com/office/powerpoint/2010/main" val="1496020719"/>
      </p:ext>
    </p:extLst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4BE46B56-0F0E-6F44-A5D6-F82641E10041}"/>
              </a:ext>
            </a:extLst>
          </p:cNvPr>
          <p:cNvGrpSpPr/>
          <p:nvPr/>
        </p:nvGrpSpPr>
        <p:grpSpPr>
          <a:xfrm>
            <a:off x="-7429" y="0"/>
            <a:ext cx="12206856" cy="6885432"/>
            <a:chOff x="-7429" y="0"/>
            <a:chExt cx="12206856" cy="6885432"/>
          </a:xfrm>
        </p:grpSpPr>
        <p:sp>
          <p:nvSpPr>
            <p:cNvPr id="28" name="shading (lower right)">
              <a:extLst>
                <a:ext uri="{FF2B5EF4-FFF2-40B4-BE49-F238E27FC236}">
                  <a16:creationId xmlns:a16="http://schemas.microsoft.com/office/drawing/2014/main" id="{F832519F-8228-8D46-A54A-D2144928646D}"/>
                </a:ext>
              </a:extLst>
            </p:cNvPr>
            <p:cNvSpPr/>
            <p:nvPr/>
          </p:nvSpPr>
          <p:spPr bwMode="auto">
            <a:xfrm>
              <a:off x="0" y="0"/>
              <a:ext cx="12199427" cy="6885432"/>
            </a:xfrm>
            <a:prstGeom prst="rect">
              <a:avLst/>
            </a:prstGeom>
            <a:gradFill flip="none" rotWithShape="1">
              <a:gsLst>
                <a:gs pos="13000">
                  <a:srgbClr val="0F228C"/>
                </a:gs>
                <a:gs pos="60000">
                  <a:srgbClr val="5825D1"/>
                </a:gs>
                <a:gs pos="0">
                  <a:srgbClr val="07157F"/>
                </a:gs>
              </a:gsLst>
              <a:lin ang="15000000" scaled="0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4F18A4BC-EDB9-EB4D-A605-9D9FC496D0E3}"/>
                </a:ext>
              </a:extLst>
            </p:cNvPr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grpSp>
            <p:nvGrpSpPr>
              <p:cNvPr id="58" name="Group 57" hidden="1">
                <a:extLst>
                  <a:ext uri="{FF2B5EF4-FFF2-40B4-BE49-F238E27FC236}">
                    <a16:creationId xmlns:a16="http://schemas.microsoft.com/office/drawing/2014/main" id="{96118ECF-358F-0B4C-8738-71864ACDF2C6}"/>
                  </a:ext>
                </a:extLst>
              </p:cNvPr>
              <p:cNvGrpSpPr/>
              <p:nvPr/>
            </p:nvGrpSpPr>
            <p:grpSpPr>
              <a:xfrm>
                <a:off x="0" y="0"/>
                <a:ext cx="12192000" cy="6858000"/>
                <a:chOff x="0" y="0"/>
                <a:chExt cx="12192000" cy="6858000"/>
              </a:xfrm>
            </p:grpSpPr>
            <p:sp>
              <p:nvSpPr>
                <p:cNvPr id="76" name="Rectangle 75">
                  <a:extLst>
                    <a:ext uri="{FF2B5EF4-FFF2-40B4-BE49-F238E27FC236}">
                      <a16:creationId xmlns:a16="http://schemas.microsoft.com/office/drawing/2014/main" id="{C4CDF0E7-44FA-624D-BB57-1AABA9D365B8}"/>
                    </a:ext>
                  </a:extLst>
                </p:cNvPr>
                <p:cNvSpPr/>
                <p:nvPr/>
              </p:nvSpPr>
              <p:spPr bwMode="auto">
                <a:xfrm>
                  <a:off x="0" y="0"/>
                  <a:ext cx="12192000" cy="6858000"/>
                </a:xfrm>
                <a:prstGeom prst="rect">
                  <a:avLst/>
                </a:prstGeom>
                <a:gradFill>
                  <a:gsLst>
                    <a:gs pos="35000">
                      <a:srgbClr val="143F95"/>
                    </a:gs>
                    <a:gs pos="82000">
                      <a:srgbClr val="0E53C1"/>
                    </a:gs>
                    <a:gs pos="7000">
                      <a:srgbClr val="1E3073"/>
                    </a:gs>
                  </a:gsLst>
                  <a:path path="circle">
                    <a:fillToRect t="100000" r="100000"/>
                  </a:path>
                </a:gradFill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400" b="1" dirty="0">
                    <a:solidFill>
                      <a:srgbClr val="000000"/>
                    </a:solidFill>
                    <a:latin typeface="Arial" charset="0"/>
                    <a:ea typeface="ＭＳ Ｐゴシック" pitchFamily="16" charset="-128"/>
                    <a:cs typeface="ＭＳ Ｐゴシック" pitchFamily="-97" charset="-128"/>
                  </a:endParaRPr>
                </a:p>
              </p:txBody>
            </p:sp>
            <p:pic>
              <p:nvPicPr>
                <p:cNvPr id="77" name="Picture 76">
                  <a:extLst>
                    <a:ext uri="{FF2B5EF4-FFF2-40B4-BE49-F238E27FC236}">
                      <a16:creationId xmlns:a16="http://schemas.microsoft.com/office/drawing/2014/main" id="{802B3CC1-007B-5F48-80E7-38F8A425ECA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 cstate="screen">
                  <a:duotone>
                    <a:prstClr val="black"/>
                    <a:schemeClr val="accent4">
                      <a:tint val="45000"/>
                      <a:satMod val="400000"/>
                    </a:schemeClr>
                  </a:duotone>
                  <a:alphaModFix amt="41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9021" y="4810991"/>
                  <a:ext cx="2930236" cy="2047009"/>
                </a:xfrm>
                <a:prstGeom prst="rect">
                  <a:avLst/>
                </a:prstGeom>
              </p:spPr>
            </p:pic>
          </p:grpSp>
          <p:grpSp>
            <p:nvGrpSpPr>
              <p:cNvPr id="59" name="Group 58">
                <a:extLst>
                  <a:ext uri="{FF2B5EF4-FFF2-40B4-BE49-F238E27FC236}">
                    <a16:creationId xmlns:a16="http://schemas.microsoft.com/office/drawing/2014/main" id="{ECDFFD5C-EB26-0C4F-B5A0-ABB2582744A4}"/>
                  </a:ext>
                </a:extLst>
              </p:cNvPr>
              <p:cNvGrpSpPr/>
              <p:nvPr/>
            </p:nvGrpSpPr>
            <p:grpSpPr>
              <a:xfrm>
                <a:off x="208303" y="146055"/>
                <a:ext cx="11731071" cy="6595922"/>
                <a:chOff x="208303" y="146055"/>
                <a:chExt cx="11731071" cy="6595922"/>
              </a:xfrm>
            </p:grpSpPr>
            <p:grpSp>
              <p:nvGrpSpPr>
                <p:cNvPr id="60" name="Group 59">
                  <a:extLst>
                    <a:ext uri="{FF2B5EF4-FFF2-40B4-BE49-F238E27FC236}">
                      <a16:creationId xmlns:a16="http://schemas.microsoft.com/office/drawing/2014/main" id="{FC23C417-1823-174E-9303-959E27D592C8}"/>
                    </a:ext>
                  </a:extLst>
                </p:cNvPr>
                <p:cNvGrpSpPr/>
                <p:nvPr/>
              </p:nvGrpSpPr>
              <p:grpSpPr>
                <a:xfrm>
                  <a:off x="11604987" y="146055"/>
                  <a:ext cx="334387" cy="435843"/>
                  <a:chOff x="11604987" y="146055"/>
                  <a:chExt cx="334387" cy="435843"/>
                </a:xfrm>
              </p:grpSpPr>
              <p:grpSp>
                <p:nvGrpSpPr>
                  <p:cNvPr id="68" name="Group 67">
                    <a:extLst>
                      <a:ext uri="{FF2B5EF4-FFF2-40B4-BE49-F238E27FC236}">
                        <a16:creationId xmlns:a16="http://schemas.microsoft.com/office/drawing/2014/main" id="{DCC4C248-27BD-524F-806A-C058E08E05CA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11770125" y="399018"/>
                    <a:ext cx="169249" cy="182880"/>
                    <a:chOff x="7310041" y="760941"/>
                    <a:chExt cx="1043386" cy="1127422"/>
                  </a:xfrm>
                </p:grpSpPr>
                <p:sp>
                  <p:nvSpPr>
                    <p:cNvPr id="73" name="Freeform 72">
                      <a:extLst>
                        <a:ext uri="{FF2B5EF4-FFF2-40B4-BE49-F238E27FC236}">
                          <a16:creationId xmlns:a16="http://schemas.microsoft.com/office/drawing/2014/main" id="{1FA068AF-0F5A-D747-8B30-15E16D6FB89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58" y="760941"/>
                      <a:ext cx="618069" cy="704087"/>
                    </a:xfrm>
                    <a:custGeom>
                      <a:avLst/>
                      <a:gdLst>
                        <a:gd name="connsiteX0" fmla="*/ 2 w 618069"/>
                        <a:gd name="connsiteY0" fmla="*/ 0 h 704087"/>
                        <a:gd name="connsiteX1" fmla="*/ 278345 w 618069"/>
                        <a:gd name="connsiteY1" fmla="*/ 0 h 704087"/>
                        <a:gd name="connsiteX2" fmla="*/ 278345 w 618069"/>
                        <a:gd name="connsiteY2" fmla="*/ 423334 h 704087"/>
                        <a:gd name="connsiteX3" fmla="*/ 618069 w 618069"/>
                        <a:gd name="connsiteY3" fmla="*/ 423334 h 704087"/>
                        <a:gd name="connsiteX4" fmla="*/ 618069 w 618069"/>
                        <a:gd name="connsiteY4" fmla="*/ 704087 h 704087"/>
                        <a:gd name="connsiteX5" fmla="*/ 278345 w 618069"/>
                        <a:gd name="connsiteY5" fmla="*/ 704087 h 704087"/>
                        <a:gd name="connsiteX6" fmla="*/ 2 w 618069"/>
                        <a:gd name="connsiteY6" fmla="*/ 704087 h 704087"/>
                        <a:gd name="connsiteX7" fmla="*/ 0 w 618069"/>
                        <a:gd name="connsiteY7" fmla="*/ 704087 h 704087"/>
                        <a:gd name="connsiteX8" fmla="*/ 0 w 618069"/>
                        <a:gd name="connsiteY8" fmla="*/ 423334 h 704087"/>
                        <a:gd name="connsiteX9" fmla="*/ 2 w 618069"/>
                        <a:gd name="connsiteY9" fmla="*/ 423334 h 7040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18069" h="704087">
                          <a:moveTo>
                            <a:pt x="2" y="0"/>
                          </a:moveTo>
                          <a:lnTo>
                            <a:pt x="278345" y="0"/>
                          </a:lnTo>
                          <a:lnTo>
                            <a:pt x="278345" y="423334"/>
                          </a:lnTo>
                          <a:lnTo>
                            <a:pt x="618069" y="423334"/>
                          </a:lnTo>
                          <a:lnTo>
                            <a:pt x="618069" y="704087"/>
                          </a:lnTo>
                          <a:lnTo>
                            <a:pt x="278345" y="704087"/>
                          </a:lnTo>
                          <a:lnTo>
                            <a:pt x="2" y="704087"/>
                          </a:lnTo>
                          <a:lnTo>
                            <a:pt x="0" y="704087"/>
                          </a:lnTo>
                          <a:lnTo>
                            <a:pt x="0" y="423334"/>
                          </a:lnTo>
                          <a:lnTo>
                            <a:pt x="2" y="423334"/>
                          </a:lnTo>
                          <a:close/>
                        </a:path>
                      </a:pathLst>
                    </a:custGeom>
                    <a:solidFill>
                      <a:schemeClr val="tx1">
                        <a:alpha val="48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4" name="Rectangle 73">
                      <a:extLst>
                        <a:ext uri="{FF2B5EF4-FFF2-40B4-BE49-F238E27FC236}">
                          <a16:creationId xmlns:a16="http://schemas.microsoft.com/office/drawing/2014/main" id="{17738219-222D-B942-ABC0-78894980FD4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60" y="1483281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5" name="Rectangle 74">
                      <a:extLst>
                        <a:ext uri="{FF2B5EF4-FFF2-40B4-BE49-F238E27FC236}">
                          <a16:creationId xmlns:a16="http://schemas.microsoft.com/office/drawing/2014/main" id="{227FE2B8-A5CC-0842-A630-FE685E718465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7373410" y="1120906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</p:grpSp>
              <p:grpSp>
                <p:nvGrpSpPr>
                  <p:cNvPr id="69" name="Group 68">
                    <a:extLst>
                      <a:ext uri="{FF2B5EF4-FFF2-40B4-BE49-F238E27FC236}">
                        <a16:creationId xmlns:a16="http://schemas.microsoft.com/office/drawing/2014/main" id="{1D09AAE0-3572-B84A-969D-905954185462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11604987" y="146055"/>
                    <a:ext cx="73152" cy="73152"/>
                    <a:chOff x="7310041" y="760941"/>
                    <a:chExt cx="1043386" cy="1127422"/>
                  </a:xfrm>
                </p:grpSpPr>
                <p:sp>
                  <p:nvSpPr>
                    <p:cNvPr id="70" name="Freeform 69">
                      <a:extLst>
                        <a:ext uri="{FF2B5EF4-FFF2-40B4-BE49-F238E27FC236}">
                          <a16:creationId xmlns:a16="http://schemas.microsoft.com/office/drawing/2014/main" id="{7B45A9C6-D0D3-6145-977B-54B6B5467C5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58" y="760941"/>
                      <a:ext cx="618069" cy="704087"/>
                    </a:xfrm>
                    <a:custGeom>
                      <a:avLst/>
                      <a:gdLst>
                        <a:gd name="connsiteX0" fmla="*/ 2 w 618069"/>
                        <a:gd name="connsiteY0" fmla="*/ 0 h 704087"/>
                        <a:gd name="connsiteX1" fmla="*/ 278345 w 618069"/>
                        <a:gd name="connsiteY1" fmla="*/ 0 h 704087"/>
                        <a:gd name="connsiteX2" fmla="*/ 278345 w 618069"/>
                        <a:gd name="connsiteY2" fmla="*/ 423334 h 704087"/>
                        <a:gd name="connsiteX3" fmla="*/ 618069 w 618069"/>
                        <a:gd name="connsiteY3" fmla="*/ 423334 h 704087"/>
                        <a:gd name="connsiteX4" fmla="*/ 618069 w 618069"/>
                        <a:gd name="connsiteY4" fmla="*/ 704087 h 704087"/>
                        <a:gd name="connsiteX5" fmla="*/ 278345 w 618069"/>
                        <a:gd name="connsiteY5" fmla="*/ 704087 h 704087"/>
                        <a:gd name="connsiteX6" fmla="*/ 2 w 618069"/>
                        <a:gd name="connsiteY6" fmla="*/ 704087 h 704087"/>
                        <a:gd name="connsiteX7" fmla="*/ 0 w 618069"/>
                        <a:gd name="connsiteY7" fmla="*/ 704087 h 704087"/>
                        <a:gd name="connsiteX8" fmla="*/ 0 w 618069"/>
                        <a:gd name="connsiteY8" fmla="*/ 423334 h 704087"/>
                        <a:gd name="connsiteX9" fmla="*/ 2 w 618069"/>
                        <a:gd name="connsiteY9" fmla="*/ 423334 h 7040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18069" h="704087">
                          <a:moveTo>
                            <a:pt x="2" y="0"/>
                          </a:moveTo>
                          <a:lnTo>
                            <a:pt x="278345" y="0"/>
                          </a:lnTo>
                          <a:lnTo>
                            <a:pt x="278345" y="423334"/>
                          </a:lnTo>
                          <a:lnTo>
                            <a:pt x="618069" y="423334"/>
                          </a:lnTo>
                          <a:lnTo>
                            <a:pt x="618069" y="704087"/>
                          </a:lnTo>
                          <a:lnTo>
                            <a:pt x="278345" y="704087"/>
                          </a:lnTo>
                          <a:lnTo>
                            <a:pt x="2" y="704087"/>
                          </a:lnTo>
                          <a:lnTo>
                            <a:pt x="0" y="704087"/>
                          </a:lnTo>
                          <a:lnTo>
                            <a:pt x="0" y="423334"/>
                          </a:lnTo>
                          <a:lnTo>
                            <a:pt x="2" y="423334"/>
                          </a:lnTo>
                          <a:close/>
                        </a:path>
                      </a:pathLst>
                    </a:custGeom>
                    <a:solidFill>
                      <a:schemeClr val="tx1">
                        <a:alpha val="48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1" name="Rectangle 70">
                      <a:extLst>
                        <a:ext uri="{FF2B5EF4-FFF2-40B4-BE49-F238E27FC236}">
                          <a16:creationId xmlns:a16="http://schemas.microsoft.com/office/drawing/2014/main" id="{636DAAC1-E5E7-1B47-89FF-C5E06AD4E3D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60" y="1483281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2" name="Rectangle 71">
                      <a:extLst>
                        <a:ext uri="{FF2B5EF4-FFF2-40B4-BE49-F238E27FC236}">
                          <a16:creationId xmlns:a16="http://schemas.microsoft.com/office/drawing/2014/main" id="{4AB0FD33-500F-DE45-AE90-6D7D5D7003DC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7373410" y="1120906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</p:grpSp>
            </p:grpSp>
            <p:grpSp>
              <p:nvGrpSpPr>
                <p:cNvPr id="61" name="Group 60">
                  <a:extLst>
                    <a:ext uri="{FF2B5EF4-FFF2-40B4-BE49-F238E27FC236}">
                      <a16:creationId xmlns:a16="http://schemas.microsoft.com/office/drawing/2014/main" id="{BB34187A-E905-7F46-9560-369064EFBFD2}"/>
                    </a:ext>
                  </a:extLst>
                </p:cNvPr>
                <p:cNvGrpSpPr/>
                <p:nvPr/>
              </p:nvGrpSpPr>
              <p:grpSpPr>
                <a:xfrm>
                  <a:off x="208303" y="5787704"/>
                  <a:ext cx="437544" cy="389381"/>
                  <a:chOff x="9178262" y="1315181"/>
                  <a:chExt cx="437544" cy="389381"/>
                </a:xfrm>
              </p:grpSpPr>
              <p:pic>
                <p:nvPicPr>
                  <p:cNvPr id="66" name="Picture 65">
                    <a:extLst>
                      <a:ext uri="{FF2B5EF4-FFF2-40B4-BE49-F238E27FC236}">
                        <a16:creationId xmlns:a16="http://schemas.microsoft.com/office/drawing/2014/main" id="{74CD331A-0367-A84E-8B0E-D96127D57E3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445759" y="1521682"/>
                    <a:ext cx="170047" cy="182880"/>
                  </a:xfrm>
                  <a:prstGeom prst="rect">
                    <a:avLst/>
                  </a:prstGeom>
                </p:spPr>
              </p:pic>
              <p:pic>
                <p:nvPicPr>
                  <p:cNvPr id="67" name="Picture 66">
                    <a:extLst>
                      <a:ext uri="{FF2B5EF4-FFF2-40B4-BE49-F238E27FC236}">
                        <a16:creationId xmlns:a16="http://schemas.microsoft.com/office/drawing/2014/main" id="{272A9F2E-F22C-CC43-8B1C-A6DC87BBB1B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178262" y="1315181"/>
                    <a:ext cx="85024" cy="9144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62" name="Group 61">
                  <a:extLst>
                    <a:ext uri="{FF2B5EF4-FFF2-40B4-BE49-F238E27FC236}">
                      <a16:creationId xmlns:a16="http://schemas.microsoft.com/office/drawing/2014/main" id="{CFD6A8CC-92C7-8744-95BF-55694DC8EC72}"/>
                    </a:ext>
                  </a:extLst>
                </p:cNvPr>
                <p:cNvGrpSpPr/>
                <p:nvPr/>
              </p:nvGrpSpPr>
              <p:grpSpPr>
                <a:xfrm>
                  <a:off x="250899" y="6421937"/>
                  <a:ext cx="669934" cy="274320"/>
                  <a:chOff x="9445759" y="1430242"/>
                  <a:chExt cx="669934" cy="274320"/>
                </a:xfrm>
              </p:grpSpPr>
              <p:pic>
                <p:nvPicPr>
                  <p:cNvPr id="64" name="Picture 63">
                    <a:extLst>
                      <a:ext uri="{FF2B5EF4-FFF2-40B4-BE49-F238E27FC236}">
                        <a16:creationId xmlns:a16="http://schemas.microsoft.com/office/drawing/2014/main" id="{E3DC77DD-164F-AB43-8F48-249BB673BA4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445759" y="1521682"/>
                    <a:ext cx="170047" cy="182880"/>
                  </a:xfrm>
                  <a:prstGeom prst="rect">
                    <a:avLst/>
                  </a:prstGeom>
                </p:spPr>
              </p:pic>
              <p:pic>
                <p:nvPicPr>
                  <p:cNvPr id="65" name="Picture 64">
                    <a:extLst>
                      <a:ext uri="{FF2B5EF4-FFF2-40B4-BE49-F238E27FC236}">
                        <a16:creationId xmlns:a16="http://schemas.microsoft.com/office/drawing/2014/main" id="{1F96F120-EF7E-3143-8E02-061D4B8B1D5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0030669" y="1430242"/>
                    <a:ext cx="85024" cy="91440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63" name="Picture 62">
                  <a:extLst>
                    <a:ext uri="{FF2B5EF4-FFF2-40B4-BE49-F238E27FC236}">
                      <a16:creationId xmlns:a16="http://schemas.microsoft.com/office/drawing/2014/main" id="{E79EDDF9-C0E6-E947-ACBE-819442DE612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screen">
                  <a:alphaModFix amt="59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8384" y="6650537"/>
                  <a:ext cx="85024" cy="91440"/>
                </a:xfrm>
                <a:prstGeom prst="rect">
                  <a:avLst/>
                </a:prstGeom>
              </p:spPr>
            </p:pic>
          </p:grpSp>
        </p:grpSp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id="{468F538C-2A87-AE44-A8D2-E8EFFE3523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alphaModFix amt="67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58345"/>
            <a:stretch/>
          </p:blipFill>
          <p:spPr>
            <a:xfrm>
              <a:off x="-7429" y="5029200"/>
              <a:ext cx="3162521" cy="1849829"/>
            </a:xfrm>
            <a:prstGeom prst="rect">
              <a:avLst/>
            </a:prstGeom>
          </p:spPr>
        </p:pic>
      </p:grp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6DF82A1B-CB18-BA4B-8E55-5B17306979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5847" y="1409131"/>
            <a:ext cx="10369296" cy="4738546"/>
          </a:xfrm>
        </p:spPr>
        <p:txBody>
          <a:bodyPr/>
          <a:lstStyle/>
          <a:p>
            <a:r>
              <a:rPr lang="en-US" dirty="0"/>
              <a:t>ArcGIS Pro’s display and output system uses data access tier to retrieve data and respond to stimulus from the app tier.</a:t>
            </a:r>
          </a:p>
          <a:p>
            <a:pPr lvl="1"/>
            <a:r>
              <a:rPr lang="en-US" dirty="0"/>
              <a:t>For a given view, the “Viewer component” loads the CIM storage model, which describes the data and symbology in a map, scene or layout.</a:t>
            </a:r>
          </a:p>
          <a:p>
            <a:pPr lvl="1"/>
            <a:r>
              <a:rPr lang="en-US" dirty="0"/>
              <a:t>The Graphics system requests data such as geometry and symbology to be drawn in appropriately sized chunks from data access and displays them on screen.</a:t>
            </a:r>
          </a:p>
          <a:p>
            <a:pPr lvl="1"/>
            <a:r>
              <a:rPr lang="en-US" dirty="0"/>
              <a:t>Changes to the Map or Scene are communicated from application tier to the Graphics system by sending notifications and a “hint” about what changed.</a:t>
            </a:r>
            <a:br>
              <a:rPr lang="en-US" dirty="0"/>
            </a:br>
            <a:endParaRPr lang="en-US" dirty="0"/>
          </a:p>
          <a:p>
            <a:r>
              <a:rPr lang="en-US" dirty="0"/>
              <a:t>Changes to Map or Scene are communicated through notifications visible in debug output.  You can use </a:t>
            </a:r>
            <a:r>
              <a:rPr lang="en-US" dirty="0" err="1"/>
              <a:t>DBGView</a:t>
            </a:r>
            <a:r>
              <a:rPr lang="en-US" dirty="0"/>
              <a:t> to see this communication while interacting with ArcGIS Pro.</a:t>
            </a:r>
          </a:p>
          <a:p>
            <a:endParaRPr lang="en-US" dirty="0"/>
          </a:p>
          <a:p>
            <a:endParaRPr lang="en-US" dirty="0"/>
          </a:p>
          <a:p>
            <a:pPr marL="345377" indent="-342900"/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8B8C8841-D3DA-5F46-9C9F-BB037EE5FD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does the ArcGIS Pro Graphics system work with the application?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AC496C37-C735-FE47-B447-0D3C20322DC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F03F02E-2673-4A41-AE7D-38E087CA4A6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84651" y="5029200"/>
            <a:ext cx="2657476" cy="160496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F0BFB84-E3A7-4423-A086-765B592078F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18796" y="5029199"/>
            <a:ext cx="2657475" cy="1604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1369532"/>
      </p:ext>
    </p:extLst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4BE46B56-0F0E-6F44-A5D6-F82641E10041}"/>
              </a:ext>
            </a:extLst>
          </p:cNvPr>
          <p:cNvGrpSpPr/>
          <p:nvPr/>
        </p:nvGrpSpPr>
        <p:grpSpPr>
          <a:xfrm>
            <a:off x="-7429" y="0"/>
            <a:ext cx="12206856" cy="6885432"/>
            <a:chOff x="-7429" y="0"/>
            <a:chExt cx="12206856" cy="6885432"/>
          </a:xfrm>
        </p:grpSpPr>
        <p:sp>
          <p:nvSpPr>
            <p:cNvPr id="28" name="shading (lower right)">
              <a:extLst>
                <a:ext uri="{FF2B5EF4-FFF2-40B4-BE49-F238E27FC236}">
                  <a16:creationId xmlns:a16="http://schemas.microsoft.com/office/drawing/2014/main" id="{F832519F-8228-8D46-A54A-D2144928646D}"/>
                </a:ext>
              </a:extLst>
            </p:cNvPr>
            <p:cNvSpPr/>
            <p:nvPr/>
          </p:nvSpPr>
          <p:spPr bwMode="auto">
            <a:xfrm>
              <a:off x="0" y="0"/>
              <a:ext cx="12199427" cy="6885432"/>
            </a:xfrm>
            <a:prstGeom prst="rect">
              <a:avLst/>
            </a:prstGeom>
            <a:gradFill flip="none" rotWithShape="1">
              <a:gsLst>
                <a:gs pos="13000">
                  <a:srgbClr val="0F228C"/>
                </a:gs>
                <a:gs pos="60000">
                  <a:srgbClr val="5825D1"/>
                </a:gs>
                <a:gs pos="0">
                  <a:srgbClr val="07157F"/>
                </a:gs>
              </a:gsLst>
              <a:lin ang="15000000" scaled="0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4F18A4BC-EDB9-EB4D-A605-9D9FC496D0E3}"/>
                </a:ext>
              </a:extLst>
            </p:cNvPr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grpSp>
            <p:nvGrpSpPr>
              <p:cNvPr id="58" name="Group 57" hidden="1">
                <a:extLst>
                  <a:ext uri="{FF2B5EF4-FFF2-40B4-BE49-F238E27FC236}">
                    <a16:creationId xmlns:a16="http://schemas.microsoft.com/office/drawing/2014/main" id="{96118ECF-358F-0B4C-8738-71864ACDF2C6}"/>
                  </a:ext>
                </a:extLst>
              </p:cNvPr>
              <p:cNvGrpSpPr/>
              <p:nvPr/>
            </p:nvGrpSpPr>
            <p:grpSpPr>
              <a:xfrm>
                <a:off x="0" y="0"/>
                <a:ext cx="12192000" cy="6858000"/>
                <a:chOff x="0" y="0"/>
                <a:chExt cx="12192000" cy="6858000"/>
              </a:xfrm>
            </p:grpSpPr>
            <p:sp>
              <p:nvSpPr>
                <p:cNvPr id="76" name="Rectangle 75">
                  <a:extLst>
                    <a:ext uri="{FF2B5EF4-FFF2-40B4-BE49-F238E27FC236}">
                      <a16:creationId xmlns:a16="http://schemas.microsoft.com/office/drawing/2014/main" id="{C4CDF0E7-44FA-624D-BB57-1AABA9D365B8}"/>
                    </a:ext>
                  </a:extLst>
                </p:cNvPr>
                <p:cNvSpPr/>
                <p:nvPr/>
              </p:nvSpPr>
              <p:spPr bwMode="auto">
                <a:xfrm>
                  <a:off x="0" y="0"/>
                  <a:ext cx="12192000" cy="6858000"/>
                </a:xfrm>
                <a:prstGeom prst="rect">
                  <a:avLst/>
                </a:prstGeom>
                <a:gradFill>
                  <a:gsLst>
                    <a:gs pos="35000">
                      <a:srgbClr val="143F95"/>
                    </a:gs>
                    <a:gs pos="82000">
                      <a:srgbClr val="0E53C1"/>
                    </a:gs>
                    <a:gs pos="7000">
                      <a:srgbClr val="1E3073"/>
                    </a:gs>
                  </a:gsLst>
                  <a:path path="circle">
                    <a:fillToRect t="100000" r="100000"/>
                  </a:path>
                </a:gradFill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400" b="1" dirty="0">
                    <a:solidFill>
                      <a:srgbClr val="000000"/>
                    </a:solidFill>
                    <a:latin typeface="Arial" charset="0"/>
                    <a:ea typeface="ＭＳ Ｐゴシック" pitchFamily="16" charset="-128"/>
                    <a:cs typeface="ＭＳ Ｐゴシック" pitchFamily="-97" charset="-128"/>
                  </a:endParaRPr>
                </a:p>
              </p:txBody>
            </p:sp>
            <p:pic>
              <p:nvPicPr>
                <p:cNvPr id="77" name="Picture 76">
                  <a:extLst>
                    <a:ext uri="{FF2B5EF4-FFF2-40B4-BE49-F238E27FC236}">
                      <a16:creationId xmlns:a16="http://schemas.microsoft.com/office/drawing/2014/main" id="{802B3CC1-007B-5F48-80E7-38F8A425ECA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 cstate="screen">
                  <a:duotone>
                    <a:prstClr val="black"/>
                    <a:schemeClr val="accent4">
                      <a:tint val="45000"/>
                      <a:satMod val="400000"/>
                    </a:schemeClr>
                  </a:duotone>
                  <a:alphaModFix amt="41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9021" y="4810991"/>
                  <a:ext cx="2930236" cy="2047009"/>
                </a:xfrm>
                <a:prstGeom prst="rect">
                  <a:avLst/>
                </a:prstGeom>
              </p:spPr>
            </p:pic>
          </p:grpSp>
          <p:grpSp>
            <p:nvGrpSpPr>
              <p:cNvPr id="59" name="Group 58">
                <a:extLst>
                  <a:ext uri="{FF2B5EF4-FFF2-40B4-BE49-F238E27FC236}">
                    <a16:creationId xmlns:a16="http://schemas.microsoft.com/office/drawing/2014/main" id="{ECDFFD5C-EB26-0C4F-B5A0-ABB2582744A4}"/>
                  </a:ext>
                </a:extLst>
              </p:cNvPr>
              <p:cNvGrpSpPr/>
              <p:nvPr/>
            </p:nvGrpSpPr>
            <p:grpSpPr>
              <a:xfrm>
                <a:off x="208303" y="146055"/>
                <a:ext cx="11731071" cy="6595922"/>
                <a:chOff x="208303" y="146055"/>
                <a:chExt cx="11731071" cy="6595922"/>
              </a:xfrm>
            </p:grpSpPr>
            <p:grpSp>
              <p:nvGrpSpPr>
                <p:cNvPr id="60" name="Group 59">
                  <a:extLst>
                    <a:ext uri="{FF2B5EF4-FFF2-40B4-BE49-F238E27FC236}">
                      <a16:creationId xmlns:a16="http://schemas.microsoft.com/office/drawing/2014/main" id="{FC23C417-1823-174E-9303-959E27D592C8}"/>
                    </a:ext>
                  </a:extLst>
                </p:cNvPr>
                <p:cNvGrpSpPr/>
                <p:nvPr/>
              </p:nvGrpSpPr>
              <p:grpSpPr>
                <a:xfrm>
                  <a:off x="11604987" y="146055"/>
                  <a:ext cx="334387" cy="435843"/>
                  <a:chOff x="11604987" y="146055"/>
                  <a:chExt cx="334387" cy="435843"/>
                </a:xfrm>
              </p:grpSpPr>
              <p:grpSp>
                <p:nvGrpSpPr>
                  <p:cNvPr id="68" name="Group 67">
                    <a:extLst>
                      <a:ext uri="{FF2B5EF4-FFF2-40B4-BE49-F238E27FC236}">
                        <a16:creationId xmlns:a16="http://schemas.microsoft.com/office/drawing/2014/main" id="{DCC4C248-27BD-524F-806A-C058E08E05CA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11770125" y="399018"/>
                    <a:ext cx="169249" cy="182880"/>
                    <a:chOff x="7310041" y="760941"/>
                    <a:chExt cx="1043386" cy="1127422"/>
                  </a:xfrm>
                </p:grpSpPr>
                <p:sp>
                  <p:nvSpPr>
                    <p:cNvPr id="73" name="Freeform 72">
                      <a:extLst>
                        <a:ext uri="{FF2B5EF4-FFF2-40B4-BE49-F238E27FC236}">
                          <a16:creationId xmlns:a16="http://schemas.microsoft.com/office/drawing/2014/main" id="{1FA068AF-0F5A-D747-8B30-15E16D6FB89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58" y="760941"/>
                      <a:ext cx="618069" cy="704087"/>
                    </a:xfrm>
                    <a:custGeom>
                      <a:avLst/>
                      <a:gdLst>
                        <a:gd name="connsiteX0" fmla="*/ 2 w 618069"/>
                        <a:gd name="connsiteY0" fmla="*/ 0 h 704087"/>
                        <a:gd name="connsiteX1" fmla="*/ 278345 w 618069"/>
                        <a:gd name="connsiteY1" fmla="*/ 0 h 704087"/>
                        <a:gd name="connsiteX2" fmla="*/ 278345 w 618069"/>
                        <a:gd name="connsiteY2" fmla="*/ 423334 h 704087"/>
                        <a:gd name="connsiteX3" fmla="*/ 618069 w 618069"/>
                        <a:gd name="connsiteY3" fmla="*/ 423334 h 704087"/>
                        <a:gd name="connsiteX4" fmla="*/ 618069 w 618069"/>
                        <a:gd name="connsiteY4" fmla="*/ 704087 h 704087"/>
                        <a:gd name="connsiteX5" fmla="*/ 278345 w 618069"/>
                        <a:gd name="connsiteY5" fmla="*/ 704087 h 704087"/>
                        <a:gd name="connsiteX6" fmla="*/ 2 w 618069"/>
                        <a:gd name="connsiteY6" fmla="*/ 704087 h 704087"/>
                        <a:gd name="connsiteX7" fmla="*/ 0 w 618069"/>
                        <a:gd name="connsiteY7" fmla="*/ 704087 h 704087"/>
                        <a:gd name="connsiteX8" fmla="*/ 0 w 618069"/>
                        <a:gd name="connsiteY8" fmla="*/ 423334 h 704087"/>
                        <a:gd name="connsiteX9" fmla="*/ 2 w 618069"/>
                        <a:gd name="connsiteY9" fmla="*/ 423334 h 7040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18069" h="704087">
                          <a:moveTo>
                            <a:pt x="2" y="0"/>
                          </a:moveTo>
                          <a:lnTo>
                            <a:pt x="278345" y="0"/>
                          </a:lnTo>
                          <a:lnTo>
                            <a:pt x="278345" y="423334"/>
                          </a:lnTo>
                          <a:lnTo>
                            <a:pt x="618069" y="423334"/>
                          </a:lnTo>
                          <a:lnTo>
                            <a:pt x="618069" y="704087"/>
                          </a:lnTo>
                          <a:lnTo>
                            <a:pt x="278345" y="704087"/>
                          </a:lnTo>
                          <a:lnTo>
                            <a:pt x="2" y="704087"/>
                          </a:lnTo>
                          <a:lnTo>
                            <a:pt x="0" y="704087"/>
                          </a:lnTo>
                          <a:lnTo>
                            <a:pt x="0" y="423334"/>
                          </a:lnTo>
                          <a:lnTo>
                            <a:pt x="2" y="423334"/>
                          </a:lnTo>
                          <a:close/>
                        </a:path>
                      </a:pathLst>
                    </a:custGeom>
                    <a:solidFill>
                      <a:schemeClr val="tx1">
                        <a:alpha val="48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4" name="Rectangle 73">
                      <a:extLst>
                        <a:ext uri="{FF2B5EF4-FFF2-40B4-BE49-F238E27FC236}">
                          <a16:creationId xmlns:a16="http://schemas.microsoft.com/office/drawing/2014/main" id="{17738219-222D-B942-ABC0-78894980FD4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60" y="1483281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5" name="Rectangle 74">
                      <a:extLst>
                        <a:ext uri="{FF2B5EF4-FFF2-40B4-BE49-F238E27FC236}">
                          <a16:creationId xmlns:a16="http://schemas.microsoft.com/office/drawing/2014/main" id="{227FE2B8-A5CC-0842-A630-FE685E718465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7373410" y="1120906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</p:grpSp>
              <p:grpSp>
                <p:nvGrpSpPr>
                  <p:cNvPr id="69" name="Group 68">
                    <a:extLst>
                      <a:ext uri="{FF2B5EF4-FFF2-40B4-BE49-F238E27FC236}">
                        <a16:creationId xmlns:a16="http://schemas.microsoft.com/office/drawing/2014/main" id="{1D09AAE0-3572-B84A-969D-905954185462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11604987" y="146055"/>
                    <a:ext cx="73152" cy="73152"/>
                    <a:chOff x="7310041" y="760941"/>
                    <a:chExt cx="1043386" cy="1127422"/>
                  </a:xfrm>
                </p:grpSpPr>
                <p:sp>
                  <p:nvSpPr>
                    <p:cNvPr id="70" name="Freeform 69">
                      <a:extLst>
                        <a:ext uri="{FF2B5EF4-FFF2-40B4-BE49-F238E27FC236}">
                          <a16:creationId xmlns:a16="http://schemas.microsoft.com/office/drawing/2014/main" id="{7B45A9C6-D0D3-6145-977B-54B6B5467C5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58" y="760941"/>
                      <a:ext cx="618069" cy="704087"/>
                    </a:xfrm>
                    <a:custGeom>
                      <a:avLst/>
                      <a:gdLst>
                        <a:gd name="connsiteX0" fmla="*/ 2 w 618069"/>
                        <a:gd name="connsiteY0" fmla="*/ 0 h 704087"/>
                        <a:gd name="connsiteX1" fmla="*/ 278345 w 618069"/>
                        <a:gd name="connsiteY1" fmla="*/ 0 h 704087"/>
                        <a:gd name="connsiteX2" fmla="*/ 278345 w 618069"/>
                        <a:gd name="connsiteY2" fmla="*/ 423334 h 704087"/>
                        <a:gd name="connsiteX3" fmla="*/ 618069 w 618069"/>
                        <a:gd name="connsiteY3" fmla="*/ 423334 h 704087"/>
                        <a:gd name="connsiteX4" fmla="*/ 618069 w 618069"/>
                        <a:gd name="connsiteY4" fmla="*/ 704087 h 704087"/>
                        <a:gd name="connsiteX5" fmla="*/ 278345 w 618069"/>
                        <a:gd name="connsiteY5" fmla="*/ 704087 h 704087"/>
                        <a:gd name="connsiteX6" fmla="*/ 2 w 618069"/>
                        <a:gd name="connsiteY6" fmla="*/ 704087 h 704087"/>
                        <a:gd name="connsiteX7" fmla="*/ 0 w 618069"/>
                        <a:gd name="connsiteY7" fmla="*/ 704087 h 704087"/>
                        <a:gd name="connsiteX8" fmla="*/ 0 w 618069"/>
                        <a:gd name="connsiteY8" fmla="*/ 423334 h 704087"/>
                        <a:gd name="connsiteX9" fmla="*/ 2 w 618069"/>
                        <a:gd name="connsiteY9" fmla="*/ 423334 h 7040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18069" h="704087">
                          <a:moveTo>
                            <a:pt x="2" y="0"/>
                          </a:moveTo>
                          <a:lnTo>
                            <a:pt x="278345" y="0"/>
                          </a:lnTo>
                          <a:lnTo>
                            <a:pt x="278345" y="423334"/>
                          </a:lnTo>
                          <a:lnTo>
                            <a:pt x="618069" y="423334"/>
                          </a:lnTo>
                          <a:lnTo>
                            <a:pt x="618069" y="704087"/>
                          </a:lnTo>
                          <a:lnTo>
                            <a:pt x="278345" y="704087"/>
                          </a:lnTo>
                          <a:lnTo>
                            <a:pt x="2" y="704087"/>
                          </a:lnTo>
                          <a:lnTo>
                            <a:pt x="0" y="704087"/>
                          </a:lnTo>
                          <a:lnTo>
                            <a:pt x="0" y="423334"/>
                          </a:lnTo>
                          <a:lnTo>
                            <a:pt x="2" y="423334"/>
                          </a:lnTo>
                          <a:close/>
                        </a:path>
                      </a:pathLst>
                    </a:custGeom>
                    <a:solidFill>
                      <a:schemeClr val="tx1">
                        <a:alpha val="48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1" name="Rectangle 70">
                      <a:extLst>
                        <a:ext uri="{FF2B5EF4-FFF2-40B4-BE49-F238E27FC236}">
                          <a16:creationId xmlns:a16="http://schemas.microsoft.com/office/drawing/2014/main" id="{636DAAC1-E5E7-1B47-89FF-C5E06AD4E3D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60" y="1483281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2" name="Rectangle 71">
                      <a:extLst>
                        <a:ext uri="{FF2B5EF4-FFF2-40B4-BE49-F238E27FC236}">
                          <a16:creationId xmlns:a16="http://schemas.microsoft.com/office/drawing/2014/main" id="{4AB0FD33-500F-DE45-AE90-6D7D5D7003DC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7373410" y="1120906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</p:grpSp>
            </p:grpSp>
            <p:grpSp>
              <p:nvGrpSpPr>
                <p:cNvPr id="61" name="Group 60">
                  <a:extLst>
                    <a:ext uri="{FF2B5EF4-FFF2-40B4-BE49-F238E27FC236}">
                      <a16:creationId xmlns:a16="http://schemas.microsoft.com/office/drawing/2014/main" id="{BB34187A-E905-7F46-9560-369064EFBFD2}"/>
                    </a:ext>
                  </a:extLst>
                </p:cNvPr>
                <p:cNvGrpSpPr/>
                <p:nvPr/>
              </p:nvGrpSpPr>
              <p:grpSpPr>
                <a:xfrm>
                  <a:off x="208303" y="5787704"/>
                  <a:ext cx="437544" cy="389381"/>
                  <a:chOff x="9178262" y="1315181"/>
                  <a:chExt cx="437544" cy="389381"/>
                </a:xfrm>
              </p:grpSpPr>
              <p:pic>
                <p:nvPicPr>
                  <p:cNvPr id="66" name="Picture 65">
                    <a:extLst>
                      <a:ext uri="{FF2B5EF4-FFF2-40B4-BE49-F238E27FC236}">
                        <a16:creationId xmlns:a16="http://schemas.microsoft.com/office/drawing/2014/main" id="{74CD331A-0367-A84E-8B0E-D96127D57E3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445759" y="1521682"/>
                    <a:ext cx="170047" cy="182880"/>
                  </a:xfrm>
                  <a:prstGeom prst="rect">
                    <a:avLst/>
                  </a:prstGeom>
                </p:spPr>
              </p:pic>
              <p:pic>
                <p:nvPicPr>
                  <p:cNvPr id="67" name="Picture 66">
                    <a:extLst>
                      <a:ext uri="{FF2B5EF4-FFF2-40B4-BE49-F238E27FC236}">
                        <a16:creationId xmlns:a16="http://schemas.microsoft.com/office/drawing/2014/main" id="{272A9F2E-F22C-CC43-8B1C-A6DC87BBB1B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178262" y="1315181"/>
                    <a:ext cx="85024" cy="9144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62" name="Group 61">
                  <a:extLst>
                    <a:ext uri="{FF2B5EF4-FFF2-40B4-BE49-F238E27FC236}">
                      <a16:creationId xmlns:a16="http://schemas.microsoft.com/office/drawing/2014/main" id="{CFD6A8CC-92C7-8744-95BF-55694DC8EC72}"/>
                    </a:ext>
                  </a:extLst>
                </p:cNvPr>
                <p:cNvGrpSpPr/>
                <p:nvPr/>
              </p:nvGrpSpPr>
              <p:grpSpPr>
                <a:xfrm>
                  <a:off x="250899" y="6421937"/>
                  <a:ext cx="669934" cy="274320"/>
                  <a:chOff x="9445759" y="1430242"/>
                  <a:chExt cx="669934" cy="274320"/>
                </a:xfrm>
              </p:grpSpPr>
              <p:pic>
                <p:nvPicPr>
                  <p:cNvPr id="64" name="Picture 63">
                    <a:extLst>
                      <a:ext uri="{FF2B5EF4-FFF2-40B4-BE49-F238E27FC236}">
                        <a16:creationId xmlns:a16="http://schemas.microsoft.com/office/drawing/2014/main" id="{E3DC77DD-164F-AB43-8F48-249BB673BA4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445759" y="1521682"/>
                    <a:ext cx="170047" cy="182880"/>
                  </a:xfrm>
                  <a:prstGeom prst="rect">
                    <a:avLst/>
                  </a:prstGeom>
                </p:spPr>
              </p:pic>
              <p:pic>
                <p:nvPicPr>
                  <p:cNvPr id="65" name="Picture 64">
                    <a:extLst>
                      <a:ext uri="{FF2B5EF4-FFF2-40B4-BE49-F238E27FC236}">
                        <a16:creationId xmlns:a16="http://schemas.microsoft.com/office/drawing/2014/main" id="{1F96F120-EF7E-3143-8E02-061D4B8B1D5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0030669" y="1430242"/>
                    <a:ext cx="85024" cy="91440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63" name="Picture 62">
                  <a:extLst>
                    <a:ext uri="{FF2B5EF4-FFF2-40B4-BE49-F238E27FC236}">
                      <a16:creationId xmlns:a16="http://schemas.microsoft.com/office/drawing/2014/main" id="{E79EDDF9-C0E6-E947-ACBE-819442DE612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screen">
                  <a:alphaModFix amt="59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8384" y="6650537"/>
                  <a:ext cx="85024" cy="91440"/>
                </a:xfrm>
                <a:prstGeom prst="rect">
                  <a:avLst/>
                </a:prstGeom>
              </p:spPr>
            </p:pic>
          </p:grpSp>
        </p:grpSp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id="{468F538C-2A87-AE44-A8D2-E8EFFE3523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alphaModFix amt="67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58345"/>
            <a:stretch/>
          </p:blipFill>
          <p:spPr>
            <a:xfrm>
              <a:off x="-7429" y="5029200"/>
              <a:ext cx="3162521" cy="1849829"/>
            </a:xfrm>
            <a:prstGeom prst="rect">
              <a:avLst/>
            </a:prstGeom>
          </p:spPr>
        </p:pic>
      </p:grp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6DF82A1B-CB18-BA4B-8E55-5B17306979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5847" y="1409131"/>
            <a:ext cx="10369296" cy="4738546"/>
          </a:xfrm>
        </p:spPr>
        <p:txBody>
          <a:bodyPr/>
          <a:lstStyle/>
          <a:p>
            <a:r>
              <a:rPr lang="en-US" dirty="0"/>
              <a:t>Same two types of issues can occur:</a:t>
            </a:r>
            <a:br>
              <a:rPr lang="en-US" dirty="0"/>
            </a:br>
            <a:endParaRPr lang="en-US" dirty="0"/>
          </a:p>
          <a:p>
            <a:r>
              <a:rPr lang="en-US" dirty="0"/>
              <a:t>Responsiveness:  </a:t>
            </a:r>
          </a:p>
          <a:p>
            <a:pPr lvl="1"/>
            <a:r>
              <a:rPr lang="en-US" i="1" dirty="0"/>
              <a:t>“ArcGIS Pro’s responses to mouse interaction with the map view seem sluggish or sticky with this particular scene/layer/data”</a:t>
            </a:r>
          </a:p>
          <a:p>
            <a:pPr lvl="1"/>
            <a:r>
              <a:rPr lang="en-US" dirty="0"/>
              <a:t>Usually this manifests as low average or minimum framerates.</a:t>
            </a:r>
          </a:p>
          <a:p>
            <a:r>
              <a:rPr lang="en-US" dirty="0"/>
              <a:t>Performance:</a:t>
            </a:r>
          </a:p>
          <a:p>
            <a:pPr lvl="1"/>
            <a:r>
              <a:rPr lang="en-US" i="1" dirty="0"/>
              <a:t>“This particular scene/layer/data is taking a really long time to render completely.”</a:t>
            </a:r>
          </a:p>
          <a:p>
            <a:pPr lvl="1"/>
            <a:r>
              <a:rPr lang="en-US" dirty="0"/>
              <a:t>The “loading indicator” spins to indicate that data loading is still occurring:</a:t>
            </a:r>
            <a:br>
              <a:rPr lang="en-US" dirty="0"/>
            </a:br>
            <a:endParaRPr lang="en-US" dirty="0"/>
          </a:p>
          <a:p>
            <a:endParaRPr lang="en-US" dirty="0"/>
          </a:p>
          <a:p>
            <a:pPr marL="345377" indent="-342900"/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8B8C8841-D3DA-5F46-9C9F-BB037EE5FD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Graphics Diagnostics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AC496C37-C735-FE47-B447-0D3C20322DC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270D810-8C4D-44FD-9C3D-7504901069A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29317" y="4722004"/>
            <a:ext cx="2905125" cy="17335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8D6E029-4799-4873-B752-67A8884ECB4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943392" y="2848667"/>
            <a:ext cx="3895725" cy="542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0857937"/>
      </p:ext>
    </p:extLst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4BE46B56-0F0E-6F44-A5D6-F82641E10041}"/>
              </a:ext>
            </a:extLst>
          </p:cNvPr>
          <p:cNvGrpSpPr/>
          <p:nvPr/>
        </p:nvGrpSpPr>
        <p:grpSpPr>
          <a:xfrm>
            <a:off x="-7429" y="0"/>
            <a:ext cx="12206856" cy="6885432"/>
            <a:chOff x="-7429" y="0"/>
            <a:chExt cx="12206856" cy="6885432"/>
          </a:xfrm>
        </p:grpSpPr>
        <p:sp>
          <p:nvSpPr>
            <p:cNvPr id="28" name="shading (lower right)">
              <a:extLst>
                <a:ext uri="{FF2B5EF4-FFF2-40B4-BE49-F238E27FC236}">
                  <a16:creationId xmlns:a16="http://schemas.microsoft.com/office/drawing/2014/main" id="{F832519F-8228-8D46-A54A-D2144928646D}"/>
                </a:ext>
              </a:extLst>
            </p:cNvPr>
            <p:cNvSpPr/>
            <p:nvPr/>
          </p:nvSpPr>
          <p:spPr bwMode="auto">
            <a:xfrm>
              <a:off x="0" y="0"/>
              <a:ext cx="12199427" cy="6885432"/>
            </a:xfrm>
            <a:prstGeom prst="rect">
              <a:avLst/>
            </a:prstGeom>
            <a:gradFill flip="none" rotWithShape="1">
              <a:gsLst>
                <a:gs pos="13000">
                  <a:srgbClr val="0F228C"/>
                </a:gs>
                <a:gs pos="60000">
                  <a:srgbClr val="5825D1"/>
                </a:gs>
                <a:gs pos="0">
                  <a:srgbClr val="07157F"/>
                </a:gs>
              </a:gsLst>
              <a:lin ang="15000000" scaled="0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4F18A4BC-EDB9-EB4D-A605-9D9FC496D0E3}"/>
                </a:ext>
              </a:extLst>
            </p:cNvPr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grpSp>
            <p:nvGrpSpPr>
              <p:cNvPr id="58" name="Group 57" hidden="1">
                <a:extLst>
                  <a:ext uri="{FF2B5EF4-FFF2-40B4-BE49-F238E27FC236}">
                    <a16:creationId xmlns:a16="http://schemas.microsoft.com/office/drawing/2014/main" id="{96118ECF-358F-0B4C-8738-71864ACDF2C6}"/>
                  </a:ext>
                </a:extLst>
              </p:cNvPr>
              <p:cNvGrpSpPr/>
              <p:nvPr/>
            </p:nvGrpSpPr>
            <p:grpSpPr>
              <a:xfrm>
                <a:off x="0" y="0"/>
                <a:ext cx="12192000" cy="6858000"/>
                <a:chOff x="0" y="0"/>
                <a:chExt cx="12192000" cy="6858000"/>
              </a:xfrm>
            </p:grpSpPr>
            <p:sp>
              <p:nvSpPr>
                <p:cNvPr id="76" name="Rectangle 75">
                  <a:extLst>
                    <a:ext uri="{FF2B5EF4-FFF2-40B4-BE49-F238E27FC236}">
                      <a16:creationId xmlns:a16="http://schemas.microsoft.com/office/drawing/2014/main" id="{C4CDF0E7-44FA-624D-BB57-1AABA9D365B8}"/>
                    </a:ext>
                  </a:extLst>
                </p:cNvPr>
                <p:cNvSpPr/>
                <p:nvPr/>
              </p:nvSpPr>
              <p:spPr bwMode="auto">
                <a:xfrm>
                  <a:off x="0" y="0"/>
                  <a:ext cx="12192000" cy="6858000"/>
                </a:xfrm>
                <a:prstGeom prst="rect">
                  <a:avLst/>
                </a:prstGeom>
                <a:gradFill>
                  <a:gsLst>
                    <a:gs pos="35000">
                      <a:srgbClr val="143F95"/>
                    </a:gs>
                    <a:gs pos="82000">
                      <a:srgbClr val="0E53C1"/>
                    </a:gs>
                    <a:gs pos="7000">
                      <a:srgbClr val="1E3073"/>
                    </a:gs>
                  </a:gsLst>
                  <a:path path="circle">
                    <a:fillToRect t="100000" r="100000"/>
                  </a:path>
                </a:gradFill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400" b="1" dirty="0">
                    <a:solidFill>
                      <a:srgbClr val="000000"/>
                    </a:solidFill>
                    <a:latin typeface="Arial" charset="0"/>
                    <a:ea typeface="ＭＳ Ｐゴシック" pitchFamily="16" charset="-128"/>
                    <a:cs typeface="ＭＳ Ｐゴシック" pitchFamily="-97" charset="-128"/>
                  </a:endParaRPr>
                </a:p>
              </p:txBody>
            </p:sp>
            <p:pic>
              <p:nvPicPr>
                <p:cNvPr id="77" name="Picture 76">
                  <a:extLst>
                    <a:ext uri="{FF2B5EF4-FFF2-40B4-BE49-F238E27FC236}">
                      <a16:creationId xmlns:a16="http://schemas.microsoft.com/office/drawing/2014/main" id="{802B3CC1-007B-5F48-80E7-38F8A425ECA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 cstate="screen">
                  <a:duotone>
                    <a:prstClr val="black"/>
                    <a:schemeClr val="accent4">
                      <a:tint val="45000"/>
                      <a:satMod val="400000"/>
                    </a:schemeClr>
                  </a:duotone>
                  <a:alphaModFix amt="41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9021" y="4810991"/>
                  <a:ext cx="2930236" cy="2047009"/>
                </a:xfrm>
                <a:prstGeom prst="rect">
                  <a:avLst/>
                </a:prstGeom>
              </p:spPr>
            </p:pic>
          </p:grpSp>
          <p:grpSp>
            <p:nvGrpSpPr>
              <p:cNvPr id="59" name="Group 58">
                <a:extLst>
                  <a:ext uri="{FF2B5EF4-FFF2-40B4-BE49-F238E27FC236}">
                    <a16:creationId xmlns:a16="http://schemas.microsoft.com/office/drawing/2014/main" id="{ECDFFD5C-EB26-0C4F-B5A0-ABB2582744A4}"/>
                  </a:ext>
                </a:extLst>
              </p:cNvPr>
              <p:cNvGrpSpPr/>
              <p:nvPr/>
            </p:nvGrpSpPr>
            <p:grpSpPr>
              <a:xfrm>
                <a:off x="208303" y="146055"/>
                <a:ext cx="11731071" cy="6595922"/>
                <a:chOff x="208303" y="146055"/>
                <a:chExt cx="11731071" cy="6595922"/>
              </a:xfrm>
            </p:grpSpPr>
            <p:grpSp>
              <p:nvGrpSpPr>
                <p:cNvPr id="60" name="Group 59">
                  <a:extLst>
                    <a:ext uri="{FF2B5EF4-FFF2-40B4-BE49-F238E27FC236}">
                      <a16:creationId xmlns:a16="http://schemas.microsoft.com/office/drawing/2014/main" id="{FC23C417-1823-174E-9303-959E27D592C8}"/>
                    </a:ext>
                  </a:extLst>
                </p:cNvPr>
                <p:cNvGrpSpPr/>
                <p:nvPr/>
              </p:nvGrpSpPr>
              <p:grpSpPr>
                <a:xfrm>
                  <a:off x="11604987" y="146055"/>
                  <a:ext cx="334387" cy="435843"/>
                  <a:chOff x="11604987" y="146055"/>
                  <a:chExt cx="334387" cy="435843"/>
                </a:xfrm>
              </p:grpSpPr>
              <p:grpSp>
                <p:nvGrpSpPr>
                  <p:cNvPr id="68" name="Group 67">
                    <a:extLst>
                      <a:ext uri="{FF2B5EF4-FFF2-40B4-BE49-F238E27FC236}">
                        <a16:creationId xmlns:a16="http://schemas.microsoft.com/office/drawing/2014/main" id="{DCC4C248-27BD-524F-806A-C058E08E05CA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11770125" y="399018"/>
                    <a:ext cx="169249" cy="182880"/>
                    <a:chOff x="7310041" y="760941"/>
                    <a:chExt cx="1043386" cy="1127422"/>
                  </a:xfrm>
                </p:grpSpPr>
                <p:sp>
                  <p:nvSpPr>
                    <p:cNvPr id="73" name="Freeform 72">
                      <a:extLst>
                        <a:ext uri="{FF2B5EF4-FFF2-40B4-BE49-F238E27FC236}">
                          <a16:creationId xmlns:a16="http://schemas.microsoft.com/office/drawing/2014/main" id="{1FA068AF-0F5A-D747-8B30-15E16D6FB89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58" y="760941"/>
                      <a:ext cx="618069" cy="704087"/>
                    </a:xfrm>
                    <a:custGeom>
                      <a:avLst/>
                      <a:gdLst>
                        <a:gd name="connsiteX0" fmla="*/ 2 w 618069"/>
                        <a:gd name="connsiteY0" fmla="*/ 0 h 704087"/>
                        <a:gd name="connsiteX1" fmla="*/ 278345 w 618069"/>
                        <a:gd name="connsiteY1" fmla="*/ 0 h 704087"/>
                        <a:gd name="connsiteX2" fmla="*/ 278345 w 618069"/>
                        <a:gd name="connsiteY2" fmla="*/ 423334 h 704087"/>
                        <a:gd name="connsiteX3" fmla="*/ 618069 w 618069"/>
                        <a:gd name="connsiteY3" fmla="*/ 423334 h 704087"/>
                        <a:gd name="connsiteX4" fmla="*/ 618069 w 618069"/>
                        <a:gd name="connsiteY4" fmla="*/ 704087 h 704087"/>
                        <a:gd name="connsiteX5" fmla="*/ 278345 w 618069"/>
                        <a:gd name="connsiteY5" fmla="*/ 704087 h 704087"/>
                        <a:gd name="connsiteX6" fmla="*/ 2 w 618069"/>
                        <a:gd name="connsiteY6" fmla="*/ 704087 h 704087"/>
                        <a:gd name="connsiteX7" fmla="*/ 0 w 618069"/>
                        <a:gd name="connsiteY7" fmla="*/ 704087 h 704087"/>
                        <a:gd name="connsiteX8" fmla="*/ 0 w 618069"/>
                        <a:gd name="connsiteY8" fmla="*/ 423334 h 704087"/>
                        <a:gd name="connsiteX9" fmla="*/ 2 w 618069"/>
                        <a:gd name="connsiteY9" fmla="*/ 423334 h 7040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18069" h="704087">
                          <a:moveTo>
                            <a:pt x="2" y="0"/>
                          </a:moveTo>
                          <a:lnTo>
                            <a:pt x="278345" y="0"/>
                          </a:lnTo>
                          <a:lnTo>
                            <a:pt x="278345" y="423334"/>
                          </a:lnTo>
                          <a:lnTo>
                            <a:pt x="618069" y="423334"/>
                          </a:lnTo>
                          <a:lnTo>
                            <a:pt x="618069" y="704087"/>
                          </a:lnTo>
                          <a:lnTo>
                            <a:pt x="278345" y="704087"/>
                          </a:lnTo>
                          <a:lnTo>
                            <a:pt x="2" y="704087"/>
                          </a:lnTo>
                          <a:lnTo>
                            <a:pt x="0" y="704087"/>
                          </a:lnTo>
                          <a:lnTo>
                            <a:pt x="0" y="423334"/>
                          </a:lnTo>
                          <a:lnTo>
                            <a:pt x="2" y="423334"/>
                          </a:lnTo>
                          <a:close/>
                        </a:path>
                      </a:pathLst>
                    </a:custGeom>
                    <a:solidFill>
                      <a:schemeClr val="tx1">
                        <a:alpha val="48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4" name="Rectangle 73">
                      <a:extLst>
                        <a:ext uri="{FF2B5EF4-FFF2-40B4-BE49-F238E27FC236}">
                          <a16:creationId xmlns:a16="http://schemas.microsoft.com/office/drawing/2014/main" id="{17738219-222D-B942-ABC0-78894980FD4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60" y="1483281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5" name="Rectangle 74">
                      <a:extLst>
                        <a:ext uri="{FF2B5EF4-FFF2-40B4-BE49-F238E27FC236}">
                          <a16:creationId xmlns:a16="http://schemas.microsoft.com/office/drawing/2014/main" id="{227FE2B8-A5CC-0842-A630-FE685E718465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7373410" y="1120906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</p:grpSp>
              <p:grpSp>
                <p:nvGrpSpPr>
                  <p:cNvPr id="69" name="Group 68">
                    <a:extLst>
                      <a:ext uri="{FF2B5EF4-FFF2-40B4-BE49-F238E27FC236}">
                        <a16:creationId xmlns:a16="http://schemas.microsoft.com/office/drawing/2014/main" id="{1D09AAE0-3572-B84A-969D-905954185462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11604987" y="146055"/>
                    <a:ext cx="73152" cy="73152"/>
                    <a:chOff x="7310041" y="760941"/>
                    <a:chExt cx="1043386" cy="1127422"/>
                  </a:xfrm>
                </p:grpSpPr>
                <p:sp>
                  <p:nvSpPr>
                    <p:cNvPr id="70" name="Freeform 69">
                      <a:extLst>
                        <a:ext uri="{FF2B5EF4-FFF2-40B4-BE49-F238E27FC236}">
                          <a16:creationId xmlns:a16="http://schemas.microsoft.com/office/drawing/2014/main" id="{7B45A9C6-D0D3-6145-977B-54B6B5467C5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58" y="760941"/>
                      <a:ext cx="618069" cy="704087"/>
                    </a:xfrm>
                    <a:custGeom>
                      <a:avLst/>
                      <a:gdLst>
                        <a:gd name="connsiteX0" fmla="*/ 2 w 618069"/>
                        <a:gd name="connsiteY0" fmla="*/ 0 h 704087"/>
                        <a:gd name="connsiteX1" fmla="*/ 278345 w 618069"/>
                        <a:gd name="connsiteY1" fmla="*/ 0 h 704087"/>
                        <a:gd name="connsiteX2" fmla="*/ 278345 w 618069"/>
                        <a:gd name="connsiteY2" fmla="*/ 423334 h 704087"/>
                        <a:gd name="connsiteX3" fmla="*/ 618069 w 618069"/>
                        <a:gd name="connsiteY3" fmla="*/ 423334 h 704087"/>
                        <a:gd name="connsiteX4" fmla="*/ 618069 w 618069"/>
                        <a:gd name="connsiteY4" fmla="*/ 704087 h 704087"/>
                        <a:gd name="connsiteX5" fmla="*/ 278345 w 618069"/>
                        <a:gd name="connsiteY5" fmla="*/ 704087 h 704087"/>
                        <a:gd name="connsiteX6" fmla="*/ 2 w 618069"/>
                        <a:gd name="connsiteY6" fmla="*/ 704087 h 704087"/>
                        <a:gd name="connsiteX7" fmla="*/ 0 w 618069"/>
                        <a:gd name="connsiteY7" fmla="*/ 704087 h 704087"/>
                        <a:gd name="connsiteX8" fmla="*/ 0 w 618069"/>
                        <a:gd name="connsiteY8" fmla="*/ 423334 h 704087"/>
                        <a:gd name="connsiteX9" fmla="*/ 2 w 618069"/>
                        <a:gd name="connsiteY9" fmla="*/ 423334 h 7040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18069" h="704087">
                          <a:moveTo>
                            <a:pt x="2" y="0"/>
                          </a:moveTo>
                          <a:lnTo>
                            <a:pt x="278345" y="0"/>
                          </a:lnTo>
                          <a:lnTo>
                            <a:pt x="278345" y="423334"/>
                          </a:lnTo>
                          <a:lnTo>
                            <a:pt x="618069" y="423334"/>
                          </a:lnTo>
                          <a:lnTo>
                            <a:pt x="618069" y="704087"/>
                          </a:lnTo>
                          <a:lnTo>
                            <a:pt x="278345" y="704087"/>
                          </a:lnTo>
                          <a:lnTo>
                            <a:pt x="2" y="704087"/>
                          </a:lnTo>
                          <a:lnTo>
                            <a:pt x="0" y="704087"/>
                          </a:lnTo>
                          <a:lnTo>
                            <a:pt x="0" y="423334"/>
                          </a:lnTo>
                          <a:lnTo>
                            <a:pt x="2" y="423334"/>
                          </a:lnTo>
                          <a:close/>
                        </a:path>
                      </a:pathLst>
                    </a:custGeom>
                    <a:solidFill>
                      <a:schemeClr val="tx1">
                        <a:alpha val="48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1" name="Rectangle 70">
                      <a:extLst>
                        <a:ext uri="{FF2B5EF4-FFF2-40B4-BE49-F238E27FC236}">
                          <a16:creationId xmlns:a16="http://schemas.microsoft.com/office/drawing/2014/main" id="{636DAAC1-E5E7-1B47-89FF-C5E06AD4E3D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60" y="1483281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2" name="Rectangle 71">
                      <a:extLst>
                        <a:ext uri="{FF2B5EF4-FFF2-40B4-BE49-F238E27FC236}">
                          <a16:creationId xmlns:a16="http://schemas.microsoft.com/office/drawing/2014/main" id="{4AB0FD33-500F-DE45-AE90-6D7D5D7003DC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7373410" y="1120906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</p:grpSp>
            </p:grpSp>
            <p:grpSp>
              <p:nvGrpSpPr>
                <p:cNvPr id="61" name="Group 60">
                  <a:extLst>
                    <a:ext uri="{FF2B5EF4-FFF2-40B4-BE49-F238E27FC236}">
                      <a16:creationId xmlns:a16="http://schemas.microsoft.com/office/drawing/2014/main" id="{BB34187A-E905-7F46-9560-369064EFBFD2}"/>
                    </a:ext>
                  </a:extLst>
                </p:cNvPr>
                <p:cNvGrpSpPr/>
                <p:nvPr/>
              </p:nvGrpSpPr>
              <p:grpSpPr>
                <a:xfrm>
                  <a:off x="208303" y="5787704"/>
                  <a:ext cx="437544" cy="389381"/>
                  <a:chOff x="9178262" y="1315181"/>
                  <a:chExt cx="437544" cy="389381"/>
                </a:xfrm>
              </p:grpSpPr>
              <p:pic>
                <p:nvPicPr>
                  <p:cNvPr id="66" name="Picture 65">
                    <a:extLst>
                      <a:ext uri="{FF2B5EF4-FFF2-40B4-BE49-F238E27FC236}">
                        <a16:creationId xmlns:a16="http://schemas.microsoft.com/office/drawing/2014/main" id="{74CD331A-0367-A84E-8B0E-D96127D57E3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445759" y="1521682"/>
                    <a:ext cx="170047" cy="182880"/>
                  </a:xfrm>
                  <a:prstGeom prst="rect">
                    <a:avLst/>
                  </a:prstGeom>
                </p:spPr>
              </p:pic>
              <p:pic>
                <p:nvPicPr>
                  <p:cNvPr id="67" name="Picture 66">
                    <a:extLst>
                      <a:ext uri="{FF2B5EF4-FFF2-40B4-BE49-F238E27FC236}">
                        <a16:creationId xmlns:a16="http://schemas.microsoft.com/office/drawing/2014/main" id="{272A9F2E-F22C-CC43-8B1C-A6DC87BBB1B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178262" y="1315181"/>
                    <a:ext cx="85024" cy="9144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62" name="Group 61">
                  <a:extLst>
                    <a:ext uri="{FF2B5EF4-FFF2-40B4-BE49-F238E27FC236}">
                      <a16:creationId xmlns:a16="http://schemas.microsoft.com/office/drawing/2014/main" id="{CFD6A8CC-92C7-8744-95BF-55694DC8EC72}"/>
                    </a:ext>
                  </a:extLst>
                </p:cNvPr>
                <p:cNvGrpSpPr/>
                <p:nvPr/>
              </p:nvGrpSpPr>
              <p:grpSpPr>
                <a:xfrm>
                  <a:off x="250899" y="6421937"/>
                  <a:ext cx="669934" cy="274320"/>
                  <a:chOff x="9445759" y="1430242"/>
                  <a:chExt cx="669934" cy="274320"/>
                </a:xfrm>
              </p:grpSpPr>
              <p:pic>
                <p:nvPicPr>
                  <p:cNvPr id="64" name="Picture 63">
                    <a:extLst>
                      <a:ext uri="{FF2B5EF4-FFF2-40B4-BE49-F238E27FC236}">
                        <a16:creationId xmlns:a16="http://schemas.microsoft.com/office/drawing/2014/main" id="{E3DC77DD-164F-AB43-8F48-249BB673BA4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445759" y="1521682"/>
                    <a:ext cx="170047" cy="182880"/>
                  </a:xfrm>
                  <a:prstGeom prst="rect">
                    <a:avLst/>
                  </a:prstGeom>
                </p:spPr>
              </p:pic>
              <p:pic>
                <p:nvPicPr>
                  <p:cNvPr id="65" name="Picture 64">
                    <a:extLst>
                      <a:ext uri="{FF2B5EF4-FFF2-40B4-BE49-F238E27FC236}">
                        <a16:creationId xmlns:a16="http://schemas.microsoft.com/office/drawing/2014/main" id="{1F96F120-EF7E-3143-8E02-061D4B8B1D5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0030669" y="1430242"/>
                    <a:ext cx="85024" cy="91440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63" name="Picture 62">
                  <a:extLst>
                    <a:ext uri="{FF2B5EF4-FFF2-40B4-BE49-F238E27FC236}">
                      <a16:creationId xmlns:a16="http://schemas.microsoft.com/office/drawing/2014/main" id="{E79EDDF9-C0E6-E947-ACBE-819442DE612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screen">
                  <a:alphaModFix amt="59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8384" y="6650537"/>
                  <a:ext cx="85024" cy="91440"/>
                </a:xfrm>
                <a:prstGeom prst="rect">
                  <a:avLst/>
                </a:prstGeom>
              </p:spPr>
            </p:pic>
          </p:grpSp>
        </p:grpSp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id="{468F538C-2A87-AE44-A8D2-E8EFFE3523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alphaModFix amt="67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58345"/>
            <a:stretch/>
          </p:blipFill>
          <p:spPr>
            <a:xfrm>
              <a:off x="-7429" y="5029200"/>
              <a:ext cx="3162521" cy="1849829"/>
            </a:xfrm>
            <a:prstGeom prst="rect">
              <a:avLst/>
            </a:prstGeom>
          </p:spPr>
        </p:pic>
      </p:grp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6DF82A1B-CB18-BA4B-8E55-5B17306979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5847" y="1409131"/>
            <a:ext cx="10369296" cy="4738546"/>
          </a:xfrm>
        </p:spPr>
        <p:txBody>
          <a:bodyPr/>
          <a:lstStyle/>
          <a:p>
            <a:pPr marL="345377" indent="-342900"/>
            <a:r>
              <a:rPr lang="en-US" dirty="0"/>
              <a:t>Many times </a:t>
            </a:r>
            <a:r>
              <a:rPr lang="en-US" i="1" dirty="0"/>
              <a:t>performance</a:t>
            </a:r>
            <a:r>
              <a:rPr lang="en-US" dirty="0"/>
              <a:t> issues are related to data source/data access latency.</a:t>
            </a:r>
          </a:p>
          <a:p>
            <a:pPr marL="626364" lvl="1" indent="-342900"/>
            <a:r>
              <a:rPr lang="en-US" dirty="0" err="1"/>
              <a:t>ArcMon</a:t>
            </a:r>
            <a:r>
              <a:rPr lang="en-US" dirty="0"/>
              <a:t> can help to diagnose these.</a:t>
            </a:r>
          </a:p>
          <a:p>
            <a:pPr marL="626364" lvl="1" indent="-342900"/>
            <a:r>
              <a:rPr lang="en-US" dirty="0"/>
              <a:t>Watch for the “HTTP” indicator to see long running Web GIS data requests.</a:t>
            </a:r>
          </a:p>
          <a:p>
            <a:pPr marL="626364" lvl="1" indent="-342900"/>
            <a:r>
              <a:rPr lang="en-US" dirty="0"/>
              <a:t>Can use Fiddler to monitor status of requests</a:t>
            </a:r>
          </a:p>
          <a:p>
            <a:pPr marL="626364" lvl="1" indent="-342900"/>
            <a:r>
              <a:rPr lang="en-US" dirty="0"/>
              <a:t>Enterprise database – DBA can perform trace diagnostics to detect this issue therein.</a:t>
            </a:r>
          </a:p>
          <a:p>
            <a:pPr marL="626364" lvl="1" indent="-342900"/>
            <a:r>
              <a:rPr lang="en-US" dirty="0"/>
              <a:t>For local data – you can look at Task Manager’s “performance” tab to see rates.</a:t>
            </a:r>
            <a:br>
              <a:rPr lang="en-US" dirty="0"/>
            </a:br>
            <a:endParaRPr lang="en-US" dirty="0"/>
          </a:p>
          <a:p>
            <a:pPr marL="345377" indent="-342900"/>
            <a:r>
              <a:rPr lang="en-US" dirty="0"/>
              <a:t>Display </a:t>
            </a:r>
            <a:r>
              <a:rPr lang="en-US" i="1" dirty="0"/>
              <a:t>responsiveness</a:t>
            </a:r>
            <a:r>
              <a:rPr lang="en-US" dirty="0"/>
              <a:t> problems should trigger a warning in Pro:</a:t>
            </a:r>
          </a:p>
          <a:p>
            <a:pPr lvl="1"/>
            <a:r>
              <a:rPr lang="en-US" dirty="0"/>
              <a:t>For most of these, you’ll see a warning message pop up in upper right:</a:t>
            </a:r>
          </a:p>
          <a:p>
            <a:pPr lvl="2"/>
            <a:r>
              <a:rPr lang="en-US" dirty="0">
                <a:hlinkClick r:id="rId7"/>
              </a:rPr>
              <a:t>“Excessive Drawing Requests</a:t>
            </a:r>
            <a:r>
              <a:rPr lang="en-US" dirty="0"/>
              <a:t>”</a:t>
            </a:r>
          </a:p>
          <a:p>
            <a:pPr lvl="2"/>
            <a:r>
              <a:rPr lang="en-US" dirty="0">
                <a:hlinkClick r:id="rId8"/>
              </a:rPr>
              <a:t>“GPU Resources Exceeded”</a:t>
            </a:r>
            <a:endParaRPr lang="en-US" dirty="0"/>
          </a:p>
          <a:p>
            <a:pPr lvl="2"/>
            <a:r>
              <a:rPr lang="en-US" dirty="0">
                <a:hlinkClick r:id="rId9"/>
              </a:rPr>
              <a:t>“Changes in graphics hardware detected”</a:t>
            </a:r>
            <a:endParaRPr lang="en-US" dirty="0"/>
          </a:p>
          <a:p>
            <a:pPr lvl="2"/>
            <a:r>
              <a:rPr lang="en-US" dirty="0">
                <a:hlinkClick r:id="rId10"/>
              </a:rPr>
              <a:t>“No Compatible Graphics Adapter detected”</a:t>
            </a:r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8B8C8841-D3DA-5F46-9C9F-BB037EE5FD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Graphics Diagnostics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AC496C37-C735-FE47-B447-0D3C20322DC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690908"/>
      </p:ext>
    </p:extLst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AA0A6D4-A6C9-4005-8B15-8119C04C03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04" y="0"/>
            <a:ext cx="12150191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A9745B1-433F-4643-834B-2117D4E017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Tools to help with Graphics-related issues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B058A8-3A15-4919-8FDC-53C3AC2251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5800" y="1407148"/>
            <a:ext cx="10369296" cy="4414746"/>
          </a:xfrm>
        </p:spPr>
        <p:txBody>
          <a:bodyPr/>
          <a:lstStyle/>
          <a:p>
            <a:r>
              <a:rPr lang="en-US" u="sng" dirty="0" err="1"/>
              <a:t>CanYouRunIt</a:t>
            </a:r>
            <a:r>
              <a:rPr lang="en-US" u="sng" dirty="0"/>
              <a:t> tool:</a:t>
            </a:r>
            <a:r>
              <a:rPr lang="en-US" dirty="0"/>
              <a:t> </a:t>
            </a:r>
            <a:r>
              <a:rPr lang="en-US" dirty="0">
                <a:hlinkClick r:id="rId3"/>
              </a:rPr>
              <a:t>web page </a:t>
            </a:r>
            <a:r>
              <a:rPr lang="en-US" dirty="0"/>
              <a:t>that gives report of hardware config, including identifying areas that need improvement.  Shoot for “recommended” spec.</a:t>
            </a:r>
            <a:br>
              <a:rPr lang="en-US" dirty="0"/>
            </a:br>
            <a:endParaRPr lang="en-US" u="sng" dirty="0"/>
          </a:p>
          <a:p>
            <a:r>
              <a:rPr lang="en-US" u="sng" dirty="0"/>
              <a:t>Shift-E: </a:t>
            </a:r>
            <a:r>
              <a:rPr lang="en-US" dirty="0"/>
              <a:t>with map view active - gives a readout of stats on the current view, including framerate sampling, averages, fill rates of triangles and textures, and number of terrain and color tiles in the surfaces.  </a:t>
            </a:r>
            <a:br>
              <a:rPr lang="en-US" dirty="0"/>
            </a:br>
            <a:endParaRPr lang="en-US" dirty="0"/>
          </a:p>
          <a:p>
            <a:r>
              <a:rPr lang="en-US" u="sng" dirty="0"/>
              <a:t>Windows Task Manager’s “Performance” tab:</a:t>
            </a:r>
            <a:r>
              <a:rPr lang="en-US" dirty="0"/>
              <a:t> use this to monitor resource availability overall during Pro usage – this can give hints about potential upgrades that may help with enhancing an individual computer’s performance with Pro.</a:t>
            </a:r>
            <a:br>
              <a:rPr lang="en-US" dirty="0"/>
            </a:br>
            <a:endParaRPr lang="en-US" dirty="0"/>
          </a:p>
          <a:p>
            <a:r>
              <a:rPr lang="en-US" dirty="0"/>
              <a:t>See also: </a:t>
            </a:r>
            <a:r>
              <a:rPr lang="en-US" dirty="0">
                <a:hlinkClick r:id="rId4"/>
              </a:rPr>
              <a:t>blog: troubleshooting performance problems in ArcGIS Pro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0AA515-85A2-425F-912B-596782BB7C4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622021"/>
      </p:ext>
    </p:extLst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BBE5BAF9-222B-AC44-AAE1-5278C9C13BB0}"/>
              </a:ext>
            </a:extLst>
          </p:cNvPr>
          <p:cNvGrpSpPr/>
          <p:nvPr/>
        </p:nvGrpSpPr>
        <p:grpSpPr>
          <a:xfrm>
            <a:off x="-182510" y="-16011"/>
            <a:ext cx="12374509" cy="6895040"/>
            <a:chOff x="-182510" y="-16011"/>
            <a:chExt cx="12374509" cy="6895040"/>
          </a:xfrm>
        </p:grpSpPr>
        <p:sp>
          <p:nvSpPr>
            <p:cNvPr id="42" name="gradient background1">
              <a:extLst>
                <a:ext uri="{FF2B5EF4-FFF2-40B4-BE49-F238E27FC236}">
                  <a16:creationId xmlns:a16="http://schemas.microsoft.com/office/drawing/2014/main" id="{A8E27D8D-78EB-F747-8EF9-99C519F868A1}"/>
                </a:ext>
              </a:extLst>
            </p:cNvPr>
            <p:cNvSpPr/>
            <p:nvPr/>
          </p:nvSpPr>
          <p:spPr bwMode="auto">
            <a:xfrm>
              <a:off x="0" y="-16011"/>
              <a:ext cx="12191999" cy="6888971"/>
            </a:xfrm>
            <a:prstGeom prst="rect">
              <a:avLst/>
            </a:prstGeom>
            <a:gradFill flip="none" rotWithShape="1">
              <a:gsLst>
                <a:gs pos="61000">
                  <a:srgbClr val="5328C9"/>
                </a:gs>
                <a:gs pos="24000">
                  <a:srgbClr val="863FE4"/>
                </a:gs>
                <a:gs pos="98000">
                  <a:srgbClr val="180C97"/>
                </a:gs>
              </a:gsLst>
              <a:lin ang="20700000" scaled="0"/>
              <a:tileRect/>
            </a:gradFill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6401F3EC-16CA-DE4A-8062-0B009547CC0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alphaModFix amt="67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17303" r="-63134"/>
            <a:stretch/>
          </p:blipFill>
          <p:spPr>
            <a:xfrm>
              <a:off x="-7429" y="5029200"/>
              <a:ext cx="8849755" cy="1849829"/>
            </a:xfrm>
            <a:prstGeom prst="rect">
              <a:avLst/>
            </a:prstGeom>
          </p:spPr>
        </p:pic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21C692D8-49B7-2340-BFB9-2B6DCB96FC2B}"/>
                </a:ext>
              </a:extLst>
            </p:cNvPr>
            <p:cNvGrpSpPr/>
            <p:nvPr/>
          </p:nvGrpSpPr>
          <p:grpSpPr>
            <a:xfrm>
              <a:off x="-182510" y="1590101"/>
              <a:ext cx="7358863" cy="5142146"/>
              <a:chOff x="-182510" y="1590101"/>
              <a:chExt cx="7358863" cy="5142146"/>
            </a:xfrm>
          </p:grpSpPr>
          <p:pic>
            <p:nvPicPr>
              <p:cNvPr id="41" name="Picture 40">
                <a:extLst>
                  <a:ext uri="{FF2B5EF4-FFF2-40B4-BE49-F238E27FC236}">
                    <a16:creationId xmlns:a16="http://schemas.microsoft.com/office/drawing/2014/main" id="{2456568E-6B32-2E41-BDC6-66E529494F6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97629" y="5445020"/>
                <a:ext cx="1179515" cy="1256277"/>
              </a:xfrm>
              <a:prstGeom prst="rect">
                <a:avLst/>
              </a:prstGeom>
            </p:spPr>
          </p:pic>
          <p:grpSp>
            <p:nvGrpSpPr>
              <p:cNvPr id="4" name="Group 3">
                <a:extLst>
                  <a:ext uri="{FF2B5EF4-FFF2-40B4-BE49-F238E27FC236}">
                    <a16:creationId xmlns:a16="http://schemas.microsoft.com/office/drawing/2014/main" id="{6CDE8EFF-54B4-4A43-B1A3-2DC3C5BB37B9}"/>
                  </a:ext>
                </a:extLst>
              </p:cNvPr>
              <p:cNvGrpSpPr/>
              <p:nvPr/>
            </p:nvGrpSpPr>
            <p:grpSpPr>
              <a:xfrm>
                <a:off x="-182510" y="1590101"/>
                <a:ext cx="7358863" cy="5142146"/>
                <a:chOff x="-182510" y="1590101"/>
                <a:chExt cx="7358863" cy="5142146"/>
              </a:xfrm>
            </p:grpSpPr>
            <p:grpSp>
              <p:nvGrpSpPr>
                <p:cNvPr id="36" name="Group 35">
                  <a:extLst>
                    <a:ext uri="{FF2B5EF4-FFF2-40B4-BE49-F238E27FC236}">
                      <a16:creationId xmlns:a16="http://schemas.microsoft.com/office/drawing/2014/main" id="{EEC60B20-EB1A-0542-9C38-E3CA999385A4}"/>
                    </a:ext>
                  </a:extLst>
                </p:cNvPr>
                <p:cNvGrpSpPr/>
                <p:nvPr/>
              </p:nvGrpSpPr>
              <p:grpSpPr>
                <a:xfrm>
                  <a:off x="6816682" y="1590101"/>
                  <a:ext cx="359671" cy="469374"/>
                  <a:chOff x="11571458" y="312322"/>
                  <a:chExt cx="359671" cy="469374"/>
                </a:xfrm>
              </p:grpSpPr>
              <p:pic>
                <p:nvPicPr>
                  <p:cNvPr id="59" name="Picture 58">
                    <a:extLst>
                      <a:ext uri="{FF2B5EF4-FFF2-40B4-BE49-F238E27FC236}">
                        <a16:creationId xmlns:a16="http://schemas.microsoft.com/office/drawing/2014/main" id="{48D957B5-BAA8-5143-9F97-317D2A4A0C9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1804990" y="445071"/>
                    <a:ext cx="126139" cy="127007"/>
                  </a:xfrm>
                  <a:prstGeom prst="rect">
                    <a:avLst/>
                  </a:prstGeom>
                </p:spPr>
              </p:pic>
              <p:pic>
                <p:nvPicPr>
                  <p:cNvPr id="60" name="Picture 59">
                    <a:extLst>
                      <a:ext uri="{FF2B5EF4-FFF2-40B4-BE49-F238E27FC236}">
                        <a16:creationId xmlns:a16="http://schemas.microsoft.com/office/drawing/2014/main" id="{E3522753-8EF2-6B40-80A5-3D3C47FF03C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1653626" y="312322"/>
                    <a:ext cx="77581" cy="78114"/>
                  </a:xfrm>
                  <a:prstGeom prst="rect">
                    <a:avLst/>
                  </a:prstGeom>
                </p:spPr>
              </p:pic>
              <p:pic>
                <p:nvPicPr>
                  <p:cNvPr id="61" name="Picture 60">
                    <a:extLst>
                      <a:ext uri="{FF2B5EF4-FFF2-40B4-BE49-F238E27FC236}">
                        <a16:creationId xmlns:a16="http://schemas.microsoft.com/office/drawing/2014/main" id="{399037B4-BB1C-D44D-A08C-30566A26599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7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1571458" y="721420"/>
                    <a:ext cx="59864" cy="60276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3" name="Group 2">
                  <a:extLst>
                    <a:ext uri="{FF2B5EF4-FFF2-40B4-BE49-F238E27FC236}">
                      <a16:creationId xmlns:a16="http://schemas.microsoft.com/office/drawing/2014/main" id="{143E3A4C-F7FA-FC40-AAE0-8418C69D4241}"/>
                    </a:ext>
                  </a:extLst>
                </p:cNvPr>
                <p:cNvGrpSpPr/>
                <p:nvPr/>
              </p:nvGrpSpPr>
              <p:grpSpPr>
                <a:xfrm>
                  <a:off x="-182510" y="4429403"/>
                  <a:ext cx="6919090" cy="2302844"/>
                  <a:chOff x="-182510" y="4429403"/>
                  <a:chExt cx="6919090" cy="2302844"/>
                </a:xfrm>
              </p:grpSpPr>
              <p:grpSp>
                <p:nvGrpSpPr>
                  <p:cNvPr id="35" name="Group 34">
                    <a:extLst>
                      <a:ext uri="{FF2B5EF4-FFF2-40B4-BE49-F238E27FC236}">
                        <a16:creationId xmlns:a16="http://schemas.microsoft.com/office/drawing/2014/main" id="{D9FD1F75-A033-0646-A700-5B391FD3C92B}"/>
                      </a:ext>
                    </a:extLst>
                  </p:cNvPr>
                  <p:cNvGrpSpPr/>
                  <p:nvPr/>
                </p:nvGrpSpPr>
                <p:grpSpPr>
                  <a:xfrm>
                    <a:off x="5769315" y="5832464"/>
                    <a:ext cx="967265" cy="626661"/>
                    <a:chOff x="10651311" y="-22363"/>
                    <a:chExt cx="1060058" cy="733563"/>
                  </a:xfrm>
                </p:grpSpPr>
                <p:grpSp>
                  <p:nvGrpSpPr>
                    <p:cNvPr id="62" name="Group 61">
                      <a:extLst>
                        <a:ext uri="{FF2B5EF4-FFF2-40B4-BE49-F238E27FC236}">
                          <a16:creationId xmlns:a16="http://schemas.microsoft.com/office/drawing/2014/main" id="{BE224956-AB28-9E4E-A34C-E877F53BE8D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651311" y="-22363"/>
                      <a:ext cx="309805" cy="361912"/>
                      <a:chOff x="8261157" y="1101314"/>
                      <a:chExt cx="309805" cy="361912"/>
                    </a:xfrm>
                  </p:grpSpPr>
                  <p:pic>
                    <p:nvPicPr>
                      <p:cNvPr id="82" name="Picture 81">
                        <a:extLst>
                          <a:ext uri="{FF2B5EF4-FFF2-40B4-BE49-F238E27FC236}">
                            <a16:creationId xmlns:a16="http://schemas.microsoft.com/office/drawing/2014/main" id="{3A98AF12-7472-A84A-9D06-3ED7A46ACD8B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5" cstate="screen">
                        <a:alphaModFix amt="59000"/>
                        <a:extLst>
                          <a:ext uri="{28A0092B-C50C-407E-A947-70E740481C1C}">
                            <a14:useLocalDpi xmlns:a14="http://schemas.microsoft.com/office/drawing/2010/main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8432722" y="1314553"/>
                        <a:ext cx="138240" cy="148673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85" name="Picture 84">
                        <a:extLst>
                          <a:ext uri="{FF2B5EF4-FFF2-40B4-BE49-F238E27FC236}">
                            <a16:creationId xmlns:a16="http://schemas.microsoft.com/office/drawing/2014/main" id="{13123EC5-43AE-E440-9FE2-A10AEDC86770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6" cstate="screen">
                        <a:alphaModFix amt="59000"/>
                        <a:extLst>
                          <a:ext uri="{28A0092B-C50C-407E-A947-70E740481C1C}">
                            <a14:useLocalDpi xmlns:a14="http://schemas.microsoft.com/office/drawing/2010/main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8261157" y="1101314"/>
                        <a:ext cx="85024" cy="91440"/>
                      </a:xfrm>
                      <a:prstGeom prst="rect">
                        <a:avLst/>
                      </a:prstGeom>
                    </p:spPr>
                  </p:pic>
                </p:grpSp>
                <p:pic>
                  <p:nvPicPr>
                    <p:cNvPr id="63" name="Picture 62">
                      <a:extLst>
                        <a:ext uri="{FF2B5EF4-FFF2-40B4-BE49-F238E27FC236}">
                          <a16:creationId xmlns:a16="http://schemas.microsoft.com/office/drawing/2014/main" id="{5653C467-4E43-BF40-8B8C-D90D2ABF56C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7" cstate="screen">
                      <a:alphaModFix amt="59000"/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1645762" y="640642"/>
                      <a:ext cx="65607" cy="70558"/>
                    </a:xfrm>
                    <a:prstGeom prst="rect">
                      <a:avLst/>
                    </a:prstGeom>
                  </p:spPr>
                </p:pic>
              </p:grpSp>
              <p:grpSp>
                <p:nvGrpSpPr>
                  <p:cNvPr id="37" name="Group 36">
                    <a:extLst>
                      <a:ext uri="{FF2B5EF4-FFF2-40B4-BE49-F238E27FC236}">
                        <a16:creationId xmlns:a16="http://schemas.microsoft.com/office/drawing/2014/main" id="{485AC011-F142-6745-A8F2-504D44374C51}"/>
                      </a:ext>
                    </a:extLst>
                  </p:cNvPr>
                  <p:cNvGrpSpPr/>
                  <p:nvPr/>
                </p:nvGrpSpPr>
                <p:grpSpPr>
                  <a:xfrm>
                    <a:off x="3411853" y="6193446"/>
                    <a:ext cx="954183" cy="422934"/>
                    <a:chOff x="10809713" y="113601"/>
                    <a:chExt cx="1045721" cy="495083"/>
                  </a:xfrm>
                </p:grpSpPr>
                <p:grpSp>
                  <p:nvGrpSpPr>
                    <p:cNvPr id="55" name="Group 54">
                      <a:extLst>
                        <a:ext uri="{FF2B5EF4-FFF2-40B4-BE49-F238E27FC236}">
                          <a16:creationId xmlns:a16="http://schemas.microsoft.com/office/drawing/2014/main" id="{1F9602DE-4C65-D543-B9B1-5E741F2F939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809713" y="113601"/>
                      <a:ext cx="1045721" cy="429930"/>
                      <a:chOff x="8419559" y="1237278"/>
                      <a:chExt cx="1045721" cy="429930"/>
                    </a:xfrm>
                  </p:grpSpPr>
                  <p:pic>
                    <p:nvPicPr>
                      <p:cNvPr id="57" name="Picture 56">
                        <a:extLst>
                          <a:ext uri="{FF2B5EF4-FFF2-40B4-BE49-F238E27FC236}">
                            <a16:creationId xmlns:a16="http://schemas.microsoft.com/office/drawing/2014/main" id="{623D0C1A-0D15-E146-AD56-3B96A2A26DC6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5" cstate="screen">
                        <a:alphaModFix amt="59000"/>
                        <a:extLst>
                          <a:ext uri="{28A0092B-C50C-407E-A947-70E740481C1C}">
                            <a14:useLocalDpi xmlns:a14="http://schemas.microsoft.com/office/drawing/2010/main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8419559" y="1518535"/>
                        <a:ext cx="138240" cy="148673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58" name="Picture 57">
                        <a:extLst>
                          <a:ext uri="{FF2B5EF4-FFF2-40B4-BE49-F238E27FC236}">
                            <a16:creationId xmlns:a16="http://schemas.microsoft.com/office/drawing/2014/main" id="{0B99686D-5F7D-ED45-B9F0-973EDF6381CE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6" cstate="screen">
                        <a:alphaModFix amt="59000"/>
                        <a:extLst>
                          <a:ext uri="{28A0092B-C50C-407E-A947-70E740481C1C}">
                            <a14:useLocalDpi xmlns:a14="http://schemas.microsoft.com/office/drawing/2010/main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9380256" y="1237278"/>
                        <a:ext cx="85024" cy="91440"/>
                      </a:xfrm>
                      <a:prstGeom prst="rect">
                        <a:avLst/>
                      </a:prstGeom>
                    </p:spPr>
                  </p:pic>
                </p:grpSp>
                <p:pic>
                  <p:nvPicPr>
                    <p:cNvPr id="56" name="Picture 55">
                      <a:extLst>
                        <a:ext uri="{FF2B5EF4-FFF2-40B4-BE49-F238E27FC236}">
                          <a16:creationId xmlns:a16="http://schemas.microsoft.com/office/drawing/2014/main" id="{8ED8C97A-AD16-1145-80EC-C198940746D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7" cstate="screen">
                      <a:alphaModFix amt="59000"/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1129114" y="538126"/>
                      <a:ext cx="65607" cy="70558"/>
                    </a:xfrm>
                    <a:prstGeom prst="rect">
                      <a:avLst/>
                    </a:prstGeom>
                  </p:spPr>
                </p:pic>
              </p:grpSp>
              <p:grpSp>
                <p:nvGrpSpPr>
                  <p:cNvPr id="38" name="Group 37">
                    <a:extLst>
                      <a:ext uri="{FF2B5EF4-FFF2-40B4-BE49-F238E27FC236}">
                        <a16:creationId xmlns:a16="http://schemas.microsoft.com/office/drawing/2014/main" id="{A87A30DE-E2D8-AB46-8683-38B14A874CBF}"/>
                      </a:ext>
                    </a:extLst>
                  </p:cNvPr>
                  <p:cNvGrpSpPr/>
                  <p:nvPr/>
                </p:nvGrpSpPr>
                <p:grpSpPr>
                  <a:xfrm>
                    <a:off x="4822044" y="6262873"/>
                    <a:ext cx="352237" cy="469374"/>
                    <a:chOff x="11645762" y="161755"/>
                    <a:chExt cx="386028" cy="549445"/>
                  </a:xfrm>
                </p:grpSpPr>
                <p:grpSp>
                  <p:nvGrpSpPr>
                    <p:cNvPr id="51" name="Group 50">
                      <a:extLst>
                        <a:ext uri="{FF2B5EF4-FFF2-40B4-BE49-F238E27FC236}">
                          <a16:creationId xmlns:a16="http://schemas.microsoft.com/office/drawing/2014/main" id="{729A482F-372B-574B-8223-6172B02DB27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1711370" y="161755"/>
                      <a:ext cx="320420" cy="304068"/>
                      <a:chOff x="9321216" y="1285432"/>
                      <a:chExt cx="320420" cy="304068"/>
                    </a:xfrm>
                  </p:grpSpPr>
                  <p:pic>
                    <p:nvPicPr>
                      <p:cNvPr id="53" name="Picture 52">
                        <a:extLst>
                          <a:ext uri="{FF2B5EF4-FFF2-40B4-BE49-F238E27FC236}">
                            <a16:creationId xmlns:a16="http://schemas.microsoft.com/office/drawing/2014/main" id="{0A80EF58-1CCD-6642-ACFA-EA15A7C706AC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5" cstate="screen">
                        <a:alphaModFix amt="59000"/>
                        <a:extLst>
                          <a:ext uri="{28A0092B-C50C-407E-A947-70E740481C1C}">
                            <a14:useLocalDpi xmlns:a14="http://schemas.microsoft.com/office/drawing/2010/main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9503396" y="1440827"/>
                        <a:ext cx="138240" cy="148673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54" name="Picture 53">
                        <a:extLst>
                          <a:ext uri="{FF2B5EF4-FFF2-40B4-BE49-F238E27FC236}">
                            <a16:creationId xmlns:a16="http://schemas.microsoft.com/office/drawing/2014/main" id="{DE5709FA-0309-754D-8101-A1E50CE5620C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6" cstate="screen">
                        <a:alphaModFix amt="59000"/>
                        <a:extLst>
                          <a:ext uri="{28A0092B-C50C-407E-A947-70E740481C1C}">
                            <a14:useLocalDpi xmlns:a14="http://schemas.microsoft.com/office/drawing/2010/main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9321216" y="1285432"/>
                        <a:ext cx="85024" cy="91440"/>
                      </a:xfrm>
                      <a:prstGeom prst="rect">
                        <a:avLst/>
                      </a:prstGeom>
                    </p:spPr>
                  </p:pic>
                </p:grpSp>
                <p:pic>
                  <p:nvPicPr>
                    <p:cNvPr id="52" name="Picture 51">
                      <a:extLst>
                        <a:ext uri="{FF2B5EF4-FFF2-40B4-BE49-F238E27FC236}">
                          <a16:creationId xmlns:a16="http://schemas.microsoft.com/office/drawing/2014/main" id="{88DF0327-CCB2-1743-9121-DB0B4BB9031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7" cstate="screen">
                      <a:alphaModFix amt="59000"/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1645762" y="640642"/>
                      <a:ext cx="65607" cy="70558"/>
                    </a:xfrm>
                    <a:prstGeom prst="rect">
                      <a:avLst/>
                    </a:prstGeom>
                  </p:spPr>
                </p:pic>
              </p:grpSp>
              <p:pic>
                <p:nvPicPr>
                  <p:cNvPr id="75" name="Picture 74">
                    <a:extLst>
                      <a:ext uri="{FF2B5EF4-FFF2-40B4-BE49-F238E27FC236}">
                        <a16:creationId xmlns:a16="http://schemas.microsoft.com/office/drawing/2014/main" id="{8AFF80EB-1C5D-2944-87A3-31416BE74B1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8"/>
                  <a:stretch>
                    <a:fillRect/>
                  </a:stretch>
                </p:blipFill>
                <p:spPr>
                  <a:xfrm>
                    <a:off x="1244149" y="5491559"/>
                    <a:ext cx="830164" cy="898210"/>
                  </a:xfrm>
                  <a:prstGeom prst="rect">
                    <a:avLst/>
                  </a:prstGeom>
                </p:spPr>
              </p:pic>
              <p:pic>
                <p:nvPicPr>
                  <p:cNvPr id="44" name="Picture 43">
                    <a:extLst>
                      <a:ext uri="{FF2B5EF4-FFF2-40B4-BE49-F238E27FC236}">
                        <a16:creationId xmlns:a16="http://schemas.microsoft.com/office/drawing/2014/main" id="{67C6C995-5EDD-3944-8BB2-2449EF71B50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9"/>
                  <a:srcRect l="15175" t="26226" r="51208" b="38567"/>
                  <a:stretch/>
                </p:blipFill>
                <p:spPr>
                  <a:xfrm>
                    <a:off x="-182510" y="4777754"/>
                    <a:ext cx="1636418" cy="1713792"/>
                  </a:xfrm>
                  <a:prstGeom prst="rect">
                    <a:avLst/>
                  </a:prstGeom>
                </p:spPr>
              </p:pic>
              <p:pic>
                <p:nvPicPr>
                  <p:cNvPr id="49" name="Picture 48">
                    <a:extLst>
                      <a:ext uri="{FF2B5EF4-FFF2-40B4-BE49-F238E27FC236}">
                        <a16:creationId xmlns:a16="http://schemas.microsoft.com/office/drawing/2014/main" id="{2AAB52DE-88A7-164B-BE2C-42822CE3CF8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>
                    <a:off x="3672061" y="5507607"/>
                    <a:ext cx="745497" cy="805943"/>
                  </a:xfrm>
                  <a:prstGeom prst="rect">
                    <a:avLst/>
                  </a:prstGeom>
                </p:spPr>
              </p:pic>
              <p:pic>
                <p:nvPicPr>
                  <p:cNvPr id="65" name="Picture 64">
                    <a:extLst>
                      <a:ext uri="{FF2B5EF4-FFF2-40B4-BE49-F238E27FC236}">
                        <a16:creationId xmlns:a16="http://schemas.microsoft.com/office/drawing/2014/main" id="{F1230AF7-729C-EB46-85B5-9622F172659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8"/>
                  <a:stretch>
                    <a:fillRect/>
                  </a:stretch>
                </p:blipFill>
                <p:spPr>
                  <a:xfrm>
                    <a:off x="101149" y="4429403"/>
                    <a:ext cx="321961" cy="348351"/>
                  </a:xfrm>
                  <a:prstGeom prst="rect">
                    <a:avLst/>
                  </a:prstGeom>
                </p:spPr>
              </p:pic>
              <p:pic>
                <p:nvPicPr>
                  <p:cNvPr id="67" name="Picture 66">
                    <a:extLst>
                      <a:ext uri="{FF2B5EF4-FFF2-40B4-BE49-F238E27FC236}">
                        <a16:creationId xmlns:a16="http://schemas.microsoft.com/office/drawing/2014/main" id="{74023230-13E6-D443-A5A0-AC9D76F88BD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1"/>
                  <a:stretch>
                    <a:fillRect/>
                  </a:stretch>
                </p:blipFill>
                <p:spPr>
                  <a:xfrm>
                    <a:off x="2180354" y="5258247"/>
                    <a:ext cx="476501" cy="512503"/>
                  </a:xfrm>
                  <a:prstGeom prst="rect">
                    <a:avLst/>
                  </a:prstGeom>
                </p:spPr>
              </p:pic>
              <p:pic>
                <p:nvPicPr>
                  <p:cNvPr id="69" name="Picture 68">
                    <a:extLst>
                      <a:ext uri="{FF2B5EF4-FFF2-40B4-BE49-F238E27FC236}">
                        <a16:creationId xmlns:a16="http://schemas.microsoft.com/office/drawing/2014/main" id="{FBB09D29-9E63-924E-946B-565F5AB6483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2"/>
                  <a:stretch>
                    <a:fillRect/>
                  </a:stretch>
                </p:blipFill>
                <p:spPr>
                  <a:xfrm>
                    <a:off x="5171572" y="5943844"/>
                    <a:ext cx="407711" cy="439640"/>
                  </a:xfrm>
                  <a:prstGeom prst="rect">
                    <a:avLst/>
                  </a:prstGeom>
                </p:spPr>
              </p:pic>
              <p:pic>
                <p:nvPicPr>
                  <p:cNvPr id="71" name="Picture 70">
                    <a:extLst>
                      <a:ext uri="{FF2B5EF4-FFF2-40B4-BE49-F238E27FC236}">
                        <a16:creationId xmlns:a16="http://schemas.microsoft.com/office/drawing/2014/main" id="{89F8FB26-1BC6-EB47-ADE7-93E815C13A4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1"/>
                  <a:stretch>
                    <a:fillRect/>
                  </a:stretch>
                </p:blipFill>
                <p:spPr>
                  <a:xfrm>
                    <a:off x="5620256" y="6193446"/>
                    <a:ext cx="252434" cy="271507"/>
                  </a:xfrm>
                  <a:prstGeom prst="rect">
                    <a:avLst/>
                  </a:prstGeom>
                </p:spPr>
              </p:pic>
            </p:grpSp>
          </p:grpSp>
        </p:grpSp>
      </p:grp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976871" y="2348110"/>
            <a:ext cx="4787499" cy="1169551"/>
          </a:xfrm>
        </p:spPr>
        <p:txBody>
          <a:bodyPr/>
          <a:lstStyle/>
          <a:p>
            <a:r>
              <a:rPr lang="en-US" dirty="0"/>
              <a:t>Graphics Diagnostics Demo</a:t>
            </a:r>
          </a:p>
        </p:txBody>
      </p:sp>
      <p:pic>
        <p:nvPicPr>
          <p:cNvPr id="2" name="Picture Placeholder 1">
            <a:extLst>
              <a:ext uri="{FF2B5EF4-FFF2-40B4-BE49-F238E27FC236}">
                <a16:creationId xmlns:a16="http://schemas.microsoft.com/office/drawing/2014/main" id="{33DE2A38-CCC1-43A2-A1CB-634BE83EFE67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13"/>
          <a:srcRect t="2025" b="2025"/>
          <a:stretch>
            <a:fillRect/>
          </a:stretch>
        </p:blipFill>
        <p:spPr>
          <a:xfrm>
            <a:off x="1278835" y="1612270"/>
            <a:ext cx="5446592" cy="3063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0870661"/>
      </p:ext>
    </p:extLst>
  </p:cSld>
  <p:clrMapOvr>
    <a:masterClrMapping/>
  </p:clrMapOvr>
  <p:transition spd="med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4BE46B56-0F0E-6F44-A5D6-F82641E10041}"/>
              </a:ext>
            </a:extLst>
          </p:cNvPr>
          <p:cNvGrpSpPr/>
          <p:nvPr/>
        </p:nvGrpSpPr>
        <p:grpSpPr>
          <a:xfrm>
            <a:off x="-7429" y="0"/>
            <a:ext cx="12206856" cy="6885432"/>
            <a:chOff x="-7429" y="0"/>
            <a:chExt cx="12206856" cy="6885432"/>
          </a:xfrm>
        </p:grpSpPr>
        <p:sp>
          <p:nvSpPr>
            <p:cNvPr id="28" name="shading (lower right)">
              <a:extLst>
                <a:ext uri="{FF2B5EF4-FFF2-40B4-BE49-F238E27FC236}">
                  <a16:creationId xmlns:a16="http://schemas.microsoft.com/office/drawing/2014/main" id="{F832519F-8228-8D46-A54A-D2144928646D}"/>
                </a:ext>
              </a:extLst>
            </p:cNvPr>
            <p:cNvSpPr/>
            <p:nvPr/>
          </p:nvSpPr>
          <p:spPr bwMode="auto">
            <a:xfrm>
              <a:off x="0" y="0"/>
              <a:ext cx="12199427" cy="6885432"/>
            </a:xfrm>
            <a:prstGeom prst="rect">
              <a:avLst/>
            </a:prstGeom>
            <a:gradFill flip="none" rotWithShape="1">
              <a:gsLst>
                <a:gs pos="13000">
                  <a:srgbClr val="0F228C"/>
                </a:gs>
                <a:gs pos="60000">
                  <a:srgbClr val="5825D1"/>
                </a:gs>
                <a:gs pos="0">
                  <a:srgbClr val="07157F"/>
                </a:gs>
              </a:gsLst>
              <a:lin ang="15000000" scaled="0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4F18A4BC-EDB9-EB4D-A605-9D9FC496D0E3}"/>
                </a:ext>
              </a:extLst>
            </p:cNvPr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grpSp>
            <p:nvGrpSpPr>
              <p:cNvPr id="58" name="Group 57" hidden="1">
                <a:extLst>
                  <a:ext uri="{FF2B5EF4-FFF2-40B4-BE49-F238E27FC236}">
                    <a16:creationId xmlns:a16="http://schemas.microsoft.com/office/drawing/2014/main" id="{96118ECF-358F-0B4C-8738-71864ACDF2C6}"/>
                  </a:ext>
                </a:extLst>
              </p:cNvPr>
              <p:cNvGrpSpPr/>
              <p:nvPr/>
            </p:nvGrpSpPr>
            <p:grpSpPr>
              <a:xfrm>
                <a:off x="0" y="0"/>
                <a:ext cx="12192000" cy="6858000"/>
                <a:chOff x="0" y="0"/>
                <a:chExt cx="12192000" cy="6858000"/>
              </a:xfrm>
            </p:grpSpPr>
            <p:sp>
              <p:nvSpPr>
                <p:cNvPr id="76" name="Rectangle 75">
                  <a:extLst>
                    <a:ext uri="{FF2B5EF4-FFF2-40B4-BE49-F238E27FC236}">
                      <a16:creationId xmlns:a16="http://schemas.microsoft.com/office/drawing/2014/main" id="{C4CDF0E7-44FA-624D-BB57-1AABA9D365B8}"/>
                    </a:ext>
                  </a:extLst>
                </p:cNvPr>
                <p:cNvSpPr/>
                <p:nvPr/>
              </p:nvSpPr>
              <p:spPr bwMode="auto">
                <a:xfrm>
                  <a:off x="0" y="0"/>
                  <a:ext cx="12192000" cy="6858000"/>
                </a:xfrm>
                <a:prstGeom prst="rect">
                  <a:avLst/>
                </a:prstGeom>
                <a:gradFill>
                  <a:gsLst>
                    <a:gs pos="35000">
                      <a:srgbClr val="143F95"/>
                    </a:gs>
                    <a:gs pos="82000">
                      <a:srgbClr val="0E53C1"/>
                    </a:gs>
                    <a:gs pos="7000">
                      <a:srgbClr val="1E3073"/>
                    </a:gs>
                  </a:gsLst>
                  <a:path path="circle">
                    <a:fillToRect t="100000" r="100000"/>
                  </a:path>
                </a:gradFill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400" b="1" dirty="0">
                    <a:solidFill>
                      <a:srgbClr val="000000"/>
                    </a:solidFill>
                    <a:latin typeface="Arial" charset="0"/>
                    <a:ea typeface="ＭＳ Ｐゴシック" pitchFamily="16" charset="-128"/>
                    <a:cs typeface="ＭＳ Ｐゴシック" pitchFamily="-97" charset="-128"/>
                  </a:endParaRPr>
                </a:p>
              </p:txBody>
            </p:sp>
            <p:pic>
              <p:nvPicPr>
                <p:cNvPr id="77" name="Picture 76">
                  <a:extLst>
                    <a:ext uri="{FF2B5EF4-FFF2-40B4-BE49-F238E27FC236}">
                      <a16:creationId xmlns:a16="http://schemas.microsoft.com/office/drawing/2014/main" id="{802B3CC1-007B-5F48-80E7-38F8A425ECA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 cstate="screen">
                  <a:duotone>
                    <a:prstClr val="black"/>
                    <a:schemeClr val="accent4">
                      <a:tint val="45000"/>
                      <a:satMod val="400000"/>
                    </a:schemeClr>
                  </a:duotone>
                  <a:alphaModFix amt="41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9021" y="4810991"/>
                  <a:ext cx="2930236" cy="2047009"/>
                </a:xfrm>
                <a:prstGeom prst="rect">
                  <a:avLst/>
                </a:prstGeom>
              </p:spPr>
            </p:pic>
          </p:grpSp>
          <p:grpSp>
            <p:nvGrpSpPr>
              <p:cNvPr id="59" name="Group 58">
                <a:extLst>
                  <a:ext uri="{FF2B5EF4-FFF2-40B4-BE49-F238E27FC236}">
                    <a16:creationId xmlns:a16="http://schemas.microsoft.com/office/drawing/2014/main" id="{ECDFFD5C-EB26-0C4F-B5A0-ABB2582744A4}"/>
                  </a:ext>
                </a:extLst>
              </p:cNvPr>
              <p:cNvGrpSpPr/>
              <p:nvPr/>
            </p:nvGrpSpPr>
            <p:grpSpPr>
              <a:xfrm>
                <a:off x="208303" y="146055"/>
                <a:ext cx="11731071" cy="6595922"/>
                <a:chOff x="208303" y="146055"/>
                <a:chExt cx="11731071" cy="6595922"/>
              </a:xfrm>
            </p:grpSpPr>
            <p:grpSp>
              <p:nvGrpSpPr>
                <p:cNvPr id="60" name="Group 59">
                  <a:extLst>
                    <a:ext uri="{FF2B5EF4-FFF2-40B4-BE49-F238E27FC236}">
                      <a16:creationId xmlns:a16="http://schemas.microsoft.com/office/drawing/2014/main" id="{FC23C417-1823-174E-9303-959E27D592C8}"/>
                    </a:ext>
                  </a:extLst>
                </p:cNvPr>
                <p:cNvGrpSpPr/>
                <p:nvPr/>
              </p:nvGrpSpPr>
              <p:grpSpPr>
                <a:xfrm>
                  <a:off x="11604987" y="146055"/>
                  <a:ext cx="334387" cy="435843"/>
                  <a:chOff x="11604987" y="146055"/>
                  <a:chExt cx="334387" cy="435843"/>
                </a:xfrm>
              </p:grpSpPr>
              <p:grpSp>
                <p:nvGrpSpPr>
                  <p:cNvPr id="68" name="Group 67">
                    <a:extLst>
                      <a:ext uri="{FF2B5EF4-FFF2-40B4-BE49-F238E27FC236}">
                        <a16:creationId xmlns:a16="http://schemas.microsoft.com/office/drawing/2014/main" id="{DCC4C248-27BD-524F-806A-C058E08E05CA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11770125" y="399018"/>
                    <a:ext cx="169249" cy="182880"/>
                    <a:chOff x="7310041" y="760941"/>
                    <a:chExt cx="1043386" cy="1127422"/>
                  </a:xfrm>
                </p:grpSpPr>
                <p:sp>
                  <p:nvSpPr>
                    <p:cNvPr id="73" name="Freeform 72">
                      <a:extLst>
                        <a:ext uri="{FF2B5EF4-FFF2-40B4-BE49-F238E27FC236}">
                          <a16:creationId xmlns:a16="http://schemas.microsoft.com/office/drawing/2014/main" id="{1FA068AF-0F5A-D747-8B30-15E16D6FB89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58" y="760941"/>
                      <a:ext cx="618069" cy="704087"/>
                    </a:xfrm>
                    <a:custGeom>
                      <a:avLst/>
                      <a:gdLst>
                        <a:gd name="connsiteX0" fmla="*/ 2 w 618069"/>
                        <a:gd name="connsiteY0" fmla="*/ 0 h 704087"/>
                        <a:gd name="connsiteX1" fmla="*/ 278345 w 618069"/>
                        <a:gd name="connsiteY1" fmla="*/ 0 h 704087"/>
                        <a:gd name="connsiteX2" fmla="*/ 278345 w 618069"/>
                        <a:gd name="connsiteY2" fmla="*/ 423334 h 704087"/>
                        <a:gd name="connsiteX3" fmla="*/ 618069 w 618069"/>
                        <a:gd name="connsiteY3" fmla="*/ 423334 h 704087"/>
                        <a:gd name="connsiteX4" fmla="*/ 618069 w 618069"/>
                        <a:gd name="connsiteY4" fmla="*/ 704087 h 704087"/>
                        <a:gd name="connsiteX5" fmla="*/ 278345 w 618069"/>
                        <a:gd name="connsiteY5" fmla="*/ 704087 h 704087"/>
                        <a:gd name="connsiteX6" fmla="*/ 2 w 618069"/>
                        <a:gd name="connsiteY6" fmla="*/ 704087 h 704087"/>
                        <a:gd name="connsiteX7" fmla="*/ 0 w 618069"/>
                        <a:gd name="connsiteY7" fmla="*/ 704087 h 704087"/>
                        <a:gd name="connsiteX8" fmla="*/ 0 w 618069"/>
                        <a:gd name="connsiteY8" fmla="*/ 423334 h 704087"/>
                        <a:gd name="connsiteX9" fmla="*/ 2 w 618069"/>
                        <a:gd name="connsiteY9" fmla="*/ 423334 h 7040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18069" h="704087">
                          <a:moveTo>
                            <a:pt x="2" y="0"/>
                          </a:moveTo>
                          <a:lnTo>
                            <a:pt x="278345" y="0"/>
                          </a:lnTo>
                          <a:lnTo>
                            <a:pt x="278345" y="423334"/>
                          </a:lnTo>
                          <a:lnTo>
                            <a:pt x="618069" y="423334"/>
                          </a:lnTo>
                          <a:lnTo>
                            <a:pt x="618069" y="704087"/>
                          </a:lnTo>
                          <a:lnTo>
                            <a:pt x="278345" y="704087"/>
                          </a:lnTo>
                          <a:lnTo>
                            <a:pt x="2" y="704087"/>
                          </a:lnTo>
                          <a:lnTo>
                            <a:pt x="0" y="704087"/>
                          </a:lnTo>
                          <a:lnTo>
                            <a:pt x="0" y="423334"/>
                          </a:lnTo>
                          <a:lnTo>
                            <a:pt x="2" y="423334"/>
                          </a:lnTo>
                          <a:close/>
                        </a:path>
                      </a:pathLst>
                    </a:custGeom>
                    <a:solidFill>
                      <a:schemeClr val="tx1">
                        <a:alpha val="48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4" name="Rectangle 73">
                      <a:extLst>
                        <a:ext uri="{FF2B5EF4-FFF2-40B4-BE49-F238E27FC236}">
                          <a16:creationId xmlns:a16="http://schemas.microsoft.com/office/drawing/2014/main" id="{17738219-222D-B942-ABC0-78894980FD4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60" y="1483281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5" name="Rectangle 74">
                      <a:extLst>
                        <a:ext uri="{FF2B5EF4-FFF2-40B4-BE49-F238E27FC236}">
                          <a16:creationId xmlns:a16="http://schemas.microsoft.com/office/drawing/2014/main" id="{227FE2B8-A5CC-0842-A630-FE685E718465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7373410" y="1120906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</p:grpSp>
              <p:grpSp>
                <p:nvGrpSpPr>
                  <p:cNvPr id="69" name="Group 68">
                    <a:extLst>
                      <a:ext uri="{FF2B5EF4-FFF2-40B4-BE49-F238E27FC236}">
                        <a16:creationId xmlns:a16="http://schemas.microsoft.com/office/drawing/2014/main" id="{1D09AAE0-3572-B84A-969D-905954185462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11604987" y="146055"/>
                    <a:ext cx="73152" cy="73152"/>
                    <a:chOff x="7310041" y="760941"/>
                    <a:chExt cx="1043386" cy="1127422"/>
                  </a:xfrm>
                </p:grpSpPr>
                <p:sp>
                  <p:nvSpPr>
                    <p:cNvPr id="70" name="Freeform 69">
                      <a:extLst>
                        <a:ext uri="{FF2B5EF4-FFF2-40B4-BE49-F238E27FC236}">
                          <a16:creationId xmlns:a16="http://schemas.microsoft.com/office/drawing/2014/main" id="{7B45A9C6-D0D3-6145-977B-54B6B5467C5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58" y="760941"/>
                      <a:ext cx="618069" cy="704087"/>
                    </a:xfrm>
                    <a:custGeom>
                      <a:avLst/>
                      <a:gdLst>
                        <a:gd name="connsiteX0" fmla="*/ 2 w 618069"/>
                        <a:gd name="connsiteY0" fmla="*/ 0 h 704087"/>
                        <a:gd name="connsiteX1" fmla="*/ 278345 w 618069"/>
                        <a:gd name="connsiteY1" fmla="*/ 0 h 704087"/>
                        <a:gd name="connsiteX2" fmla="*/ 278345 w 618069"/>
                        <a:gd name="connsiteY2" fmla="*/ 423334 h 704087"/>
                        <a:gd name="connsiteX3" fmla="*/ 618069 w 618069"/>
                        <a:gd name="connsiteY3" fmla="*/ 423334 h 704087"/>
                        <a:gd name="connsiteX4" fmla="*/ 618069 w 618069"/>
                        <a:gd name="connsiteY4" fmla="*/ 704087 h 704087"/>
                        <a:gd name="connsiteX5" fmla="*/ 278345 w 618069"/>
                        <a:gd name="connsiteY5" fmla="*/ 704087 h 704087"/>
                        <a:gd name="connsiteX6" fmla="*/ 2 w 618069"/>
                        <a:gd name="connsiteY6" fmla="*/ 704087 h 704087"/>
                        <a:gd name="connsiteX7" fmla="*/ 0 w 618069"/>
                        <a:gd name="connsiteY7" fmla="*/ 704087 h 704087"/>
                        <a:gd name="connsiteX8" fmla="*/ 0 w 618069"/>
                        <a:gd name="connsiteY8" fmla="*/ 423334 h 704087"/>
                        <a:gd name="connsiteX9" fmla="*/ 2 w 618069"/>
                        <a:gd name="connsiteY9" fmla="*/ 423334 h 7040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18069" h="704087">
                          <a:moveTo>
                            <a:pt x="2" y="0"/>
                          </a:moveTo>
                          <a:lnTo>
                            <a:pt x="278345" y="0"/>
                          </a:lnTo>
                          <a:lnTo>
                            <a:pt x="278345" y="423334"/>
                          </a:lnTo>
                          <a:lnTo>
                            <a:pt x="618069" y="423334"/>
                          </a:lnTo>
                          <a:lnTo>
                            <a:pt x="618069" y="704087"/>
                          </a:lnTo>
                          <a:lnTo>
                            <a:pt x="278345" y="704087"/>
                          </a:lnTo>
                          <a:lnTo>
                            <a:pt x="2" y="704087"/>
                          </a:lnTo>
                          <a:lnTo>
                            <a:pt x="0" y="704087"/>
                          </a:lnTo>
                          <a:lnTo>
                            <a:pt x="0" y="423334"/>
                          </a:lnTo>
                          <a:lnTo>
                            <a:pt x="2" y="423334"/>
                          </a:lnTo>
                          <a:close/>
                        </a:path>
                      </a:pathLst>
                    </a:custGeom>
                    <a:solidFill>
                      <a:schemeClr val="tx1">
                        <a:alpha val="48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1" name="Rectangle 70">
                      <a:extLst>
                        <a:ext uri="{FF2B5EF4-FFF2-40B4-BE49-F238E27FC236}">
                          <a16:creationId xmlns:a16="http://schemas.microsoft.com/office/drawing/2014/main" id="{636DAAC1-E5E7-1B47-89FF-C5E06AD4E3D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60" y="1483281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2" name="Rectangle 71">
                      <a:extLst>
                        <a:ext uri="{FF2B5EF4-FFF2-40B4-BE49-F238E27FC236}">
                          <a16:creationId xmlns:a16="http://schemas.microsoft.com/office/drawing/2014/main" id="{4AB0FD33-500F-DE45-AE90-6D7D5D7003DC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7373410" y="1120906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</p:grpSp>
            </p:grpSp>
            <p:grpSp>
              <p:nvGrpSpPr>
                <p:cNvPr id="61" name="Group 60">
                  <a:extLst>
                    <a:ext uri="{FF2B5EF4-FFF2-40B4-BE49-F238E27FC236}">
                      <a16:creationId xmlns:a16="http://schemas.microsoft.com/office/drawing/2014/main" id="{BB34187A-E905-7F46-9560-369064EFBFD2}"/>
                    </a:ext>
                  </a:extLst>
                </p:cNvPr>
                <p:cNvGrpSpPr/>
                <p:nvPr/>
              </p:nvGrpSpPr>
              <p:grpSpPr>
                <a:xfrm>
                  <a:off x="208303" y="5787704"/>
                  <a:ext cx="437544" cy="389381"/>
                  <a:chOff x="9178262" y="1315181"/>
                  <a:chExt cx="437544" cy="389381"/>
                </a:xfrm>
              </p:grpSpPr>
              <p:pic>
                <p:nvPicPr>
                  <p:cNvPr id="66" name="Picture 65">
                    <a:extLst>
                      <a:ext uri="{FF2B5EF4-FFF2-40B4-BE49-F238E27FC236}">
                        <a16:creationId xmlns:a16="http://schemas.microsoft.com/office/drawing/2014/main" id="{74CD331A-0367-A84E-8B0E-D96127D57E3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445759" y="1521682"/>
                    <a:ext cx="170047" cy="182880"/>
                  </a:xfrm>
                  <a:prstGeom prst="rect">
                    <a:avLst/>
                  </a:prstGeom>
                </p:spPr>
              </p:pic>
              <p:pic>
                <p:nvPicPr>
                  <p:cNvPr id="67" name="Picture 66">
                    <a:extLst>
                      <a:ext uri="{FF2B5EF4-FFF2-40B4-BE49-F238E27FC236}">
                        <a16:creationId xmlns:a16="http://schemas.microsoft.com/office/drawing/2014/main" id="{272A9F2E-F22C-CC43-8B1C-A6DC87BBB1B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178262" y="1315181"/>
                    <a:ext cx="85024" cy="9144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62" name="Group 61">
                  <a:extLst>
                    <a:ext uri="{FF2B5EF4-FFF2-40B4-BE49-F238E27FC236}">
                      <a16:creationId xmlns:a16="http://schemas.microsoft.com/office/drawing/2014/main" id="{CFD6A8CC-92C7-8744-95BF-55694DC8EC72}"/>
                    </a:ext>
                  </a:extLst>
                </p:cNvPr>
                <p:cNvGrpSpPr/>
                <p:nvPr/>
              </p:nvGrpSpPr>
              <p:grpSpPr>
                <a:xfrm>
                  <a:off x="250899" y="6421937"/>
                  <a:ext cx="669934" cy="274320"/>
                  <a:chOff x="9445759" y="1430242"/>
                  <a:chExt cx="669934" cy="274320"/>
                </a:xfrm>
              </p:grpSpPr>
              <p:pic>
                <p:nvPicPr>
                  <p:cNvPr id="64" name="Picture 63">
                    <a:extLst>
                      <a:ext uri="{FF2B5EF4-FFF2-40B4-BE49-F238E27FC236}">
                        <a16:creationId xmlns:a16="http://schemas.microsoft.com/office/drawing/2014/main" id="{E3DC77DD-164F-AB43-8F48-249BB673BA4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445759" y="1521682"/>
                    <a:ext cx="170047" cy="182880"/>
                  </a:xfrm>
                  <a:prstGeom prst="rect">
                    <a:avLst/>
                  </a:prstGeom>
                </p:spPr>
              </p:pic>
              <p:pic>
                <p:nvPicPr>
                  <p:cNvPr id="65" name="Picture 64">
                    <a:extLst>
                      <a:ext uri="{FF2B5EF4-FFF2-40B4-BE49-F238E27FC236}">
                        <a16:creationId xmlns:a16="http://schemas.microsoft.com/office/drawing/2014/main" id="{1F96F120-EF7E-3143-8E02-061D4B8B1D5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0030669" y="1430242"/>
                    <a:ext cx="85024" cy="91440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63" name="Picture 62">
                  <a:extLst>
                    <a:ext uri="{FF2B5EF4-FFF2-40B4-BE49-F238E27FC236}">
                      <a16:creationId xmlns:a16="http://schemas.microsoft.com/office/drawing/2014/main" id="{E79EDDF9-C0E6-E947-ACBE-819442DE612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screen">
                  <a:alphaModFix amt="59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8384" y="6650537"/>
                  <a:ext cx="85024" cy="91440"/>
                </a:xfrm>
                <a:prstGeom prst="rect">
                  <a:avLst/>
                </a:prstGeom>
              </p:spPr>
            </p:pic>
          </p:grpSp>
        </p:grpSp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id="{468F538C-2A87-AE44-A8D2-E8EFFE3523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alphaModFix amt="67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58345"/>
            <a:stretch/>
          </p:blipFill>
          <p:spPr>
            <a:xfrm>
              <a:off x="-7429" y="5029200"/>
              <a:ext cx="3162521" cy="1849829"/>
            </a:xfrm>
            <a:prstGeom prst="rect">
              <a:avLst/>
            </a:prstGeom>
          </p:spPr>
        </p:pic>
      </p:grp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6DF82A1B-CB18-BA4B-8E55-5B17306979F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u="sng" dirty="0" err="1"/>
              <a:t>Perftools</a:t>
            </a:r>
            <a:r>
              <a:rPr lang="en-US" u="sng" dirty="0"/>
              <a:t> </a:t>
            </a:r>
            <a:r>
              <a:rPr lang="en-US" dirty="0"/>
              <a:t>is provided by </a:t>
            </a:r>
            <a:r>
              <a:rPr lang="en-US" dirty="0" err="1"/>
              <a:t>Esri</a:t>
            </a:r>
            <a:r>
              <a:rPr lang="en-US" dirty="0"/>
              <a:t> Performance Engineering team.  It is a customizable tool for testing many facets of ArcGIS Pro performance.</a:t>
            </a:r>
            <a:br>
              <a:rPr lang="en-US" dirty="0"/>
            </a:br>
            <a:endParaRPr lang="en-US" dirty="0"/>
          </a:p>
          <a:p>
            <a:r>
              <a:rPr lang="en-US" dirty="0"/>
              <a:t>Download current version: </a:t>
            </a:r>
            <a:r>
              <a:rPr lang="en-US" dirty="0" err="1">
                <a:hlinkClick r:id="rId7"/>
              </a:rPr>
              <a:t>PerfTools</a:t>
            </a:r>
            <a:r>
              <a:rPr lang="en-US" dirty="0">
                <a:hlinkClick r:id="rId7"/>
              </a:rPr>
              <a:t> build 122 for Pro 2.x</a:t>
            </a:r>
            <a:br>
              <a:rPr lang="en-US" dirty="0"/>
            </a:br>
            <a:endParaRPr lang="en-US" dirty="0"/>
          </a:p>
          <a:p>
            <a:r>
              <a:rPr lang="en-US" dirty="0"/>
              <a:t>How To: Use </a:t>
            </a:r>
            <a:r>
              <a:rPr lang="en-US" dirty="0">
                <a:hlinkClick r:id="rId8"/>
              </a:rPr>
              <a:t>ArcGIS Pro </a:t>
            </a:r>
            <a:r>
              <a:rPr lang="en-US" dirty="0" err="1">
                <a:hlinkClick r:id="rId8"/>
              </a:rPr>
              <a:t>PerfTools</a:t>
            </a:r>
            <a:r>
              <a:rPr lang="en-US" dirty="0">
                <a:hlinkClick r:id="rId8"/>
              </a:rPr>
              <a:t> to measure bookmark rendering times</a:t>
            </a:r>
            <a:endParaRPr lang="en-US" dirty="0"/>
          </a:p>
          <a:p>
            <a:r>
              <a:rPr lang="en-US" dirty="0"/>
              <a:t> </a:t>
            </a:r>
          </a:p>
          <a:p>
            <a:r>
              <a:rPr lang="en-US" dirty="0"/>
              <a:t>How To: Use </a:t>
            </a:r>
            <a:r>
              <a:rPr lang="en-US" dirty="0">
                <a:hlinkClick r:id="rId9"/>
              </a:rPr>
              <a:t>ArcGIS Pro </a:t>
            </a:r>
            <a:r>
              <a:rPr lang="en-US" dirty="0" err="1">
                <a:hlinkClick r:id="rId9"/>
              </a:rPr>
              <a:t>PerfTools</a:t>
            </a:r>
            <a:r>
              <a:rPr lang="en-US" dirty="0">
                <a:hlinkClick r:id="rId9"/>
              </a:rPr>
              <a:t> to measure performance of adding and rendering new layers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8B8C8841-D3DA-5F46-9C9F-BB037EE5FD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PerfTools</a:t>
            </a:r>
            <a:endParaRPr lang="en-US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AC496C37-C735-FE47-B447-0D3C20322DC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215344"/>
      </p:ext>
    </p:extLst>
  </p:cSld>
  <p:clrMapOvr>
    <a:masterClrMapping/>
  </p:clrMapOvr>
  <p:transition spd="med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4BE46B56-0F0E-6F44-A5D6-F82641E10041}"/>
              </a:ext>
            </a:extLst>
          </p:cNvPr>
          <p:cNvGrpSpPr/>
          <p:nvPr/>
        </p:nvGrpSpPr>
        <p:grpSpPr>
          <a:xfrm>
            <a:off x="-7429" y="0"/>
            <a:ext cx="12206856" cy="6885432"/>
            <a:chOff x="-7429" y="0"/>
            <a:chExt cx="12206856" cy="6885432"/>
          </a:xfrm>
        </p:grpSpPr>
        <p:sp>
          <p:nvSpPr>
            <p:cNvPr id="28" name="shading (lower right)">
              <a:extLst>
                <a:ext uri="{FF2B5EF4-FFF2-40B4-BE49-F238E27FC236}">
                  <a16:creationId xmlns:a16="http://schemas.microsoft.com/office/drawing/2014/main" id="{F832519F-8228-8D46-A54A-D2144928646D}"/>
                </a:ext>
              </a:extLst>
            </p:cNvPr>
            <p:cNvSpPr/>
            <p:nvPr/>
          </p:nvSpPr>
          <p:spPr bwMode="auto">
            <a:xfrm>
              <a:off x="0" y="0"/>
              <a:ext cx="12199427" cy="6885432"/>
            </a:xfrm>
            <a:prstGeom prst="rect">
              <a:avLst/>
            </a:prstGeom>
            <a:gradFill flip="none" rotWithShape="1">
              <a:gsLst>
                <a:gs pos="13000">
                  <a:srgbClr val="0F228C"/>
                </a:gs>
                <a:gs pos="60000">
                  <a:srgbClr val="5825D1"/>
                </a:gs>
                <a:gs pos="0">
                  <a:srgbClr val="07157F"/>
                </a:gs>
              </a:gsLst>
              <a:lin ang="15000000" scaled="0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4F18A4BC-EDB9-EB4D-A605-9D9FC496D0E3}"/>
                </a:ext>
              </a:extLst>
            </p:cNvPr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grpSp>
            <p:nvGrpSpPr>
              <p:cNvPr id="58" name="Group 57" hidden="1">
                <a:extLst>
                  <a:ext uri="{FF2B5EF4-FFF2-40B4-BE49-F238E27FC236}">
                    <a16:creationId xmlns:a16="http://schemas.microsoft.com/office/drawing/2014/main" id="{96118ECF-358F-0B4C-8738-71864ACDF2C6}"/>
                  </a:ext>
                </a:extLst>
              </p:cNvPr>
              <p:cNvGrpSpPr/>
              <p:nvPr/>
            </p:nvGrpSpPr>
            <p:grpSpPr>
              <a:xfrm>
                <a:off x="0" y="0"/>
                <a:ext cx="12192000" cy="6858000"/>
                <a:chOff x="0" y="0"/>
                <a:chExt cx="12192000" cy="6858000"/>
              </a:xfrm>
            </p:grpSpPr>
            <p:sp>
              <p:nvSpPr>
                <p:cNvPr id="76" name="Rectangle 75">
                  <a:extLst>
                    <a:ext uri="{FF2B5EF4-FFF2-40B4-BE49-F238E27FC236}">
                      <a16:creationId xmlns:a16="http://schemas.microsoft.com/office/drawing/2014/main" id="{C4CDF0E7-44FA-624D-BB57-1AABA9D365B8}"/>
                    </a:ext>
                  </a:extLst>
                </p:cNvPr>
                <p:cNvSpPr/>
                <p:nvPr/>
              </p:nvSpPr>
              <p:spPr bwMode="auto">
                <a:xfrm>
                  <a:off x="0" y="0"/>
                  <a:ext cx="12192000" cy="6858000"/>
                </a:xfrm>
                <a:prstGeom prst="rect">
                  <a:avLst/>
                </a:prstGeom>
                <a:gradFill>
                  <a:gsLst>
                    <a:gs pos="35000">
                      <a:srgbClr val="143F95"/>
                    </a:gs>
                    <a:gs pos="82000">
                      <a:srgbClr val="0E53C1"/>
                    </a:gs>
                    <a:gs pos="7000">
                      <a:srgbClr val="1E3073"/>
                    </a:gs>
                  </a:gsLst>
                  <a:path path="circle">
                    <a:fillToRect t="100000" r="100000"/>
                  </a:path>
                </a:gradFill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400" b="1" dirty="0">
                    <a:solidFill>
                      <a:srgbClr val="000000"/>
                    </a:solidFill>
                    <a:latin typeface="Arial" charset="0"/>
                    <a:ea typeface="ＭＳ Ｐゴシック" pitchFamily="16" charset="-128"/>
                    <a:cs typeface="ＭＳ Ｐゴシック" pitchFamily="-97" charset="-128"/>
                  </a:endParaRPr>
                </a:p>
              </p:txBody>
            </p:sp>
            <p:pic>
              <p:nvPicPr>
                <p:cNvPr id="77" name="Picture 76">
                  <a:extLst>
                    <a:ext uri="{FF2B5EF4-FFF2-40B4-BE49-F238E27FC236}">
                      <a16:creationId xmlns:a16="http://schemas.microsoft.com/office/drawing/2014/main" id="{802B3CC1-007B-5F48-80E7-38F8A425ECA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 cstate="screen">
                  <a:duotone>
                    <a:prstClr val="black"/>
                    <a:schemeClr val="accent4">
                      <a:tint val="45000"/>
                      <a:satMod val="400000"/>
                    </a:schemeClr>
                  </a:duotone>
                  <a:alphaModFix amt="41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9021" y="4810991"/>
                  <a:ext cx="2930236" cy="2047009"/>
                </a:xfrm>
                <a:prstGeom prst="rect">
                  <a:avLst/>
                </a:prstGeom>
              </p:spPr>
            </p:pic>
          </p:grpSp>
          <p:grpSp>
            <p:nvGrpSpPr>
              <p:cNvPr id="59" name="Group 58">
                <a:extLst>
                  <a:ext uri="{FF2B5EF4-FFF2-40B4-BE49-F238E27FC236}">
                    <a16:creationId xmlns:a16="http://schemas.microsoft.com/office/drawing/2014/main" id="{ECDFFD5C-EB26-0C4F-B5A0-ABB2582744A4}"/>
                  </a:ext>
                </a:extLst>
              </p:cNvPr>
              <p:cNvGrpSpPr/>
              <p:nvPr/>
            </p:nvGrpSpPr>
            <p:grpSpPr>
              <a:xfrm>
                <a:off x="208303" y="146055"/>
                <a:ext cx="11731071" cy="6595922"/>
                <a:chOff x="208303" y="146055"/>
                <a:chExt cx="11731071" cy="6595922"/>
              </a:xfrm>
            </p:grpSpPr>
            <p:grpSp>
              <p:nvGrpSpPr>
                <p:cNvPr id="60" name="Group 59">
                  <a:extLst>
                    <a:ext uri="{FF2B5EF4-FFF2-40B4-BE49-F238E27FC236}">
                      <a16:creationId xmlns:a16="http://schemas.microsoft.com/office/drawing/2014/main" id="{FC23C417-1823-174E-9303-959E27D592C8}"/>
                    </a:ext>
                  </a:extLst>
                </p:cNvPr>
                <p:cNvGrpSpPr/>
                <p:nvPr/>
              </p:nvGrpSpPr>
              <p:grpSpPr>
                <a:xfrm>
                  <a:off x="11604987" y="146055"/>
                  <a:ext cx="334387" cy="435843"/>
                  <a:chOff x="11604987" y="146055"/>
                  <a:chExt cx="334387" cy="435843"/>
                </a:xfrm>
              </p:grpSpPr>
              <p:grpSp>
                <p:nvGrpSpPr>
                  <p:cNvPr id="68" name="Group 67">
                    <a:extLst>
                      <a:ext uri="{FF2B5EF4-FFF2-40B4-BE49-F238E27FC236}">
                        <a16:creationId xmlns:a16="http://schemas.microsoft.com/office/drawing/2014/main" id="{DCC4C248-27BD-524F-806A-C058E08E05CA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11770125" y="399018"/>
                    <a:ext cx="169249" cy="182880"/>
                    <a:chOff x="7310041" y="760941"/>
                    <a:chExt cx="1043386" cy="1127422"/>
                  </a:xfrm>
                </p:grpSpPr>
                <p:sp>
                  <p:nvSpPr>
                    <p:cNvPr id="73" name="Freeform 72">
                      <a:extLst>
                        <a:ext uri="{FF2B5EF4-FFF2-40B4-BE49-F238E27FC236}">
                          <a16:creationId xmlns:a16="http://schemas.microsoft.com/office/drawing/2014/main" id="{1FA068AF-0F5A-D747-8B30-15E16D6FB89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58" y="760941"/>
                      <a:ext cx="618069" cy="704087"/>
                    </a:xfrm>
                    <a:custGeom>
                      <a:avLst/>
                      <a:gdLst>
                        <a:gd name="connsiteX0" fmla="*/ 2 w 618069"/>
                        <a:gd name="connsiteY0" fmla="*/ 0 h 704087"/>
                        <a:gd name="connsiteX1" fmla="*/ 278345 w 618069"/>
                        <a:gd name="connsiteY1" fmla="*/ 0 h 704087"/>
                        <a:gd name="connsiteX2" fmla="*/ 278345 w 618069"/>
                        <a:gd name="connsiteY2" fmla="*/ 423334 h 704087"/>
                        <a:gd name="connsiteX3" fmla="*/ 618069 w 618069"/>
                        <a:gd name="connsiteY3" fmla="*/ 423334 h 704087"/>
                        <a:gd name="connsiteX4" fmla="*/ 618069 w 618069"/>
                        <a:gd name="connsiteY4" fmla="*/ 704087 h 704087"/>
                        <a:gd name="connsiteX5" fmla="*/ 278345 w 618069"/>
                        <a:gd name="connsiteY5" fmla="*/ 704087 h 704087"/>
                        <a:gd name="connsiteX6" fmla="*/ 2 w 618069"/>
                        <a:gd name="connsiteY6" fmla="*/ 704087 h 704087"/>
                        <a:gd name="connsiteX7" fmla="*/ 0 w 618069"/>
                        <a:gd name="connsiteY7" fmla="*/ 704087 h 704087"/>
                        <a:gd name="connsiteX8" fmla="*/ 0 w 618069"/>
                        <a:gd name="connsiteY8" fmla="*/ 423334 h 704087"/>
                        <a:gd name="connsiteX9" fmla="*/ 2 w 618069"/>
                        <a:gd name="connsiteY9" fmla="*/ 423334 h 7040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18069" h="704087">
                          <a:moveTo>
                            <a:pt x="2" y="0"/>
                          </a:moveTo>
                          <a:lnTo>
                            <a:pt x="278345" y="0"/>
                          </a:lnTo>
                          <a:lnTo>
                            <a:pt x="278345" y="423334"/>
                          </a:lnTo>
                          <a:lnTo>
                            <a:pt x="618069" y="423334"/>
                          </a:lnTo>
                          <a:lnTo>
                            <a:pt x="618069" y="704087"/>
                          </a:lnTo>
                          <a:lnTo>
                            <a:pt x="278345" y="704087"/>
                          </a:lnTo>
                          <a:lnTo>
                            <a:pt x="2" y="704087"/>
                          </a:lnTo>
                          <a:lnTo>
                            <a:pt x="0" y="704087"/>
                          </a:lnTo>
                          <a:lnTo>
                            <a:pt x="0" y="423334"/>
                          </a:lnTo>
                          <a:lnTo>
                            <a:pt x="2" y="423334"/>
                          </a:lnTo>
                          <a:close/>
                        </a:path>
                      </a:pathLst>
                    </a:custGeom>
                    <a:solidFill>
                      <a:schemeClr val="tx1">
                        <a:alpha val="48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4" name="Rectangle 73">
                      <a:extLst>
                        <a:ext uri="{FF2B5EF4-FFF2-40B4-BE49-F238E27FC236}">
                          <a16:creationId xmlns:a16="http://schemas.microsoft.com/office/drawing/2014/main" id="{17738219-222D-B942-ABC0-78894980FD4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60" y="1483281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5" name="Rectangle 74">
                      <a:extLst>
                        <a:ext uri="{FF2B5EF4-FFF2-40B4-BE49-F238E27FC236}">
                          <a16:creationId xmlns:a16="http://schemas.microsoft.com/office/drawing/2014/main" id="{227FE2B8-A5CC-0842-A630-FE685E718465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7373410" y="1120906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</p:grpSp>
              <p:grpSp>
                <p:nvGrpSpPr>
                  <p:cNvPr id="69" name="Group 68">
                    <a:extLst>
                      <a:ext uri="{FF2B5EF4-FFF2-40B4-BE49-F238E27FC236}">
                        <a16:creationId xmlns:a16="http://schemas.microsoft.com/office/drawing/2014/main" id="{1D09AAE0-3572-B84A-969D-905954185462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11604987" y="146055"/>
                    <a:ext cx="73152" cy="73152"/>
                    <a:chOff x="7310041" y="760941"/>
                    <a:chExt cx="1043386" cy="1127422"/>
                  </a:xfrm>
                </p:grpSpPr>
                <p:sp>
                  <p:nvSpPr>
                    <p:cNvPr id="70" name="Freeform 69">
                      <a:extLst>
                        <a:ext uri="{FF2B5EF4-FFF2-40B4-BE49-F238E27FC236}">
                          <a16:creationId xmlns:a16="http://schemas.microsoft.com/office/drawing/2014/main" id="{7B45A9C6-D0D3-6145-977B-54B6B5467C5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58" y="760941"/>
                      <a:ext cx="618069" cy="704087"/>
                    </a:xfrm>
                    <a:custGeom>
                      <a:avLst/>
                      <a:gdLst>
                        <a:gd name="connsiteX0" fmla="*/ 2 w 618069"/>
                        <a:gd name="connsiteY0" fmla="*/ 0 h 704087"/>
                        <a:gd name="connsiteX1" fmla="*/ 278345 w 618069"/>
                        <a:gd name="connsiteY1" fmla="*/ 0 h 704087"/>
                        <a:gd name="connsiteX2" fmla="*/ 278345 w 618069"/>
                        <a:gd name="connsiteY2" fmla="*/ 423334 h 704087"/>
                        <a:gd name="connsiteX3" fmla="*/ 618069 w 618069"/>
                        <a:gd name="connsiteY3" fmla="*/ 423334 h 704087"/>
                        <a:gd name="connsiteX4" fmla="*/ 618069 w 618069"/>
                        <a:gd name="connsiteY4" fmla="*/ 704087 h 704087"/>
                        <a:gd name="connsiteX5" fmla="*/ 278345 w 618069"/>
                        <a:gd name="connsiteY5" fmla="*/ 704087 h 704087"/>
                        <a:gd name="connsiteX6" fmla="*/ 2 w 618069"/>
                        <a:gd name="connsiteY6" fmla="*/ 704087 h 704087"/>
                        <a:gd name="connsiteX7" fmla="*/ 0 w 618069"/>
                        <a:gd name="connsiteY7" fmla="*/ 704087 h 704087"/>
                        <a:gd name="connsiteX8" fmla="*/ 0 w 618069"/>
                        <a:gd name="connsiteY8" fmla="*/ 423334 h 704087"/>
                        <a:gd name="connsiteX9" fmla="*/ 2 w 618069"/>
                        <a:gd name="connsiteY9" fmla="*/ 423334 h 7040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18069" h="704087">
                          <a:moveTo>
                            <a:pt x="2" y="0"/>
                          </a:moveTo>
                          <a:lnTo>
                            <a:pt x="278345" y="0"/>
                          </a:lnTo>
                          <a:lnTo>
                            <a:pt x="278345" y="423334"/>
                          </a:lnTo>
                          <a:lnTo>
                            <a:pt x="618069" y="423334"/>
                          </a:lnTo>
                          <a:lnTo>
                            <a:pt x="618069" y="704087"/>
                          </a:lnTo>
                          <a:lnTo>
                            <a:pt x="278345" y="704087"/>
                          </a:lnTo>
                          <a:lnTo>
                            <a:pt x="2" y="704087"/>
                          </a:lnTo>
                          <a:lnTo>
                            <a:pt x="0" y="704087"/>
                          </a:lnTo>
                          <a:lnTo>
                            <a:pt x="0" y="423334"/>
                          </a:lnTo>
                          <a:lnTo>
                            <a:pt x="2" y="423334"/>
                          </a:lnTo>
                          <a:close/>
                        </a:path>
                      </a:pathLst>
                    </a:custGeom>
                    <a:solidFill>
                      <a:schemeClr val="tx1">
                        <a:alpha val="48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1" name="Rectangle 70">
                      <a:extLst>
                        <a:ext uri="{FF2B5EF4-FFF2-40B4-BE49-F238E27FC236}">
                          <a16:creationId xmlns:a16="http://schemas.microsoft.com/office/drawing/2014/main" id="{636DAAC1-E5E7-1B47-89FF-C5E06AD4E3D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60" y="1483281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2" name="Rectangle 71">
                      <a:extLst>
                        <a:ext uri="{FF2B5EF4-FFF2-40B4-BE49-F238E27FC236}">
                          <a16:creationId xmlns:a16="http://schemas.microsoft.com/office/drawing/2014/main" id="{4AB0FD33-500F-DE45-AE90-6D7D5D7003DC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7373410" y="1120906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</p:grpSp>
            </p:grpSp>
            <p:grpSp>
              <p:nvGrpSpPr>
                <p:cNvPr id="61" name="Group 60">
                  <a:extLst>
                    <a:ext uri="{FF2B5EF4-FFF2-40B4-BE49-F238E27FC236}">
                      <a16:creationId xmlns:a16="http://schemas.microsoft.com/office/drawing/2014/main" id="{BB34187A-E905-7F46-9560-369064EFBFD2}"/>
                    </a:ext>
                  </a:extLst>
                </p:cNvPr>
                <p:cNvGrpSpPr/>
                <p:nvPr/>
              </p:nvGrpSpPr>
              <p:grpSpPr>
                <a:xfrm>
                  <a:off x="208303" y="5787704"/>
                  <a:ext cx="437544" cy="389381"/>
                  <a:chOff x="9178262" y="1315181"/>
                  <a:chExt cx="437544" cy="389381"/>
                </a:xfrm>
              </p:grpSpPr>
              <p:pic>
                <p:nvPicPr>
                  <p:cNvPr id="66" name="Picture 65">
                    <a:extLst>
                      <a:ext uri="{FF2B5EF4-FFF2-40B4-BE49-F238E27FC236}">
                        <a16:creationId xmlns:a16="http://schemas.microsoft.com/office/drawing/2014/main" id="{74CD331A-0367-A84E-8B0E-D96127D57E3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445759" y="1521682"/>
                    <a:ext cx="170047" cy="182880"/>
                  </a:xfrm>
                  <a:prstGeom prst="rect">
                    <a:avLst/>
                  </a:prstGeom>
                </p:spPr>
              </p:pic>
              <p:pic>
                <p:nvPicPr>
                  <p:cNvPr id="67" name="Picture 66">
                    <a:extLst>
                      <a:ext uri="{FF2B5EF4-FFF2-40B4-BE49-F238E27FC236}">
                        <a16:creationId xmlns:a16="http://schemas.microsoft.com/office/drawing/2014/main" id="{272A9F2E-F22C-CC43-8B1C-A6DC87BBB1B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178262" y="1315181"/>
                    <a:ext cx="85024" cy="9144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62" name="Group 61">
                  <a:extLst>
                    <a:ext uri="{FF2B5EF4-FFF2-40B4-BE49-F238E27FC236}">
                      <a16:creationId xmlns:a16="http://schemas.microsoft.com/office/drawing/2014/main" id="{CFD6A8CC-92C7-8744-95BF-55694DC8EC72}"/>
                    </a:ext>
                  </a:extLst>
                </p:cNvPr>
                <p:cNvGrpSpPr/>
                <p:nvPr/>
              </p:nvGrpSpPr>
              <p:grpSpPr>
                <a:xfrm>
                  <a:off x="250899" y="6421937"/>
                  <a:ext cx="669934" cy="274320"/>
                  <a:chOff x="9445759" y="1430242"/>
                  <a:chExt cx="669934" cy="274320"/>
                </a:xfrm>
              </p:grpSpPr>
              <p:pic>
                <p:nvPicPr>
                  <p:cNvPr id="64" name="Picture 63">
                    <a:extLst>
                      <a:ext uri="{FF2B5EF4-FFF2-40B4-BE49-F238E27FC236}">
                        <a16:creationId xmlns:a16="http://schemas.microsoft.com/office/drawing/2014/main" id="{E3DC77DD-164F-AB43-8F48-249BB673BA4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445759" y="1521682"/>
                    <a:ext cx="170047" cy="182880"/>
                  </a:xfrm>
                  <a:prstGeom prst="rect">
                    <a:avLst/>
                  </a:prstGeom>
                </p:spPr>
              </p:pic>
              <p:pic>
                <p:nvPicPr>
                  <p:cNvPr id="65" name="Picture 64">
                    <a:extLst>
                      <a:ext uri="{FF2B5EF4-FFF2-40B4-BE49-F238E27FC236}">
                        <a16:creationId xmlns:a16="http://schemas.microsoft.com/office/drawing/2014/main" id="{1F96F120-EF7E-3143-8E02-061D4B8B1D5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0030669" y="1430242"/>
                    <a:ext cx="85024" cy="91440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63" name="Picture 62">
                  <a:extLst>
                    <a:ext uri="{FF2B5EF4-FFF2-40B4-BE49-F238E27FC236}">
                      <a16:creationId xmlns:a16="http://schemas.microsoft.com/office/drawing/2014/main" id="{E79EDDF9-C0E6-E947-ACBE-819442DE612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screen">
                  <a:alphaModFix amt="59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8384" y="6650537"/>
                  <a:ext cx="85024" cy="91440"/>
                </a:xfrm>
                <a:prstGeom prst="rect">
                  <a:avLst/>
                </a:prstGeom>
              </p:spPr>
            </p:pic>
          </p:grpSp>
        </p:grpSp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id="{468F538C-2A87-AE44-A8D2-E8EFFE3523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alphaModFix amt="67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58345"/>
            <a:stretch/>
          </p:blipFill>
          <p:spPr>
            <a:xfrm>
              <a:off x="-7429" y="5029200"/>
              <a:ext cx="3162521" cy="1849829"/>
            </a:xfrm>
            <a:prstGeom prst="rect">
              <a:avLst/>
            </a:prstGeom>
          </p:spPr>
        </p:pic>
      </p:grp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6DF82A1B-CB18-BA4B-8E55-5B17306979F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err="1"/>
              <a:t>GeoNet</a:t>
            </a:r>
            <a:r>
              <a:rPr lang="en-US" dirty="0"/>
              <a:t> (</a:t>
            </a:r>
            <a:r>
              <a:rPr lang="en-US" dirty="0">
                <a:hlinkClick r:id="rId7"/>
              </a:rPr>
              <a:t>https://community.esri.com/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Provide as much details as possible</a:t>
            </a:r>
          </a:p>
          <a:p>
            <a:pPr lvl="1"/>
            <a:r>
              <a:rPr lang="en-US" dirty="0"/>
              <a:t>Keep the exchange constructive</a:t>
            </a:r>
          </a:p>
          <a:p>
            <a:pPr lvl="1"/>
            <a:r>
              <a:rPr lang="en-US" dirty="0"/>
              <a:t>Timed workflow comparisons</a:t>
            </a:r>
          </a:p>
          <a:p>
            <a:pPr lvl="1"/>
            <a:endParaRPr lang="en-US" dirty="0"/>
          </a:p>
          <a:p>
            <a:r>
              <a:rPr lang="en-US" dirty="0"/>
              <a:t>Tech Support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8B8C8841-D3DA-5F46-9C9F-BB037EE5FD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We're Listening…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AC496C37-C735-FE47-B447-0D3C20322DC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978011"/>
      </p:ext>
    </p:extLst>
  </p:cSld>
  <p:clrMapOvr>
    <a:masterClrMapping/>
  </p:clrMapOvr>
  <p:transition spd="med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4BE46B56-0F0E-6F44-A5D6-F82641E10041}"/>
              </a:ext>
            </a:extLst>
          </p:cNvPr>
          <p:cNvGrpSpPr/>
          <p:nvPr/>
        </p:nvGrpSpPr>
        <p:grpSpPr>
          <a:xfrm>
            <a:off x="-7429" y="0"/>
            <a:ext cx="12206856" cy="6885432"/>
            <a:chOff x="-7429" y="0"/>
            <a:chExt cx="12206856" cy="6885432"/>
          </a:xfrm>
        </p:grpSpPr>
        <p:sp>
          <p:nvSpPr>
            <p:cNvPr id="28" name="shading (lower right)">
              <a:extLst>
                <a:ext uri="{FF2B5EF4-FFF2-40B4-BE49-F238E27FC236}">
                  <a16:creationId xmlns:a16="http://schemas.microsoft.com/office/drawing/2014/main" id="{F832519F-8228-8D46-A54A-D2144928646D}"/>
                </a:ext>
              </a:extLst>
            </p:cNvPr>
            <p:cNvSpPr/>
            <p:nvPr/>
          </p:nvSpPr>
          <p:spPr bwMode="auto">
            <a:xfrm>
              <a:off x="0" y="0"/>
              <a:ext cx="12199427" cy="6885432"/>
            </a:xfrm>
            <a:prstGeom prst="rect">
              <a:avLst/>
            </a:prstGeom>
            <a:gradFill flip="none" rotWithShape="1">
              <a:gsLst>
                <a:gs pos="13000">
                  <a:srgbClr val="0F228C"/>
                </a:gs>
                <a:gs pos="60000">
                  <a:srgbClr val="5825D1"/>
                </a:gs>
                <a:gs pos="0">
                  <a:srgbClr val="07157F"/>
                </a:gs>
              </a:gsLst>
              <a:lin ang="15000000" scaled="0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4F18A4BC-EDB9-EB4D-A605-9D9FC496D0E3}"/>
                </a:ext>
              </a:extLst>
            </p:cNvPr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grpSp>
            <p:nvGrpSpPr>
              <p:cNvPr id="58" name="Group 57" hidden="1">
                <a:extLst>
                  <a:ext uri="{FF2B5EF4-FFF2-40B4-BE49-F238E27FC236}">
                    <a16:creationId xmlns:a16="http://schemas.microsoft.com/office/drawing/2014/main" id="{96118ECF-358F-0B4C-8738-71864ACDF2C6}"/>
                  </a:ext>
                </a:extLst>
              </p:cNvPr>
              <p:cNvGrpSpPr/>
              <p:nvPr/>
            </p:nvGrpSpPr>
            <p:grpSpPr>
              <a:xfrm>
                <a:off x="0" y="0"/>
                <a:ext cx="12192000" cy="6858000"/>
                <a:chOff x="0" y="0"/>
                <a:chExt cx="12192000" cy="6858000"/>
              </a:xfrm>
            </p:grpSpPr>
            <p:sp>
              <p:nvSpPr>
                <p:cNvPr id="76" name="Rectangle 75">
                  <a:extLst>
                    <a:ext uri="{FF2B5EF4-FFF2-40B4-BE49-F238E27FC236}">
                      <a16:creationId xmlns:a16="http://schemas.microsoft.com/office/drawing/2014/main" id="{C4CDF0E7-44FA-624D-BB57-1AABA9D365B8}"/>
                    </a:ext>
                  </a:extLst>
                </p:cNvPr>
                <p:cNvSpPr/>
                <p:nvPr/>
              </p:nvSpPr>
              <p:spPr bwMode="auto">
                <a:xfrm>
                  <a:off x="0" y="0"/>
                  <a:ext cx="12192000" cy="6858000"/>
                </a:xfrm>
                <a:prstGeom prst="rect">
                  <a:avLst/>
                </a:prstGeom>
                <a:gradFill>
                  <a:gsLst>
                    <a:gs pos="35000">
                      <a:srgbClr val="143F95"/>
                    </a:gs>
                    <a:gs pos="82000">
                      <a:srgbClr val="0E53C1"/>
                    </a:gs>
                    <a:gs pos="7000">
                      <a:srgbClr val="1E3073"/>
                    </a:gs>
                  </a:gsLst>
                  <a:path path="circle">
                    <a:fillToRect t="100000" r="100000"/>
                  </a:path>
                </a:gradFill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400" b="1" dirty="0">
                    <a:solidFill>
                      <a:srgbClr val="000000"/>
                    </a:solidFill>
                    <a:latin typeface="Arial" charset="0"/>
                    <a:ea typeface="ＭＳ Ｐゴシック" pitchFamily="16" charset="-128"/>
                    <a:cs typeface="ＭＳ Ｐゴシック" pitchFamily="-97" charset="-128"/>
                  </a:endParaRPr>
                </a:p>
              </p:txBody>
            </p:sp>
            <p:pic>
              <p:nvPicPr>
                <p:cNvPr id="77" name="Picture 76">
                  <a:extLst>
                    <a:ext uri="{FF2B5EF4-FFF2-40B4-BE49-F238E27FC236}">
                      <a16:creationId xmlns:a16="http://schemas.microsoft.com/office/drawing/2014/main" id="{802B3CC1-007B-5F48-80E7-38F8A425ECA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 cstate="screen">
                  <a:duotone>
                    <a:prstClr val="black"/>
                    <a:schemeClr val="accent4">
                      <a:tint val="45000"/>
                      <a:satMod val="400000"/>
                    </a:schemeClr>
                  </a:duotone>
                  <a:alphaModFix amt="41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9021" y="4810991"/>
                  <a:ext cx="2930236" cy="2047009"/>
                </a:xfrm>
                <a:prstGeom prst="rect">
                  <a:avLst/>
                </a:prstGeom>
              </p:spPr>
            </p:pic>
          </p:grpSp>
          <p:grpSp>
            <p:nvGrpSpPr>
              <p:cNvPr id="59" name="Group 58">
                <a:extLst>
                  <a:ext uri="{FF2B5EF4-FFF2-40B4-BE49-F238E27FC236}">
                    <a16:creationId xmlns:a16="http://schemas.microsoft.com/office/drawing/2014/main" id="{ECDFFD5C-EB26-0C4F-B5A0-ABB2582744A4}"/>
                  </a:ext>
                </a:extLst>
              </p:cNvPr>
              <p:cNvGrpSpPr/>
              <p:nvPr/>
            </p:nvGrpSpPr>
            <p:grpSpPr>
              <a:xfrm>
                <a:off x="208303" y="146055"/>
                <a:ext cx="11731071" cy="6595922"/>
                <a:chOff x="208303" y="146055"/>
                <a:chExt cx="11731071" cy="6595922"/>
              </a:xfrm>
            </p:grpSpPr>
            <p:grpSp>
              <p:nvGrpSpPr>
                <p:cNvPr id="60" name="Group 59">
                  <a:extLst>
                    <a:ext uri="{FF2B5EF4-FFF2-40B4-BE49-F238E27FC236}">
                      <a16:creationId xmlns:a16="http://schemas.microsoft.com/office/drawing/2014/main" id="{FC23C417-1823-174E-9303-959E27D592C8}"/>
                    </a:ext>
                  </a:extLst>
                </p:cNvPr>
                <p:cNvGrpSpPr/>
                <p:nvPr/>
              </p:nvGrpSpPr>
              <p:grpSpPr>
                <a:xfrm>
                  <a:off x="11604987" y="146055"/>
                  <a:ext cx="334387" cy="435843"/>
                  <a:chOff x="11604987" y="146055"/>
                  <a:chExt cx="334387" cy="435843"/>
                </a:xfrm>
              </p:grpSpPr>
              <p:grpSp>
                <p:nvGrpSpPr>
                  <p:cNvPr id="68" name="Group 67">
                    <a:extLst>
                      <a:ext uri="{FF2B5EF4-FFF2-40B4-BE49-F238E27FC236}">
                        <a16:creationId xmlns:a16="http://schemas.microsoft.com/office/drawing/2014/main" id="{DCC4C248-27BD-524F-806A-C058E08E05CA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11770125" y="399018"/>
                    <a:ext cx="169249" cy="182880"/>
                    <a:chOff x="7310041" y="760941"/>
                    <a:chExt cx="1043386" cy="1127422"/>
                  </a:xfrm>
                </p:grpSpPr>
                <p:sp>
                  <p:nvSpPr>
                    <p:cNvPr id="73" name="Freeform 72">
                      <a:extLst>
                        <a:ext uri="{FF2B5EF4-FFF2-40B4-BE49-F238E27FC236}">
                          <a16:creationId xmlns:a16="http://schemas.microsoft.com/office/drawing/2014/main" id="{1FA068AF-0F5A-D747-8B30-15E16D6FB89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58" y="760941"/>
                      <a:ext cx="618069" cy="704087"/>
                    </a:xfrm>
                    <a:custGeom>
                      <a:avLst/>
                      <a:gdLst>
                        <a:gd name="connsiteX0" fmla="*/ 2 w 618069"/>
                        <a:gd name="connsiteY0" fmla="*/ 0 h 704087"/>
                        <a:gd name="connsiteX1" fmla="*/ 278345 w 618069"/>
                        <a:gd name="connsiteY1" fmla="*/ 0 h 704087"/>
                        <a:gd name="connsiteX2" fmla="*/ 278345 w 618069"/>
                        <a:gd name="connsiteY2" fmla="*/ 423334 h 704087"/>
                        <a:gd name="connsiteX3" fmla="*/ 618069 w 618069"/>
                        <a:gd name="connsiteY3" fmla="*/ 423334 h 704087"/>
                        <a:gd name="connsiteX4" fmla="*/ 618069 w 618069"/>
                        <a:gd name="connsiteY4" fmla="*/ 704087 h 704087"/>
                        <a:gd name="connsiteX5" fmla="*/ 278345 w 618069"/>
                        <a:gd name="connsiteY5" fmla="*/ 704087 h 704087"/>
                        <a:gd name="connsiteX6" fmla="*/ 2 w 618069"/>
                        <a:gd name="connsiteY6" fmla="*/ 704087 h 704087"/>
                        <a:gd name="connsiteX7" fmla="*/ 0 w 618069"/>
                        <a:gd name="connsiteY7" fmla="*/ 704087 h 704087"/>
                        <a:gd name="connsiteX8" fmla="*/ 0 w 618069"/>
                        <a:gd name="connsiteY8" fmla="*/ 423334 h 704087"/>
                        <a:gd name="connsiteX9" fmla="*/ 2 w 618069"/>
                        <a:gd name="connsiteY9" fmla="*/ 423334 h 7040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18069" h="704087">
                          <a:moveTo>
                            <a:pt x="2" y="0"/>
                          </a:moveTo>
                          <a:lnTo>
                            <a:pt x="278345" y="0"/>
                          </a:lnTo>
                          <a:lnTo>
                            <a:pt x="278345" y="423334"/>
                          </a:lnTo>
                          <a:lnTo>
                            <a:pt x="618069" y="423334"/>
                          </a:lnTo>
                          <a:lnTo>
                            <a:pt x="618069" y="704087"/>
                          </a:lnTo>
                          <a:lnTo>
                            <a:pt x="278345" y="704087"/>
                          </a:lnTo>
                          <a:lnTo>
                            <a:pt x="2" y="704087"/>
                          </a:lnTo>
                          <a:lnTo>
                            <a:pt x="0" y="704087"/>
                          </a:lnTo>
                          <a:lnTo>
                            <a:pt x="0" y="423334"/>
                          </a:lnTo>
                          <a:lnTo>
                            <a:pt x="2" y="423334"/>
                          </a:lnTo>
                          <a:close/>
                        </a:path>
                      </a:pathLst>
                    </a:custGeom>
                    <a:solidFill>
                      <a:schemeClr val="tx1">
                        <a:alpha val="48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4" name="Rectangle 73">
                      <a:extLst>
                        <a:ext uri="{FF2B5EF4-FFF2-40B4-BE49-F238E27FC236}">
                          <a16:creationId xmlns:a16="http://schemas.microsoft.com/office/drawing/2014/main" id="{17738219-222D-B942-ABC0-78894980FD4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60" y="1483281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5" name="Rectangle 74">
                      <a:extLst>
                        <a:ext uri="{FF2B5EF4-FFF2-40B4-BE49-F238E27FC236}">
                          <a16:creationId xmlns:a16="http://schemas.microsoft.com/office/drawing/2014/main" id="{227FE2B8-A5CC-0842-A630-FE685E718465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7373410" y="1120906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</p:grpSp>
              <p:grpSp>
                <p:nvGrpSpPr>
                  <p:cNvPr id="69" name="Group 68">
                    <a:extLst>
                      <a:ext uri="{FF2B5EF4-FFF2-40B4-BE49-F238E27FC236}">
                        <a16:creationId xmlns:a16="http://schemas.microsoft.com/office/drawing/2014/main" id="{1D09AAE0-3572-B84A-969D-905954185462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11604987" y="146055"/>
                    <a:ext cx="73152" cy="73152"/>
                    <a:chOff x="7310041" y="760941"/>
                    <a:chExt cx="1043386" cy="1127422"/>
                  </a:xfrm>
                </p:grpSpPr>
                <p:sp>
                  <p:nvSpPr>
                    <p:cNvPr id="70" name="Freeform 69">
                      <a:extLst>
                        <a:ext uri="{FF2B5EF4-FFF2-40B4-BE49-F238E27FC236}">
                          <a16:creationId xmlns:a16="http://schemas.microsoft.com/office/drawing/2014/main" id="{7B45A9C6-D0D3-6145-977B-54B6B5467C5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58" y="760941"/>
                      <a:ext cx="618069" cy="704087"/>
                    </a:xfrm>
                    <a:custGeom>
                      <a:avLst/>
                      <a:gdLst>
                        <a:gd name="connsiteX0" fmla="*/ 2 w 618069"/>
                        <a:gd name="connsiteY0" fmla="*/ 0 h 704087"/>
                        <a:gd name="connsiteX1" fmla="*/ 278345 w 618069"/>
                        <a:gd name="connsiteY1" fmla="*/ 0 h 704087"/>
                        <a:gd name="connsiteX2" fmla="*/ 278345 w 618069"/>
                        <a:gd name="connsiteY2" fmla="*/ 423334 h 704087"/>
                        <a:gd name="connsiteX3" fmla="*/ 618069 w 618069"/>
                        <a:gd name="connsiteY3" fmla="*/ 423334 h 704087"/>
                        <a:gd name="connsiteX4" fmla="*/ 618069 w 618069"/>
                        <a:gd name="connsiteY4" fmla="*/ 704087 h 704087"/>
                        <a:gd name="connsiteX5" fmla="*/ 278345 w 618069"/>
                        <a:gd name="connsiteY5" fmla="*/ 704087 h 704087"/>
                        <a:gd name="connsiteX6" fmla="*/ 2 w 618069"/>
                        <a:gd name="connsiteY6" fmla="*/ 704087 h 704087"/>
                        <a:gd name="connsiteX7" fmla="*/ 0 w 618069"/>
                        <a:gd name="connsiteY7" fmla="*/ 704087 h 704087"/>
                        <a:gd name="connsiteX8" fmla="*/ 0 w 618069"/>
                        <a:gd name="connsiteY8" fmla="*/ 423334 h 704087"/>
                        <a:gd name="connsiteX9" fmla="*/ 2 w 618069"/>
                        <a:gd name="connsiteY9" fmla="*/ 423334 h 7040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18069" h="704087">
                          <a:moveTo>
                            <a:pt x="2" y="0"/>
                          </a:moveTo>
                          <a:lnTo>
                            <a:pt x="278345" y="0"/>
                          </a:lnTo>
                          <a:lnTo>
                            <a:pt x="278345" y="423334"/>
                          </a:lnTo>
                          <a:lnTo>
                            <a:pt x="618069" y="423334"/>
                          </a:lnTo>
                          <a:lnTo>
                            <a:pt x="618069" y="704087"/>
                          </a:lnTo>
                          <a:lnTo>
                            <a:pt x="278345" y="704087"/>
                          </a:lnTo>
                          <a:lnTo>
                            <a:pt x="2" y="704087"/>
                          </a:lnTo>
                          <a:lnTo>
                            <a:pt x="0" y="704087"/>
                          </a:lnTo>
                          <a:lnTo>
                            <a:pt x="0" y="423334"/>
                          </a:lnTo>
                          <a:lnTo>
                            <a:pt x="2" y="423334"/>
                          </a:lnTo>
                          <a:close/>
                        </a:path>
                      </a:pathLst>
                    </a:custGeom>
                    <a:solidFill>
                      <a:schemeClr val="tx1">
                        <a:alpha val="48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1" name="Rectangle 70">
                      <a:extLst>
                        <a:ext uri="{FF2B5EF4-FFF2-40B4-BE49-F238E27FC236}">
                          <a16:creationId xmlns:a16="http://schemas.microsoft.com/office/drawing/2014/main" id="{636DAAC1-E5E7-1B47-89FF-C5E06AD4E3D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60" y="1483281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2" name="Rectangle 71">
                      <a:extLst>
                        <a:ext uri="{FF2B5EF4-FFF2-40B4-BE49-F238E27FC236}">
                          <a16:creationId xmlns:a16="http://schemas.microsoft.com/office/drawing/2014/main" id="{4AB0FD33-500F-DE45-AE90-6D7D5D7003DC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7373410" y="1120906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</p:grpSp>
            </p:grpSp>
            <p:grpSp>
              <p:nvGrpSpPr>
                <p:cNvPr id="61" name="Group 60">
                  <a:extLst>
                    <a:ext uri="{FF2B5EF4-FFF2-40B4-BE49-F238E27FC236}">
                      <a16:creationId xmlns:a16="http://schemas.microsoft.com/office/drawing/2014/main" id="{BB34187A-E905-7F46-9560-369064EFBFD2}"/>
                    </a:ext>
                  </a:extLst>
                </p:cNvPr>
                <p:cNvGrpSpPr/>
                <p:nvPr/>
              </p:nvGrpSpPr>
              <p:grpSpPr>
                <a:xfrm>
                  <a:off x="208303" y="5787704"/>
                  <a:ext cx="437544" cy="389381"/>
                  <a:chOff x="9178262" y="1315181"/>
                  <a:chExt cx="437544" cy="389381"/>
                </a:xfrm>
              </p:grpSpPr>
              <p:pic>
                <p:nvPicPr>
                  <p:cNvPr id="66" name="Picture 65">
                    <a:extLst>
                      <a:ext uri="{FF2B5EF4-FFF2-40B4-BE49-F238E27FC236}">
                        <a16:creationId xmlns:a16="http://schemas.microsoft.com/office/drawing/2014/main" id="{74CD331A-0367-A84E-8B0E-D96127D57E3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445759" y="1521682"/>
                    <a:ext cx="170047" cy="182880"/>
                  </a:xfrm>
                  <a:prstGeom prst="rect">
                    <a:avLst/>
                  </a:prstGeom>
                </p:spPr>
              </p:pic>
              <p:pic>
                <p:nvPicPr>
                  <p:cNvPr id="67" name="Picture 66">
                    <a:extLst>
                      <a:ext uri="{FF2B5EF4-FFF2-40B4-BE49-F238E27FC236}">
                        <a16:creationId xmlns:a16="http://schemas.microsoft.com/office/drawing/2014/main" id="{272A9F2E-F22C-CC43-8B1C-A6DC87BBB1B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178262" y="1315181"/>
                    <a:ext cx="85024" cy="9144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62" name="Group 61">
                  <a:extLst>
                    <a:ext uri="{FF2B5EF4-FFF2-40B4-BE49-F238E27FC236}">
                      <a16:creationId xmlns:a16="http://schemas.microsoft.com/office/drawing/2014/main" id="{CFD6A8CC-92C7-8744-95BF-55694DC8EC72}"/>
                    </a:ext>
                  </a:extLst>
                </p:cNvPr>
                <p:cNvGrpSpPr/>
                <p:nvPr/>
              </p:nvGrpSpPr>
              <p:grpSpPr>
                <a:xfrm>
                  <a:off x="250899" y="6421937"/>
                  <a:ext cx="669934" cy="274320"/>
                  <a:chOff x="9445759" y="1430242"/>
                  <a:chExt cx="669934" cy="274320"/>
                </a:xfrm>
              </p:grpSpPr>
              <p:pic>
                <p:nvPicPr>
                  <p:cNvPr id="64" name="Picture 63">
                    <a:extLst>
                      <a:ext uri="{FF2B5EF4-FFF2-40B4-BE49-F238E27FC236}">
                        <a16:creationId xmlns:a16="http://schemas.microsoft.com/office/drawing/2014/main" id="{E3DC77DD-164F-AB43-8F48-249BB673BA4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445759" y="1521682"/>
                    <a:ext cx="170047" cy="182880"/>
                  </a:xfrm>
                  <a:prstGeom prst="rect">
                    <a:avLst/>
                  </a:prstGeom>
                </p:spPr>
              </p:pic>
              <p:pic>
                <p:nvPicPr>
                  <p:cNvPr id="65" name="Picture 64">
                    <a:extLst>
                      <a:ext uri="{FF2B5EF4-FFF2-40B4-BE49-F238E27FC236}">
                        <a16:creationId xmlns:a16="http://schemas.microsoft.com/office/drawing/2014/main" id="{1F96F120-EF7E-3143-8E02-061D4B8B1D5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0030669" y="1430242"/>
                    <a:ext cx="85024" cy="91440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63" name="Picture 62">
                  <a:extLst>
                    <a:ext uri="{FF2B5EF4-FFF2-40B4-BE49-F238E27FC236}">
                      <a16:creationId xmlns:a16="http://schemas.microsoft.com/office/drawing/2014/main" id="{E79EDDF9-C0E6-E947-ACBE-819442DE612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screen">
                  <a:alphaModFix amt="59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8384" y="6650537"/>
                  <a:ext cx="85024" cy="91440"/>
                </a:xfrm>
                <a:prstGeom prst="rect">
                  <a:avLst/>
                </a:prstGeom>
              </p:spPr>
            </p:pic>
          </p:grpSp>
        </p:grpSp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id="{468F538C-2A87-AE44-A8D2-E8EFFE3523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alphaModFix amt="67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58345"/>
            <a:stretch/>
          </p:blipFill>
          <p:spPr>
            <a:xfrm>
              <a:off x="-7429" y="5029200"/>
              <a:ext cx="3162521" cy="1849829"/>
            </a:xfrm>
            <a:prstGeom prst="rect">
              <a:avLst/>
            </a:prstGeom>
          </p:spPr>
        </p:pic>
      </p:grp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6DF82A1B-CB18-BA4B-8E55-5B17306979F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8B8C8841-D3DA-5F46-9C9F-BB037EE5FD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AC496C37-C735-FE47-B447-0D3C20322DC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322578"/>
      </p:ext>
    </p:extLst>
  </p:cSld>
  <p:clrMapOvr>
    <a:masterClrMapping/>
  </p:clrMapOvr>
  <p:transition spd="med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4000">
              <a:srgbClr val="053264"/>
            </a:gs>
            <a:gs pos="0">
              <a:srgbClr val="00B9F2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3DD6F4B8-4422-434A-8576-B774E6888E50}"/>
              </a:ext>
            </a:extLst>
          </p:cNvPr>
          <p:cNvGrpSpPr/>
          <p:nvPr/>
        </p:nvGrpSpPr>
        <p:grpSpPr>
          <a:xfrm>
            <a:off x="-7429" y="-16011"/>
            <a:ext cx="12199430" cy="7160257"/>
            <a:chOff x="-7429" y="-16011"/>
            <a:chExt cx="12199430" cy="7160257"/>
          </a:xfrm>
        </p:grpSpPr>
        <p:sp>
          <p:nvSpPr>
            <p:cNvPr id="46" name="gradient background1">
              <a:extLst>
                <a:ext uri="{FF2B5EF4-FFF2-40B4-BE49-F238E27FC236}">
                  <a16:creationId xmlns:a16="http://schemas.microsoft.com/office/drawing/2014/main" id="{4E52E552-52F3-E742-BC03-0CEE208C42EB}"/>
                </a:ext>
              </a:extLst>
            </p:cNvPr>
            <p:cNvSpPr/>
            <p:nvPr/>
          </p:nvSpPr>
          <p:spPr bwMode="auto">
            <a:xfrm>
              <a:off x="0" y="-16011"/>
              <a:ext cx="12191999" cy="6888971"/>
            </a:xfrm>
            <a:prstGeom prst="rect">
              <a:avLst/>
            </a:prstGeom>
            <a:gradFill flip="none" rotWithShape="1">
              <a:gsLst>
                <a:gs pos="61000">
                  <a:srgbClr val="5328C9"/>
                </a:gs>
                <a:gs pos="24000">
                  <a:srgbClr val="863FE4"/>
                </a:gs>
                <a:gs pos="98000">
                  <a:srgbClr val="180C97"/>
                </a:gs>
              </a:gsLst>
              <a:lin ang="20700000" scaled="0"/>
              <a:tileRect/>
            </a:gradFill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pic>
          <p:nvPicPr>
            <p:cNvPr id="82" name="Picture 81">
              <a:extLst>
                <a:ext uri="{FF2B5EF4-FFF2-40B4-BE49-F238E27FC236}">
                  <a16:creationId xmlns:a16="http://schemas.microsoft.com/office/drawing/2014/main" id="{0D143473-945A-B54D-B237-1BE6FA9A6FA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alphaModFix amt="67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4129" t="-28915"/>
            <a:stretch/>
          </p:blipFill>
          <p:spPr>
            <a:xfrm>
              <a:off x="9152503" y="5347770"/>
              <a:ext cx="3039498" cy="1540150"/>
            </a:xfrm>
            <a:prstGeom prst="rect">
              <a:avLst/>
            </a:prstGeom>
          </p:spPr>
        </p:pic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0F6A5064-FA9F-CB42-A287-95A0A3DF7A8D}"/>
                </a:ext>
              </a:extLst>
            </p:cNvPr>
            <p:cNvGrpSpPr/>
            <p:nvPr/>
          </p:nvGrpSpPr>
          <p:grpSpPr>
            <a:xfrm>
              <a:off x="254620" y="425605"/>
              <a:ext cx="339289" cy="469374"/>
              <a:chOff x="11217128" y="4357338"/>
              <a:chExt cx="339289" cy="469374"/>
            </a:xfrm>
          </p:grpSpPr>
          <p:pic>
            <p:nvPicPr>
              <p:cNvPr id="52" name="Picture 51">
                <a:extLst>
                  <a:ext uri="{FF2B5EF4-FFF2-40B4-BE49-F238E27FC236}">
                    <a16:creationId xmlns:a16="http://schemas.microsoft.com/office/drawing/2014/main" id="{375D3161-0902-5549-B2E3-60C1B528B15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alphaModFix amt="59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1217128" y="4490087"/>
                <a:ext cx="126139" cy="127007"/>
              </a:xfrm>
              <a:prstGeom prst="rect">
                <a:avLst/>
              </a:prstGeom>
            </p:spPr>
          </p:pic>
          <p:pic>
            <p:nvPicPr>
              <p:cNvPr id="53" name="Picture 52">
                <a:extLst>
                  <a:ext uri="{FF2B5EF4-FFF2-40B4-BE49-F238E27FC236}">
                    <a16:creationId xmlns:a16="http://schemas.microsoft.com/office/drawing/2014/main" id="{BF6E8399-55C4-F54A-82F0-65255824771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alphaModFix amt="59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1370564" y="4357338"/>
                <a:ext cx="77581" cy="78114"/>
              </a:xfrm>
              <a:prstGeom prst="rect">
                <a:avLst/>
              </a:prstGeom>
            </p:spPr>
          </p:pic>
          <p:pic>
            <p:nvPicPr>
              <p:cNvPr id="54" name="Picture 53">
                <a:extLst>
                  <a:ext uri="{FF2B5EF4-FFF2-40B4-BE49-F238E27FC236}">
                    <a16:creationId xmlns:a16="http://schemas.microsoft.com/office/drawing/2014/main" id="{4999CBC3-BD0F-8E48-9F97-BDEA06E1910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screen">
                <a:alphaModFix amt="59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1496553" y="4766436"/>
                <a:ext cx="59864" cy="60276"/>
              </a:xfrm>
              <a:prstGeom prst="rect">
                <a:avLst/>
              </a:prstGeom>
            </p:spPr>
          </p:pic>
        </p:grp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7DA71C24-86C2-CA48-BF9D-7C9633BB1052}"/>
                </a:ext>
              </a:extLst>
            </p:cNvPr>
            <p:cNvGrpSpPr/>
            <p:nvPr/>
          </p:nvGrpSpPr>
          <p:grpSpPr>
            <a:xfrm>
              <a:off x="-7429" y="4357338"/>
              <a:ext cx="11722403" cy="2786908"/>
              <a:chOff x="-7429" y="4357338"/>
              <a:chExt cx="11722403" cy="2786908"/>
            </a:xfrm>
          </p:grpSpPr>
          <p:pic>
            <p:nvPicPr>
              <p:cNvPr id="47" name="Picture 46">
                <a:extLst>
                  <a:ext uri="{FF2B5EF4-FFF2-40B4-BE49-F238E27FC236}">
                    <a16:creationId xmlns:a16="http://schemas.microsoft.com/office/drawing/2014/main" id="{3E06A5F5-C93B-F64A-B011-B9E559CADB6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444663" y="4809453"/>
                <a:ext cx="1886870" cy="2009666"/>
              </a:xfrm>
              <a:prstGeom prst="rect">
                <a:avLst/>
              </a:prstGeom>
            </p:spPr>
          </p:pic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id="{C3170EBD-4A41-E845-8BC1-32F48C09CFE1}"/>
                  </a:ext>
                </a:extLst>
              </p:cNvPr>
              <p:cNvGrpSpPr/>
              <p:nvPr/>
            </p:nvGrpSpPr>
            <p:grpSpPr>
              <a:xfrm>
                <a:off x="-7429" y="4357338"/>
                <a:ext cx="11722403" cy="2786908"/>
                <a:chOff x="-7429" y="4357338"/>
                <a:chExt cx="11722403" cy="2786908"/>
              </a:xfrm>
            </p:grpSpPr>
            <p:pic>
              <p:nvPicPr>
                <p:cNvPr id="9" name="Picture 8">
                  <a:extLst>
                    <a:ext uri="{FF2B5EF4-FFF2-40B4-BE49-F238E27FC236}">
                      <a16:creationId xmlns:a16="http://schemas.microsoft.com/office/drawing/2014/main" id="{268D3B90-ACE7-1642-9924-CB721D581A8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8" cstate="screen">
                  <a:alphaModFix amt="67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t="-20204"/>
                <a:stretch/>
              </p:blipFill>
              <p:spPr>
                <a:xfrm>
                  <a:off x="-7429" y="5029200"/>
                  <a:ext cx="8849755" cy="1849829"/>
                </a:xfrm>
                <a:prstGeom prst="rect">
                  <a:avLst/>
                </a:prstGeom>
              </p:spPr>
            </p:pic>
            <p:grpSp>
              <p:nvGrpSpPr>
                <p:cNvPr id="98" name="Group 97">
                  <a:extLst>
                    <a:ext uri="{FF2B5EF4-FFF2-40B4-BE49-F238E27FC236}">
                      <a16:creationId xmlns:a16="http://schemas.microsoft.com/office/drawing/2014/main" id="{2D29A05C-641B-6249-8F0D-2EE70D77444B}"/>
                    </a:ext>
                  </a:extLst>
                </p:cNvPr>
                <p:cNvGrpSpPr/>
                <p:nvPr/>
              </p:nvGrpSpPr>
              <p:grpSpPr>
                <a:xfrm>
                  <a:off x="7090158" y="5312474"/>
                  <a:ext cx="967265" cy="626661"/>
                  <a:chOff x="10651311" y="-22363"/>
                  <a:chExt cx="1060058" cy="733563"/>
                </a:xfrm>
              </p:grpSpPr>
              <p:grpSp>
                <p:nvGrpSpPr>
                  <p:cNvPr id="94" name="Group 93">
                    <a:extLst>
                      <a:ext uri="{FF2B5EF4-FFF2-40B4-BE49-F238E27FC236}">
                        <a16:creationId xmlns:a16="http://schemas.microsoft.com/office/drawing/2014/main" id="{B6727235-4E3E-044E-BA3A-1536A301E77B}"/>
                      </a:ext>
                    </a:extLst>
                  </p:cNvPr>
                  <p:cNvGrpSpPr/>
                  <p:nvPr/>
                </p:nvGrpSpPr>
                <p:grpSpPr>
                  <a:xfrm>
                    <a:off x="10651311" y="-22363"/>
                    <a:ext cx="309805" cy="361912"/>
                    <a:chOff x="8261157" y="1101314"/>
                    <a:chExt cx="309805" cy="361912"/>
                  </a:xfrm>
                </p:grpSpPr>
                <p:pic>
                  <p:nvPicPr>
                    <p:cNvPr id="95" name="Picture 94">
                      <a:extLst>
                        <a:ext uri="{FF2B5EF4-FFF2-40B4-BE49-F238E27FC236}">
                          <a16:creationId xmlns:a16="http://schemas.microsoft.com/office/drawing/2014/main" id="{6B369537-AC87-3A4E-9BD7-DA13C785725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 cstate="screen">
                      <a:alphaModFix amt="59000"/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432722" y="1314553"/>
                      <a:ext cx="138240" cy="148673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6" name="Picture 95">
                      <a:extLst>
                        <a:ext uri="{FF2B5EF4-FFF2-40B4-BE49-F238E27FC236}">
                          <a16:creationId xmlns:a16="http://schemas.microsoft.com/office/drawing/2014/main" id="{CC7783E2-2385-E349-83BB-DB3BEC25CB9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5" cstate="screen">
                      <a:alphaModFix amt="59000"/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261157" y="1101314"/>
                      <a:ext cx="85024" cy="91440"/>
                    </a:xfrm>
                    <a:prstGeom prst="rect">
                      <a:avLst/>
                    </a:prstGeom>
                  </p:spPr>
                </p:pic>
              </p:grpSp>
              <p:pic>
                <p:nvPicPr>
                  <p:cNvPr id="97" name="Picture 96">
                    <a:extLst>
                      <a:ext uri="{FF2B5EF4-FFF2-40B4-BE49-F238E27FC236}">
                        <a16:creationId xmlns:a16="http://schemas.microsoft.com/office/drawing/2014/main" id="{984D2B8A-2CD3-B54B-95D1-4100696FC6C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1645762" y="640642"/>
                    <a:ext cx="65607" cy="70558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6" name="Group 5">
                  <a:extLst>
                    <a:ext uri="{FF2B5EF4-FFF2-40B4-BE49-F238E27FC236}">
                      <a16:creationId xmlns:a16="http://schemas.microsoft.com/office/drawing/2014/main" id="{B41BD14A-D59F-324D-85F9-266B3C5BCE84}"/>
                    </a:ext>
                  </a:extLst>
                </p:cNvPr>
                <p:cNvGrpSpPr/>
                <p:nvPr/>
              </p:nvGrpSpPr>
              <p:grpSpPr>
                <a:xfrm>
                  <a:off x="11355303" y="4357338"/>
                  <a:ext cx="359671" cy="469374"/>
                  <a:chOff x="11355303" y="4357338"/>
                  <a:chExt cx="359671" cy="469374"/>
                </a:xfrm>
              </p:grpSpPr>
              <p:pic>
                <p:nvPicPr>
                  <p:cNvPr id="102" name="Picture 101">
                    <a:extLst>
                      <a:ext uri="{FF2B5EF4-FFF2-40B4-BE49-F238E27FC236}">
                        <a16:creationId xmlns:a16="http://schemas.microsoft.com/office/drawing/2014/main" id="{1755267C-2DEF-B643-B4F6-EE1F0E7308C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1588835" y="4490087"/>
                    <a:ext cx="126139" cy="127007"/>
                  </a:xfrm>
                  <a:prstGeom prst="rect">
                    <a:avLst/>
                  </a:prstGeom>
                </p:spPr>
              </p:pic>
              <p:pic>
                <p:nvPicPr>
                  <p:cNvPr id="103" name="Picture 102">
                    <a:extLst>
                      <a:ext uri="{FF2B5EF4-FFF2-40B4-BE49-F238E27FC236}">
                        <a16:creationId xmlns:a16="http://schemas.microsoft.com/office/drawing/2014/main" id="{C958DF2F-220D-6747-9F67-BFBC3AC0E49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1437471" y="4357338"/>
                    <a:ext cx="77581" cy="78114"/>
                  </a:xfrm>
                  <a:prstGeom prst="rect">
                    <a:avLst/>
                  </a:prstGeom>
                </p:spPr>
              </p:pic>
              <p:pic>
                <p:nvPicPr>
                  <p:cNvPr id="101" name="Picture 100">
                    <a:extLst>
                      <a:ext uri="{FF2B5EF4-FFF2-40B4-BE49-F238E27FC236}">
                        <a16:creationId xmlns:a16="http://schemas.microsoft.com/office/drawing/2014/main" id="{168BC168-0955-F34A-899B-EBF7D9A9A43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1355303" y="4766436"/>
                    <a:ext cx="59864" cy="60276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04" name="Group 103">
                  <a:extLst>
                    <a:ext uri="{FF2B5EF4-FFF2-40B4-BE49-F238E27FC236}">
                      <a16:creationId xmlns:a16="http://schemas.microsoft.com/office/drawing/2014/main" id="{F4B095B6-CD94-C240-AE4D-A7881986F32C}"/>
                    </a:ext>
                  </a:extLst>
                </p:cNvPr>
                <p:cNvGrpSpPr/>
                <p:nvPr/>
              </p:nvGrpSpPr>
              <p:grpSpPr>
                <a:xfrm>
                  <a:off x="3411853" y="6193446"/>
                  <a:ext cx="954183" cy="422934"/>
                  <a:chOff x="10809713" y="113601"/>
                  <a:chExt cx="1045721" cy="495083"/>
                </a:xfrm>
              </p:grpSpPr>
              <p:grpSp>
                <p:nvGrpSpPr>
                  <p:cNvPr id="105" name="Group 104">
                    <a:extLst>
                      <a:ext uri="{FF2B5EF4-FFF2-40B4-BE49-F238E27FC236}">
                        <a16:creationId xmlns:a16="http://schemas.microsoft.com/office/drawing/2014/main" id="{E1B410C7-AA35-B042-9E1E-D5E9F512D5E5}"/>
                      </a:ext>
                    </a:extLst>
                  </p:cNvPr>
                  <p:cNvGrpSpPr/>
                  <p:nvPr/>
                </p:nvGrpSpPr>
                <p:grpSpPr>
                  <a:xfrm>
                    <a:off x="10809713" y="113601"/>
                    <a:ext cx="1045721" cy="429930"/>
                    <a:chOff x="8419559" y="1237278"/>
                    <a:chExt cx="1045721" cy="429930"/>
                  </a:xfrm>
                </p:grpSpPr>
                <p:pic>
                  <p:nvPicPr>
                    <p:cNvPr id="107" name="Picture 106">
                      <a:extLst>
                        <a:ext uri="{FF2B5EF4-FFF2-40B4-BE49-F238E27FC236}">
                          <a16:creationId xmlns:a16="http://schemas.microsoft.com/office/drawing/2014/main" id="{6D80B37A-0015-7143-957E-29AA8BA2C85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 cstate="screen">
                      <a:alphaModFix amt="59000"/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419559" y="1518535"/>
                      <a:ext cx="138240" cy="148673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08" name="Picture 107">
                      <a:extLst>
                        <a:ext uri="{FF2B5EF4-FFF2-40B4-BE49-F238E27FC236}">
                          <a16:creationId xmlns:a16="http://schemas.microsoft.com/office/drawing/2014/main" id="{1DC41E60-66D0-4A45-8C38-0313F4F77D0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5" cstate="screen">
                      <a:alphaModFix amt="59000"/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380256" y="1237278"/>
                      <a:ext cx="85024" cy="91440"/>
                    </a:xfrm>
                    <a:prstGeom prst="rect">
                      <a:avLst/>
                    </a:prstGeom>
                  </p:spPr>
                </p:pic>
              </p:grpSp>
              <p:pic>
                <p:nvPicPr>
                  <p:cNvPr id="106" name="Picture 105">
                    <a:extLst>
                      <a:ext uri="{FF2B5EF4-FFF2-40B4-BE49-F238E27FC236}">
                        <a16:creationId xmlns:a16="http://schemas.microsoft.com/office/drawing/2014/main" id="{6B789A0D-D662-074E-A0CD-1A81356B8FC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1129114" y="538126"/>
                    <a:ext cx="65607" cy="70558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09" name="Group 108">
                  <a:extLst>
                    <a:ext uri="{FF2B5EF4-FFF2-40B4-BE49-F238E27FC236}">
                      <a16:creationId xmlns:a16="http://schemas.microsoft.com/office/drawing/2014/main" id="{CA22A6B7-7FAA-9A4D-A0A0-D07D9916C082}"/>
                    </a:ext>
                  </a:extLst>
                </p:cNvPr>
                <p:cNvGrpSpPr/>
                <p:nvPr/>
              </p:nvGrpSpPr>
              <p:grpSpPr>
                <a:xfrm>
                  <a:off x="4822044" y="6262873"/>
                  <a:ext cx="352237" cy="469374"/>
                  <a:chOff x="11645762" y="161755"/>
                  <a:chExt cx="386028" cy="549445"/>
                </a:xfrm>
              </p:grpSpPr>
              <p:grpSp>
                <p:nvGrpSpPr>
                  <p:cNvPr id="110" name="Group 109">
                    <a:extLst>
                      <a:ext uri="{FF2B5EF4-FFF2-40B4-BE49-F238E27FC236}">
                        <a16:creationId xmlns:a16="http://schemas.microsoft.com/office/drawing/2014/main" id="{70212538-9616-8843-A8FD-D385390416D4}"/>
                      </a:ext>
                    </a:extLst>
                  </p:cNvPr>
                  <p:cNvGrpSpPr/>
                  <p:nvPr/>
                </p:nvGrpSpPr>
                <p:grpSpPr>
                  <a:xfrm>
                    <a:off x="11711370" y="161755"/>
                    <a:ext cx="320420" cy="304068"/>
                    <a:chOff x="9321216" y="1285432"/>
                    <a:chExt cx="320420" cy="304068"/>
                  </a:xfrm>
                </p:grpSpPr>
                <p:pic>
                  <p:nvPicPr>
                    <p:cNvPr id="112" name="Picture 111">
                      <a:extLst>
                        <a:ext uri="{FF2B5EF4-FFF2-40B4-BE49-F238E27FC236}">
                          <a16:creationId xmlns:a16="http://schemas.microsoft.com/office/drawing/2014/main" id="{EAFD18E7-7193-1A45-B470-A4B9C1DDAB3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 cstate="screen">
                      <a:alphaModFix amt="59000"/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503396" y="1440827"/>
                      <a:ext cx="138240" cy="148673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13" name="Picture 112">
                      <a:extLst>
                        <a:ext uri="{FF2B5EF4-FFF2-40B4-BE49-F238E27FC236}">
                          <a16:creationId xmlns:a16="http://schemas.microsoft.com/office/drawing/2014/main" id="{E660A0D8-88C7-E545-8FE2-FDC97C76683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5" cstate="screen">
                      <a:alphaModFix amt="59000"/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321216" y="1285432"/>
                      <a:ext cx="85024" cy="91440"/>
                    </a:xfrm>
                    <a:prstGeom prst="rect">
                      <a:avLst/>
                    </a:prstGeom>
                  </p:spPr>
                </p:pic>
              </p:grpSp>
              <p:pic>
                <p:nvPicPr>
                  <p:cNvPr id="111" name="Picture 110">
                    <a:extLst>
                      <a:ext uri="{FF2B5EF4-FFF2-40B4-BE49-F238E27FC236}">
                        <a16:creationId xmlns:a16="http://schemas.microsoft.com/office/drawing/2014/main" id="{FDAAF8F9-4624-7E48-B578-EE80FD7C2DD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1645762" y="640642"/>
                    <a:ext cx="65607" cy="70558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56" name="Picture 55">
                  <a:extLst>
                    <a:ext uri="{FF2B5EF4-FFF2-40B4-BE49-F238E27FC236}">
                      <a16:creationId xmlns:a16="http://schemas.microsoft.com/office/drawing/2014/main" id="{D61701CC-0ABE-D044-B2FE-26116F1E159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1198868" y="5050560"/>
                  <a:ext cx="573845" cy="617680"/>
                </a:xfrm>
                <a:prstGeom prst="rect">
                  <a:avLst/>
                </a:prstGeom>
              </p:spPr>
            </p:pic>
            <p:pic>
              <p:nvPicPr>
                <p:cNvPr id="68" name="Picture 67">
                  <a:extLst>
                    <a:ext uri="{FF2B5EF4-FFF2-40B4-BE49-F238E27FC236}">
                      <a16:creationId xmlns:a16="http://schemas.microsoft.com/office/drawing/2014/main" id="{F1497FF2-8927-5C43-9100-52536ACE775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2903309" y="4800203"/>
                  <a:ext cx="1288751" cy="1393244"/>
                </a:xfrm>
                <a:prstGeom prst="rect">
                  <a:avLst/>
                </a:prstGeom>
              </p:spPr>
            </p:pic>
            <p:pic>
              <p:nvPicPr>
                <p:cNvPr id="71" name="Picture 70">
                  <a:extLst>
                    <a:ext uri="{FF2B5EF4-FFF2-40B4-BE49-F238E27FC236}">
                      <a16:creationId xmlns:a16="http://schemas.microsoft.com/office/drawing/2014/main" id="{468FA90E-4C6F-A240-92EF-F57E0558583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7503295" y="6054170"/>
                  <a:ext cx="695665" cy="752070"/>
                </a:xfrm>
                <a:prstGeom prst="rect">
                  <a:avLst/>
                </a:prstGeom>
              </p:spPr>
            </p:pic>
            <p:pic>
              <p:nvPicPr>
                <p:cNvPr id="84" name="Picture 83">
                  <a:extLst>
                    <a:ext uri="{FF2B5EF4-FFF2-40B4-BE49-F238E27FC236}">
                      <a16:creationId xmlns:a16="http://schemas.microsoft.com/office/drawing/2014/main" id="{83C3CA1A-69DE-E042-8FD8-08694CBAFDF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4235886" y="5799473"/>
                  <a:ext cx="412000" cy="443129"/>
                </a:xfrm>
                <a:prstGeom prst="rect">
                  <a:avLst/>
                </a:prstGeom>
              </p:spPr>
            </p:pic>
            <p:pic>
              <p:nvPicPr>
                <p:cNvPr id="86" name="Picture 85">
                  <a:extLst>
                    <a:ext uri="{FF2B5EF4-FFF2-40B4-BE49-F238E27FC236}">
                      <a16:creationId xmlns:a16="http://schemas.microsoft.com/office/drawing/2014/main" id="{D24137AB-B2C6-D040-9B41-2D99A98A2D0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8752434" y="6374353"/>
                  <a:ext cx="337966" cy="363501"/>
                </a:xfrm>
                <a:prstGeom prst="rect">
                  <a:avLst/>
                </a:prstGeom>
              </p:spPr>
            </p:pic>
            <p:pic>
              <p:nvPicPr>
                <p:cNvPr id="87" name="Picture 86">
                  <a:extLst>
                    <a:ext uri="{FF2B5EF4-FFF2-40B4-BE49-F238E27FC236}">
                      <a16:creationId xmlns:a16="http://schemas.microsoft.com/office/drawing/2014/main" id="{1A804BB6-DB23-3745-A1EB-BC19D99C79F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5080218" y="5729028"/>
                  <a:ext cx="903555" cy="977617"/>
                </a:xfrm>
                <a:prstGeom prst="rect">
                  <a:avLst/>
                </a:prstGeom>
              </p:spPr>
            </p:pic>
            <p:pic>
              <p:nvPicPr>
                <p:cNvPr id="88" name="Picture 87">
                  <a:extLst>
                    <a:ext uri="{FF2B5EF4-FFF2-40B4-BE49-F238E27FC236}">
                      <a16:creationId xmlns:a16="http://schemas.microsoft.com/office/drawing/2014/main" id="{0C57FE4E-CDE2-F247-B369-076DB771E45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7063593" y="6492592"/>
                  <a:ext cx="444500" cy="479310"/>
                </a:xfrm>
                <a:prstGeom prst="rect">
                  <a:avLst/>
                </a:prstGeom>
              </p:spPr>
            </p:pic>
            <p:pic>
              <p:nvPicPr>
                <p:cNvPr id="90" name="Picture 89">
                  <a:extLst>
                    <a:ext uri="{FF2B5EF4-FFF2-40B4-BE49-F238E27FC236}">
                      <a16:creationId xmlns:a16="http://schemas.microsoft.com/office/drawing/2014/main" id="{0D53F095-1506-E34E-AE98-AA642EE1CDE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352729" y="5504904"/>
                  <a:ext cx="350125" cy="378824"/>
                </a:xfrm>
                <a:prstGeom prst="rect">
                  <a:avLst/>
                </a:prstGeom>
              </p:spPr>
            </p:pic>
            <p:pic>
              <p:nvPicPr>
                <p:cNvPr id="91" name="Picture 90">
                  <a:extLst>
                    <a:ext uri="{FF2B5EF4-FFF2-40B4-BE49-F238E27FC236}">
                      <a16:creationId xmlns:a16="http://schemas.microsoft.com/office/drawing/2014/main" id="{23A188DE-3C70-8440-8AD4-E1D403C0ECD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6151844" y="5600156"/>
                  <a:ext cx="576672" cy="617680"/>
                </a:xfrm>
                <a:prstGeom prst="rect">
                  <a:avLst/>
                </a:prstGeom>
              </p:spPr>
            </p:pic>
            <p:pic>
              <p:nvPicPr>
                <p:cNvPr id="45" name="Picture 44">
                  <a:extLst>
                    <a:ext uri="{FF2B5EF4-FFF2-40B4-BE49-F238E27FC236}">
                      <a16:creationId xmlns:a16="http://schemas.microsoft.com/office/drawing/2014/main" id="{FAE07FE7-B57E-8A4D-B703-C491B612A08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488576" y="5905243"/>
                  <a:ext cx="1151965" cy="1239003"/>
                </a:xfrm>
                <a:prstGeom prst="rect">
                  <a:avLst/>
                </a:prstGeom>
              </p:spPr>
            </p:pic>
          </p:grpSp>
        </p:grp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9E5630E4-46BD-D146-B1B7-65A6B9F59C75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64343" y="564779"/>
            <a:ext cx="2120900" cy="660400"/>
          </a:xfrm>
          <a:prstGeom prst="rect">
            <a:avLst/>
          </a:prstGeom>
        </p:spPr>
      </p:pic>
      <p:sp>
        <p:nvSpPr>
          <p:cNvPr id="60" name="TextBox 59">
            <a:extLst>
              <a:ext uri="{FF2B5EF4-FFF2-40B4-BE49-F238E27FC236}">
                <a16:creationId xmlns:a16="http://schemas.microsoft.com/office/drawing/2014/main" id="{2B3DF2FB-7272-5444-BF59-223F310E296A}"/>
              </a:ext>
            </a:extLst>
          </p:cNvPr>
          <p:cNvSpPr txBox="1"/>
          <p:nvPr/>
        </p:nvSpPr>
        <p:spPr>
          <a:xfrm>
            <a:off x="3349672" y="-910130"/>
            <a:ext cx="5492655" cy="825500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algn="ctr" eaLnBrk="0" hangingPunct="0">
              <a:lnSpc>
                <a:spcPts val="1800"/>
              </a:lnSpc>
            </a:pPr>
            <a:r>
              <a:rPr lang="en-US" sz="1400" b="1" dirty="0">
                <a:solidFill>
                  <a:srgbClr val="FF0000"/>
                </a:solidFill>
                <a:ea typeface="+mn-ea"/>
                <a:cs typeface="+mn-cs"/>
              </a:rPr>
              <a:t>Please leave artwork “+” clustered</a:t>
            </a:r>
            <a:r>
              <a:rPr lang="en-US" sz="1400" b="1" dirty="0">
                <a:solidFill>
                  <a:srgbClr val="FF0000"/>
                </a:solidFill>
              </a:rPr>
              <a:t>. </a:t>
            </a:r>
          </a:p>
          <a:p>
            <a:pPr algn="ctr" eaLnBrk="0" hangingPunct="0">
              <a:lnSpc>
                <a:spcPts val="1800"/>
              </a:lnSpc>
            </a:pPr>
            <a:r>
              <a:rPr lang="en-US" sz="1400" b="1" dirty="0">
                <a:solidFill>
                  <a:srgbClr val="FF0000"/>
                </a:solidFill>
              </a:rPr>
              <a:t>Do not use them alone, as bullet points, or as a “plus” concept. Thank you.</a:t>
            </a:r>
          </a:p>
        </p:txBody>
      </p:sp>
      <p:sp>
        <p:nvSpPr>
          <p:cNvPr id="81" name="EPC 2020">
            <a:extLst>
              <a:ext uri="{FF2B5EF4-FFF2-40B4-BE49-F238E27FC236}">
                <a16:creationId xmlns:a16="http://schemas.microsoft.com/office/drawing/2014/main" id="{71ACAD7C-41CE-7B4B-9F43-F75CFC5E916E}"/>
              </a:ext>
            </a:extLst>
          </p:cNvPr>
          <p:cNvSpPr txBox="1">
            <a:spLocks/>
          </p:cNvSpPr>
          <p:nvPr/>
        </p:nvSpPr>
        <p:spPr bwMode="white">
          <a:xfrm>
            <a:off x="1337821" y="4110063"/>
            <a:ext cx="4148579" cy="201534"/>
          </a:xfrm>
          <a:prstGeom prst="rect">
            <a:avLst/>
          </a:prstGeom>
          <a:noFill/>
        </p:spPr>
        <p:txBody>
          <a:bodyPr vert="horz" lIns="0" tIns="0" rIns="0" bIns="0" rtlCol="0">
            <a:noAutofit/>
          </a:bodyPr>
          <a:lstStyle>
            <a:lvl1pPr marL="0" indent="0" algn="ctr" defTabSz="4572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Arial"/>
              <a:buNone/>
              <a:defRPr sz="2000" b="0" kern="120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1pPr>
            <a:lvl2pPr marL="457200" indent="0" algn="ctr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None/>
              <a:defRPr sz="18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/>
              </a:defRPr>
            </a:lvl2pPr>
            <a:lvl3pPr marL="914400" indent="0" algn="ctr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None/>
              <a:defRPr sz="16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/>
              </a:defRPr>
            </a:lvl3pPr>
            <a:lvl4pPr marL="1371600" indent="0" algn="ctr" defTabSz="457200" rtl="0" eaLnBrk="1" latinLnBrk="0" hangingPunct="1">
              <a:lnSpc>
                <a:spcPts val="18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None/>
              <a:defRPr sz="1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/>
              </a:defRPr>
            </a:lvl4pPr>
            <a:lvl5pPr marL="1828800" indent="0" algn="ctr" defTabSz="457200" rtl="0" eaLnBrk="1" latinLnBrk="0" hangingPunct="1">
              <a:lnSpc>
                <a:spcPts val="19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None/>
              <a:defRPr lang="en-US" sz="1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/>
              </a:defRPr>
            </a:lvl5pPr>
            <a:lvl6pPr marL="2286000" indent="0" algn="ctr" defTabSz="401638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None/>
              <a:tabLst>
                <a:tab pos="1484313" algn="l"/>
              </a:tabLst>
              <a:defRPr sz="1400" b="1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6pPr>
            <a:lvl7pPr marL="2743200" indent="0" algn="ctr" defTabSz="457200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None/>
              <a:defRPr sz="1400" b="1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7pPr>
            <a:lvl8pPr marL="3200400" indent="0" algn="ctr" defTabSz="457200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None/>
              <a:defRPr sz="1400" b="1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8pPr>
            <a:lvl9pPr marL="3657600" indent="0" algn="ctr" defTabSz="457200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None/>
              <a:defRPr sz="1400" b="1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9pPr>
          </a:lstStyle>
          <a:p>
            <a:pPr algn="l">
              <a:spcAft>
                <a:spcPts val="0"/>
              </a:spcAft>
            </a:pPr>
            <a:r>
              <a:rPr lang="en-US" sz="1200" dirty="0">
                <a:solidFill>
                  <a:srgbClr val="FDEBD7">
                    <a:alpha val="50000"/>
                  </a:srgbClr>
                </a:solidFill>
              </a:rPr>
              <a:t>2020 ESRI DEVELOPER SUMMIT  |  Palm Springs, CA</a:t>
            </a:r>
          </a:p>
        </p:txBody>
      </p:sp>
      <p:sp>
        <p:nvSpPr>
          <p:cNvPr id="61" name="Subtitle 60">
            <a:extLst>
              <a:ext uri="{FF2B5EF4-FFF2-40B4-BE49-F238E27FC236}">
                <a16:creationId xmlns:a16="http://schemas.microsoft.com/office/drawing/2014/main" id="{D3140B26-EF4F-9140-861F-74099371C7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37821" y="3450350"/>
            <a:ext cx="8534401" cy="861247"/>
          </a:xfrm>
        </p:spPr>
        <p:txBody>
          <a:bodyPr/>
          <a:lstStyle/>
          <a:p>
            <a:pPr algn="l"/>
            <a:r>
              <a:rPr lang="en-US" dirty="0">
                <a:solidFill>
                  <a:srgbClr val="FDEBD7"/>
                </a:solidFill>
              </a:rPr>
              <a:t>Presenter Names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91519FC-7D8D-8945-8148-8F965EFCAF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37821" y="2428193"/>
            <a:ext cx="8525773" cy="914400"/>
          </a:xfrm>
        </p:spPr>
        <p:txBody>
          <a:bodyPr/>
          <a:lstStyle/>
          <a:p>
            <a:pPr algn="l"/>
            <a:r>
              <a:rPr lang="en-US" sz="3600" b="0" dirty="0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387426962"/>
      </p:ext>
    </p:extLst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4BE46B56-0F0E-6F44-A5D6-F82641E10041}"/>
              </a:ext>
            </a:extLst>
          </p:cNvPr>
          <p:cNvGrpSpPr/>
          <p:nvPr/>
        </p:nvGrpSpPr>
        <p:grpSpPr>
          <a:xfrm>
            <a:off x="-7429" y="0"/>
            <a:ext cx="12206856" cy="6885432"/>
            <a:chOff x="-7429" y="0"/>
            <a:chExt cx="12206856" cy="6885432"/>
          </a:xfrm>
        </p:grpSpPr>
        <p:sp>
          <p:nvSpPr>
            <p:cNvPr id="28" name="shading (lower right)">
              <a:extLst>
                <a:ext uri="{FF2B5EF4-FFF2-40B4-BE49-F238E27FC236}">
                  <a16:creationId xmlns:a16="http://schemas.microsoft.com/office/drawing/2014/main" id="{F832519F-8228-8D46-A54A-D2144928646D}"/>
                </a:ext>
              </a:extLst>
            </p:cNvPr>
            <p:cNvSpPr/>
            <p:nvPr/>
          </p:nvSpPr>
          <p:spPr bwMode="auto">
            <a:xfrm>
              <a:off x="0" y="0"/>
              <a:ext cx="12199427" cy="6885432"/>
            </a:xfrm>
            <a:prstGeom prst="rect">
              <a:avLst/>
            </a:prstGeom>
            <a:gradFill flip="none" rotWithShape="1">
              <a:gsLst>
                <a:gs pos="13000">
                  <a:srgbClr val="0F228C"/>
                </a:gs>
                <a:gs pos="60000">
                  <a:srgbClr val="5825D1"/>
                </a:gs>
                <a:gs pos="0">
                  <a:srgbClr val="07157F"/>
                </a:gs>
              </a:gsLst>
              <a:lin ang="15000000" scaled="0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4F18A4BC-EDB9-EB4D-A605-9D9FC496D0E3}"/>
                </a:ext>
              </a:extLst>
            </p:cNvPr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grpSp>
            <p:nvGrpSpPr>
              <p:cNvPr id="58" name="Group 57" hidden="1">
                <a:extLst>
                  <a:ext uri="{FF2B5EF4-FFF2-40B4-BE49-F238E27FC236}">
                    <a16:creationId xmlns:a16="http://schemas.microsoft.com/office/drawing/2014/main" id="{96118ECF-358F-0B4C-8738-71864ACDF2C6}"/>
                  </a:ext>
                </a:extLst>
              </p:cNvPr>
              <p:cNvGrpSpPr/>
              <p:nvPr/>
            </p:nvGrpSpPr>
            <p:grpSpPr>
              <a:xfrm>
                <a:off x="0" y="0"/>
                <a:ext cx="12192000" cy="6858000"/>
                <a:chOff x="0" y="0"/>
                <a:chExt cx="12192000" cy="6858000"/>
              </a:xfrm>
            </p:grpSpPr>
            <p:sp>
              <p:nvSpPr>
                <p:cNvPr id="76" name="Rectangle 75">
                  <a:extLst>
                    <a:ext uri="{FF2B5EF4-FFF2-40B4-BE49-F238E27FC236}">
                      <a16:creationId xmlns:a16="http://schemas.microsoft.com/office/drawing/2014/main" id="{C4CDF0E7-44FA-624D-BB57-1AABA9D365B8}"/>
                    </a:ext>
                  </a:extLst>
                </p:cNvPr>
                <p:cNvSpPr/>
                <p:nvPr/>
              </p:nvSpPr>
              <p:spPr bwMode="auto">
                <a:xfrm>
                  <a:off x="0" y="0"/>
                  <a:ext cx="12192000" cy="6858000"/>
                </a:xfrm>
                <a:prstGeom prst="rect">
                  <a:avLst/>
                </a:prstGeom>
                <a:gradFill>
                  <a:gsLst>
                    <a:gs pos="35000">
                      <a:srgbClr val="143F95"/>
                    </a:gs>
                    <a:gs pos="82000">
                      <a:srgbClr val="0E53C1"/>
                    </a:gs>
                    <a:gs pos="7000">
                      <a:srgbClr val="1E3073"/>
                    </a:gs>
                  </a:gsLst>
                  <a:path path="circle">
                    <a:fillToRect t="100000" r="100000"/>
                  </a:path>
                </a:gradFill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400" b="1" dirty="0">
                    <a:solidFill>
                      <a:srgbClr val="000000"/>
                    </a:solidFill>
                    <a:latin typeface="Arial" charset="0"/>
                    <a:ea typeface="ＭＳ Ｐゴシック" pitchFamily="16" charset="-128"/>
                    <a:cs typeface="ＭＳ Ｐゴシック" pitchFamily="-97" charset="-128"/>
                  </a:endParaRPr>
                </a:p>
              </p:txBody>
            </p:sp>
            <p:pic>
              <p:nvPicPr>
                <p:cNvPr id="77" name="Picture 76">
                  <a:extLst>
                    <a:ext uri="{FF2B5EF4-FFF2-40B4-BE49-F238E27FC236}">
                      <a16:creationId xmlns:a16="http://schemas.microsoft.com/office/drawing/2014/main" id="{802B3CC1-007B-5F48-80E7-38F8A425ECA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 cstate="screen">
                  <a:duotone>
                    <a:prstClr val="black"/>
                    <a:schemeClr val="accent4">
                      <a:tint val="45000"/>
                      <a:satMod val="400000"/>
                    </a:schemeClr>
                  </a:duotone>
                  <a:alphaModFix amt="41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9021" y="4810991"/>
                  <a:ext cx="2930236" cy="2047009"/>
                </a:xfrm>
                <a:prstGeom prst="rect">
                  <a:avLst/>
                </a:prstGeom>
              </p:spPr>
            </p:pic>
          </p:grpSp>
          <p:grpSp>
            <p:nvGrpSpPr>
              <p:cNvPr id="59" name="Group 58">
                <a:extLst>
                  <a:ext uri="{FF2B5EF4-FFF2-40B4-BE49-F238E27FC236}">
                    <a16:creationId xmlns:a16="http://schemas.microsoft.com/office/drawing/2014/main" id="{ECDFFD5C-EB26-0C4F-B5A0-ABB2582744A4}"/>
                  </a:ext>
                </a:extLst>
              </p:cNvPr>
              <p:cNvGrpSpPr/>
              <p:nvPr/>
            </p:nvGrpSpPr>
            <p:grpSpPr>
              <a:xfrm>
                <a:off x="208303" y="146055"/>
                <a:ext cx="11731071" cy="6595922"/>
                <a:chOff x="208303" y="146055"/>
                <a:chExt cx="11731071" cy="6595922"/>
              </a:xfrm>
            </p:grpSpPr>
            <p:grpSp>
              <p:nvGrpSpPr>
                <p:cNvPr id="60" name="Group 59">
                  <a:extLst>
                    <a:ext uri="{FF2B5EF4-FFF2-40B4-BE49-F238E27FC236}">
                      <a16:creationId xmlns:a16="http://schemas.microsoft.com/office/drawing/2014/main" id="{FC23C417-1823-174E-9303-959E27D592C8}"/>
                    </a:ext>
                  </a:extLst>
                </p:cNvPr>
                <p:cNvGrpSpPr/>
                <p:nvPr/>
              </p:nvGrpSpPr>
              <p:grpSpPr>
                <a:xfrm>
                  <a:off x="11604987" y="146055"/>
                  <a:ext cx="334387" cy="435843"/>
                  <a:chOff x="11604987" y="146055"/>
                  <a:chExt cx="334387" cy="435843"/>
                </a:xfrm>
              </p:grpSpPr>
              <p:grpSp>
                <p:nvGrpSpPr>
                  <p:cNvPr id="68" name="Group 67">
                    <a:extLst>
                      <a:ext uri="{FF2B5EF4-FFF2-40B4-BE49-F238E27FC236}">
                        <a16:creationId xmlns:a16="http://schemas.microsoft.com/office/drawing/2014/main" id="{DCC4C248-27BD-524F-806A-C058E08E05CA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11770125" y="399018"/>
                    <a:ext cx="169249" cy="182880"/>
                    <a:chOff x="7310041" y="760941"/>
                    <a:chExt cx="1043386" cy="1127422"/>
                  </a:xfrm>
                </p:grpSpPr>
                <p:sp>
                  <p:nvSpPr>
                    <p:cNvPr id="73" name="Freeform 72">
                      <a:extLst>
                        <a:ext uri="{FF2B5EF4-FFF2-40B4-BE49-F238E27FC236}">
                          <a16:creationId xmlns:a16="http://schemas.microsoft.com/office/drawing/2014/main" id="{1FA068AF-0F5A-D747-8B30-15E16D6FB89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58" y="760941"/>
                      <a:ext cx="618069" cy="704087"/>
                    </a:xfrm>
                    <a:custGeom>
                      <a:avLst/>
                      <a:gdLst>
                        <a:gd name="connsiteX0" fmla="*/ 2 w 618069"/>
                        <a:gd name="connsiteY0" fmla="*/ 0 h 704087"/>
                        <a:gd name="connsiteX1" fmla="*/ 278345 w 618069"/>
                        <a:gd name="connsiteY1" fmla="*/ 0 h 704087"/>
                        <a:gd name="connsiteX2" fmla="*/ 278345 w 618069"/>
                        <a:gd name="connsiteY2" fmla="*/ 423334 h 704087"/>
                        <a:gd name="connsiteX3" fmla="*/ 618069 w 618069"/>
                        <a:gd name="connsiteY3" fmla="*/ 423334 h 704087"/>
                        <a:gd name="connsiteX4" fmla="*/ 618069 w 618069"/>
                        <a:gd name="connsiteY4" fmla="*/ 704087 h 704087"/>
                        <a:gd name="connsiteX5" fmla="*/ 278345 w 618069"/>
                        <a:gd name="connsiteY5" fmla="*/ 704087 h 704087"/>
                        <a:gd name="connsiteX6" fmla="*/ 2 w 618069"/>
                        <a:gd name="connsiteY6" fmla="*/ 704087 h 704087"/>
                        <a:gd name="connsiteX7" fmla="*/ 0 w 618069"/>
                        <a:gd name="connsiteY7" fmla="*/ 704087 h 704087"/>
                        <a:gd name="connsiteX8" fmla="*/ 0 w 618069"/>
                        <a:gd name="connsiteY8" fmla="*/ 423334 h 704087"/>
                        <a:gd name="connsiteX9" fmla="*/ 2 w 618069"/>
                        <a:gd name="connsiteY9" fmla="*/ 423334 h 7040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18069" h="704087">
                          <a:moveTo>
                            <a:pt x="2" y="0"/>
                          </a:moveTo>
                          <a:lnTo>
                            <a:pt x="278345" y="0"/>
                          </a:lnTo>
                          <a:lnTo>
                            <a:pt x="278345" y="423334"/>
                          </a:lnTo>
                          <a:lnTo>
                            <a:pt x="618069" y="423334"/>
                          </a:lnTo>
                          <a:lnTo>
                            <a:pt x="618069" y="704087"/>
                          </a:lnTo>
                          <a:lnTo>
                            <a:pt x="278345" y="704087"/>
                          </a:lnTo>
                          <a:lnTo>
                            <a:pt x="2" y="704087"/>
                          </a:lnTo>
                          <a:lnTo>
                            <a:pt x="0" y="704087"/>
                          </a:lnTo>
                          <a:lnTo>
                            <a:pt x="0" y="423334"/>
                          </a:lnTo>
                          <a:lnTo>
                            <a:pt x="2" y="423334"/>
                          </a:lnTo>
                          <a:close/>
                        </a:path>
                      </a:pathLst>
                    </a:custGeom>
                    <a:solidFill>
                      <a:schemeClr val="tx1">
                        <a:alpha val="48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4" name="Rectangle 73">
                      <a:extLst>
                        <a:ext uri="{FF2B5EF4-FFF2-40B4-BE49-F238E27FC236}">
                          <a16:creationId xmlns:a16="http://schemas.microsoft.com/office/drawing/2014/main" id="{17738219-222D-B942-ABC0-78894980FD4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60" y="1483281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5" name="Rectangle 74">
                      <a:extLst>
                        <a:ext uri="{FF2B5EF4-FFF2-40B4-BE49-F238E27FC236}">
                          <a16:creationId xmlns:a16="http://schemas.microsoft.com/office/drawing/2014/main" id="{227FE2B8-A5CC-0842-A630-FE685E718465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7373410" y="1120906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</p:grpSp>
              <p:grpSp>
                <p:nvGrpSpPr>
                  <p:cNvPr id="69" name="Group 68">
                    <a:extLst>
                      <a:ext uri="{FF2B5EF4-FFF2-40B4-BE49-F238E27FC236}">
                        <a16:creationId xmlns:a16="http://schemas.microsoft.com/office/drawing/2014/main" id="{1D09AAE0-3572-B84A-969D-905954185462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11604987" y="146055"/>
                    <a:ext cx="73152" cy="73152"/>
                    <a:chOff x="7310041" y="760941"/>
                    <a:chExt cx="1043386" cy="1127422"/>
                  </a:xfrm>
                </p:grpSpPr>
                <p:sp>
                  <p:nvSpPr>
                    <p:cNvPr id="70" name="Freeform 69">
                      <a:extLst>
                        <a:ext uri="{FF2B5EF4-FFF2-40B4-BE49-F238E27FC236}">
                          <a16:creationId xmlns:a16="http://schemas.microsoft.com/office/drawing/2014/main" id="{7B45A9C6-D0D3-6145-977B-54B6B5467C5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58" y="760941"/>
                      <a:ext cx="618069" cy="704087"/>
                    </a:xfrm>
                    <a:custGeom>
                      <a:avLst/>
                      <a:gdLst>
                        <a:gd name="connsiteX0" fmla="*/ 2 w 618069"/>
                        <a:gd name="connsiteY0" fmla="*/ 0 h 704087"/>
                        <a:gd name="connsiteX1" fmla="*/ 278345 w 618069"/>
                        <a:gd name="connsiteY1" fmla="*/ 0 h 704087"/>
                        <a:gd name="connsiteX2" fmla="*/ 278345 w 618069"/>
                        <a:gd name="connsiteY2" fmla="*/ 423334 h 704087"/>
                        <a:gd name="connsiteX3" fmla="*/ 618069 w 618069"/>
                        <a:gd name="connsiteY3" fmla="*/ 423334 h 704087"/>
                        <a:gd name="connsiteX4" fmla="*/ 618069 w 618069"/>
                        <a:gd name="connsiteY4" fmla="*/ 704087 h 704087"/>
                        <a:gd name="connsiteX5" fmla="*/ 278345 w 618069"/>
                        <a:gd name="connsiteY5" fmla="*/ 704087 h 704087"/>
                        <a:gd name="connsiteX6" fmla="*/ 2 w 618069"/>
                        <a:gd name="connsiteY6" fmla="*/ 704087 h 704087"/>
                        <a:gd name="connsiteX7" fmla="*/ 0 w 618069"/>
                        <a:gd name="connsiteY7" fmla="*/ 704087 h 704087"/>
                        <a:gd name="connsiteX8" fmla="*/ 0 w 618069"/>
                        <a:gd name="connsiteY8" fmla="*/ 423334 h 704087"/>
                        <a:gd name="connsiteX9" fmla="*/ 2 w 618069"/>
                        <a:gd name="connsiteY9" fmla="*/ 423334 h 7040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18069" h="704087">
                          <a:moveTo>
                            <a:pt x="2" y="0"/>
                          </a:moveTo>
                          <a:lnTo>
                            <a:pt x="278345" y="0"/>
                          </a:lnTo>
                          <a:lnTo>
                            <a:pt x="278345" y="423334"/>
                          </a:lnTo>
                          <a:lnTo>
                            <a:pt x="618069" y="423334"/>
                          </a:lnTo>
                          <a:lnTo>
                            <a:pt x="618069" y="704087"/>
                          </a:lnTo>
                          <a:lnTo>
                            <a:pt x="278345" y="704087"/>
                          </a:lnTo>
                          <a:lnTo>
                            <a:pt x="2" y="704087"/>
                          </a:lnTo>
                          <a:lnTo>
                            <a:pt x="0" y="704087"/>
                          </a:lnTo>
                          <a:lnTo>
                            <a:pt x="0" y="423334"/>
                          </a:lnTo>
                          <a:lnTo>
                            <a:pt x="2" y="423334"/>
                          </a:lnTo>
                          <a:close/>
                        </a:path>
                      </a:pathLst>
                    </a:custGeom>
                    <a:solidFill>
                      <a:schemeClr val="tx1">
                        <a:alpha val="48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1" name="Rectangle 70">
                      <a:extLst>
                        <a:ext uri="{FF2B5EF4-FFF2-40B4-BE49-F238E27FC236}">
                          <a16:creationId xmlns:a16="http://schemas.microsoft.com/office/drawing/2014/main" id="{636DAAC1-E5E7-1B47-89FF-C5E06AD4E3D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60" y="1483281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2" name="Rectangle 71">
                      <a:extLst>
                        <a:ext uri="{FF2B5EF4-FFF2-40B4-BE49-F238E27FC236}">
                          <a16:creationId xmlns:a16="http://schemas.microsoft.com/office/drawing/2014/main" id="{4AB0FD33-500F-DE45-AE90-6D7D5D7003DC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7373410" y="1120906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</p:grpSp>
            </p:grpSp>
            <p:grpSp>
              <p:nvGrpSpPr>
                <p:cNvPr id="61" name="Group 60">
                  <a:extLst>
                    <a:ext uri="{FF2B5EF4-FFF2-40B4-BE49-F238E27FC236}">
                      <a16:creationId xmlns:a16="http://schemas.microsoft.com/office/drawing/2014/main" id="{BB34187A-E905-7F46-9560-369064EFBFD2}"/>
                    </a:ext>
                  </a:extLst>
                </p:cNvPr>
                <p:cNvGrpSpPr/>
                <p:nvPr/>
              </p:nvGrpSpPr>
              <p:grpSpPr>
                <a:xfrm>
                  <a:off x="208303" y="5787704"/>
                  <a:ext cx="437544" cy="389381"/>
                  <a:chOff x="9178262" y="1315181"/>
                  <a:chExt cx="437544" cy="389381"/>
                </a:xfrm>
              </p:grpSpPr>
              <p:pic>
                <p:nvPicPr>
                  <p:cNvPr id="66" name="Picture 65">
                    <a:extLst>
                      <a:ext uri="{FF2B5EF4-FFF2-40B4-BE49-F238E27FC236}">
                        <a16:creationId xmlns:a16="http://schemas.microsoft.com/office/drawing/2014/main" id="{74CD331A-0367-A84E-8B0E-D96127D57E3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445759" y="1521682"/>
                    <a:ext cx="170047" cy="182880"/>
                  </a:xfrm>
                  <a:prstGeom prst="rect">
                    <a:avLst/>
                  </a:prstGeom>
                </p:spPr>
              </p:pic>
              <p:pic>
                <p:nvPicPr>
                  <p:cNvPr id="67" name="Picture 66">
                    <a:extLst>
                      <a:ext uri="{FF2B5EF4-FFF2-40B4-BE49-F238E27FC236}">
                        <a16:creationId xmlns:a16="http://schemas.microsoft.com/office/drawing/2014/main" id="{272A9F2E-F22C-CC43-8B1C-A6DC87BBB1B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178262" y="1315181"/>
                    <a:ext cx="85024" cy="9144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62" name="Group 61">
                  <a:extLst>
                    <a:ext uri="{FF2B5EF4-FFF2-40B4-BE49-F238E27FC236}">
                      <a16:creationId xmlns:a16="http://schemas.microsoft.com/office/drawing/2014/main" id="{CFD6A8CC-92C7-8744-95BF-55694DC8EC72}"/>
                    </a:ext>
                  </a:extLst>
                </p:cNvPr>
                <p:cNvGrpSpPr/>
                <p:nvPr/>
              </p:nvGrpSpPr>
              <p:grpSpPr>
                <a:xfrm>
                  <a:off x="250899" y="6421937"/>
                  <a:ext cx="669934" cy="274320"/>
                  <a:chOff x="9445759" y="1430242"/>
                  <a:chExt cx="669934" cy="274320"/>
                </a:xfrm>
              </p:grpSpPr>
              <p:pic>
                <p:nvPicPr>
                  <p:cNvPr id="64" name="Picture 63">
                    <a:extLst>
                      <a:ext uri="{FF2B5EF4-FFF2-40B4-BE49-F238E27FC236}">
                        <a16:creationId xmlns:a16="http://schemas.microsoft.com/office/drawing/2014/main" id="{E3DC77DD-164F-AB43-8F48-249BB673BA4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445759" y="1521682"/>
                    <a:ext cx="170047" cy="182880"/>
                  </a:xfrm>
                  <a:prstGeom prst="rect">
                    <a:avLst/>
                  </a:prstGeom>
                </p:spPr>
              </p:pic>
              <p:pic>
                <p:nvPicPr>
                  <p:cNvPr id="65" name="Picture 64">
                    <a:extLst>
                      <a:ext uri="{FF2B5EF4-FFF2-40B4-BE49-F238E27FC236}">
                        <a16:creationId xmlns:a16="http://schemas.microsoft.com/office/drawing/2014/main" id="{1F96F120-EF7E-3143-8E02-061D4B8B1D5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0030669" y="1430242"/>
                    <a:ext cx="85024" cy="91440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63" name="Picture 62">
                  <a:extLst>
                    <a:ext uri="{FF2B5EF4-FFF2-40B4-BE49-F238E27FC236}">
                      <a16:creationId xmlns:a16="http://schemas.microsoft.com/office/drawing/2014/main" id="{E79EDDF9-C0E6-E947-ACBE-819442DE612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screen">
                  <a:alphaModFix amt="59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8384" y="6650537"/>
                  <a:ext cx="85024" cy="91440"/>
                </a:xfrm>
                <a:prstGeom prst="rect">
                  <a:avLst/>
                </a:prstGeom>
              </p:spPr>
            </p:pic>
          </p:grpSp>
        </p:grpSp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id="{468F538C-2A87-AE44-A8D2-E8EFFE3523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alphaModFix amt="67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58345"/>
            <a:stretch/>
          </p:blipFill>
          <p:spPr>
            <a:xfrm>
              <a:off x="-7429" y="5029200"/>
              <a:ext cx="3162521" cy="1849829"/>
            </a:xfrm>
            <a:prstGeom prst="rect">
              <a:avLst/>
            </a:prstGeom>
          </p:spPr>
        </p:pic>
      </p:grp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6DF82A1B-CB18-BA4B-8E55-5B17306979F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Terminology: Performance and Responsiveness</a:t>
            </a:r>
          </a:p>
          <a:p>
            <a:r>
              <a:rPr lang="en-US" dirty="0"/>
              <a:t>Architectural Overview</a:t>
            </a:r>
          </a:p>
          <a:p>
            <a:r>
              <a:rPr lang="en-US" dirty="0"/>
              <a:t>Diagnostic Features</a:t>
            </a:r>
          </a:p>
          <a:p>
            <a:r>
              <a:rPr lang="en-US" dirty="0"/>
              <a:t>General Guidance</a:t>
            </a:r>
          </a:p>
          <a:p>
            <a:r>
              <a:rPr lang="en-US" dirty="0"/>
              <a:t>Feedback: Reporting Issues</a:t>
            </a:r>
          </a:p>
          <a:p>
            <a:r>
              <a:rPr lang="en-US" dirty="0"/>
              <a:t>Q &amp; A</a:t>
            </a:r>
          </a:p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8B8C8841-D3DA-5F46-9C9F-BB037EE5FD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AC496C37-C735-FE47-B447-0D3C20322DC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164442"/>
      </p:ext>
    </p:extLst>
  </p:cSld>
  <p:clrMapOvr>
    <a:masterClrMapping/>
  </p:clrMapOvr>
  <p:transition spd="med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ED24E8B0-F2B3-8340-9EAD-DDFBF454451B}"/>
              </a:ext>
            </a:extLst>
          </p:cNvPr>
          <p:cNvGrpSpPr/>
          <p:nvPr/>
        </p:nvGrpSpPr>
        <p:grpSpPr>
          <a:xfrm>
            <a:off x="-11140" y="-16011"/>
            <a:ext cx="12203139" cy="7225075"/>
            <a:chOff x="-11140" y="-16011"/>
            <a:chExt cx="12203139" cy="7225075"/>
          </a:xfrm>
        </p:grpSpPr>
        <p:sp>
          <p:nvSpPr>
            <p:cNvPr id="20" name="gradient background1">
              <a:extLst>
                <a:ext uri="{FF2B5EF4-FFF2-40B4-BE49-F238E27FC236}">
                  <a16:creationId xmlns:a16="http://schemas.microsoft.com/office/drawing/2014/main" id="{9EBB1D68-9CCA-474C-880A-11A4AC495C27}"/>
                </a:ext>
              </a:extLst>
            </p:cNvPr>
            <p:cNvSpPr/>
            <p:nvPr/>
          </p:nvSpPr>
          <p:spPr bwMode="auto">
            <a:xfrm>
              <a:off x="0" y="-16011"/>
              <a:ext cx="12191999" cy="6888971"/>
            </a:xfrm>
            <a:prstGeom prst="rect">
              <a:avLst/>
            </a:prstGeom>
            <a:gradFill flip="none" rotWithShape="1">
              <a:gsLst>
                <a:gs pos="61000">
                  <a:srgbClr val="5328C9"/>
                </a:gs>
                <a:gs pos="24000">
                  <a:srgbClr val="863FE4"/>
                </a:gs>
                <a:gs pos="98000">
                  <a:srgbClr val="180C97"/>
                </a:gs>
              </a:gsLst>
              <a:lin ang="20700000" scaled="0"/>
              <a:tileRect/>
            </a:gradFill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3C508097-8EF6-4E46-9D55-6EF257A77304}"/>
                </a:ext>
              </a:extLst>
            </p:cNvPr>
            <p:cNvGrpSpPr/>
            <p:nvPr/>
          </p:nvGrpSpPr>
          <p:grpSpPr>
            <a:xfrm>
              <a:off x="-11140" y="2"/>
              <a:ext cx="12199425" cy="7209062"/>
              <a:chOff x="-11140" y="2"/>
              <a:chExt cx="12199425" cy="7209062"/>
            </a:xfrm>
          </p:grpSpPr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id="{0A669BC1-F83A-D84A-A271-DC947C8D05EC}"/>
                  </a:ext>
                </a:extLst>
              </p:cNvPr>
              <p:cNvGrpSpPr/>
              <p:nvPr/>
            </p:nvGrpSpPr>
            <p:grpSpPr>
              <a:xfrm>
                <a:off x="-11140" y="2"/>
                <a:ext cx="12199425" cy="6888971"/>
                <a:chOff x="-7428" y="-16011"/>
                <a:chExt cx="12199425" cy="6888971"/>
              </a:xfrm>
            </p:grpSpPr>
            <p:pic>
              <p:nvPicPr>
                <p:cNvPr id="24" name="Picture 23">
                  <a:extLst>
                    <a:ext uri="{FF2B5EF4-FFF2-40B4-BE49-F238E27FC236}">
                      <a16:creationId xmlns:a16="http://schemas.microsoft.com/office/drawing/2014/main" id="{4F5DE2A6-138D-E947-9D7C-75E0B282D9A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 cstate="screen">
                  <a:alphaModFix amt="67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t="-9940" r="-10727"/>
                <a:stretch/>
              </p:blipFill>
              <p:spPr>
                <a:xfrm>
                  <a:off x="-7428" y="4530812"/>
                  <a:ext cx="3953920" cy="2342148"/>
                </a:xfrm>
                <a:prstGeom prst="rect">
                  <a:avLst/>
                </a:prstGeom>
              </p:spPr>
            </p:pic>
            <p:grpSp>
              <p:nvGrpSpPr>
                <p:cNvPr id="4" name="Group 3">
                  <a:extLst>
                    <a:ext uri="{FF2B5EF4-FFF2-40B4-BE49-F238E27FC236}">
                      <a16:creationId xmlns:a16="http://schemas.microsoft.com/office/drawing/2014/main" id="{3B4C1DA3-1025-8848-B40A-AE1F43C0208C}"/>
                    </a:ext>
                  </a:extLst>
                </p:cNvPr>
                <p:cNvGrpSpPr/>
                <p:nvPr/>
              </p:nvGrpSpPr>
              <p:grpSpPr>
                <a:xfrm>
                  <a:off x="10445577" y="-16011"/>
                  <a:ext cx="1746420" cy="1226973"/>
                  <a:chOff x="10445577" y="-16011"/>
                  <a:chExt cx="1746420" cy="1226973"/>
                </a:xfrm>
              </p:grpSpPr>
              <p:pic>
                <p:nvPicPr>
                  <p:cNvPr id="68" name="Picture 67">
                    <a:extLst>
                      <a:ext uri="{FF2B5EF4-FFF2-40B4-BE49-F238E27FC236}">
                        <a16:creationId xmlns:a16="http://schemas.microsoft.com/office/drawing/2014/main" id="{49123C4E-FD69-B84B-99EC-611533CE722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4" cstate="screen">
                    <a:alphaModFix amt="67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 rot="10800000">
                    <a:off x="10445577" y="-16011"/>
                    <a:ext cx="1746420" cy="1226973"/>
                  </a:xfrm>
                  <a:prstGeom prst="rect">
                    <a:avLst/>
                  </a:prstGeom>
                </p:spPr>
              </p:pic>
              <p:pic>
                <p:nvPicPr>
                  <p:cNvPr id="59" name="Picture 58">
                    <a:extLst>
                      <a:ext uri="{FF2B5EF4-FFF2-40B4-BE49-F238E27FC236}">
                        <a16:creationId xmlns:a16="http://schemas.microsoft.com/office/drawing/2014/main" id="{6703BE27-FD8F-8947-8D05-580C7CB211B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1804990" y="445071"/>
                    <a:ext cx="126139" cy="127007"/>
                  </a:xfrm>
                  <a:prstGeom prst="rect">
                    <a:avLst/>
                  </a:prstGeom>
                </p:spPr>
              </p:pic>
              <p:pic>
                <p:nvPicPr>
                  <p:cNvPr id="60" name="Picture 59">
                    <a:extLst>
                      <a:ext uri="{FF2B5EF4-FFF2-40B4-BE49-F238E27FC236}">
                        <a16:creationId xmlns:a16="http://schemas.microsoft.com/office/drawing/2014/main" id="{632F16AF-2BDB-724B-9D79-CAE9A36304A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1653626" y="312322"/>
                    <a:ext cx="77581" cy="78114"/>
                  </a:xfrm>
                  <a:prstGeom prst="rect">
                    <a:avLst/>
                  </a:prstGeom>
                </p:spPr>
              </p:pic>
              <p:pic>
                <p:nvPicPr>
                  <p:cNvPr id="61" name="Picture 60">
                    <a:extLst>
                      <a:ext uri="{FF2B5EF4-FFF2-40B4-BE49-F238E27FC236}">
                        <a16:creationId xmlns:a16="http://schemas.microsoft.com/office/drawing/2014/main" id="{3AC9810A-4E20-CE4D-9AC5-DBCE4386CED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7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1571458" y="721420"/>
                    <a:ext cx="59864" cy="60276"/>
                  </a:xfrm>
                  <a:prstGeom prst="rect">
                    <a:avLst/>
                  </a:prstGeom>
                </p:spPr>
              </p:pic>
            </p:grpSp>
          </p:grpSp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C977B566-D4F0-1444-A302-1A2F946995E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alphaModFix amt="90000"/>
              </a:blip>
              <a:stretch>
                <a:fillRect/>
              </a:stretch>
            </p:blipFill>
            <p:spPr>
              <a:xfrm>
                <a:off x="459373" y="5557701"/>
                <a:ext cx="1526260" cy="1651363"/>
              </a:xfrm>
              <a:prstGeom prst="rect">
                <a:avLst/>
              </a:prstGeom>
            </p:spPr>
          </p:pic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567F118C-CE13-184B-96FB-6BE68D5640C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alphaModFix amt="81000"/>
              </a:blip>
              <a:stretch>
                <a:fillRect/>
              </a:stretch>
            </p:blipFill>
            <p:spPr>
              <a:xfrm>
                <a:off x="200791" y="5023583"/>
                <a:ext cx="566651" cy="613097"/>
              </a:xfrm>
              <a:prstGeom prst="rect">
                <a:avLst/>
              </a:prstGeom>
            </p:spPr>
          </p:pic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A38792A9-CFB6-7A4F-BE80-55D0455000E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alphaModFix amt="73000"/>
              </a:blip>
              <a:stretch>
                <a:fillRect/>
              </a:stretch>
            </p:blipFill>
            <p:spPr>
              <a:xfrm>
                <a:off x="2250821" y="5636680"/>
                <a:ext cx="384123" cy="415268"/>
              </a:xfrm>
              <a:prstGeom prst="rect">
                <a:avLst/>
              </a:prstGeom>
            </p:spPr>
          </p:pic>
        </p:grpSp>
      </p:grp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00A067-10B5-0740-9B8E-094820E2263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rgbClr val="FDEBD7"/>
                </a:solidFill>
              </a:rPr>
              <a:t>Section Subhead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16B0A39-F017-7E49-8450-75FB7414A6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Header</a:t>
            </a:r>
          </a:p>
        </p:txBody>
      </p:sp>
    </p:spTree>
    <p:extLst>
      <p:ext uri="{BB962C8B-B14F-4D97-AF65-F5344CB8AC3E}">
        <p14:creationId xmlns:p14="http://schemas.microsoft.com/office/powerpoint/2010/main" val="2949864875"/>
      </p:ext>
    </p:extLst>
  </p:cSld>
  <p:clrMapOvr>
    <a:masterClrMapping/>
  </p:clrMapOvr>
  <p:transition spd="med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BBE5BAF9-222B-AC44-AAE1-5278C9C13BB0}"/>
              </a:ext>
            </a:extLst>
          </p:cNvPr>
          <p:cNvGrpSpPr/>
          <p:nvPr/>
        </p:nvGrpSpPr>
        <p:grpSpPr>
          <a:xfrm>
            <a:off x="-182510" y="-16011"/>
            <a:ext cx="12374509" cy="6895040"/>
            <a:chOff x="-182510" y="-16011"/>
            <a:chExt cx="12374509" cy="6895040"/>
          </a:xfrm>
        </p:grpSpPr>
        <p:sp>
          <p:nvSpPr>
            <p:cNvPr id="42" name="gradient background1">
              <a:extLst>
                <a:ext uri="{FF2B5EF4-FFF2-40B4-BE49-F238E27FC236}">
                  <a16:creationId xmlns:a16="http://schemas.microsoft.com/office/drawing/2014/main" id="{A8E27D8D-78EB-F747-8EF9-99C519F868A1}"/>
                </a:ext>
              </a:extLst>
            </p:cNvPr>
            <p:cNvSpPr/>
            <p:nvPr/>
          </p:nvSpPr>
          <p:spPr bwMode="auto">
            <a:xfrm>
              <a:off x="0" y="-16011"/>
              <a:ext cx="12191999" cy="6888971"/>
            </a:xfrm>
            <a:prstGeom prst="rect">
              <a:avLst/>
            </a:prstGeom>
            <a:gradFill flip="none" rotWithShape="1">
              <a:gsLst>
                <a:gs pos="61000">
                  <a:srgbClr val="5328C9"/>
                </a:gs>
                <a:gs pos="24000">
                  <a:srgbClr val="863FE4"/>
                </a:gs>
                <a:gs pos="98000">
                  <a:srgbClr val="180C97"/>
                </a:gs>
              </a:gsLst>
              <a:lin ang="20700000" scaled="0"/>
              <a:tileRect/>
            </a:gradFill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6401F3EC-16CA-DE4A-8062-0B009547CC0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alphaModFix amt="67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17303" r="-63134"/>
            <a:stretch/>
          </p:blipFill>
          <p:spPr>
            <a:xfrm>
              <a:off x="-7429" y="5029200"/>
              <a:ext cx="8849755" cy="1849829"/>
            </a:xfrm>
            <a:prstGeom prst="rect">
              <a:avLst/>
            </a:prstGeom>
          </p:spPr>
        </p:pic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21C692D8-49B7-2340-BFB9-2B6DCB96FC2B}"/>
                </a:ext>
              </a:extLst>
            </p:cNvPr>
            <p:cNvGrpSpPr/>
            <p:nvPr/>
          </p:nvGrpSpPr>
          <p:grpSpPr>
            <a:xfrm>
              <a:off x="-182510" y="1590101"/>
              <a:ext cx="7358863" cy="5142146"/>
              <a:chOff x="-182510" y="1590101"/>
              <a:chExt cx="7358863" cy="5142146"/>
            </a:xfrm>
          </p:grpSpPr>
          <p:pic>
            <p:nvPicPr>
              <p:cNvPr id="41" name="Picture 40">
                <a:extLst>
                  <a:ext uri="{FF2B5EF4-FFF2-40B4-BE49-F238E27FC236}">
                    <a16:creationId xmlns:a16="http://schemas.microsoft.com/office/drawing/2014/main" id="{2456568E-6B32-2E41-BDC6-66E529494F6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97629" y="5445020"/>
                <a:ext cx="1179515" cy="1256277"/>
              </a:xfrm>
              <a:prstGeom prst="rect">
                <a:avLst/>
              </a:prstGeom>
            </p:spPr>
          </p:pic>
          <p:grpSp>
            <p:nvGrpSpPr>
              <p:cNvPr id="4" name="Group 3">
                <a:extLst>
                  <a:ext uri="{FF2B5EF4-FFF2-40B4-BE49-F238E27FC236}">
                    <a16:creationId xmlns:a16="http://schemas.microsoft.com/office/drawing/2014/main" id="{6CDE8EFF-54B4-4A43-B1A3-2DC3C5BB37B9}"/>
                  </a:ext>
                </a:extLst>
              </p:cNvPr>
              <p:cNvGrpSpPr/>
              <p:nvPr/>
            </p:nvGrpSpPr>
            <p:grpSpPr>
              <a:xfrm>
                <a:off x="-182510" y="1590101"/>
                <a:ext cx="7358863" cy="5142146"/>
                <a:chOff x="-182510" y="1590101"/>
                <a:chExt cx="7358863" cy="5142146"/>
              </a:xfrm>
            </p:grpSpPr>
            <p:grpSp>
              <p:nvGrpSpPr>
                <p:cNvPr id="36" name="Group 35">
                  <a:extLst>
                    <a:ext uri="{FF2B5EF4-FFF2-40B4-BE49-F238E27FC236}">
                      <a16:creationId xmlns:a16="http://schemas.microsoft.com/office/drawing/2014/main" id="{EEC60B20-EB1A-0542-9C38-E3CA999385A4}"/>
                    </a:ext>
                  </a:extLst>
                </p:cNvPr>
                <p:cNvGrpSpPr/>
                <p:nvPr/>
              </p:nvGrpSpPr>
              <p:grpSpPr>
                <a:xfrm>
                  <a:off x="6816682" y="1590101"/>
                  <a:ext cx="359671" cy="469374"/>
                  <a:chOff x="11571458" y="312322"/>
                  <a:chExt cx="359671" cy="469374"/>
                </a:xfrm>
              </p:grpSpPr>
              <p:pic>
                <p:nvPicPr>
                  <p:cNvPr id="59" name="Picture 58">
                    <a:extLst>
                      <a:ext uri="{FF2B5EF4-FFF2-40B4-BE49-F238E27FC236}">
                        <a16:creationId xmlns:a16="http://schemas.microsoft.com/office/drawing/2014/main" id="{48D957B5-BAA8-5143-9F97-317D2A4A0C9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1804990" y="445071"/>
                    <a:ext cx="126139" cy="127007"/>
                  </a:xfrm>
                  <a:prstGeom prst="rect">
                    <a:avLst/>
                  </a:prstGeom>
                </p:spPr>
              </p:pic>
              <p:pic>
                <p:nvPicPr>
                  <p:cNvPr id="60" name="Picture 59">
                    <a:extLst>
                      <a:ext uri="{FF2B5EF4-FFF2-40B4-BE49-F238E27FC236}">
                        <a16:creationId xmlns:a16="http://schemas.microsoft.com/office/drawing/2014/main" id="{E3522753-8EF2-6B40-80A5-3D3C47FF03C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1653626" y="312322"/>
                    <a:ext cx="77581" cy="78114"/>
                  </a:xfrm>
                  <a:prstGeom prst="rect">
                    <a:avLst/>
                  </a:prstGeom>
                </p:spPr>
              </p:pic>
              <p:pic>
                <p:nvPicPr>
                  <p:cNvPr id="61" name="Picture 60">
                    <a:extLst>
                      <a:ext uri="{FF2B5EF4-FFF2-40B4-BE49-F238E27FC236}">
                        <a16:creationId xmlns:a16="http://schemas.microsoft.com/office/drawing/2014/main" id="{399037B4-BB1C-D44D-A08C-30566A26599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7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1571458" y="721420"/>
                    <a:ext cx="59864" cy="60276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3" name="Group 2">
                  <a:extLst>
                    <a:ext uri="{FF2B5EF4-FFF2-40B4-BE49-F238E27FC236}">
                      <a16:creationId xmlns:a16="http://schemas.microsoft.com/office/drawing/2014/main" id="{143E3A4C-F7FA-FC40-AAE0-8418C69D4241}"/>
                    </a:ext>
                  </a:extLst>
                </p:cNvPr>
                <p:cNvGrpSpPr/>
                <p:nvPr/>
              </p:nvGrpSpPr>
              <p:grpSpPr>
                <a:xfrm>
                  <a:off x="-182510" y="4429403"/>
                  <a:ext cx="6919090" cy="2302844"/>
                  <a:chOff x="-182510" y="4429403"/>
                  <a:chExt cx="6919090" cy="2302844"/>
                </a:xfrm>
              </p:grpSpPr>
              <p:grpSp>
                <p:nvGrpSpPr>
                  <p:cNvPr id="35" name="Group 34">
                    <a:extLst>
                      <a:ext uri="{FF2B5EF4-FFF2-40B4-BE49-F238E27FC236}">
                        <a16:creationId xmlns:a16="http://schemas.microsoft.com/office/drawing/2014/main" id="{D9FD1F75-A033-0646-A700-5B391FD3C92B}"/>
                      </a:ext>
                    </a:extLst>
                  </p:cNvPr>
                  <p:cNvGrpSpPr/>
                  <p:nvPr/>
                </p:nvGrpSpPr>
                <p:grpSpPr>
                  <a:xfrm>
                    <a:off x="5769315" y="5832464"/>
                    <a:ext cx="967265" cy="626661"/>
                    <a:chOff x="10651311" y="-22363"/>
                    <a:chExt cx="1060058" cy="733563"/>
                  </a:xfrm>
                </p:grpSpPr>
                <p:grpSp>
                  <p:nvGrpSpPr>
                    <p:cNvPr id="62" name="Group 61">
                      <a:extLst>
                        <a:ext uri="{FF2B5EF4-FFF2-40B4-BE49-F238E27FC236}">
                          <a16:creationId xmlns:a16="http://schemas.microsoft.com/office/drawing/2014/main" id="{BE224956-AB28-9E4E-A34C-E877F53BE8D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651311" y="-22363"/>
                      <a:ext cx="309805" cy="361912"/>
                      <a:chOff x="8261157" y="1101314"/>
                      <a:chExt cx="309805" cy="361912"/>
                    </a:xfrm>
                  </p:grpSpPr>
                  <p:pic>
                    <p:nvPicPr>
                      <p:cNvPr id="82" name="Picture 81">
                        <a:extLst>
                          <a:ext uri="{FF2B5EF4-FFF2-40B4-BE49-F238E27FC236}">
                            <a16:creationId xmlns:a16="http://schemas.microsoft.com/office/drawing/2014/main" id="{3A98AF12-7472-A84A-9D06-3ED7A46ACD8B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5" cstate="screen">
                        <a:alphaModFix amt="59000"/>
                        <a:extLst>
                          <a:ext uri="{28A0092B-C50C-407E-A947-70E740481C1C}">
                            <a14:useLocalDpi xmlns:a14="http://schemas.microsoft.com/office/drawing/2010/main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8432722" y="1314553"/>
                        <a:ext cx="138240" cy="148673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85" name="Picture 84">
                        <a:extLst>
                          <a:ext uri="{FF2B5EF4-FFF2-40B4-BE49-F238E27FC236}">
                            <a16:creationId xmlns:a16="http://schemas.microsoft.com/office/drawing/2014/main" id="{13123EC5-43AE-E440-9FE2-A10AEDC86770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6" cstate="screen">
                        <a:alphaModFix amt="59000"/>
                        <a:extLst>
                          <a:ext uri="{28A0092B-C50C-407E-A947-70E740481C1C}">
                            <a14:useLocalDpi xmlns:a14="http://schemas.microsoft.com/office/drawing/2010/main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8261157" y="1101314"/>
                        <a:ext cx="85024" cy="91440"/>
                      </a:xfrm>
                      <a:prstGeom prst="rect">
                        <a:avLst/>
                      </a:prstGeom>
                    </p:spPr>
                  </p:pic>
                </p:grpSp>
                <p:pic>
                  <p:nvPicPr>
                    <p:cNvPr id="63" name="Picture 62">
                      <a:extLst>
                        <a:ext uri="{FF2B5EF4-FFF2-40B4-BE49-F238E27FC236}">
                          <a16:creationId xmlns:a16="http://schemas.microsoft.com/office/drawing/2014/main" id="{5653C467-4E43-BF40-8B8C-D90D2ABF56C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7" cstate="screen">
                      <a:alphaModFix amt="59000"/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1645762" y="640642"/>
                      <a:ext cx="65607" cy="70558"/>
                    </a:xfrm>
                    <a:prstGeom prst="rect">
                      <a:avLst/>
                    </a:prstGeom>
                  </p:spPr>
                </p:pic>
              </p:grpSp>
              <p:grpSp>
                <p:nvGrpSpPr>
                  <p:cNvPr id="37" name="Group 36">
                    <a:extLst>
                      <a:ext uri="{FF2B5EF4-FFF2-40B4-BE49-F238E27FC236}">
                        <a16:creationId xmlns:a16="http://schemas.microsoft.com/office/drawing/2014/main" id="{485AC011-F142-6745-A8F2-504D44374C51}"/>
                      </a:ext>
                    </a:extLst>
                  </p:cNvPr>
                  <p:cNvGrpSpPr/>
                  <p:nvPr/>
                </p:nvGrpSpPr>
                <p:grpSpPr>
                  <a:xfrm>
                    <a:off x="3411853" y="6193446"/>
                    <a:ext cx="954183" cy="422934"/>
                    <a:chOff x="10809713" y="113601"/>
                    <a:chExt cx="1045721" cy="495083"/>
                  </a:xfrm>
                </p:grpSpPr>
                <p:grpSp>
                  <p:nvGrpSpPr>
                    <p:cNvPr id="55" name="Group 54">
                      <a:extLst>
                        <a:ext uri="{FF2B5EF4-FFF2-40B4-BE49-F238E27FC236}">
                          <a16:creationId xmlns:a16="http://schemas.microsoft.com/office/drawing/2014/main" id="{1F9602DE-4C65-D543-B9B1-5E741F2F939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809713" y="113601"/>
                      <a:ext cx="1045721" cy="429930"/>
                      <a:chOff x="8419559" y="1237278"/>
                      <a:chExt cx="1045721" cy="429930"/>
                    </a:xfrm>
                  </p:grpSpPr>
                  <p:pic>
                    <p:nvPicPr>
                      <p:cNvPr id="57" name="Picture 56">
                        <a:extLst>
                          <a:ext uri="{FF2B5EF4-FFF2-40B4-BE49-F238E27FC236}">
                            <a16:creationId xmlns:a16="http://schemas.microsoft.com/office/drawing/2014/main" id="{623D0C1A-0D15-E146-AD56-3B96A2A26DC6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5" cstate="screen">
                        <a:alphaModFix amt="59000"/>
                        <a:extLst>
                          <a:ext uri="{28A0092B-C50C-407E-A947-70E740481C1C}">
                            <a14:useLocalDpi xmlns:a14="http://schemas.microsoft.com/office/drawing/2010/main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8419559" y="1518535"/>
                        <a:ext cx="138240" cy="148673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58" name="Picture 57">
                        <a:extLst>
                          <a:ext uri="{FF2B5EF4-FFF2-40B4-BE49-F238E27FC236}">
                            <a16:creationId xmlns:a16="http://schemas.microsoft.com/office/drawing/2014/main" id="{0B99686D-5F7D-ED45-B9F0-973EDF6381CE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6" cstate="screen">
                        <a:alphaModFix amt="59000"/>
                        <a:extLst>
                          <a:ext uri="{28A0092B-C50C-407E-A947-70E740481C1C}">
                            <a14:useLocalDpi xmlns:a14="http://schemas.microsoft.com/office/drawing/2010/main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9380256" y="1237278"/>
                        <a:ext cx="85024" cy="91440"/>
                      </a:xfrm>
                      <a:prstGeom prst="rect">
                        <a:avLst/>
                      </a:prstGeom>
                    </p:spPr>
                  </p:pic>
                </p:grpSp>
                <p:pic>
                  <p:nvPicPr>
                    <p:cNvPr id="56" name="Picture 55">
                      <a:extLst>
                        <a:ext uri="{FF2B5EF4-FFF2-40B4-BE49-F238E27FC236}">
                          <a16:creationId xmlns:a16="http://schemas.microsoft.com/office/drawing/2014/main" id="{8ED8C97A-AD16-1145-80EC-C198940746D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7" cstate="screen">
                      <a:alphaModFix amt="59000"/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1129114" y="538126"/>
                      <a:ext cx="65607" cy="70558"/>
                    </a:xfrm>
                    <a:prstGeom prst="rect">
                      <a:avLst/>
                    </a:prstGeom>
                  </p:spPr>
                </p:pic>
              </p:grpSp>
              <p:grpSp>
                <p:nvGrpSpPr>
                  <p:cNvPr id="38" name="Group 37">
                    <a:extLst>
                      <a:ext uri="{FF2B5EF4-FFF2-40B4-BE49-F238E27FC236}">
                        <a16:creationId xmlns:a16="http://schemas.microsoft.com/office/drawing/2014/main" id="{A87A30DE-E2D8-AB46-8683-38B14A874CBF}"/>
                      </a:ext>
                    </a:extLst>
                  </p:cNvPr>
                  <p:cNvGrpSpPr/>
                  <p:nvPr/>
                </p:nvGrpSpPr>
                <p:grpSpPr>
                  <a:xfrm>
                    <a:off x="4822044" y="6262873"/>
                    <a:ext cx="352237" cy="469374"/>
                    <a:chOff x="11645762" y="161755"/>
                    <a:chExt cx="386028" cy="549445"/>
                  </a:xfrm>
                </p:grpSpPr>
                <p:grpSp>
                  <p:nvGrpSpPr>
                    <p:cNvPr id="51" name="Group 50">
                      <a:extLst>
                        <a:ext uri="{FF2B5EF4-FFF2-40B4-BE49-F238E27FC236}">
                          <a16:creationId xmlns:a16="http://schemas.microsoft.com/office/drawing/2014/main" id="{729A482F-372B-574B-8223-6172B02DB27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1711370" y="161755"/>
                      <a:ext cx="320420" cy="304068"/>
                      <a:chOff x="9321216" y="1285432"/>
                      <a:chExt cx="320420" cy="304068"/>
                    </a:xfrm>
                  </p:grpSpPr>
                  <p:pic>
                    <p:nvPicPr>
                      <p:cNvPr id="53" name="Picture 52">
                        <a:extLst>
                          <a:ext uri="{FF2B5EF4-FFF2-40B4-BE49-F238E27FC236}">
                            <a16:creationId xmlns:a16="http://schemas.microsoft.com/office/drawing/2014/main" id="{0A80EF58-1CCD-6642-ACFA-EA15A7C706AC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5" cstate="screen">
                        <a:alphaModFix amt="59000"/>
                        <a:extLst>
                          <a:ext uri="{28A0092B-C50C-407E-A947-70E740481C1C}">
                            <a14:useLocalDpi xmlns:a14="http://schemas.microsoft.com/office/drawing/2010/main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9503396" y="1440827"/>
                        <a:ext cx="138240" cy="148673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54" name="Picture 53">
                        <a:extLst>
                          <a:ext uri="{FF2B5EF4-FFF2-40B4-BE49-F238E27FC236}">
                            <a16:creationId xmlns:a16="http://schemas.microsoft.com/office/drawing/2014/main" id="{DE5709FA-0309-754D-8101-A1E50CE5620C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6" cstate="screen">
                        <a:alphaModFix amt="59000"/>
                        <a:extLst>
                          <a:ext uri="{28A0092B-C50C-407E-A947-70E740481C1C}">
                            <a14:useLocalDpi xmlns:a14="http://schemas.microsoft.com/office/drawing/2010/main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9321216" y="1285432"/>
                        <a:ext cx="85024" cy="91440"/>
                      </a:xfrm>
                      <a:prstGeom prst="rect">
                        <a:avLst/>
                      </a:prstGeom>
                    </p:spPr>
                  </p:pic>
                </p:grpSp>
                <p:pic>
                  <p:nvPicPr>
                    <p:cNvPr id="52" name="Picture 51">
                      <a:extLst>
                        <a:ext uri="{FF2B5EF4-FFF2-40B4-BE49-F238E27FC236}">
                          <a16:creationId xmlns:a16="http://schemas.microsoft.com/office/drawing/2014/main" id="{88DF0327-CCB2-1743-9121-DB0B4BB9031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7" cstate="screen">
                      <a:alphaModFix amt="59000"/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1645762" y="640642"/>
                      <a:ext cx="65607" cy="70558"/>
                    </a:xfrm>
                    <a:prstGeom prst="rect">
                      <a:avLst/>
                    </a:prstGeom>
                  </p:spPr>
                </p:pic>
              </p:grpSp>
              <p:pic>
                <p:nvPicPr>
                  <p:cNvPr id="75" name="Picture 74">
                    <a:extLst>
                      <a:ext uri="{FF2B5EF4-FFF2-40B4-BE49-F238E27FC236}">
                        <a16:creationId xmlns:a16="http://schemas.microsoft.com/office/drawing/2014/main" id="{8AFF80EB-1C5D-2944-87A3-31416BE74B1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8"/>
                  <a:stretch>
                    <a:fillRect/>
                  </a:stretch>
                </p:blipFill>
                <p:spPr>
                  <a:xfrm>
                    <a:off x="1244149" y="5491559"/>
                    <a:ext cx="830164" cy="898210"/>
                  </a:xfrm>
                  <a:prstGeom prst="rect">
                    <a:avLst/>
                  </a:prstGeom>
                </p:spPr>
              </p:pic>
              <p:pic>
                <p:nvPicPr>
                  <p:cNvPr id="44" name="Picture 43">
                    <a:extLst>
                      <a:ext uri="{FF2B5EF4-FFF2-40B4-BE49-F238E27FC236}">
                        <a16:creationId xmlns:a16="http://schemas.microsoft.com/office/drawing/2014/main" id="{67C6C995-5EDD-3944-8BB2-2449EF71B50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9"/>
                  <a:srcRect l="15175" t="26226" r="51208" b="38567"/>
                  <a:stretch/>
                </p:blipFill>
                <p:spPr>
                  <a:xfrm>
                    <a:off x="-182510" y="4777754"/>
                    <a:ext cx="1636418" cy="1713792"/>
                  </a:xfrm>
                  <a:prstGeom prst="rect">
                    <a:avLst/>
                  </a:prstGeom>
                </p:spPr>
              </p:pic>
              <p:pic>
                <p:nvPicPr>
                  <p:cNvPr id="49" name="Picture 48">
                    <a:extLst>
                      <a:ext uri="{FF2B5EF4-FFF2-40B4-BE49-F238E27FC236}">
                        <a16:creationId xmlns:a16="http://schemas.microsoft.com/office/drawing/2014/main" id="{2AAB52DE-88A7-164B-BE2C-42822CE3CF8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>
                    <a:off x="3672061" y="5507607"/>
                    <a:ext cx="745497" cy="805943"/>
                  </a:xfrm>
                  <a:prstGeom prst="rect">
                    <a:avLst/>
                  </a:prstGeom>
                </p:spPr>
              </p:pic>
              <p:pic>
                <p:nvPicPr>
                  <p:cNvPr id="65" name="Picture 64">
                    <a:extLst>
                      <a:ext uri="{FF2B5EF4-FFF2-40B4-BE49-F238E27FC236}">
                        <a16:creationId xmlns:a16="http://schemas.microsoft.com/office/drawing/2014/main" id="{F1230AF7-729C-EB46-85B5-9622F172659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8"/>
                  <a:stretch>
                    <a:fillRect/>
                  </a:stretch>
                </p:blipFill>
                <p:spPr>
                  <a:xfrm>
                    <a:off x="101149" y="4429403"/>
                    <a:ext cx="321961" cy="348351"/>
                  </a:xfrm>
                  <a:prstGeom prst="rect">
                    <a:avLst/>
                  </a:prstGeom>
                </p:spPr>
              </p:pic>
              <p:pic>
                <p:nvPicPr>
                  <p:cNvPr id="67" name="Picture 66">
                    <a:extLst>
                      <a:ext uri="{FF2B5EF4-FFF2-40B4-BE49-F238E27FC236}">
                        <a16:creationId xmlns:a16="http://schemas.microsoft.com/office/drawing/2014/main" id="{74023230-13E6-D443-A5A0-AC9D76F88BD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1"/>
                  <a:stretch>
                    <a:fillRect/>
                  </a:stretch>
                </p:blipFill>
                <p:spPr>
                  <a:xfrm>
                    <a:off x="2180354" y="5258247"/>
                    <a:ext cx="476501" cy="512503"/>
                  </a:xfrm>
                  <a:prstGeom prst="rect">
                    <a:avLst/>
                  </a:prstGeom>
                </p:spPr>
              </p:pic>
              <p:pic>
                <p:nvPicPr>
                  <p:cNvPr id="69" name="Picture 68">
                    <a:extLst>
                      <a:ext uri="{FF2B5EF4-FFF2-40B4-BE49-F238E27FC236}">
                        <a16:creationId xmlns:a16="http://schemas.microsoft.com/office/drawing/2014/main" id="{FBB09D29-9E63-924E-946B-565F5AB6483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2"/>
                  <a:stretch>
                    <a:fillRect/>
                  </a:stretch>
                </p:blipFill>
                <p:spPr>
                  <a:xfrm>
                    <a:off x="5171572" y="5943844"/>
                    <a:ext cx="407711" cy="439640"/>
                  </a:xfrm>
                  <a:prstGeom prst="rect">
                    <a:avLst/>
                  </a:prstGeom>
                </p:spPr>
              </p:pic>
              <p:pic>
                <p:nvPicPr>
                  <p:cNvPr id="71" name="Picture 70">
                    <a:extLst>
                      <a:ext uri="{FF2B5EF4-FFF2-40B4-BE49-F238E27FC236}">
                        <a16:creationId xmlns:a16="http://schemas.microsoft.com/office/drawing/2014/main" id="{89F8FB26-1BC6-EB47-ADE7-93E815C13A4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1"/>
                  <a:stretch>
                    <a:fillRect/>
                  </a:stretch>
                </p:blipFill>
                <p:spPr>
                  <a:xfrm>
                    <a:off x="5620256" y="6193446"/>
                    <a:ext cx="252434" cy="271507"/>
                  </a:xfrm>
                  <a:prstGeom prst="rect">
                    <a:avLst/>
                  </a:prstGeom>
                </p:spPr>
              </p:pic>
            </p:grpSp>
          </p:grpSp>
        </p:grpSp>
      </p:grp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rgbClr val="FDEBD7"/>
                </a:solidFill>
              </a:rPr>
              <a:t>Presenter(s)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976871" y="2932886"/>
            <a:ext cx="4527741" cy="584775"/>
          </a:xfrm>
        </p:spPr>
        <p:txBody>
          <a:bodyPr/>
          <a:lstStyle/>
          <a:p>
            <a:r>
              <a:rPr lang="en-US" dirty="0"/>
              <a:t>Demo Title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DA62D51-7BA3-AD48-B08C-718E2983321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849590448"/>
      </p:ext>
    </p:extLst>
  </p:cSld>
  <p:clrMapOvr>
    <a:masterClrMapping/>
  </p:clrMapOvr>
  <p:transition spd="med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40E9EE0A-528F-B14E-AE3A-03C3BB6F16F7}"/>
              </a:ext>
            </a:extLst>
          </p:cNvPr>
          <p:cNvGrpSpPr/>
          <p:nvPr/>
        </p:nvGrpSpPr>
        <p:grpSpPr>
          <a:xfrm>
            <a:off x="0" y="-21946"/>
            <a:ext cx="12199427" cy="7308317"/>
            <a:chOff x="0" y="-21946"/>
            <a:chExt cx="12199427" cy="7308317"/>
          </a:xfrm>
        </p:grpSpPr>
        <p:sp>
          <p:nvSpPr>
            <p:cNvPr id="39" name="shading (lower right)">
              <a:extLst>
                <a:ext uri="{FF2B5EF4-FFF2-40B4-BE49-F238E27FC236}">
                  <a16:creationId xmlns:a16="http://schemas.microsoft.com/office/drawing/2014/main" id="{5AA558EA-9057-F549-BC2D-791B486708B2}"/>
                </a:ext>
              </a:extLst>
            </p:cNvPr>
            <p:cNvSpPr/>
            <p:nvPr/>
          </p:nvSpPr>
          <p:spPr bwMode="auto">
            <a:xfrm>
              <a:off x="0" y="0"/>
              <a:ext cx="12199427" cy="6885432"/>
            </a:xfrm>
            <a:prstGeom prst="rect">
              <a:avLst/>
            </a:prstGeom>
            <a:gradFill flip="none" rotWithShape="1">
              <a:gsLst>
                <a:gs pos="13000">
                  <a:srgbClr val="0F228C"/>
                </a:gs>
                <a:gs pos="60000">
                  <a:srgbClr val="5825D1"/>
                </a:gs>
                <a:gs pos="0">
                  <a:srgbClr val="07157F"/>
                </a:gs>
              </a:gsLst>
              <a:lin ang="15000000" scaled="0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703FB463-A5F7-494F-B656-140E92B80412}"/>
                </a:ext>
              </a:extLst>
            </p:cNvPr>
            <p:cNvSpPr/>
            <p:nvPr/>
          </p:nvSpPr>
          <p:spPr bwMode="auto">
            <a:xfrm>
              <a:off x="0" y="1303020"/>
              <a:ext cx="12192000" cy="5029200"/>
            </a:xfrm>
            <a:prstGeom prst="rect">
              <a:avLst/>
            </a:prstGeom>
            <a:gradFill flip="none" rotWithShape="1">
              <a:gsLst>
                <a:gs pos="0">
                  <a:schemeClr val="accent5">
                    <a:lumMod val="50000"/>
                    <a:alpha val="40000"/>
                  </a:schemeClr>
                </a:gs>
                <a:gs pos="100000">
                  <a:schemeClr val="accent5">
                    <a:lumMod val="60000"/>
                    <a:lumOff val="40000"/>
                    <a:alpha val="24000"/>
                  </a:schemeClr>
                </a:gs>
              </a:gsLst>
              <a:lin ang="162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021EFC16-B263-284A-AD49-57A695009482}"/>
                </a:ext>
              </a:extLst>
            </p:cNvPr>
            <p:cNvGrpSpPr/>
            <p:nvPr/>
          </p:nvGrpSpPr>
          <p:grpSpPr>
            <a:xfrm>
              <a:off x="7702" y="762784"/>
              <a:ext cx="2128248" cy="6523587"/>
              <a:chOff x="7702" y="762784"/>
              <a:chExt cx="2128248" cy="6523587"/>
            </a:xfrm>
          </p:grpSpPr>
          <p:pic>
            <p:nvPicPr>
              <p:cNvPr id="51" name="Picture 50">
                <a:extLst>
                  <a:ext uri="{FF2B5EF4-FFF2-40B4-BE49-F238E27FC236}">
                    <a16:creationId xmlns:a16="http://schemas.microsoft.com/office/drawing/2014/main" id="{084E99C5-C4CA-174B-98D1-E18F74F060B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41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-128738" t="-6533"/>
              <a:stretch/>
            </p:blipFill>
            <p:spPr>
              <a:xfrm rot="5400000">
                <a:off x="-2026217" y="2796703"/>
                <a:ext cx="6135449" cy="2067611"/>
              </a:xfrm>
              <a:prstGeom prst="rect">
                <a:avLst/>
              </a:prstGeom>
            </p:spPr>
          </p:pic>
          <p:pic>
            <p:nvPicPr>
              <p:cNvPr id="135" name="Picture 134">
                <a:extLst>
                  <a:ext uri="{FF2B5EF4-FFF2-40B4-BE49-F238E27FC236}">
                    <a16:creationId xmlns:a16="http://schemas.microsoft.com/office/drawing/2014/main" id="{EBC279F3-3422-754D-B2C5-69BB28B3BF6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alphaModFix amt="36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965903" y="6561824"/>
                <a:ext cx="170047" cy="182880"/>
              </a:xfrm>
              <a:prstGeom prst="rect">
                <a:avLst/>
              </a:prstGeom>
            </p:spPr>
          </p:pic>
          <p:pic>
            <p:nvPicPr>
              <p:cNvPr id="48" name="Picture 47">
                <a:extLst>
                  <a:ext uri="{FF2B5EF4-FFF2-40B4-BE49-F238E27FC236}">
                    <a16:creationId xmlns:a16="http://schemas.microsoft.com/office/drawing/2014/main" id="{91F7882A-CB9A-A84B-BEF5-2ABB9E57A4A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screen">
                <a:alphaModFix amt="5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542789" y="6345121"/>
                <a:ext cx="395441" cy="388177"/>
              </a:xfrm>
              <a:prstGeom prst="rect">
                <a:avLst/>
              </a:prstGeom>
            </p:spPr>
          </p:pic>
          <p:pic>
            <p:nvPicPr>
              <p:cNvPr id="49" name="Picture 48">
                <a:extLst>
                  <a:ext uri="{FF2B5EF4-FFF2-40B4-BE49-F238E27FC236}">
                    <a16:creationId xmlns:a16="http://schemas.microsoft.com/office/drawing/2014/main" id="{E8A51C69-F3BA-794B-8E58-5185F27EDE8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screen">
                <a:alphaModFix amt="5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-7121"/>
              <a:stretch/>
            </p:blipFill>
            <p:spPr>
              <a:xfrm>
                <a:off x="275386" y="6129513"/>
                <a:ext cx="526893" cy="551660"/>
              </a:xfrm>
              <a:prstGeom prst="rect">
                <a:avLst/>
              </a:prstGeom>
            </p:spPr>
          </p:pic>
          <p:pic>
            <p:nvPicPr>
              <p:cNvPr id="50" name="Picture 49">
                <a:extLst>
                  <a:ext uri="{FF2B5EF4-FFF2-40B4-BE49-F238E27FC236}">
                    <a16:creationId xmlns:a16="http://schemas.microsoft.com/office/drawing/2014/main" id="{FC72C10F-2551-E049-9BDE-A0406861687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 cstate="screen">
                <a:alphaModFix amt="5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543697" y="6305644"/>
                <a:ext cx="944425" cy="980727"/>
              </a:xfrm>
              <a:prstGeom prst="rect">
                <a:avLst/>
              </a:prstGeom>
            </p:spPr>
          </p:pic>
        </p:grp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56F6F0A1-EA69-564F-9C24-3A98B830AAC4}"/>
                </a:ext>
              </a:extLst>
            </p:cNvPr>
            <p:cNvGrpSpPr/>
            <p:nvPr/>
          </p:nvGrpSpPr>
          <p:grpSpPr>
            <a:xfrm>
              <a:off x="10651849" y="-21946"/>
              <a:ext cx="1540150" cy="1263387"/>
              <a:chOff x="10651849" y="-21946"/>
              <a:chExt cx="1540150" cy="1263387"/>
            </a:xfrm>
          </p:grpSpPr>
          <p:grpSp>
            <p:nvGrpSpPr>
              <p:cNvPr id="127" name="Group 126">
                <a:extLst>
                  <a:ext uri="{FF2B5EF4-FFF2-40B4-BE49-F238E27FC236}">
                    <a16:creationId xmlns:a16="http://schemas.microsoft.com/office/drawing/2014/main" id="{CDE0CE07-03A0-6B4D-AD47-094049F0C266}"/>
                  </a:ext>
                </a:extLst>
              </p:cNvPr>
              <p:cNvGrpSpPr/>
              <p:nvPr/>
            </p:nvGrpSpPr>
            <p:grpSpPr>
              <a:xfrm>
                <a:off x="11711370" y="161755"/>
                <a:ext cx="320420" cy="304069"/>
                <a:chOff x="9321216" y="1285432"/>
                <a:chExt cx="320420" cy="304069"/>
              </a:xfrm>
            </p:grpSpPr>
            <p:pic>
              <p:nvPicPr>
                <p:cNvPr id="128" name="Picture 127">
                  <a:extLst>
                    <a:ext uri="{FF2B5EF4-FFF2-40B4-BE49-F238E27FC236}">
                      <a16:creationId xmlns:a16="http://schemas.microsoft.com/office/drawing/2014/main" id="{97AF88CB-D99D-CA40-BDDB-B7546AAA71E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screen">
                  <a:alphaModFix amt="59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471589" y="1406621"/>
                  <a:ext cx="170047" cy="182880"/>
                </a:xfrm>
                <a:prstGeom prst="rect">
                  <a:avLst/>
                </a:prstGeom>
              </p:spPr>
            </p:pic>
            <p:pic>
              <p:nvPicPr>
                <p:cNvPr id="129" name="Picture 128">
                  <a:extLst>
                    <a:ext uri="{FF2B5EF4-FFF2-40B4-BE49-F238E27FC236}">
                      <a16:creationId xmlns:a16="http://schemas.microsoft.com/office/drawing/2014/main" id="{774DE909-6FDC-404D-B8EE-C05E7A63FFE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 cstate="screen">
                  <a:alphaModFix amt="59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321216" y="1285432"/>
                  <a:ext cx="85024" cy="91440"/>
                </a:xfrm>
                <a:prstGeom prst="rect">
                  <a:avLst/>
                </a:prstGeom>
              </p:spPr>
            </p:pic>
          </p:grpSp>
          <p:pic>
            <p:nvPicPr>
              <p:cNvPr id="46" name="Picture 45">
                <a:extLst>
                  <a:ext uri="{FF2B5EF4-FFF2-40B4-BE49-F238E27FC236}">
                    <a16:creationId xmlns:a16="http://schemas.microsoft.com/office/drawing/2014/main" id="{51E7679A-3AB1-F14F-94FA-687E038DDC1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 cstate="screen">
                <a:alphaModFix amt="67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6200000">
                <a:off x="10790230" y="-160327"/>
                <a:ext cx="1263387" cy="1540150"/>
              </a:xfrm>
              <a:prstGeom prst="rect">
                <a:avLst/>
              </a:prstGeom>
            </p:spPr>
          </p:pic>
        </p:grp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4A9BB97B-528A-1A45-9063-15969543D63B}"/>
              </a:ext>
            </a:extLst>
          </p:cNvPr>
          <p:cNvGrpSpPr/>
          <p:nvPr/>
        </p:nvGrpSpPr>
        <p:grpSpPr>
          <a:xfrm>
            <a:off x="1024306" y="1737366"/>
            <a:ext cx="10148936" cy="4013485"/>
            <a:chOff x="1024306" y="1737366"/>
            <a:chExt cx="10148936" cy="4013485"/>
          </a:xfrm>
        </p:grpSpPr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5367C060-280D-D54D-A09D-519CB5723FFD}"/>
                </a:ext>
              </a:extLst>
            </p:cNvPr>
            <p:cNvSpPr txBox="1"/>
            <p:nvPr/>
          </p:nvSpPr>
          <p:spPr>
            <a:xfrm>
              <a:off x="1038212" y="1737366"/>
              <a:ext cx="1733298" cy="634695"/>
            </a:xfrm>
            <a:prstGeom prst="rect">
              <a:avLst/>
            </a:prstGeom>
            <a:noFill/>
            <a:effectLst/>
          </p:spPr>
          <p:txBody>
            <a:bodyPr wrap="square" lIns="0" tIns="0" rIns="0" bIns="0" rtlCol="0" anchor="ctr">
              <a:noAutofit/>
            </a:bodyPr>
            <a:lstStyle/>
            <a:p>
              <a:pPr algn="ctr" eaLnBrk="0" hangingPunct="0"/>
              <a:r>
                <a:rPr lang="en-US" sz="1400" dirty="0"/>
                <a:t>Download the </a:t>
              </a:r>
              <a:r>
                <a:rPr lang="en-US" sz="1400" dirty="0" err="1"/>
                <a:t>Esri</a:t>
              </a:r>
              <a:r>
                <a:rPr lang="en-US" sz="1400" dirty="0"/>
                <a:t> Events app and find your event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B302EE42-F3DA-9244-AE43-256FE4B97A17}"/>
                </a:ext>
              </a:extLst>
            </p:cNvPr>
            <p:cNvSpPr txBox="1"/>
            <p:nvPr/>
          </p:nvSpPr>
          <p:spPr>
            <a:xfrm>
              <a:off x="3129685" y="1737366"/>
              <a:ext cx="1733298" cy="634695"/>
            </a:xfrm>
            <a:prstGeom prst="rect">
              <a:avLst/>
            </a:prstGeom>
            <a:noFill/>
            <a:effectLst/>
          </p:spPr>
          <p:txBody>
            <a:bodyPr wrap="square" lIns="0" tIns="0" rIns="0" bIns="0" rtlCol="0" anchor="ctr">
              <a:noAutofit/>
            </a:bodyPr>
            <a:lstStyle/>
            <a:p>
              <a:pPr algn="ctr" eaLnBrk="0" hangingPunct="0"/>
              <a:r>
                <a:rPr lang="en-US" sz="1400" dirty="0">
                  <a:solidFill>
                    <a:srgbClr val="FDEBD7"/>
                  </a:solidFill>
                </a:rPr>
                <a:t>Select the session you attended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9A47AE82-05FE-824A-AD18-F79E6CF275EE}"/>
                </a:ext>
              </a:extLst>
            </p:cNvPr>
            <p:cNvSpPr txBox="1"/>
            <p:nvPr/>
          </p:nvSpPr>
          <p:spPr>
            <a:xfrm>
              <a:off x="5221158" y="1737366"/>
              <a:ext cx="1733298" cy="634695"/>
            </a:xfrm>
            <a:prstGeom prst="rect">
              <a:avLst/>
            </a:prstGeom>
            <a:noFill/>
            <a:effectLst/>
          </p:spPr>
          <p:txBody>
            <a:bodyPr wrap="square" lIns="0" tIns="0" rIns="0" bIns="0" rtlCol="0" anchor="ctr">
              <a:noAutofit/>
            </a:bodyPr>
            <a:lstStyle/>
            <a:p>
              <a:pPr algn="ctr" eaLnBrk="0" hangingPunct="0"/>
              <a:r>
                <a:rPr lang="en-US" sz="1400" dirty="0"/>
                <a:t>Scroll down to “Survey”</a:t>
              </a: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BAC48D56-CF9D-154C-B45F-4F46C90CF954}"/>
                </a:ext>
              </a:extLst>
            </p:cNvPr>
            <p:cNvSpPr txBox="1"/>
            <p:nvPr/>
          </p:nvSpPr>
          <p:spPr>
            <a:xfrm>
              <a:off x="7312631" y="1737366"/>
              <a:ext cx="1733298" cy="634695"/>
            </a:xfrm>
            <a:prstGeom prst="rect">
              <a:avLst/>
            </a:prstGeom>
            <a:noFill/>
            <a:effectLst/>
          </p:spPr>
          <p:txBody>
            <a:bodyPr wrap="square" lIns="0" tIns="0" rIns="0" bIns="0" rtlCol="0" anchor="ctr">
              <a:noAutofit/>
            </a:bodyPr>
            <a:lstStyle/>
            <a:p>
              <a:pPr algn="ctr" eaLnBrk="0" hangingPunct="0"/>
              <a:r>
                <a:rPr lang="en-US" sz="1400" dirty="0">
                  <a:solidFill>
                    <a:srgbClr val="FDEBD7"/>
                  </a:solidFill>
                </a:rPr>
                <a:t>Log in to access the survey</a:t>
              </a: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861A51AF-45C2-9C41-B68E-C7BEB9BBA1C8}"/>
                </a:ext>
              </a:extLst>
            </p:cNvPr>
            <p:cNvSpPr txBox="1"/>
            <p:nvPr/>
          </p:nvSpPr>
          <p:spPr>
            <a:xfrm>
              <a:off x="9404105" y="1737366"/>
              <a:ext cx="1733298" cy="634695"/>
            </a:xfrm>
            <a:prstGeom prst="rect">
              <a:avLst/>
            </a:prstGeom>
            <a:noFill/>
            <a:effectLst/>
          </p:spPr>
          <p:txBody>
            <a:bodyPr wrap="square" lIns="0" tIns="0" rIns="0" bIns="0" rtlCol="0" anchor="ctr">
              <a:noAutofit/>
            </a:bodyPr>
            <a:lstStyle/>
            <a:p>
              <a:pPr algn="ctr" eaLnBrk="0" hangingPunct="0"/>
              <a:r>
                <a:rPr lang="en-US" sz="1400" dirty="0"/>
                <a:t>Complete the survey and select “Submit”</a:t>
              </a:r>
            </a:p>
          </p:txBody>
        </p:sp>
        <p:pic>
          <p:nvPicPr>
            <p:cNvPr id="74" name="Picture 73" descr="A screenshot of a cell phone&#10;&#10;Description generated with very high confidence">
              <a:extLst>
                <a:ext uri="{FF2B5EF4-FFF2-40B4-BE49-F238E27FC236}">
                  <a16:creationId xmlns:a16="http://schemas.microsoft.com/office/drawing/2014/main" id="{4CC9B0EA-0970-0E41-B196-C6C30E8CC0B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197021" y="2712325"/>
              <a:ext cx="1607862" cy="2888675"/>
            </a:xfrm>
            <a:prstGeom prst="rect">
              <a:avLst/>
            </a:prstGeom>
          </p:spPr>
        </p:pic>
        <p:pic>
          <p:nvPicPr>
            <p:cNvPr id="75" name="Picture 8">
              <a:extLst>
                <a:ext uri="{FF2B5EF4-FFF2-40B4-BE49-F238E27FC236}">
                  <a16:creationId xmlns:a16="http://schemas.microsoft.com/office/drawing/2014/main" id="{205C4380-068A-0943-AF55-D72EA8A2B5C1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alphaModFix amt="50000"/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rcRect/>
            <a:stretch/>
          </p:blipFill>
          <p:spPr>
            <a:xfrm>
              <a:off x="3125273" y="2557999"/>
              <a:ext cx="1745068" cy="3192852"/>
            </a:xfrm>
            <a:prstGeom prst="rect">
              <a:avLst/>
            </a:prstGeom>
          </p:spPr>
        </p:pic>
        <p:pic>
          <p:nvPicPr>
            <p:cNvPr id="76" name="Picture 75" descr="A screenshot of a video game&#10;&#10;Description generated with high confidence">
              <a:extLst>
                <a:ext uri="{FF2B5EF4-FFF2-40B4-BE49-F238E27FC236}">
                  <a16:creationId xmlns:a16="http://schemas.microsoft.com/office/drawing/2014/main" id="{7321D3CA-13CB-064B-BA21-E72894A9B99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86373" y="2712325"/>
              <a:ext cx="1623082" cy="2887061"/>
            </a:xfrm>
            <a:prstGeom prst="rect">
              <a:avLst/>
            </a:prstGeom>
          </p:spPr>
        </p:pic>
        <p:pic>
          <p:nvPicPr>
            <p:cNvPr id="77" name="Picture 8">
              <a:extLst>
                <a:ext uri="{FF2B5EF4-FFF2-40B4-BE49-F238E27FC236}">
                  <a16:creationId xmlns:a16="http://schemas.microsoft.com/office/drawing/2014/main" id="{7B94612E-452E-EF48-A60E-509955C597CA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alphaModFix amt="50000"/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rcRect/>
            <a:stretch/>
          </p:blipFill>
          <p:spPr>
            <a:xfrm>
              <a:off x="1024306" y="2557999"/>
              <a:ext cx="1745068" cy="3192852"/>
            </a:xfrm>
            <a:prstGeom prst="rect">
              <a:avLst/>
            </a:prstGeom>
          </p:spPr>
        </p:pic>
        <p:pic>
          <p:nvPicPr>
            <p:cNvPr id="78" name="Picture 77" descr="A screenshot of a cell phone&#10;&#10;Description generated with very high confidence">
              <a:extLst>
                <a:ext uri="{FF2B5EF4-FFF2-40B4-BE49-F238E27FC236}">
                  <a16:creationId xmlns:a16="http://schemas.microsoft.com/office/drawing/2014/main" id="{4831A997-D87D-894D-BBD1-731C7FCE896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397892" y="2712325"/>
              <a:ext cx="1624468" cy="2889504"/>
            </a:xfrm>
            <a:prstGeom prst="rect">
              <a:avLst/>
            </a:prstGeom>
          </p:spPr>
        </p:pic>
        <p:pic>
          <p:nvPicPr>
            <p:cNvPr id="79" name="Picture 8">
              <a:extLst>
                <a:ext uri="{FF2B5EF4-FFF2-40B4-BE49-F238E27FC236}">
                  <a16:creationId xmlns:a16="http://schemas.microsoft.com/office/drawing/2014/main" id="{1C21B2DE-D037-A44A-8093-D3869CD244B6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alphaModFix amt="50000"/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rcRect/>
            <a:stretch/>
          </p:blipFill>
          <p:spPr>
            <a:xfrm>
              <a:off x="7327207" y="2557999"/>
              <a:ext cx="1745068" cy="3192852"/>
            </a:xfrm>
            <a:prstGeom prst="rect">
              <a:avLst/>
            </a:prstGeom>
          </p:spPr>
        </p:pic>
        <p:pic>
          <p:nvPicPr>
            <p:cNvPr id="80" name="Picture 79" descr="A screenshot of a cell phone&#10;&#10;Description generated with very high confidence">
              <a:extLst>
                <a:ext uri="{FF2B5EF4-FFF2-40B4-BE49-F238E27FC236}">
                  <a16:creationId xmlns:a16="http://schemas.microsoft.com/office/drawing/2014/main" id="{2549238C-36D6-2344-98BE-F66980DDB71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495215" y="2712325"/>
              <a:ext cx="1615456" cy="2889504"/>
            </a:xfrm>
            <a:prstGeom prst="rect">
              <a:avLst/>
            </a:prstGeom>
          </p:spPr>
        </p:pic>
        <p:pic>
          <p:nvPicPr>
            <p:cNvPr id="81" name="Picture 8">
              <a:extLst>
                <a:ext uri="{FF2B5EF4-FFF2-40B4-BE49-F238E27FC236}">
                  <a16:creationId xmlns:a16="http://schemas.microsoft.com/office/drawing/2014/main" id="{F5BB8ABF-EA5E-C84E-A378-9DF767917B46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alphaModFix amt="50000"/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rcRect/>
            <a:stretch/>
          </p:blipFill>
          <p:spPr>
            <a:xfrm>
              <a:off x="9428174" y="2557999"/>
              <a:ext cx="1745068" cy="3192852"/>
            </a:xfrm>
            <a:prstGeom prst="rect">
              <a:avLst/>
            </a:prstGeom>
          </p:spPr>
        </p:pic>
        <p:pic>
          <p:nvPicPr>
            <p:cNvPr id="83" name="Picture 82">
              <a:extLst>
                <a:ext uri="{FF2B5EF4-FFF2-40B4-BE49-F238E27FC236}">
                  <a16:creationId xmlns:a16="http://schemas.microsoft.com/office/drawing/2014/main" id="{5CDF4034-1245-4A48-9B0A-D3394AF7351A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92508" y="2731626"/>
              <a:ext cx="1618488" cy="2878751"/>
            </a:xfrm>
            <a:prstGeom prst="rect">
              <a:avLst/>
            </a:prstGeom>
          </p:spPr>
        </p:pic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7CFF3A04-23D8-F34C-85D7-54D092D8EC80}"/>
                </a:ext>
              </a:extLst>
            </p:cNvPr>
            <p:cNvSpPr/>
            <p:nvPr/>
          </p:nvSpPr>
          <p:spPr bwMode="auto">
            <a:xfrm>
              <a:off x="5292508" y="2713363"/>
              <a:ext cx="1618488" cy="97438"/>
            </a:xfrm>
            <a:prstGeom prst="rect">
              <a:avLst/>
            </a:prstGeom>
            <a:solidFill>
              <a:srgbClr val="232323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pic>
          <p:nvPicPr>
            <p:cNvPr id="85" name="Picture 8">
              <a:extLst>
                <a:ext uri="{FF2B5EF4-FFF2-40B4-BE49-F238E27FC236}">
                  <a16:creationId xmlns:a16="http://schemas.microsoft.com/office/drawing/2014/main" id="{47D3E2CE-CC69-8E48-A1B2-C02F1324299B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alphaModFix amt="50000"/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rcRect/>
            <a:stretch/>
          </p:blipFill>
          <p:spPr>
            <a:xfrm>
              <a:off x="5226240" y="2557999"/>
              <a:ext cx="1745068" cy="3192852"/>
            </a:xfrm>
            <a:prstGeom prst="rect">
              <a:avLst/>
            </a:prstGeom>
          </p:spPr>
        </p:pic>
        <p:sp>
          <p:nvSpPr>
            <p:cNvPr id="86" name="Right Arrow 38">
              <a:extLst>
                <a:ext uri="{FF2B5EF4-FFF2-40B4-BE49-F238E27FC236}">
                  <a16:creationId xmlns:a16="http://schemas.microsoft.com/office/drawing/2014/main" id="{A5BE9685-CE12-A243-BD6C-67DE64140D0C}"/>
                </a:ext>
              </a:extLst>
            </p:cNvPr>
            <p:cNvSpPr/>
            <p:nvPr/>
          </p:nvSpPr>
          <p:spPr bwMode="auto">
            <a:xfrm>
              <a:off x="2412242" y="3761108"/>
              <a:ext cx="706428" cy="440168"/>
            </a:xfrm>
            <a:prstGeom prst="rightArrow">
              <a:avLst/>
            </a:prstGeom>
            <a:gradFill flip="none" rotWithShape="1">
              <a:gsLst>
                <a:gs pos="100000">
                  <a:schemeClr val="accent5">
                    <a:lumMod val="40000"/>
                    <a:lumOff val="60000"/>
                  </a:schemeClr>
                </a:gs>
                <a:gs pos="0">
                  <a:schemeClr val="accent5">
                    <a:lumMod val="20000"/>
                    <a:lumOff val="80000"/>
                    <a:alpha val="0"/>
                  </a:schemeClr>
                </a:gs>
              </a:gsLst>
              <a:lin ang="0" scaled="1"/>
              <a:tileRect/>
            </a:gradFill>
            <a:ln>
              <a:noFill/>
              <a:headEnd type="none" w="med" len="med"/>
              <a:tailEnd type="none" w="med" len="med"/>
            </a:ln>
            <a:effectLst>
              <a:outerShdw blurRad="254000" dist="38100" dir="10800000" algn="r" rotWithShape="0">
                <a:schemeClr val="tx1">
                  <a:alpha val="40000"/>
                </a:schemeClr>
              </a:outerShdw>
            </a:effectLst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sp>
          <p:nvSpPr>
            <p:cNvPr id="87" name="Right Arrow 38">
              <a:extLst>
                <a:ext uri="{FF2B5EF4-FFF2-40B4-BE49-F238E27FC236}">
                  <a16:creationId xmlns:a16="http://schemas.microsoft.com/office/drawing/2014/main" id="{730E121B-1307-F049-98D2-E1CBBB60111E}"/>
                </a:ext>
              </a:extLst>
            </p:cNvPr>
            <p:cNvSpPr/>
            <p:nvPr/>
          </p:nvSpPr>
          <p:spPr bwMode="auto">
            <a:xfrm>
              <a:off x="4526937" y="4668735"/>
              <a:ext cx="706428" cy="440168"/>
            </a:xfrm>
            <a:prstGeom prst="rightArrow">
              <a:avLst/>
            </a:prstGeom>
            <a:gradFill flip="none" rotWithShape="1">
              <a:gsLst>
                <a:gs pos="100000">
                  <a:schemeClr val="accent5">
                    <a:lumMod val="40000"/>
                    <a:lumOff val="60000"/>
                  </a:schemeClr>
                </a:gs>
                <a:gs pos="0">
                  <a:schemeClr val="accent5">
                    <a:lumMod val="20000"/>
                    <a:lumOff val="80000"/>
                    <a:alpha val="0"/>
                  </a:schemeClr>
                </a:gs>
              </a:gsLst>
              <a:lin ang="0" scaled="1"/>
              <a:tileRect/>
            </a:gradFill>
            <a:ln>
              <a:noFill/>
              <a:headEnd type="none" w="med" len="med"/>
              <a:tailEnd type="none" w="med" len="med"/>
            </a:ln>
            <a:effectLst>
              <a:outerShdw blurRad="254000" dist="38100" dir="10800000" algn="r" rotWithShape="0">
                <a:schemeClr val="tx1">
                  <a:alpha val="40000"/>
                </a:schemeClr>
              </a:outerShdw>
            </a:effectLst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sp>
          <p:nvSpPr>
            <p:cNvPr id="88" name="Right Arrow 38">
              <a:extLst>
                <a:ext uri="{FF2B5EF4-FFF2-40B4-BE49-F238E27FC236}">
                  <a16:creationId xmlns:a16="http://schemas.microsoft.com/office/drawing/2014/main" id="{FF58E769-39CE-1943-A0E0-C47D28377DF8}"/>
                </a:ext>
              </a:extLst>
            </p:cNvPr>
            <p:cNvSpPr/>
            <p:nvPr/>
          </p:nvSpPr>
          <p:spPr bwMode="auto">
            <a:xfrm>
              <a:off x="6676554" y="4668735"/>
              <a:ext cx="706428" cy="440168"/>
            </a:xfrm>
            <a:prstGeom prst="rightArrow">
              <a:avLst/>
            </a:prstGeom>
            <a:gradFill flip="none" rotWithShape="1">
              <a:gsLst>
                <a:gs pos="100000">
                  <a:schemeClr val="accent5">
                    <a:lumMod val="40000"/>
                    <a:lumOff val="60000"/>
                  </a:schemeClr>
                </a:gs>
                <a:gs pos="0">
                  <a:schemeClr val="accent5">
                    <a:lumMod val="20000"/>
                    <a:lumOff val="80000"/>
                    <a:alpha val="0"/>
                  </a:schemeClr>
                </a:gs>
              </a:gsLst>
              <a:lin ang="0" scaled="1"/>
              <a:tileRect/>
            </a:gradFill>
            <a:ln>
              <a:noFill/>
              <a:headEnd type="none" w="med" len="med"/>
              <a:tailEnd type="none" w="med" len="med"/>
            </a:ln>
            <a:effectLst>
              <a:outerShdw blurRad="254000" dist="38100" dir="10800000" algn="r" rotWithShape="0">
                <a:schemeClr val="tx1">
                  <a:alpha val="40000"/>
                </a:schemeClr>
              </a:outerShdw>
            </a:effectLst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sp>
          <p:nvSpPr>
            <p:cNvPr id="89" name="Right Arrow 38">
              <a:extLst>
                <a:ext uri="{FF2B5EF4-FFF2-40B4-BE49-F238E27FC236}">
                  <a16:creationId xmlns:a16="http://schemas.microsoft.com/office/drawing/2014/main" id="{B01D65F0-903F-5E40-B793-64744B8EBE3E}"/>
                </a:ext>
              </a:extLst>
            </p:cNvPr>
            <p:cNvSpPr/>
            <p:nvPr/>
          </p:nvSpPr>
          <p:spPr bwMode="auto">
            <a:xfrm>
              <a:off x="8763307" y="4662284"/>
              <a:ext cx="706428" cy="440168"/>
            </a:xfrm>
            <a:prstGeom prst="rightArrow">
              <a:avLst/>
            </a:prstGeom>
            <a:gradFill flip="none" rotWithShape="1">
              <a:gsLst>
                <a:gs pos="100000">
                  <a:schemeClr val="accent5">
                    <a:lumMod val="40000"/>
                    <a:lumOff val="60000"/>
                  </a:schemeClr>
                </a:gs>
                <a:gs pos="0">
                  <a:schemeClr val="accent5">
                    <a:lumMod val="20000"/>
                    <a:lumOff val="80000"/>
                    <a:alpha val="0"/>
                  </a:schemeClr>
                </a:gs>
              </a:gsLst>
              <a:lin ang="0" scaled="1"/>
              <a:tileRect/>
            </a:gradFill>
            <a:ln>
              <a:noFill/>
              <a:headEnd type="none" w="med" len="med"/>
              <a:tailEnd type="none" w="med" len="med"/>
            </a:ln>
            <a:effectLst>
              <a:outerShdw blurRad="254000" dist="38100" dir="10800000" algn="r" rotWithShape="0">
                <a:schemeClr val="tx1">
                  <a:alpha val="40000"/>
                </a:schemeClr>
              </a:outerShdw>
            </a:effectLst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F94A8BE4-20FD-4CFD-8B79-24376A082644}"/>
              </a:ext>
            </a:extLst>
          </p:cNvPr>
          <p:cNvSpPr/>
          <p:nvPr/>
        </p:nvSpPr>
        <p:spPr>
          <a:xfrm>
            <a:off x="1875207" y="411552"/>
            <a:ext cx="8338821" cy="615553"/>
          </a:xfrm>
          <a:prstGeom prst="rect">
            <a:avLst/>
          </a:prstGeom>
          <a:noFill/>
        </p:spPr>
        <p:txBody>
          <a:bodyPr wrap="none" lIns="91440" tIns="45720" rIns="91440" bIns="45720">
            <a:noAutofit/>
          </a:bodyPr>
          <a:lstStyle/>
          <a:p>
            <a:pPr algn="ctr">
              <a:spcBef>
                <a:spcPct val="0"/>
              </a:spcBef>
            </a:pPr>
            <a:r>
              <a:rPr lang="en-US" sz="3400" dirty="0">
                <a:latin typeface="+mj-lt"/>
                <a:ea typeface="+mj-ea"/>
                <a:cs typeface="Arial"/>
              </a:rPr>
              <a:t>Please Share Your Feedback in the App</a:t>
            </a:r>
          </a:p>
        </p:txBody>
      </p:sp>
    </p:spTree>
    <p:extLst>
      <p:ext uri="{BB962C8B-B14F-4D97-AF65-F5344CB8AC3E}">
        <p14:creationId xmlns:p14="http://schemas.microsoft.com/office/powerpoint/2010/main" val="1933865395"/>
      </p:ext>
    </p:extLst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4BE46B56-0F0E-6F44-A5D6-F82641E10041}"/>
              </a:ext>
            </a:extLst>
          </p:cNvPr>
          <p:cNvGrpSpPr/>
          <p:nvPr/>
        </p:nvGrpSpPr>
        <p:grpSpPr>
          <a:xfrm>
            <a:off x="-7429" y="0"/>
            <a:ext cx="12206856" cy="6885432"/>
            <a:chOff x="-7429" y="0"/>
            <a:chExt cx="12206856" cy="6885432"/>
          </a:xfrm>
        </p:grpSpPr>
        <p:sp>
          <p:nvSpPr>
            <p:cNvPr id="28" name="shading (lower right)">
              <a:extLst>
                <a:ext uri="{FF2B5EF4-FFF2-40B4-BE49-F238E27FC236}">
                  <a16:creationId xmlns:a16="http://schemas.microsoft.com/office/drawing/2014/main" id="{F832519F-8228-8D46-A54A-D2144928646D}"/>
                </a:ext>
              </a:extLst>
            </p:cNvPr>
            <p:cNvSpPr/>
            <p:nvPr/>
          </p:nvSpPr>
          <p:spPr bwMode="auto">
            <a:xfrm>
              <a:off x="0" y="0"/>
              <a:ext cx="12199427" cy="6885432"/>
            </a:xfrm>
            <a:prstGeom prst="rect">
              <a:avLst/>
            </a:prstGeom>
            <a:gradFill flip="none" rotWithShape="1">
              <a:gsLst>
                <a:gs pos="13000">
                  <a:srgbClr val="0F228C"/>
                </a:gs>
                <a:gs pos="60000">
                  <a:srgbClr val="5825D1"/>
                </a:gs>
                <a:gs pos="0">
                  <a:srgbClr val="07157F"/>
                </a:gs>
              </a:gsLst>
              <a:lin ang="15000000" scaled="0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4F18A4BC-EDB9-EB4D-A605-9D9FC496D0E3}"/>
                </a:ext>
              </a:extLst>
            </p:cNvPr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grpSp>
            <p:nvGrpSpPr>
              <p:cNvPr id="58" name="Group 57" hidden="1">
                <a:extLst>
                  <a:ext uri="{FF2B5EF4-FFF2-40B4-BE49-F238E27FC236}">
                    <a16:creationId xmlns:a16="http://schemas.microsoft.com/office/drawing/2014/main" id="{96118ECF-358F-0B4C-8738-71864ACDF2C6}"/>
                  </a:ext>
                </a:extLst>
              </p:cNvPr>
              <p:cNvGrpSpPr/>
              <p:nvPr/>
            </p:nvGrpSpPr>
            <p:grpSpPr>
              <a:xfrm>
                <a:off x="0" y="0"/>
                <a:ext cx="12192000" cy="6858000"/>
                <a:chOff x="0" y="0"/>
                <a:chExt cx="12192000" cy="6858000"/>
              </a:xfrm>
            </p:grpSpPr>
            <p:sp>
              <p:nvSpPr>
                <p:cNvPr id="76" name="Rectangle 75">
                  <a:extLst>
                    <a:ext uri="{FF2B5EF4-FFF2-40B4-BE49-F238E27FC236}">
                      <a16:creationId xmlns:a16="http://schemas.microsoft.com/office/drawing/2014/main" id="{C4CDF0E7-44FA-624D-BB57-1AABA9D365B8}"/>
                    </a:ext>
                  </a:extLst>
                </p:cNvPr>
                <p:cNvSpPr/>
                <p:nvPr/>
              </p:nvSpPr>
              <p:spPr bwMode="auto">
                <a:xfrm>
                  <a:off x="0" y="0"/>
                  <a:ext cx="12192000" cy="6858000"/>
                </a:xfrm>
                <a:prstGeom prst="rect">
                  <a:avLst/>
                </a:prstGeom>
                <a:gradFill>
                  <a:gsLst>
                    <a:gs pos="35000">
                      <a:srgbClr val="143F95"/>
                    </a:gs>
                    <a:gs pos="82000">
                      <a:srgbClr val="0E53C1"/>
                    </a:gs>
                    <a:gs pos="7000">
                      <a:srgbClr val="1E3073"/>
                    </a:gs>
                  </a:gsLst>
                  <a:path path="circle">
                    <a:fillToRect t="100000" r="100000"/>
                  </a:path>
                </a:gradFill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400" b="1" dirty="0">
                    <a:solidFill>
                      <a:srgbClr val="000000"/>
                    </a:solidFill>
                    <a:latin typeface="Arial" charset="0"/>
                    <a:ea typeface="ＭＳ Ｐゴシック" pitchFamily="16" charset="-128"/>
                    <a:cs typeface="ＭＳ Ｐゴシック" pitchFamily="-97" charset="-128"/>
                  </a:endParaRPr>
                </a:p>
              </p:txBody>
            </p:sp>
            <p:pic>
              <p:nvPicPr>
                <p:cNvPr id="77" name="Picture 76">
                  <a:extLst>
                    <a:ext uri="{FF2B5EF4-FFF2-40B4-BE49-F238E27FC236}">
                      <a16:creationId xmlns:a16="http://schemas.microsoft.com/office/drawing/2014/main" id="{802B3CC1-007B-5F48-80E7-38F8A425ECA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 cstate="screen">
                  <a:duotone>
                    <a:prstClr val="black"/>
                    <a:schemeClr val="accent4">
                      <a:tint val="45000"/>
                      <a:satMod val="400000"/>
                    </a:schemeClr>
                  </a:duotone>
                  <a:alphaModFix amt="41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9021" y="4810991"/>
                  <a:ext cx="2930236" cy="2047009"/>
                </a:xfrm>
                <a:prstGeom prst="rect">
                  <a:avLst/>
                </a:prstGeom>
              </p:spPr>
            </p:pic>
          </p:grpSp>
          <p:grpSp>
            <p:nvGrpSpPr>
              <p:cNvPr id="59" name="Group 58">
                <a:extLst>
                  <a:ext uri="{FF2B5EF4-FFF2-40B4-BE49-F238E27FC236}">
                    <a16:creationId xmlns:a16="http://schemas.microsoft.com/office/drawing/2014/main" id="{ECDFFD5C-EB26-0C4F-B5A0-ABB2582744A4}"/>
                  </a:ext>
                </a:extLst>
              </p:cNvPr>
              <p:cNvGrpSpPr/>
              <p:nvPr/>
            </p:nvGrpSpPr>
            <p:grpSpPr>
              <a:xfrm>
                <a:off x="208303" y="146055"/>
                <a:ext cx="11731071" cy="6595922"/>
                <a:chOff x="208303" y="146055"/>
                <a:chExt cx="11731071" cy="6595922"/>
              </a:xfrm>
            </p:grpSpPr>
            <p:grpSp>
              <p:nvGrpSpPr>
                <p:cNvPr id="60" name="Group 59">
                  <a:extLst>
                    <a:ext uri="{FF2B5EF4-FFF2-40B4-BE49-F238E27FC236}">
                      <a16:creationId xmlns:a16="http://schemas.microsoft.com/office/drawing/2014/main" id="{FC23C417-1823-174E-9303-959E27D592C8}"/>
                    </a:ext>
                  </a:extLst>
                </p:cNvPr>
                <p:cNvGrpSpPr/>
                <p:nvPr/>
              </p:nvGrpSpPr>
              <p:grpSpPr>
                <a:xfrm>
                  <a:off x="11604987" y="146055"/>
                  <a:ext cx="334387" cy="435843"/>
                  <a:chOff x="11604987" y="146055"/>
                  <a:chExt cx="334387" cy="435843"/>
                </a:xfrm>
              </p:grpSpPr>
              <p:grpSp>
                <p:nvGrpSpPr>
                  <p:cNvPr id="68" name="Group 67">
                    <a:extLst>
                      <a:ext uri="{FF2B5EF4-FFF2-40B4-BE49-F238E27FC236}">
                        <a16:creationId xmlns:a16="http://schemas.microsoft.com/office/drawing/2014/main" id="{DCC4C248-27BD-524F-806A-C058E08E05CA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11770125" y="399018"/>
                    <a:ext cx="169249" cy="182880"/>
                    <a:chOff x="7310041" y="760941"/>
                    <a:chExt cx="1043386" cy="1127422"/>
                  </a:xfrm>
                </p:grpSpPr>
                <p:sp>
                  <p:nvSpPr>
                    <p:cNvPr id="73" name="Freeform 72">
                      <a:extLst>
                        <a:ext uri="{FF2B5EF4-FFF2-40B4-BE49-F238E27FC236}">
                          <a16:creationId xmlns:a16="http://schemas.microsoft.com/office/drawing/2014/main" id="{1FA068AF-0F5A-D747-8B30-15E16D6FB89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58" y="760941"/>
                      <a:ext cx="618069" cy="704087"/>
                    </a:xfrm>
                    <a:custGeom>
                      <a:avLst/>
                      <a:gdLst>
                        <a:gd name="connsiteX0" fmla="*/ 2 w 618069"/>
                        <a:gd name="connsiteY0" fmla="*/ 0 h 704087"/>
                        <a:gd name="connsiteX1" fmla="*/ 278345 w 618069"/>
                        <a:gd name="connsiteY1" fmla="*/ 0 h 704087"/>
                        <a:gd name="connsiteX2" fmla="*/ 278345 w 618069"/>
                        <a:gd name="connsiteY2" fmla="*/ 423334 h 704087"/>
                        <a:gd name="connsiteX3" fmla="*/ 618069 w 618069"/>
                        <a:gd name="connsiteY3" fmla="*/ 423334 h 704087"/>
                        <a:gd name="connsiteX4" fmla="*/ 618069 w 618069"/>
                        <a:gd name="connsiteY4" fmla="*/ 704087 h 704087"/>
                        <a:gd name="connsiteX5" fmla="*/ 278345 w 618069"/>
                        <a:gd name="connsiteY5" fmla="*/ 704087 h 704087"/>
                        <a:gd name="connsiteX6" fmla="*/ 2 w 618069"/>
                        <a:gd name="connsiteY6" fmla="*/ 704087 h 704087"/>
                        <a:gd name="connsiteX7" fmla="*/ 0 w 618069"/>
                        <a:gd name="connsiteY7" fmla="*/ 704087 h 704087"/>
                        <a:gd name="connsiteX8" fmla="*/ 0 w 618069"/>
                        <a:gd name="connsiteY8" fmla="*/ 423334 h 704087"/>
                        <a:gd name="connsiteX9" fmla="*/ 2 w 618069"/>
                        <a:gd name="connsiteY9" fmla="*/ 423334 h 7040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18069" h="704087">
                          <a:moveTo>
                            <a:pt x="2" y="0"/>
                          </a:moveTo>
                          <a:lnTo>
                            <a:pt x="278345" y="0"/>
                          </a:lnTo>
                          <a:lnTo>
                            <a:pt x="278345" y="423334"/>
                          </a:lnTo>
                          <a:lnTo>
                            <a:pt x="618069" y="423334"/>
                          </a:lnTo>
                          <a:lnTo>
                            <a:pt x="618069" y="704087"/>
                          </a:lnTo>
                          <a:lnTo>
                            <a:pt x="278345" y="704087"/>
                          </a:lnTo>
                          <a:lnTo>
                            <a:pt x="2" y="704087"/>
                          </a:lnTo>
                          <a:lnTo>
                            <a:pt x="0" y="704087"/>
                          </a:lnTo>
                          <a:lnTo>
                            <a:pt x="0" y="423334"/>
                          </a:lnTo>
                          <a:lnTo>
                            <a:pt x="2" y="423334"/>
                          </a:lnTo>
                          <a:close/>
                        </a:path>
                      </a:pathLst>
                    </a:custGeom>
                    <a:solidFill>
                      <a:schemeClr val="tx1">
                        <a:alpha val="48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4" name="Rectangle 73">
                      <a:extLst>
                        <a:ext uri="{FF2B5EF4-FFF2-40B4-BE49-F238E27FC236}">
                          <a16:creationId xmlns:a16="http://schemas.microsoft.com/office/drawing/2014/main" id="{17738219-222D-B942-ABC0-78894980FD4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60" y="1483281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5" name="Rectangle 74">
                      <a:extLst>
                        <a:ext uri="{FF2B5EF4-FFF2-40B4-BE49-F238E27FC236}">
                          <a16:creationId xmlns:a16="http://schemas.microsoft.com/office/drawing/2014/main" id="{227FE2B8-A5CC-0842-A630-FE685E718465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7373410" y="1120906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</p:grpSp>
              <p:grpSp>
                <p:nvGrpSpPr>
                  <p:cNvPr id="69" name="Group 68">
                    <a:extLst>
                      <a:ext uri="{FF2B5EF4-FFF2-40B4-BE49-F238E27FC236}">
                        <a16:creationId xmlns:a16="http://schemas.microsoft.com/office/drawing/2014/main" id="{1D09AAE0-3572-B84A-969D-905954185462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11604987" y="146055"/>
                    <a:ext cx="73152" cy="73152"/>
                    <a:chOff x="7310041" y="760941"/>
                    <a:chExt cx="1043386" cy="1127422"/>
                  </a:xfrm>
                </p:grpSpPr>
                <p:sp>
                  <p:nvSpPr>
                    <p:cNvPr id="70" name="Freeform 69">
                      <a:extLst>
                        <a:ext uri="{FF2B5EF4-FFF2-40B4-BE49-F238E27FC236}">
                          <a16:creationId xmlns:a16="http://schemas.microsoft.com/office/drawing/2014/main" id="{7B45A9C6-D0D3-6145-977B-54B6B5467C5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58" y="760941"/>
                      <a:ext cx="618069" cy="704087"/>
                    </a:xfrm>
                    <a:custGeom>
                      <a:avLst/>
                      <a:gdLst>
                        <a:gd name="connsiteX0" fmla="*/ 2 w 618069"/>
                        <a:gd name="connsiteY0" fmla="*/ 0 h 704087"/>
                        <a:gd name="connsiteX1" fmla="*/ 278345 w 618069"/>
                        <a:gd name="connsiteY1" fmla="*/ 0 h 704087"/>
                        <a:gd name="connsiteX2" fmla="*/ 278345 w 618069"/>
                        <a:gd name="connsiteY2" fmla="*/ 423334 h 704087"/>
                        <a:gd name="connsiteX3" fmla="*/ 618069 w 618069"/>
                        <a:gd name="connsiteY3" fmla="*/ 423334 h 704087"/>
                        <a:gd name="connsiteX4" fmla="*/ 618069 w 618069"/>
                        <a:gd name="connsiteY4" fmla="*/ 704087 h 704087"/>
                        <a:gd name="connsiteX5" fmla="*/ 278345 w 618069"/>
                        <a:gd name="connsiteY5" fmla="*/ 704087 h 704087"/>
                        <a:gd name="connsiteX6" fmla="*/ 2 w 618069"/>
                        <a:gd name="connsiteY6" fmla="*/ 704087 h 704087"/>
                        <a:gd name="connsiteX7" fmla="*/ 0 w 618069"/>
                        <a:gd name="connsiteY7" fmla="*/ 704087 h 704087"/>
                        <a:gd name="connsiteX8" fmla="*/ 0 w 618069"/>
                        <a:gd name="connsiteY8" fmla="*/ 423334 h 704087"/>
                        <a:gd name="connsiteX9" fmla="*/ 2 w 618069"/>
                        <a:gd name="connsiteY9" fmla="*/ 423334 h 7040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18069" h="704087">
                          <a:moveTo>
                            <a:pt x="2" y="0"/>
                          </a:moveTo>
                          <a:lnTo>
                            <a:pt x="278345" y="0"/>
                          </a:lnTo>
                          <a:lnTo>
                            <a:pt x="278345" y="423334"/>
                          </a:lnTo>
                          <a:lnTo>
                            <a:pt x="618069" y="423334"/>
                          </a:lnTo>
                          <a:lnTo>
                            <a:pt x="618069" y="704087"/>
                          </a:lnTo>
                          <a:lnTo>
                            <a:pt x="278345" y="704087"/>
                          </a:lnTo>
                          <a:lnTo>
                            <a:pt x="2" y="704087"/>
                          </a:lnTo>
                          <a:lnTo>
                            <a:pt x="0" y="704087"/>
                          </a:lnTo>
                          <a:lnTo>
                            <a:pt x="0" y="423334"/>
                          </a:lnTo>
                          <a:lnTo>
                            <a:pt x="2" y="423334"/>
                          </a:lnTo>
                          <a:close/>
                        </a:path>
                      </a:pathLst>
                    </a:custGeom>
                    <a:solidFill>
                      <a:schemeClr val="tx1">
                        <a:alpha val="48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1" name="Rectangle 70">
                      <a:extLst>
                        <a:ext uri="{FF2B5EF4-FFF2-40B4-BE49-F238E27FC236}">
                          <a16:creationId xmlns:a16="http://schemas.microsoft.com/office/drawing/2014/main" id="{636DAAC1-E5E7-1B47-89FF-C5E06AD4E3D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60" y="1483281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2" name="Rectangle 71">
                      <a:extLst>
                        <a:ext uri="{FF2B5EF4-FFF2-40B4-BE49-F238E27FC236}">
                          <a16:creationId xmlns:a16="http://schemas.microsoft.com/office/drawing/2014/main" id="{4AB0FD33-500F-DE45-AE90-6D7D5D7003DC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7373410" y="1120906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</p:grpSp>
            </p:grpSp>
            <p:grpSp>
              <p:nvGrpSpPr>
                <p:cNvPr id="61" name="Group 60">
                  <a:extLst>
                    <a:ext uri="{FF2B5EF4-FFF2-40B4-BE49-F238E27FC236}">
                      <a16:creationId xmlns:a16="http://schemas.microsoft.com/office/drawing/2014/main" id="{BB34187A-E905-7F46-9560-369064EFBFD2}"/>
                    </a:ext>
                  </a:extLst>
                </p:cNvPr>
                <p:cNvGrpSpPr/>
                <p:nvPr/>
              </p:nvGrpSpPr>
              <p:grpSpPr>
                <a:xfrm>
                  <a:off x="208303" y="5787704"/>
                  <a:ext cx="437544" cy="389381"/>
                  <a:chOff x="9178262" y="1315181"/>
                  <a:chExt cx="437544" cy="389381"/>
                </a:xfrm>
              </p:grpSpPr>
              <p:pic>
                <p:nvPicPr>
                  <p:cNvPr id="66" name="Picture 65">
                    <a:extLst>
                      <a:ext uri="{FF2B5EF4-FFF2-40B4-BE49-F238E27FC236}">
                        <a16:creationId xmlns:a16="http://schemas.microsoft.com/office/drawing/2014/main" id="{74CD331A-0367-A84E-8B0E-D96127D57E3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445759" y="1521682"/>
                    <a:ext cx="170047" cy="182880"/>
                  </a:xfrm>
                  <a:prstGeom prst="rect">
                    <a:avLst/>
                  </a:prstGeom>
                </p:spPr>
              </p:pic>
              <p:pic>
                <p:nvPicPr>
                  <p:cNvPr id="67" name="Picture 66">
                    <a:extLst>
                      <a:ext uri="{FF2B5EF4-FFF2-40B4-BE49-F238E27FC236}">
                        <a16:creationId xmlns:a16="http://schemas.microsoft.com/office/drawing/2014/main" id="{272A9F2E-F22C-CC43-8B1C-A6DC87BBB1B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178262" y="1315181"/>
                    <a:ext cx="85024" cy="9144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62" name="Group 61">
                  <a:extLst>
                    <a:ext uri="{FF2B5EF4-FFF2-40B4-BE49-F238E27FC236}">
                      <a16:creationId xmlns:a16="http://schemas.microsoft.com/office/drawing/2014/main" id="{CFD6A8CC-92C7-8744-95BF-55694DC8EC72}"/>
                    </a:ext>
                  </a:extLst>
                </p:cNvPr>
                <p:cNvGrpSpPr/>
                <p:nvPr/>
              </p:nvGrpSpPr>
              <p:grpSpPr>
                <a:xfrm>
                  <a:off x="250899" y="6421937"/>
                  <a:ext cx="669934" cy="274320"/>
                  <a:chOff x="9445759" y="1430242"/>
                  <a:chExt cx="669934" cy="274320"/>
                </a:xfrm>
              </p:grpSpPr>
              <p:pic>
                <p:nvPicPr>
                  <p:cNvPr id="64" name="Picture 63">
                    <a:extLst>
                      <a:ext uri="{FF2B5EF4-FFF2-40B4-BE49-F238E27FC236}">
                        <a16:creationId xmlns:a16="http://schemas.microsoft.com/office/drawing/2014/main" id="{E3DC77DD-164F-AB43-8F48-249BB673BA4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445759" y="1521682"/>
                    <a:ext cx="170047" cy="182880"/>
                  </a:xfrm>
                  <a:prstGeom prst="rect">
                    <a:avLst/>
                  </a:prstGeom>
                </p:spPr>
              </p:pic>
              <p:pic>
                <p:nvPicPr>
                  <p:cNvPr id="65" name="Picture 64">
                    <a:extLst>
                      <a:ext uri="{FF2B5EF4-FFF2-40B4-BE49-F238E27FC236}">
                        <a16:creationId xmlns:a16="http://schemas.microsoft.com/office/drawing/2014/main" id="{1F96F120-EF7E-3143-8E02-061D4B8B1D5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0030669" y="1430242"/>
                    <a:ext cx="85024" cy="91440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63" name="Picture 62">
                  <a:extLst>
                    <a:ext uri="{FF2B5EF4-FFF2-40B4-BE49-F238E27FC236}">
                      <a16:creationId xmlns:a16="http://schemas.microsoft.com/office/drawing/2014/main" id="{E79EDDF9-C0E6-E947-ACBE-819442DE612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screen">
                  <a:alphaModFix amt="59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8384" y="6650537"/>
                  <a:ext cx="85024" cy="91440"/>
                </a:xfrm>
                <a:prstGeom prst="rect">
                  <a:avLst/>
                </a:prstGeom>
              </p:spPr>
            </p:pic>
          </p:grpSp>
        </p:grpSp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id="{468F538C-2A87-AE44-A8D2-E8EFFE3523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alphaModFix amt="67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58345"/>
            <a:stretch/>
          </p:blipFill>
          <p:spPr>
            <a:xfrm>
              <a:off x="-7429" y="5029200"/>
              <a:ext cx="3162521" cy="1849829"/>
            </a:xfrm>
            <a:prstGeom prst="rect">
              <a:avLst/>
            </a:prstGeom>
          </p:spPr>
        </p:pic>
      </p:grpSp>
      <p:sp>
        <p:nvSpPr>
          <p:cNvPr id="12" name="Title 11">
            <a:extLst>
              <a:ext uri="{FF2B5EF4-FFF2-40B4-BE49-F238E27FC236}">
                <a16:creationId xmlns:a16="http://schemas.microsoft.com/office/drawing/2014/main" id="{8B8C8841-D3DA-5F46-9C9F-BB037EE5FD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Definitions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AC496C37-C735-FE47-B447-0D3C20322DC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02B901C7-8772-4F13-9FDF-F20E041667B5}"/>
              </a:ext>
            </a:extLst>
          </p:cNvPr>
          <p:cNvSpPr txBox="1">
            <a:spLocks/>
          </p:cNvSpPr>
          <p:nvPr/>
        </p:nvSpPr>
        <p:spPr>
          <a:xfrm>
            <a:off x="914400" y="1697239"/>
            <a:ext cx="10369296" cy="1032933"/>
          </a:xfrm>
          <a:prstGeom prst="rect">
            <a:avLst/>
          </a:prstGeom>
          <a:noFill/>
        </p:spPr>
        <p:txBody>
          <a:bodyPr vert="horz" lIns="0" tIns="0" rIns="0" bIns="0" rtlCol="0">
            <a:noAutofit/>
          </a:bodyPr>
          <a:lstStyle>
            <a:lvl1pPr marL="176213" indent="-176213" algn="l" defTabSz="4572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Arial"/>
              <a:buChar char="•"/>
              <a:defRPr sz="2000" b="1" kern="120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1pPr>
            <a:lvl2pPr marL="457200" indent="-173736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Char char="-"/>
              <a:defRPr sz="1800" b="1" kern="120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2pPr>
            <a:lvl3pPr marL="795528" indent="-173736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Char char="-"/>
              <a:defRPr sz="1600" b="1" kern="120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3pPr>
            <a:lvl4pPr marL="1216152" indent="-173736" algn="l" defTabSz="457200" rtl="0" eaLnBrk="1" latinLnBrk="0" hangingPunct="1">
              <a:lnSpc>
                <a:spcPts val="18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Char char="-"/>
              <a:defRPr sz="1400" b="1" kern="120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4pPr>
            <a:lvl5pPr marL="1546225" indent="-176213" algn="l" defTabSz="457200" rtl="0" eaLnBrk="1" latinLnBrk="0" hangingPunct="1">
              <a:lnSpc>
                <a:spcPts val="18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Char char="-"/>
              <a:defRPr lang="en-US" sz="1400" b="1" kern="120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5pPr>
            <a:lvl6pPr marL="1773238" indent="-177800" algn="l" defTabSz="401638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Char char="-"/>
              <a:tabLst>
                <a:tab pos="1484313" algn="l"/>
              </a:tabLst>
              <a:defRPr sz="1600" b="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6pPr>
            <a:lvl7pPr marL="2062163" indent="-176213" algn="l" defTabSz="457200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Char char="-"/>
              <a:defRPr sz="1600" b="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7pPr>
            <a:lvl8pPr marL="2286000" indent="-173038" algn="l" defTabSz="457200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Char char="-"/>
              <a:defRPr sz="1600" b="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8pPr>
            <a:lvl9pPr marL="2452688" indent="-163513" algn="l" defTabSz="457200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Char char="-"/>
              <a:defRPr sz="1600" b="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9pPr>
          </a:lstStyle>
          <a:p>
            <a:r>
              <a:rPr lang="en-US" dirty="0"/>
              <a:t>How quickly operations execute</a:t>
            </a:r>
          </a:p>
          <a:p>
            <a:r>
              <a:rPr lang="en-US" dirty="0"/>
              <a:t>Objective,  benchmarks</a:t>
            </a:r>
          </a:p>
          <a:p>
            <a:r>
              <a:rPr lang="en-US" dirty="0"/>
              <a:t>Comparison complications</a:t>
            </a:r>
          </a:p>
          <a:p>
            <a:endParaRPr lang="en-US" dirty="0"/>
          </a:p>
        </p:txBody>
      </p:sp>
      <p:sp>
        <p:nvSpPr>
          <p:cNvPr id="30" name="Title 1">
            <a:extLst>
              <a:ext uri="{FF2B5EF4-FFF2-40B4-BE49-F238E27FC236}">
                <a16:creationId xmlns:a16="http://schemas.microsoft.com/office/drawing/2014/main" id="{717E04EB-EE74-40C5-9129-DD41DB9CD699}"/>
              </a:ext>
            </a:extLst>
          </p:cNvPr>
          <p:cNvSpPr txBox="1">
            <a:spLocks/>
          </p:cNvSpPr>
          <p:nvPr/>
        </p:nvSpPr>
        <p:spPr>
          <a:xfrm>
            <a:off x="685800" y="1318930"/>
            <a:ext cx="10826496" cy="254361"/>
          </a:xfrm>
          <a:prstGeom prst="rect">
            <a:avLst/>
          </a:prstGeom>
          <a:noFill/>
        </p:spPr>
        <p:txBody>
          <a:bodyPr vert="horz" wrap="square" lIns="0" tIns="0" rIns="0" bIns="0" rtlCol="0" anchor="t">
            <a:sp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400" b="1" kern="1200" dirty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1pPr>
          </a:lstStyle>
          <a:p>
            <a:r>
              <a:rPr lang="en-US" sz="2000" dirty="0"/>
              <a:t>Performance</a:t>
            </a:r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3FC8E304-DE2A-40FB-B2A0-B260738686BF}"/>
              </a:ext>
            </a:extLst>
          </p:cNvPr>
          <p:cNvSpPr txBox="1">
            <a:spLocks/>
          </p:cNvSpPr>
          <p:nvPr/>
        </p:nvSpPr>
        <p:spPr>
          <a:xfrm>
            <a:off x="682752" y="3160958"/>
            <a:ext cx="10826496" cy="307777"/>
          </a:xfrm>
          <a:prstGeom prst="rect">
            <a:avLst/>
          </a:prstGeom>
          <a:noFill/>
        </p:spPr>
        <p:txBody>
          <a:bodyPr vert="horz" wrap="square" lIns="0" tIns="0" rIns="0" bIns="0" rtlCol="0" anchor="t">
            <a:sp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400" b="1" kern="1200" dirty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1pPr>
          </a:lstStyle>
          <a:p>
            <a:r>
              <a:rPr lang="en-US" sz="2000" dirty="0"/>
              <a:t>Responsiveness</a:t>
            </a:r>
          </a:p>
        </p:txBody>
      </p:sp>
      <p:sp>
        <p:nvSpPr>
          <p:cNvPr id="32" name="Content Placeholder 2">
            <a:extLst>
              <a:ext uri="{FF2B5EF4-FFF2-40B4-BE49-F238E27FC236}">
                <a16:creationId xmlns:a16="http://schemas.microsoft.com/office/drawing/2014/main" id="{12C48013-B023-40D2-BB1A-436573067936}"/>
              </a:ext>
            </a:extLst>
          </p:cNvPr>
          <p:cNvSpPr txBox="1">
            <a:spLocks/>
          </p:cNvSpPr>
          <p:nvPr/>
        </p:nvSpPr>
        <p:spPr>
          <a:xfrm>
            <a:off x="914400" y="3617075"/>
            <a:ext cx="10369296" cy="1722139"/>
          </a:xfrm>
          <a:prstGeom prst="rect">
            <a:avLst/>
          </a:prstGeom>
          <a:noFill/>
        </p:spPr>
        <p:txBody>
          <a:bodyPr vert="horz" lIns="0" tIns="0" rIns="0" bIns="0" rtlCol="0">
            <a:noAutofit/>
          </a:bodyPr>
          <a:lstStyle>
            <a:lvl1pPr marL="176213" indent="-176213" algn="l" defTabSz="4572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Arial"/>
              <a:buChar char="•"/>
              <a:defRPr sz="2000" b="1" kern="120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1pPr>
            <a:lvl2pPr marL="457200" indent="-173736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Char char="-"/>
              <a:defRPr sz="1800" b="1" kern="120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2pPr>
            <a:lvl3pPr marL="795528" indent="-173736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Char char="-"/>
              <a:defRPr sz="1600" b="1" kern="120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3pPr>
            <a:lvl4pPr marL="1216152" indent="-173736" algn="l" defTabSz="457200" rtl="0" eaLnBrk="1" latinLnBrk="0" hangingPunct="1">
              <a:lnSpc>
                <a:spcPts val="18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Char char="-"/>
              <a:defRPr sz="1400" b="1" kern="120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4pPr>
            <a:lvl5pPr marL="1546225" indent="-176213" algn="l" defTabSz="457200" rtl="0" eaLnBrk="1" latinLnBrk="0" hangingPunct="1">
              <a:lnSpc>
                <a:spcPts val="18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Char char="-"/>
              <a:defRPr lang="en-US" sz="1400" b="1" kern="120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5pPr>
            <a:lvl6pPr marL="1773238" indent="-177800" algn="l" defTabSz="401638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Char char="-"/>
              <a:tabLst>
                <a:tab pos="1484313" algn="l"/>
              </a:tabLst>
              <a:defRPr sz="1600" b="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6pPr>
            <a:lvl7pPr marL="2062163" indent="-176213" algn="l" defTabSz="457200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Char char="-"/>
              <a:defRPr sz="1600" b="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7pPr>
            <a:lvl8pPr marL="2286000" indent="-173038" algn="l" defTabSz="457200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Char char="-"/>
              <a:defRPr sz="1600" b="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8pPr>
            <a:lvl9pPr marL="2452688" indent="-163513" algn="l" defTabSz="457200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Char char="-"/>
              <a:defRPr sz="1600" b="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9pPr>
          </a:lstStyle>
          <a:p>
            <a:r>
              <a:rPr lang="en-US" dirty="0"/>
              <a:t>More subjective</a:t>
            </a:r>
          </a:p>
          <a:p>
            <a:r>
              <a:rPr lang="en-US" dirty="0"/>
              <a:t>How quickly the application responds to user commands</a:t>
            </a:r>
          </a:p>
          <a:p>
            <a:r>
              <a:rPr lang="en-US" dirty="0"/>
              <a:t>How well execution status is communicated</a:t>
            </a:r>
          </a:p>
          <a:p>
            <a:r>
              <a:rPr lang="en-US" dirty="0"/>
              <a:t>Unresponsive: classifications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195545"/>
      </p:ext>
    </p:extLst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4BE46B56-0F0E-6F44-A5D6-F82641E10041}"/>
              </a:ext>
            </a:extLst>
          </p:cNvPr>
          <p:cNvGrpSpPr/>
          <p:nvPr/>
        </p:nvGrpSpPr>
        <p:grpSpPr>
          <a:xfrm>
            <a:off x="-7429" y="0"/>
            <a:ext cx="12206856" cy="6885432"/>
            <a:chOff x="-7429" y="0"/>
            <a:chExt cx="12206856" cy="6885432"/>
          </a:xfrm>
        </p:grpSpPr>
        <p:sp>
          <p:nvSpPr>
            <p:cNvPr id="28" name="shading (lower right)">
              <a:extLst>
                <a:ext uri="{FF2B5EF4-FFF2-40B4-BE49-F238E27FC236}">
                  <a16:creationId xmlns:a16="http://schemas.microsoft.com/office/drawing/2014/main" id="{F832519F-8228-8D46-A54A-D2144928646D}"/>
                </a:ext>
              </a:extLst>
            </p:cNvPr>
            <p:cNvSpPr/>
            <p:nvPr/>
          </p:nvSpPr>
          <p:spPr bwMode="auto">
            <a:xfrm>
              <a:off x="0" y="0"/>
              <a:ext cx="12199427" cy="6885432"/>
            </a:xfrm>
            <a:prstGeom prst="rect">
              <a:avLst/>
            </a:prstGeom>
            <a:gradFill flip="none" rotWithShape="1">
              <a:gsLst>
                <a:gs pos="13000">
                  <a:srgbClr val="0F228C"/>
                </a:gs>
                <a:gs pos="60000">
                  <a:srgbClr val="5825D1"/>
                </a:gs>
                <a:gs pos="0">
                  <a:srgbClr val="07157F"/>
                </a:gs>
              </a:gsLst>
              <a:lin ang="15000000" scaled="0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4F18A4BC-EDB9-EB4D-A605-9D9FC496D0E3}"/>
                </a:ext>
              </a:extLst>
            </p:cNvPr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grpSp>
            <p:nvGrpSpPr>
              <p:cNvPr id="58" name="Group 57" hidden="1">
                <a:extLst>
                  <a:ext uri="{FF2B5EF4-FFF2-40B4-BE49-F238E27FC236}">
                    <a16:creationId xmlns:a16="http://schemas.microsoft.com/office/drawing/2014/main" id="{96118ECF-358F-0B4C-8738-71864ACDF2C6}"/>
                  </a:ext>
                </a:extLst>
              </p:cNvPr>
              <p:cNvGrpSpPr/>
              <p:nvPr/>
            </p:nvGrpSpPr>
            <p:grpSpPr>
              <a:xfrm>
                <a:off x="0" y="0"/>
                <a:ext cx="12192000" cy="6858000"/>
                <a:chOff x="0" y="0"/>
                <a:chExt cx="12192000" cy="6858000"/>
              </a:xfrm>
            </p:grpSpPr>
            <p:sp>
              <p:nvSpPr>
                <p:cNvPr id="76" name="Rectangle 75">
                  <a:extLst>
                    <a:ext uri="{FF2B5EF4-FFF2-40B4-BE49-F238E27FC236}">
                      <a16:creationId xmlns:a16="http://schemas.microsoft.com/office/drawing/2014/main" id="{C4CDF0E7-44FA-624D-BB57-1AABA9D365B8}"/>
                    </a:ext>
                  </a:extLst>
                </p:cNvPr>
                <p:cNvSpPr/>
                <p:nvPr/>
              </p:nvSpPr>
              <p:spPr bwMode="auto">
                <a:xfrm>
                  <a:off x="0" y="0"/>
                  <a:ext cx="12192000" cy="6858000"/>
                </a:xfrm>
                <a:prstGeom prst="rect">
                  <a:avLst/>
                </a:prstGeom>
                <a:gradFill>
                  <a:gsLst>
                    <a:gs pos="35000">
                      <a:srgbClr val="143F95"/>
                    </a:gs>
                    <a:gs pos="82000">
                      <a:srgbClr val="0E53C1"/>
                    </a:gs>
                    <a:gs pos="7000">
                      <a:srgbClr val="1E3073"/>
                    </a:gs>
                  </a:gsLst>
                  <a:path path="circle">
                    <a:fillToRect t="100000" r="100000"/>
                  </a:path>
                </a:gradFill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400" b="1" dirty="0">
                    <a:solidFill>
                      <a:srgbClr val="000000"/>
                    </a:solidFill>
                    <a:latin typeface="Arial" charset="0"/>
                    <a:ea typeface="ＭＳ Ｐゴシック" pitchFamily="16" charset="-128"/>
                    <a:cs typeface="ＭＳ Ｐゴシック" pitchFamily="-97" charset="-128"/>
                  </a:endParaRPr>
                </a:p>
              </p:txBody>
            </p:sp>
            <p:pic>
              <p:nvPicPr>
                <p:cNvPr id="77" name="Picture 76">
                  <a:extLst>
                    <a:ext uri="{FF2B5EF4-FFF2-40B4-BE49-F238E27FC236}">
                      <a16:creationId xmlns:a16="http://schemas.microsoft.com/office/drawing/2014/main" id="{802B3CC1-007B-5F48-80E7-38F8A425ECA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 cstate="screen">
                  <a:duotone>
                    <a:prstClr val="black"/>
                    <a:schemeClr val="accent4">
                      <a:tint val="45000"/>
                      <a:satMod val="400000"/>
                    </a:schemeClr>
                  </a:duotone>
                  <a:alphaModFix amt="41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9021" y="4810991"/>
                  <a:ext cx="2930236" cy="2047009"/>
                </a:xfrm>
                <a:prstGeom prst="rect">
                  <a:avLst/>
                </a:prstGeom>
              </p:spPr>
            </p:pic>
          </p:grpSp>
          <p:grpSp>
            <p:nvGrpSpPr>
              <p:cNvPr id="59" name="Group 58">
                <a:extLst>
                  <a:ext uri="{FF2B5EF4-FFF2-40B4-BE49-F238E27FC236}">
                    <a16:creationId xmlns:a16="http://schemas.microsoft.com/office/drawing/2014/main" id="{ECDFFD5C-EB26-0C4F-B5A0-ABB2582744A4}"/>
                  </a:ext>
                </a:extLst>
              </p:cNvPr>
              <p:cNvGrpSpPr/>
              <p:nvPr/>
            </p:nvGrpSpPr>
            <p:grpSpPr>
              <a:xfrm>
                <a:off x="208303" y="146055"/>
                <a:ext cx="11731071" cy="6595922"/>
                <a:chOff x="208303" y="146055"/>
                <a:chExt cx="11731071" cy="6595922"/>
              </a:xfrm>
            </p:grpSpPr>
            <p:grpSp>
              <p:nvGrpSpPr>
                <p:cNvPr id="60" name="Group 59">
                  <a:extLst>
                    <a:ext uri="{FF2B5EF4-FFF2-40B4-BE49-F238E27FC236}">
                      <a16:creationId xmlns:a16="http://schemas.microsoft.com/office/drawing/2014/main" id="{FC23C417-1823-174E-9303-959E27D592C8}"/>
                    </a:ext>
                  </a:extLst>
                </p:cNvPr>
                <p:cNvGrpSpPr/>
                <p:nvPr/>
              </p:nvGrpSpPr>
              <p:grpSpPr>
                <a:xfrm>
                  <a:off x="11604987" y="146055"/>
                  <a:ext cx="334387" cy="435843"/>
                  <a:chOff x="11604987" y="146055"/>
                  <a:chExt cx="334387" cy="435843"/>
                </a:xfrm>
              </p:grpSpPr>
              <p:grpSp>
                <p:nvGrpSpPr>
                  <p:cNvPr id="68" name="Group 67">
                    <a:extLst>
                      <a:ext uri="{FF2B5EF4-FFF2-40B4-BE49-F238E27FC236}">
                        <a16:creationId xmlns:a16="http://schemas.microsoft.com/office/drawing/2014/main" id="{DCC4C248-27BD-524F-806A-C058E08E05CA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11770125" y="399018"/>
                    <a:ext cx="169249" cy="182880"/>
                    <a:chOff x="7310041" y="760941"/>
                    <a:chExt cx="1043386" cy="1127422"/>
                  </a:xfrm>
                </p:grpSpPr>
                <p:sp>
                  <p:nvSpPr>
                    <p:cNvPr id="73" name="Freeform 72">
                      <a:extLst>
                        <a:ext uri="{FF2B5EF4-FFF2-40B4-BE49-F238E27FC236}">
                          <a16:creationId xmlns:a16="http://schemas.microsoft.com/office/drawing/2014/main" id="{1FA068AF-0F5A-D747-8B30-15E16D6FB89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58" y="760941"/>
                      <a:ext cx="618069" cy="704087"/>
                    </a:xfrm>
                    <a:custGeom>
                      <a:avLst/>
                      <a:gdLst>
                        <a:gd name="connsiteX0" fmla="*/ 2 w 618069"/>
                        <a:gd name="connsiteY0" fmla="*/ 0 h 704087"/>
                        <a:gd name="connsiteX1" fmla="*/ 278345 w 618069"/>
                        <a:gd name="connsiteY1" fmla="*/ 0 h 704087"/>
                        <a:gd name="connsiteX2" fmla="*/ 278345 w 618069"/>
                        <a:gd name="connsiteY2" fmla="*/ 423334 h 704087"/>
                        <a:gd name="connsiteX3" fmla="*/ 618069 w 618069"/>
                        <a:gd name="connsiteY3" fmla="*/ 423334 h 704087"/>
                        <a:gd name="connsiteX4" fmla="*/ 618069 w 618069"/>
                        <a:gd name="connsiteY4" fmla="*/ 704087 h 704087"/>
                        <a:gd name="connsiteX5" fmla="*/ 278345 w 618069"/>
                        <a:gd name="connsiteY5" fmla="*/ 704087 h 704087"/>
                        <a:gd name="connsiteX6" fmla="*/ 2 w 618069"/>
                        <a:gd name="connsiteY6" fmla="*/ 704087 h 704087"/>
                        <a:gd name="connsiteX7" fmla="*/ 0 w 618069"/>
                        <a:gd name="connsiteY7" fmla="*/ 704087 h 704087"/>
                        <a:gd name="connsiteX8" fmla="*/ 0 w 618069"/>
                        <a:gd name="connsiteY8" fmla="*/ 423334 h 704087"/>
                        <a:gd name="connsiteX9" fmla="*/ 2 w 618069"/>
                        <a:gd name="connsiteY9" fmla="*/ 423334 h 7040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18069" h="704087">
                          <a:moveTo>
                            <a:pt x="2" y="0"/>
                          </a:moveTo>
                          <a:lnTo>
                            <a:pt x="278345" y="0"/>
                          </a:lnTo>
                          <a:lnTo>
                            <a:pt x="278345" y="423334"/>
                          </a:lnTo>
                          <a:lnTo>
                            <a:pt x="618069" y="423334"/>
                          </a:lnTo>
                          <a:lnTo>
                            <a:pt x="618069" y="704087"/>
                          </a:lnTo>
                          <a:lnTo>
                            <a:pt x="278345" y="704087"/>
                          </a:lnTo>
                          <a:lnTo>
                            <a:pt x="2" y="704087"/>
                          </a:lnTo>
                          <a:lnTo>
                            <a:pt x="0" y="704087"/>
                          </a:lnTo>
                          <a:lnTo>
                            <a:pt x="0" y="423334"/>
                          </a:lnTo>
                          <a:lnTo>
                            <a:pt x="2" y="423334"/>
                          </a:lnTo>
                          <a:close/>
                        </a:path>
                      </a:pathLst>
                    </a:custGeom>
                    <a:solidFill>
                      <a:schemeClr val="tx1">
                        <a:alpha val="48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4" name="Rectangle 73">
                      <a:extLst>
                        <a:ext uri="{FF2B5EF4-FFF2-40B4-BE49-F238E27FC236}">
                          <a16:creationId xmlns:a16="http://schemas.microsoft.com/office/drawing/2014/main" id="{17738219-222D-B942-ABC0-78894980FD4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60" y="1483281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5" name="Rectangle 74">
                      <a:extLst>
                        <a:ext uri="{FF2B5EF4-FFF2-40B4-BE49-F238E27FC236}">
                          <a16:creationId xmlns:a16="http://schemas.microsoft.com/office/drawing/2014/main" id="{227FE2B8-A5CC-0842-A630-FE685E718465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7373410" y="1120906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</p:grpSp>
              <p:grpSp>
                <p:nvGrpSpPr>
                  <p:cNvPr id="69" name="Group 68">
                    <a:extLst>
                      <a:ext uri="{FF2B5EF4-FFF2-40B4-BE49-F238E27FC236}">
                        <a16:creationId xmlns:a16="http://schemas.microsoft.com/office/drawing/2014/main" id="{1D09AAE0-3572-B84A-969D-905954185462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11604987" y="146055"/>
                    <a:ext cx="73152" cy="73152"/>
                    <a:chOff x="7310041" y="760941"/>
                    <a:chExt cx="1043386" cy="1127422"/>
                  </a:xfrm>
                </p:grpSpPr>
                <p:sp>
                  <p:nvSpPr>
                    <p:cNvPr id="70" name="Freeform 69">
                      <a:extLst>
                        <a:ext uri="{FF2B5EF4-FFF2-40B4-BE49-F238E27FC236}">
                          <a16:creationId xmlns:a16="http://schemas.microsoft.com/office/drawing/2014/main" id="{7B45A9C6-D0D3-6145-977B-54B6B5467C5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58" y="760941"/>
                      <a:ext cx="618069" cy="704087"/>
                    </a:xfrm>
                    <a:custGeom>
                      <a:avLst/>
                      <a:gdLst>
                        <a:gd name="connsiteX0" fmla="*/ 2 w 618069"/>
                        <a:gd name="connsiteY0" fmla="*/ 0 h 704087"/>
                        <a:gd name="connsiteX1" fmla="*/ 278345 w 618069"/>
                        <a:gd name="connsiteY1" fmla="*/ 0 h 704087"/>
                        <a:gd name="connsiteX2" fmla="*/ 278345 w 618069"/>
                        <a:gd name="connsiteY2" fmla="*/ 423334 h 704087"/>
                        <a:gd name="connsiteX3" fmla="*/ 618069 w 618069"/>
                        <a:gd name="connsiteY3" fmla="*/ 423334 h 704087"/>
                        <a:gd name="connsiteX4" fmla="*/ 618069 w 618069"/>
                        <a:gd name="connsiteY4" fmla="*/ 704087 h 704087"/>
                        <a:gd name="connsiteX5" fmla="*/ 278345 w 618069"/>
                        <a:gd name="connsiteY5" fmla="*/ 704087 h 704087"/>
                        <a:gd name="connsiteX6" fmla="*/ 2 w 618069"/>
                        <a:gd name="connsiteY6" fmla="*/ 704087 h 704087"/>
                        <a:gd name="connsiteX7" fmla="*/ 0 w 618069"/>
                        <a:gd name="connsiteY7" fmla="*/ 704087 h 704087"/>
                        <a:gd name="connsiteX8" fmla="*/ 0 w 618069"/>
                        <a:gd name="connsiteY8" fmla="*/ 423334 h 704087"/>
                        <a:gd name="connsiteX9" fmla="*/ 2 w 618069"/>
                        <a:gd name="connsiteY9" fmla="*/ 423334 h 7040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18069" h="704087">
                          <a:moveTo>
                            <a:pt x="2" y="0"/>
                          </a:moveTo>
                          <a:lnTo>
                            <a:pt x="278345" y="0"/>
                          </a:lnTo>
                          <a:lnTo>
                            <a:pt x="278345" y="423334"/>
                          </a:lnTo>
                          <a:lnTo>
                            <a:pt x="618069" y="423334"/>
                          </a:lnTo>
                          <a:lnTo>
                            <a:pt x="618069" y="704087"/>
                          </a:lnTo>
                          <a:lnTo>
                            <a:pt x="278345" y="704087"/>
                          </a:lnTo>
                          <a:lnTo>
                            <a:pt x="2" y="704087"/>
                          </a:lnTo>
                          <a:lnTo>
                            <a:pt x="0" y="704087"/>
                          </a:lnTo>
                          <a:lnTo>
                            <a:pt x="0" y="423334"/>
                          </a:lnTo>
                          <a:lnTo>
                            <a:pt x="2" y="423334"/>
                          </a:lnTo>
                          <a:close/>
                        </a:path>
                      </a:pathLst>
                    </a:custGeom>
                    <a:solidFill>
                      <a:schemeClr val="tx1">
                        <a:alpha val="48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1" name="Rectangle 70">
                      <a:extLst>
                        <a:ext uri="{FF2B5EF4-FFF2-40B4-BE49-F238E27FC236}">
                          <a16:creationId xmlns:a16="http://schemas.microsoft.com/office/drawing/2014/main" id="{636DAAC1-E5E7-1B47-89FF-C5E06AD4E3D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60" y="1483281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2" name="Rectangle 71">
                      <a:extLst>
                        <a:ext uri="{FF2B5EF4-FFF2-40B4-BE49-F238E27FC236}">
                          <a16:creationId xmlns:a16="http://schemas.microsoft.com/office/drawing/2014/main" id="{4AB0FD33-500F-DE45-AE90-6D7D5D7003DC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7373410" y="1120906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</p:grpSp>
            </p:grpSp>
            <p:grpSp>
              <p:nvGrpSpPr>
                <p:cNvPr id="61" name="Group 60">
                  <a:extLst>
                    <a:ext uri="{FF2B5EF4-FFF2-40B4-BE49-F238E27FC236}">
                      <a16:creationId xmlns:a16="http://schemas.microsoft.com/office/drawing/2014/main" id="{BB34187A-E905-7F46-9560-369064EFBFD2}"/>
                    </a:ext>
                  </a:extLst>
                </p:cNvPr>
                <p:cNvGrpSpPr/>
                <p:nvPr/>
              </p:nvGrpSpPr>
              <p:grpSpPr>
                <a:xfrm>
                  <a:off x="208303" y="5787704"/>
                  <a:ext cx="437544" cy="389381"/>
                  <a:chOff x="9178262" y="1315181"/>
                  <a:chExt cx="437544" cy="389381"/>
                </a:xfrm>
              </p:grpSpPr>
              <p:pic>
                <p:nvPicPr>
                  <p:cNvPr id="66" name="Picture 65">
                    <a:extLst>
                      <a:ext uri="{FF2B5EF4-FFF2-40B4-BE49-F238E27FC236}">
                        <a16:creationId xmlns:a16="http://schemas.microsoft.com/office/drawing/2014/main" id="{74CD331A-0367-A84E-8B0E-D96127D57E3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445759" y="1521682"/>
                    <a:ext cx="170047" cy="182880"/>
                  </a:xfrm>
                  <a:prstGeom prst="rect">
                    <a:avLst/>
                  </a:prstGeom>
                </p:spPr>
              </p:pic>
              <p:pic>
                <p:nvPicPr>
                  <p:cNvPr id="67" name="Picture 66">
                    <a:extLst>
                      <a:ext uri="{FF2B5EF4-FFF2-40B4-BE49-F238E27FC236}">
                        <a16:creationId xmlns:a16="http://schemas.microsoft.com/office/drawing/2014/main" id="{272A9F2E-F22C-CC43-8B1C-A6DC87BBB1B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178262" y="1315181"/>
                    <a:ext cx="85024" cy="9144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62" name="Group 61">
                  <a:extLst>
                    <a:ext uri="{FF2B5EF4-FFF2-40B4-BE49-F238E27FC236}">
                      <a16:creationId xmlns:a16="http://schemas.microsoft.com/office/drawing/2014/main" id="{CFD6A8CC-92C7-8744-95BF-55694DC8EC72}"/>
                    </a:ext>
                  </a:extLst>
                </p:cNvPr>
                <p:cNvGrpSpPr/>
                <p:nvPr/>
              </p:nvGrpSpPr>
              <p:grpSpPr>
                <a:xfrm>
                  <a:off x="250899" y="6421937"/>
                  <a:ext cx="669934" cy="274320"/>
                  <a:chOff x="9445759" y="1430242"/>
                  <a:chExt cx="669934" cy="274320"/>
                </a:xfrm>
              </p:grpSpPr>
              <p:pic>
                <p:nvPicPr>
                  <p:cNvPr id="64" name="Picture 63">
                    <a:extLst>
                      <a:ext uri="{FF2B5EF4-FFF2-40B4-BE49-F238E27FC236}">
                        <a16:creationId xmlns:a16="http://schemas.microsoft.com/office/drawing/2014/main" id="{E3DC77DD-164F-AB43-8F48-249BB673BA4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445759" y="1521682"/>
                    <a:ext cx="170047" cy="182880"/>
                  </a:xfrm>
                  <a:prstGeom prst="rect">
                    <a:avLst/>
                  </a:prstGeom>
                </p:spPr>
              </p:pic>
              <p:pic>
                <p:nvPicPr>
                  <p:cNvPr id="65" name="Picture 64">
                    <a:extLst>
                      <a:ext uri="{FF2B5EF4-FFF2-40B4-BE49-F238E27FC236}">
                        <a16:creationId xmlns:a16="http://schemas.microsoft.com/office/drawing/2014/main" id="{1F96F120-EF7E-3143-8E02-061D4B8B1D5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0030669" y="1430242"/>
                    <a:ext cx="85024" cy="91440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63" name="Picture 62">
                  <a:extLst>
                    <a:ext uri="{FF2B5EF4-FFF2-40B4-BE49-F238E27FC236}">
                      <a16:creationId xmlns:a16="http://schemas.microsoft.com/office/drawing/2014/main" id="{E79EDDF9-C0E6-E947-ACBE-819442DE612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screen">
                  <a:alphaModFix amt="59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8384" y="6650537"/>
                  <a:ext cx="85024" cy="91440"/>
                </a:xfrm>
                <a:prstGeom prst="rect">
                  <a:avLst/>
                </a:prstGeom>
              </p:spPr>
            </p:pic>
          </p:grpSp>
        </p:grpSp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id="{468F538C-2A87-AE44-A8D2-E8EFFE3523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alphaModFix amt="67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58345"/>
            <a:stretch/>
          </p:blipFill>
          <p:spPr>
            <a:xfrm>
              <a:off x="-7429" y="5029200"/>
              <a:ext cx="3162521" cy="1849829"/>
            </a:xfrm>
            <a:prstGeom prst="rect">
              <a:avLst/>
            </a:prstGeom>
          </p:spPr>
        </p:pic>
      </p:grpSp>
      <p:sp>
        <p:nvSpPr>
          <p:cNvPr id="12" name="Title 11">
            <a:extLst>
              <a:ext uri="{FF2B5EF4-FFF2-40B4-BE49-F238E27FC236}">
                <a16:creationId xmlns:a16="http://schemas.microsoft.com/office/drawing/2014/main" id="{8B8C8841-D3DA-5F46-9C9F-BB037EE5FD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AC496C37-C735-FE47-B447-0D3C20322DC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" name="Content Placeholder 2">
            <a:extLst>
              <a:ext uri="{FF2B5EF4-FFF2-40B4-BE49-F238E27FC236}">
                <a16:creationId xmlns:a16="http://schemas.microsoft.com/office/drawing/2014/main" id="{38EC17C0-639F-494D-ACC2-3F715FE039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78321" y="1183035"/>
            <a:ext cx="10369296" cy="4736042"/>
          </a:xfrm>
        </p:spPr>
        <p:txBody>
          <a:bodyPr/>
          <a:lstStyle/>
          <a:p>
            <a:endParaRPr lang="en-US" dirty="0"/>
          </a:p>
          <a:p>
            <a:r>
              <a:rPr lang="en-US" sz="2400" dirty="0"/>
              <a:t>Consolidated, comprehensive GIS application</a:t>
            </a:r>
          </a:p>
          <a:p>
            <a:pPr lvl="1"/>
            <a:r>
              <a:rPr lang="en-US" dirty="0"/>
              <a:t>Advantages</a:t>
            </a:r>
          </a:p>
          <a:p>
            <a:pPr lvl="1"/>
            <a:r>
              <a:rPr lang="en-US" dirty="0"/>
              <a:t>Disadvantages</a:t>
            </a:r>
          </a:p>
          <a:p>
            <a:pPr lvl="1"/>
            <a:endParaRPr lang="en-US" dirty="0"/>
          </a:p>
          <a:p>
            <a:r>
              <a:rPr lang="en-US" sz="2400" dirty="0"/>
              <a:t>64 bits</a:t>
            </a:r>
          </a:p>
          <a:p>
            <a:pPr lvl="1"/>
            <a:r>
              <a:rPr lang="en-US" dirty="0"/>
              <a:t>Advantages</a:t>
            </a:r>
          </a:p>
          <a:p>
            <a:pPr lvl="1"/>
            <a:r>
              <a:rPr lang="en-US" dirty="0"/>
              <a:t>Disadvantages</a:t>
            </a:r>
            <a:br>
              <a:rPr lang="en-US" dirty="0"/>
            </a:br>
            <a:endParaRPr lang="en-US" dirty="0"/>
          </a:p>
          <a:p>
            <a:r>
              <a:rPr lang="en-US" sz="2400" dirty="0"/>
              <a:t>Multithreading</a:t>
            </a:r>
          </a:p>
          <a:p>
            <a:pPr lvl="1"/>
            <a:r>
              <a:rPr lang="en-US" dirty="0"/>
              <a:t>Advantages</a:t>
            </a:r>
          </a:p>
          <a:p>
            <a:pPr lvl="1"/>
            <a:r>
              <a:rPr lang="en-US" dirty="0"/>
              <a:t>Disadvantages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5772434"/>
      </p:ext>
    </p:extLst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1">
            <a:extLst>
              <a:ext uri="{FF2B5EF4-FFF2-40B4-BE49-F238E27FC236}">
                <a16:creationId xmlns:a16="http://schemas.microsoft.com/office/drawing/2014/main" id="{835DACA1-9848-4E21-BF22-0ECB1DE89A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1339" y="374595"/>
            <a:ext cx="2045677" cy="369332"/>
          </a:xfrm>
        </p:spPr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Overview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7CB6122-6B4E-43FA-B752-E844B1FC88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2150" y="447675"/>
            <a:ext cx="8267700" cy="596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1095289"/>
      </p:ext>
    </p:extLst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C91BC23-C99F-4709-A01F-4238B1F656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9613" y="574040"/>
            <a:ext cx="7891218" cy="5315289"/>
          </a:xfrm>
          <a:prstGeom prst="rect">
            <a:avLst/>
          </a:prstGeom>
        </p:spPr>
      </p:pic>
      <p:sp>
        <p:nvSpPr>
          <p:cNvPr id="7" name="Title 11">
            <a:extLst>
              <a:ext uri="{FF2B5EF4-FFF2-40B4-BE49-F238E27FC236}">
                <a16:creationId xmlns:a16="http://schemas.microsoft.com/office/drawing/2014/main" id="{6D038A8F-372A-4A69-A726-3DF88C4B4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1339" y="374595"/>
            <a:ext cx="2045677" cy="646331"/>
          </a:xfrm>
        </p:spPr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Overview</a:t>
            </a:r>
            <a:br>
              <a:rPr lang="en-US" dirty="0">
                <a:solidFill>
                  <a:schemeClr val="tx1">
                    <a:lumMod val="50000"/>
                  </a:schemeClr>
                </a:solidFill>
              </a:rPr>
            </a:br>
            <a:r>
              <a:rPr lang="en-US" sz="1800" dirty="0">
                <a:solidFill>
                  <a:schemeClr val="tx1">
                    <a:lumMod val="50000"/>
                  </a:schemeClr>
                </a:solidFill>
              </a:rPr>
              <a:t>Parallel Drawing</a:t>
            </a:r>
            <a:endParaRPr lang="en-US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2773665"/>
      </p:ext>
    </p:extLst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4BE46B56-0F0E-6F44-A5D6-F82641E10041}"/>
              </a:ext>
            </a:extLst>
          </p:cNvPr>
          <p:cNvGrpSpPr/>
          <p:nvPr/>
        </p:nvGrpSpPr>
        <p:grpSpPr>
          <a:xfrm>
            <a:off x="-7429" y="0"/>
            <a:ext cx="12206856" cy="6885432"/>
            <a:chOff x="-7429" y="0"/>
            <a:chExt cx="12206856" cy="6885432"/>
          </a:xfrm>
        </p:grpSpPr>
        <p:sp>
          <p:nvSpPr>
            <p:cNvPr id="28" name="shading (lower right)">
              <a:extLst>
                <a:ext uri="{FF2B5EF4-FFF2-40B4-BE49-F238E27FC236}">
                  <a16:creationId xmlns:a16="http://schemas.microsoft.com/office/drawing/2014/main" id="{F832519F-8228-8D46-A54A-D2144928646D}"/>
                </a:ext>
              </a:extLst>
            </p:cNvPr>
            <p:cNvSpPr/>
            <p:nvPr/>
          </p:nvSpPr>
          <p:spPr bwMode="auto">
            <a:xfrm>
              <a:off x="0" y="0"/>
              <a:ext cx="12199427" cy="6885432"/>
            </a:xfrm>
            <a:prstGeom prst="rect">
              <a:avLst/>
            </a:prstGeom>
            <a:gradFill flip="none" rotWithShape="1">
              <a:gsLst>
                <a:gs pos="13000">
                  <a:srgbClr val="0F228C"/>
                </a:gs>
                <a:gs pos="60000">
                  <a:srgbClr val="5825D1"/>
                </a:gs>
                <a:gs pos="0">
                  <a:srgbClr val="07157F"/>
                </a:gs>
              </a:gsLst>
              <a:lin ang="15000000" scaled="0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4F18A4BC-EDB9-EB4D-A605-9D9FC496D0E3}"/>
                </a:ext>
              </a:extLst>
            </p:cNvPr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grpSp>
            <p:nvGrpSpPr>
              <p:cNvPr id="58" name="Group 57" hidden="1">
                <a:extLst>
                  <a:ext uri="{FF2B5EF4-FFF2-40B4-BE49-F238E27FC236}">
                    <a16:creationId xmlns:a16="http://schemas.microsoft.com/office/drawing/2014/main" id="{96118ECF-358F-0B4C-8738-71864ACDF2C6}"/>
                  </a:ext>
                </a:extLst>
              </p:cNvPr>
              <p:cNvGrpSpPr/>
              <p:nvPr/>
            </p:nvGrpSpPr>
            <p:grpSpPr>
              <a:xfrm>
                <a:off x="0" y="0"/>
                <a:ext cx="12192000" cy="6858000"/>
                <a:chOff x="0" y="0"/>
                <a:chExt cx="12192000" cy="6858000"/>
              </a:xfrm>
            </p:grpSpPr>
            <p:sp>
              <p:nvSpPr>
                <p:cNvPr id="76" name="Rectangle 75">
                  <a:extLst>
                    <a:ext uri="{FF2B5EF4-FFF2-40B4-BE49-F238E27FC236}">
                      <a16:creationId xmlns:a16="http://schemas.microsoft.com/office/drawing/2014/main" id="{C4CDF0E7-44FA-624D-BB57-1AABA9D365B8}"/>
                    </a:ext>
                  </a:extLst>
                </p:cNvPr>
                <p:cNvSpPr/>
                <p:nvPr/>
              </p:nvSpPr>
              <p:spPr bwMode="auto">
                <a:xfrm>
                  <a:off x="0" y="0"/>
                  <a:ext cx="12192000" cy="6858000"/>
                </a:xfrm>
                <a:prstGeom prst="rect">
                  <a:avLst/>
                </a:prstGeom>
                <a:gradFill>
                  <a:gsLst>
                    <a:gs pos="35000">
                      <a:srgbClr val="143F95"/>
                    </a:gs>
                    <a:gs pos="82000">
                      <a:srgbClr val="0E53C1"/>
                    </a:gs>
                    <a:gs pos="7000">
                      <a:srgbClr val="1E3073"/>
                    </a:gs>
                  </a:gsLst>
                  <a:path path="circle">
                    <a:fillToRect t="100000" r="100000"/>
                  </a:path>
                </a:gradFill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400" b="1" dirty="0">
                    <a:solidFill>
                      <a:srgbClr val="000000"/>
                    </a:solidFill>
                    <a:latin typeface="Arial" charset="0"/>
                    <a:ea typeface="ＭＳ Ｐゴシック" pitchFamily="16" charset="-128"/>
                    <a:cs typeface="ＭＳ Ｐゴシック" pitchFamily="-97" charset="-128"/>
                  </a:endParaRPr>
                </a:p>
              </p:txBody>
            </p:sp>
            <p:pic>
              <p:nvPicPr>
                <p:cNvPr id="77" name="Picture 76">
                  <a:extLst>
                    <a:ext uri="{FF2B5EF4-FFF2-40B4-BE49-F238E27FC236}">
                      <a16:creationId xmlns:a16="http://schemas.microsoft.com/office/drawing/2014/main" id="{802B3CC1-007B-5F48-80E7-38F8A425ECA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 cstate="screen">
                  <a:duotone>
                    <a:prstClr val="black"/>
                    <a:schemeClr val="accent4">
                      <a:tint val="45000"/>
                      <a:satMod val="400000"/>
                    </a:schemeClr>
                  </a:duotone>
                  <a:alphaModFix amt="41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9021" y="4810991"/>
                  <a:ext cx="2930236" cy="2047009"/>
                </a:xfrm>
                <a:prstGeom prst="rect">
                  <a:avLst/>
                </a:prstGeom>
              </p:spPr>
            </p:pic>
          </p:grpSp>
          <p:grpSp>
            <p:nvGrpSpPr>
              <p:cNvPr id="59" name="Group 58">
                <a:extLst>
                  <a:ext uri="{FF2B5EF4-FFF2-40B4-BE49-F238E27FC236}">
                    <a16:creationId xmlns:a16="http://schemas.microsoft.com/office/drawing/2014/main" id="{ECDFFD5C-EB26-0C4F-B5A0-ABB2582744A4}"/>
                  </a:ext>
                </a:extLst>
              </p:cNvPr>
              <p:cNvGrpSpPr/>
              <p:nvPr/>
            </p:nvGrpSpPr>
            <p:grpSpPr>
              <a:xfrm>
                <a:off x="208303" y="146055"/>
                <a:ext cx="11731071" cy="6595922"/>
                <a:chOff x="208303" y="146055"/>
                <a:chExt cx="11731071" cy="6595922"/>
              </a:xfrm>
            </p:grpSpPr>
            <p:grpSp>
              <p:nvGrpSpPr>
                <p:cNvPr id="60" name="Group 59">
                  <a:extLst>
                    <a:ext uri="{FF2B5EF4-FFF2-40B4-BE49-F238E27FC236}">
                      <a16:creationId xmlns:a16="http://schemas.microsoft.com/office/drawing/2014/main" id="{FC23C417-1823-174E-9303-959E27D592C8}"/>
                    </a:ext>
                  </a:extLst>
                </p:cNvPr>
                <p:cNvGrpSpPr/>
                <p:nvPr/>
              </p:nvGrpSpPr>
              <p:grpSpPr>
                <a:xfrm>
                  <a:off x="11604987" y="146055"/>
                  <a:ext cx="334387" cy="435843"/>
                  <a:chOff x="11604987" y="146055"/>
                  <a:chExt cx="334387" cy="435843"/>
                </a:xfrm>
              </p:grpSpPr>
              <p:grpSp>
                <p:nvGrpSpPr>
                  <p:cNvPr id="68" name="Group 67">
                    <a:extLst>
                      <a:ext uri="{FF2B5EF4-FFF2-40B4-BE49-F238E27FC236}">
                        <a16:creationId xmlns:a16="http://schemas.microsoft.com/office/drawing/2014/main" id="{DCC4C248-27BD-524F-806A-C058E08E05CA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11770125" y="399018"/>
                    <a:ext cx="169249" cy="182880"/>
                    <a:chOff x="7310041" y="760941"/>
                    <a:chExt cx="1043386" cy="1127422"/>
                  </a:xfrm>
                </p:grpSpPr>
                <p:sp>
                  <p:nvSpPr>
                    <p:cNvPr id="73" name="Freeform 72">
                      <a:extLst>
                        <a:ext uri="{FF2B5EF4-FFF2-40B4-BE49-F238E27FC236}">
                          <a16:creationId xmlns:a16="http://schemas.microsoft.com/office/drawing/2014/main" id="{1FA068AF-0F5A-D747-8B30-15E16D6FB89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58" y="760941"/>
                      <a:ext cx="618069" cy="704087"/>
                    </a:xfrm>
                    <a:custGeom>
                      <a:avLst/>
                      <a:gdLst>
                        <a:gd name="connsiteX0" fmla="*/ 2 w 618069"/>
                        <a:gd name="connsiteY0" fmla="*/ 0 h 704087"/>
                        <a:gd name="connsiteX1" fmla="*/ 278345 w 618069"/>
                        <a:gd name="connsiteY1" fmla="*/ 0 h 704087"/>
                        <a:gd name="connsiteX2" fmla="*/ 278345 w 618069"/>
                        <a:gd name="connsiteY2" fmla="*/ 423334 h 704087"/>
                        <a:gd name="connsiteX3" fmla="*/ 618069 w 618069"/>
                        <a:gd name="connsiteY3" fmla="*/ 423334 h 704087"/>
                        <a:gd name="connsiteX4" fmla="*/ 618069 w 618069"/>
                        <a:gd name="connsiteY4" fmla="*/ 704087 h 704087"/>
                        <a:gd name="connsiteX5" fmla="*/ 278345 w 618069"/>
                        <a:gd name="connsiteY5" fmla="*/ 704087 h 704087"/>
                        <a:gd name="connsiteX6" fmla="*/ 2 w 618069"/>
                        <a:gd name="connsiteY6" fmla="*/ 704087 h 704087"/>
                        <a:gd name="connsiteX7" fmla="*/ 0 w 618069"/>
                        <a:gd name="connsiteY7" fmla="*/ 704087 h 704087"/>
                        <a:gd name="connsiteX8" fmla="*/ 0 w 618069"/>
                        <a:gd name="connsiteY8" fmla="*/ 423334 h 704087"/>
                        <a:gd name="connsiteX9" fmla="*/ 2 w 618069"/>
                        <a:gd name="connsiteY9" fmla="*/ 423334 h 7040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18069" h="704087">
                          <a:moveTo>
                            <a:pt x="2" y="0"/>
                          </a:moveTo>
                          <a:lnTo>
                            <a:pt x="278345" y="0"/>
                          </a:lnTo>
                          <a:lnTo>
                            <a:pt x="278345" y="423334"/>
                          </a:lnTo>
                          <a:lnTo>
                            <a:pt x="618069" y="423334"/>
                          </a:lnTo>
                          <a:lnTo>
                            <a:pt x="618069" y="704087"/>
                          </a:lnTo>
                          <a:lnTo>
                            <a:pt x="278345" y="704087"/>
                          </a:lnTo>
                          <a:lnTo>
                            <a:pt x="2" y="704087"/>
                          </a:lnTo>
                          <a:lnTo>
                            <a:pt x="0" y="704087"/>
                          </a:lnTo>
                          <a:lnTo>
                            <a:pt x="0" y="423334"/>
                          </a:lnTo>
                          <a:lnTo>
                            <a:pt x="2" y="423334"/>
                          </a:lnTo>
                          <a:close/>
                        </a:path>
                      </a:pathLst>
                    </a:custGeom>
                    <a:solidFill>
                      <a:schemeClr val="tx1">
                        <a:alpha val="48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4" name="Rectangle 73">
                      <a:extLst>
                        <a:ext uri="{FF2B5EF4-FFF2-40B4-BE49-F238E27FC236}">
                          <a16:creationId xmlns:a16="http://schemas.microsoft.com/office/drawing/2014/main" id="{17738219-222D-B942-ABC0-78894980FD4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60" y="1483281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5" name="Rectangle 74">
                      <a:extLst>
                        <a:ext uri="{FF2B5EF4-FFF2-40B4-BE49-F238E27FC236}">
                          <a16:creationId xmlns:a16="http://schemas.microsoft.com/office/drawing/2014/main" id="{227FE2B8-A5CC-0842-A630-FE685E718465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7373410" y="1120906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</p:grpSp>
              <p:grpSp>
                <p:nvGrpSpPr>
                  <p:cNvPr id="69" name="Group 68">
                    <a:extLst>
                      <a:ext uri="{FF2B5EF4-FFF2-40B4-BE49-F238E27FC236}">
                        <a16:creationId xmlns:a16="http://schemas.microsoft.com/office/drawing/2014/main" id="{1D09AAE0-3572-B84A-969D-905954185462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11604987" y="146055"/>
                    <a:ext cx="73152" cy="73152"/>
                    <a:chOff x="7310041" y="760941"/>
                    <a:chExt cx="1043386" cy="1127422"/>
                  </a:xfrm>
                </p:grpSpPr>
                <p:sp>
                  <p:nvSpPr>
                    <p:cNvPr id="70" name="Freeform 69">
                      <a:extLst>
                        <a:ext uri="{FF2B5EF4-FFF2-40B4-BE49-F238E27FC236}">
                          <a16:creationId xmlns:a16="http://schemas.microsoft.com/office/drawing/2014/main" id="{7B45A9C6-D0D3-6145-977B-54B6B5467C5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58" y="760941"/>
                      <a:ext cx="618069" cy="704087"/>
                    </a:xfrm>
                    <a:custGeom>
                      <a:avLst/>
                      <a:gdLst>
                        <a:gd name="connsiteX0" fmla="*/ 2 w 618069"/>
                        <a:gd name="connsiteY0" fmla="*/ 0 h 704087"/>
                        <a:gd name="connsiteX1" fmla="*/ 278345 w 618069"/>
                        <a:gd name="connsiteY1" fmla="*/ 0 h 704087"/>
                        <a:gd name="connsiteX2" fmla="*/ 278345 w 618069"/>
                        <a:gd name="connsiteY2" fmla="*/ 423334 h 704087"/>
                        <a:gd name="connsiteX3" fmla="*/ 618069 w 618069"/>
                        <a:gd name="connsiteY3" fmla="*/ 423334 h 704087"/>
                        <a:gd name="connsiteX4" fmla="*/ 618069 w 618069"/>
                        <a:gd name="connsiteY4" fmla="*/ 704087 h 704087"/>
                        <a:gd name="connsiteX5" fmla="*/ 278345 w 618069"/>
                        <a:gd name="connsiteY5" fmla="*/ 704087 h 704087"/>
                        <a:gd name="connsiteX6" fmla="*/ 2 w 618069"/>
                        <a:gd name="connsiteY6" fmla="*/ 704087 h 704087"/>
                        <a:gd name="connsiteX7" fmla="*/ 0 w 618069"/>
                        <a:gd name="connsiteY7" fmla="*/ 704087 h 704087"/>
                        <a:gd name="connsiteX8" fmla="*/ 0 w 618069"/>
                        <a:gd name="connsiteY8" fmla="*/ 423334 h 704087"/>
                        <a:gd name="connsiteX9" fmla="*/ 2 w 618069"/>
                        <a:gd name="connsiteY9" fmla="*/ 423334 h 7040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18069" h="704087">
                          <a:moveTo>
                            <a:pt x="2" y="0"/>
                          </a:moveTo>
                          <a:lnTo>
                            <a:pt x="278345" y="0"/>
                          </a:lnTo>
                          <a:lnTo>
                            <a:pt x="278345" y="423334"/>
                          </a:lnTo>
                          <a:lnTo>
                            <a:pt x="618069" y="423334"/>
                          </a:lnTo>
                          <a:lnTo>
                            <a:pt x="618069" y="704087"/>
                          </a:lnTo>
                          <a:lnTo>
                            <a:pt x="278345" y="704087"/>
                          </a:lnTo>
                          <a:lnTo>
                            <a:pt x="2" y="704087"/>
                          </a:lnTo>
                          <a:lnTo>
                            <a:pt x="0" y="704087"/>
                          </a:lnTo>
                          <a:lnTo>
                            <a:pt x="0" y="423334"/>
                          </a:lnTo>
                          <a:lnTo>
                            <a:pt x="2" y="423334"/>
                          </a:lnTo>
                          <a:close/>
                        </a:path>
                      </a:pathLst>
                    </a:custGeom>
                    <a:solidFill>
                      <a:schemeClr val="tx1">
                        <a:alpha val="48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1" name="Rectangle 70">
                      <a:extLst>
                        <a:ext uri="{FF2B5EF4-FFF2-40B4-BE49-F238E27FC236}">
                          <a16:creationId xmlns:a16="http://schemas.microsoft.com/office/drawing/2014/main" id="{636DAAC1-E5E7-1B47-89FF-C5E06AD4E3D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60" y="1483281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2" name="Rectangle 71">
                      <a:extLst>
                        <a:ext uri="{FF2B5EF4-FFF2-40B4-BE49-F238E27FC236}">
                          <a16:creationId xmlns:a16="http://schemas.microsoft.com/office/drawing/2014/main" id="{4AB0FD33-500F-DE45-AE90-6D7D5D7003DC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7373410" y="1120906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</p:grpSp>
            </p:grpSp>
            <p:grpSp>
              <p:nvGrpSpPr>
                <p:cNvPr id="61" name="Group 60">
                  <a:extLst>
                    <a:ext uri="{FF2B5EF4-FFF2-40B4-BE49-F238E27FC236}">
                      <a16:creationId xmlns:a16="http://schemas.microsoft.com/office/drawing/2014/main" id="{BB34187A-E905-7F46-9560-369064EFBFD2}"/>
                    </a:ext>
                  </a:extLst>
                </p:cNvPr>
                <p:cNvGrpSpPr/>
                <p:nvPr/>
              </p:nvGrpSpPr>
              <p:grpSpPr>
                <a:xfrm>
                  <a:off x="208303" y="5787704"/>
                  <a:ext cx="437544" cy="389381"/>
                  <a:chOff x="9178262" y="1315181"/>
                  <a:chExt cx="437544" cy="389381"/>
                </a:xfrm>
              </p:grpSpPr>
              <p:pic>
                <p:nvPicPr>
                  <p:cNvPr id="66" name="Picture 65">
                    <a:extLst>
                      <a:ext uri="{FF2B5EF4-FFF2-40B4-BE49-F238E27FC236}">
                        <a16:creationId xmlns:a16="http://schemas.microsoft.com/office/drawing/2014/main" id="{74CD331A-0367-A84E-8B0E-D96127D57E3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445759" y="1521682"/>
                    <a:ext cx="170047" cy="182880"/>
                  </a:xfrm>
                  <a:prstGeom prst="rect">
                    <a:avLst/>
                  </a:prstGeom>
                </p:spPr>
              </p:pic>
              <p:pic>
                <p:nvPicPr>
                  <p:cNvPr id="67" name="Picture 66">
                    <a:extLst>
                      <a:ext uri="{FF2B5EF4-FFF2-40B4-BE49-F238E27FC236}">
                        <a16:creationId xmlns:a16="http://schemas.microsoft.com/office/drawing/2014/main" id="{272A9F2E-F22C-CC43-8B1C-A6DC87BBB1B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178262" y="1315181"/>
                    <a:ext cx="85024" cy="9144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62" name="Group 61">
                  <a:extLst>
                    <a:ext uri="{FF2B5EF4-FFF2-40B4-BE49-F238E27FC236}">
                      <a16:creationId xmlns:a16="http://schemas.microsoft.com/office/drawing/2014/main" id="{CFD6A8CC-92C7-8744-95BF-55694DC8EC72}"/>
                    </a:ext>
                  </a:extLst>
                </p:cNvPr>
                <p:cNvGrpSpPr/>
                <p:nvPr/>
              </p:nvGrpSpPr>
              <p:grpSpPr>
                <a:xfrm>
                  <a:off x="250899" y="6421937"/>
                  <a:ext cx="669934" cy="274320"/>
                  <a:chOff x="9445759" y="1430242"/>
                  <a:chExt cx="669934" cy="274320"/>
                </a:xfrm>
              </p:grpSpPr>
              <p:pic>
                <p:nvPicPr>
                  <p:cNvPr id="64" name="Picture 63">
                    <a:extLst>
                      <a:ext uri="{FF2B5EF4-FFF2-40B4-BE49-F238E27FC236}">
                        <a16:creationId xmlns:a16="http://schemas.microsoft.com/office/drawing/2014/main" id="{E3DC77DD-164F-AB43-8F48-249BB673BA4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445759" y="1521682"/>
                    <a:ext cx="170047" cy="182880"/>
                  </a:xfrm>
                  <a:prstGeom prst="rect">
                    <a:avLst/>
                  </a:prstGeom>
                </p:spPr>
              </p:pic>
              <p:pic>
                <p:nvPicPr>
                  <p:cNvPr id="65" name="Picture 64">
                    <a:extLst>
                      <a:ext uri="{FF2B5EF4-FFF2-40B4-BE49-F238E27FC236}">
                        <a16:creationId xmlns:a16="http://schemas.microsoft.com/office/drawing/2014/main" id="{1F96F120-EF7E-3143-8E02-061D4B8B1D5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0030669" y="1430242"/>
                    <a:ext cx="85024" cy="91440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63" name="Picture 62">
                  <a:extLst>
                    <a:ext uri="{FF2B5EF4-FFF2-40B4-BE49-F238E27FC236}">
                      <a16:creationId xmlns:a16="http://schemas.microsoft.com/office/drawing/2014/main" id="{E79EDDF9-C0E6-E947-ACBE-819442DE612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screen">
                  <a:alphaModFix amt="59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8384" y="6650537"/>
                  <a:ext cx="85024" cy="91440"/>
                </a:xfrm>
                <a:prstGeom prst="rect">
                  <a:avLst/>
                </a:prstGeom>
              </p:spPr>
            </p:pic>
          </p:grpSp>
        </p:grpSp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id="{468F538C-2A87-AE44-A8D2-E8EFFE3523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alphaModFix amt="67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58345"/>
            <a:stretch/>
          </p:blipFill>
          <p:spPr>
            <a:xfrm>
              <a:off x="-7429" y="5029200"/>
              <a:ext cx="3162521" cy="1849829"/>
            </a:xfrm>
            <a:prstGeom prst="rect">
              <a:avLst/>
            </a:prstGeom>
          </p:spPr>
        </p:pic>
      </p:grp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6DF82A1B-CB18-BA4B-8E55-5B17306979F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Counters &amp; Graph</a:t>
            </a:r>
          </a:p>
          <a:p>
            <a:r>
              <a:rPr lang="en-US" dirty="0"/>
              <a:t>Task Log</a:t>
            </a:r>
          </a:p>
          <a:p>
            <a:r>
              <a:rPr lang="en-US" dirty="0"/>
              <a:t>GUI Hang Log</a:t>
            </a:r>
          </a:p>
          <a:p>
            <a:r>
              <a:rPr lang="en-US" dirty="0"/>
              <a:t>Status Indicators</a:t>
            </a:r>
          </a:p>
          <a:p>
            <a:r>
              <a:rPr lang="en-US" dirty="0"/>
              <a:t>Thread activity Indicators</a:t>
            </a:r>
          </a:p>
          <a:p>
            <a:r>
              <a:rPr lang="en-US" dirty="0"/>
              <a:t>Diagnostics mode</a:t>
            </a:r>
          </a:p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8B8C8841-D3DA-5F46-9C9F-BB037EE5FD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ArcMon</a:t>
            </a:r>
            <a:endParaRPr lang="en-US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AC496C37-C735-FE47-B447-0D3C20322DC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24240"/>
      </p:ext>
    </p:extLst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BBE5BAF9-222B-AC44-AAE1-5278C9C13BB0}"/>
              </a:ext>
            </a:extLst>
          </p:cNvPr>
          <p:cNvGrpSpPr/>
          <p:nvPr/>
        </p:nvGrpSpPr>
        <p:grpSpPr>
          <a:xfrm>
            <a:off x="-182510" y="-16011"/>
            <a:ext cx="12374509" cy="6895040"/>
            <a:chOff x="-182510" y="-16011"/>
            <a:chExt cx="12374509" cy="6895040"/>
          </a:xfrm>
        </p:grpSpPr>
        <p:sp>
          <p:nvSpPr>
            <p:cNvPr id="42" name="gradient background1">
              <a:extLst>
                <a:ext uri="{FF2B5EF4-FFF2-40B4-BE49-F238E27FC236}">
                  <a16:creationId xmlns:a16="http://schemas.microsoft.com/office/drawing/2014/main" id="{A8E27D8D-78EB-F747-8EF9-99C519F868A1}"/>
                </a:ext>
              </a:extLst>
            </p:cNvPr>
            <p:cNvSpPr/>
            <p:nvPr/>
          </p:nvSpPr>
          <p:spPr bwMode="auto">
            <a:xfrm>
              <a:off x="0" y="-16011"/>
              <a:ext cx="12191999" cy="6888971"/>
            </a:xfrm>
            <a:prstGeom prst="rect">
              <a:avLst/>
            </a:prstGeom>
            <a:gradFill flip="none" rotWithShape="1">
              <a:gsLst>
                <a:gs pos="61000">
                  <a:srgbClr val="5328C9"/>
                </a:gs>
                <a:gs pos="24000">
                  <a:srgbClr val="863FE4"/>
                </a:gs>
                <a:gs pos="98000">
                  <a:srgbClr val="180C97"/>
                </a:gs>
              </a:gsLst>
              <a:lin ang="20700000" scaled="0"/>
              <a:tileRect/>
            </a:gradFill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6401F3EC-16CA-DE4A-8062-0B009547CC0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alphaModFix amt="67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17303" r="-63134"/>
            <a:stretch/>
          </p:blipFill>
          <p:spPr>
            <a:xfrm>
              <a:off x="-7429" y="5029200"/>
              <a:ext cx="8849755" cy="1849829"/>
            </a:xfrm>
            <a:prstGeom prst="rect">
              <a:avLst/>
            </a:prstGeom>
          </p:spPr>
        </p:pic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21C692D8-49B7-2340-BFB9-2B6DCB96FC2B}"/>
                </a:ext>
              </a:extLst>
            </p:cNvPr>
            <p:cNvGrpSpPr/>
            <p:nvPr/>
          </p:nvGrpSpPr>
          <p:grpSpPr>
            <a:xfrm>
              <a:off x="-182510" y="1590101"/>
              <a:ext cx="7358863" cy="5142146"/>
              <a:chOff x="-182510" y="1590101"/>
              <a:chExt cx="7358863" cy="5142146"/>
            </a:xfrm>
          </p:grpSpPr>
          <p:pic>
            <p:nvPicPr>
              <p:cNvPr id="41" name="Picture 40">
                <a:extLst>
                  <a:ext uri="{FF2B5EF4-FFF2-40B4-BE49-F238E27FC236}">
                    <a16:creationId xmlns:a16="http://schemas.microsoft.com/office/drawing/2014/main" id="{2456568E-6B32-2E41-BDC6-66E529494F6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97629" y="5445020"/>
                <a:ext cx="1179515" cy="1256277"/>
              </a:xfrm>
              <a:prstGeom prst="rect">
                <a:avLst/>
              </a:prstGeom>
            </p:spPr>
          </p:pic>
          <p:grpSp>
            <p:nvGrpSpPr>
              <p:cNvPr id="4" name="Group 3">
                <a:extLst>
                  <a:ext uri="{FF2B5EF4-FFF2-40B4-BE49-F238E27FC236}">
                    <a16:creationId xmlns:a16="http://schemas.microsoft.com/office/drawing/2014/main" id="{6CDE8EFF-54B4-4A43-B1A3-2DC3C5BB37B9}"/>
                  </a:ext>
                </a:extLst>
              </p:cNvPr>
              <p:cNvGrpSpPr/>
              <p:nvPr/>
            </p:nvGrpSpPr>
            <p:grpSpPr>
              <a:xfrm>
                <a:off x="-182510" y="1590101"/>
                <a:ext cx="7358863" cy="5142146"/>
                <a:chOff x="-182510" y="1590101"/>
                <a:chExt cx="7358863" cy="5142146"/>
              </a:xfrm>
            </p:grpSpPr>
            <p:grpSp>
              <p:nvGrpSpPr>
                <p:cNvPr id="36" name="Group 35">
                  <a:extLst>
                    <a:ext uri="{FF2B5EF4-FFF2-40B4-BE49-F238E27FC236}">
                      <a16:creationId xmlns:a16="http://schemas.microsoft.com/office/drawing/2014/main" id="{EEC60B20-EB1A-0542-9C38-E3CA999385A4}"/>
                    </a:ext>
                  </a:extLst>
                </p:cNvPr>
                <p:cNvGrpSpPr/>
                <p:nvPr/>
              </p:nvGrpSpPr>
              <p:grpSpPr>
                <a:xfrm>
                  <a:off x="6816682" y="1590101"/>
                  <a:ext cx="359671" cy="469374"/>
                  <a:chOff x="11571458" y="312322"/>
                  <a:chExt cx="359671" cy="469374"/>
                </a:xfrm>
              </p:grpSpPr>
              <p:pic>
                <p:nvPicPr>
                  <p:cNvPr id="59" name="Picture 58">
                    <a:extLst>
                      <a:ext uri="{FF2B5EF4-FFF2-40B4-BE49-F238E27FC236}">
                        <a16:creationId xmlns:a16="http://schemas.microsoft.com/office/drawing/2014/main" id="{48D957B5-BAA8-5143-9F97-317D2A4A0C9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1804990" y="445071"/>
                    <a:ext cx="126139" cy="127007"/>
                  </a:xfrm>
                  <a:prstGeom prst="rect">
                    <a:avLst/>
                  </a:prstGeom>
                </p:spPr>
              </p:pic>
              <p:pic>
                <p:nvPicPr>
                  <p:cNvPr id="60" name="Picture 59">
                    <a:extLst>
                      <a:ext uri="{FF2B5EF4-FFF2-40B4-BE49-F238E27FC236}">
                        <a16:creationId xmlns:a16="http://schemas.microsoft.com/office/drawing/2014/main" id="{E3522753-8EF2-6B40-80A5-3D3C47FF03C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1653626" y="312322"/>
                    <a:ext cx="77581" cy="78114"/>
                  </a:xfrm>
                  <a:prstGeom prst="rect">
                    <a:avLst/>
                  </a:prstGeom>
                </p:spPr>
              </p:pic>
              <p:pic>
                <p:nvPicPr>
                  <p:cNvPr id="61" name="Picture 60">
                    <a:extLst>
                      <a:ext uri="{FF2B5EF4-FFF2-40B4-BE49-F238E27FC236}">
                        <a16:creationId xmlns:a16="http://schemas.microsoft.com/office/drawing/2014/main" id="{399037B4-BB1C-D44D-A08C-30566A26599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7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1571458" y="721420"/>
                    <a:ext cx="59864" cy="60276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3" name="Group 2">
                  <a:extLst>
                    <a:ext uri="{FF2B5EF4-FFF2-40B4-BE49-F238E27FC236}">
                      <a16:creationId xmlns:a16="http://schemas.microsoft.com/office/drawing/2014/main" id="{143E3A4C-F7FA-FC40-AAE0-8418C69D4241}"/>
                    </a:ext>
                  </a:extLst>
                </p:cNvPr>
                <p:cNvGrpSpPr/>
                <p:nvPr/>
              </p:nvGrpSpPr>
              <p:grpSpPr>
                <a:xfrm>
                  <a:off x="-182510" y="4429403"/>
                  <a:ext cx="6919090" cy="2302844"/>
                  <a:chOff x="-182510" y="4429403"/>
                  <a:chExt cx="6919090" cy="2302844"/>
                </a:xfrm>
              </p:grpSpPr>
              <p:grpSp>
                <p:nvGrpSpPr>
                  <p:cNvPr id="35" name="Group 34">
                    <a:extLst>
                      <a:ext uri="{FF2B5EF4-FFF2-40B4-BE49-F238E27FC236}">
                        <a16:creationId xmlns:a16="http://schemas.microsoft.com/office/drawing/2014/main" id="{D9FD1F75-A033-0646-A700-5B391FD3C92B}"/>
                      </a:ext>
                    </a:extLst>
                  </p:cNvPr>
                  <p:cNvGrpSpPr/>
                  <p:nvPr/>
                </p:nvGrpSpPr>
                <p:grpSpPr>
                  <a:xfrm>
                    <a:off x="5769315" y="5832464"/>
                    <a:ext cx="967265" cy="626661"/>
                    <a:chOff x="10651311" y="-22363"/>
                    <a:chExt cx="1060058" cy="733563"/>
                  </a:xfrm>
                </p:grpSpPr>
                <p:grpSp>
                  <p:nvGrpSpPr>
                    <p:cNvPr id="62" name="Group 61">
                      <a:extLst>
                        <a:ext uri="{FF2B5EF4-FFF2-40B4-BE49-F238E27FC236}">
                          <a16:creationId xmlns:a16="http://schemas.microsoft.com/office/drawing/2014/main" id="{BE224956-AB28-9E4E-A34C-E877F53BE8D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651311" y="-22363"/>
                      <a:ext cx="309805" cy="361912"/>
                      <a:chOff x="8261157" y="1101314"/>
                      <a:chExt cx="309805" cy="361912"/>
                    </a:xfrm>
                  </p:grpSpPr>
                  <p:pic>
                    <p:nvPicPr>
                      <p:cNvPr id="82" name="Picture 81">
                        <a:extLst>
                          <a:ext uri="{FF2B5EF4-FFF2-40B4-BE49-F238E27FC236}">
                            <a16:creationId xmlns:a16="http://schemas.microsoft.com/office/drawing/2014/main" id="{3A98AF12-7472-A84A-9D06-3ED7A46ACD8B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5" cstate="screen">
                        <a:alphaModFix amt="59000"/>
                        <a:extLst>
                          <a:ext uri="{28A0092B-C50C-407E-A947-70E740481C1C}">
                            <a14:useLocalDpi xmlns:a14="http://schemas.microsoft.com/office/drawing/2010/main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8432722" y="1314553"/>
                        <a:ext cx="138240" cy="148673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85" name="Picture 84">
                        <a:extLst>
                          <a:ext uri="{FF2B5EF4-FFF2-40B4-BE49-F238E27FC236}">
                            <a16:creationId xmlns:a16="http://schemas.microsoft.com/office/drawing/2014/main" id="{13123EC5-43AE-E440-9FE2-A10AEDC86770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6" cstate="screen">
                        <a:alphaModFix amt="59000"/>
                        <a:extLst>
                          <a:ext uri="{28A0092B-C50C-407E-A947-70E740481C1C}">
                            <a14:useLocalDpi xmlns:a14="http://schemas.microsoft.com/office/drawing/2010/main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8261157" y="1101314"/>
                        <a:ext cx="85024" cy="91440"/>
                      </a:xfrm>
                      <a:prstGeom prst="rect">
                        <a:avLst/>
                      </a:prstGeom>
                    </p:spPr>
                  </p:pic>
                </p:grpSp>
                <p:pic>
                  <p:nvPicPr>
                    <p:cNvPr id="63" name="Picture 62">
                      <a:extLst>
                        <a:ext uri="{FF2B5EF4-FFF2-40B4-BE49-F238E27FC236}">
                          <a16:creationId xmlns:a16="http://schemas.microsoft.com/office/drawing/2014/main" id="{5653C467-4E43-BF40-8B8C-D90D2ABF56C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7" cstate="screen">
                      <a:alphaModFix amt="59000"/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1645762" y="640642"/>
                      <a:ext cx="65607" cy="70558"/>
                    </a:xfrm>
                    <a:prstGeom prst="rect">
                      <a:avLst/>
                    </a:prstGeom>
                  </p:spPr>
                </p:pic>
              </p:grpSp>
              <p:grpSp>
                <p:nvGrpSpPr>
                  <p:cNvPr id="37" name="Group 36">
                    <a:extLst>
                      <a:ext uri="{FF2B5EF4-FFF2-40B4-BE49-F238E27FC236}">
                        <a16:creationId xmlns:a16="http://schemas.microsoft.com/office/drawing/2014/main" id="{485AC011-F142-6745-A8F2-504D44374C51}"/>
                      </a:ext>
                    </a:extLst>
                  </p:cNvPr>
                  <p:cNvGrpSpPr/>
                  <p:nvPr/>
                </p:nvGrpSpPr>
                <p:grpSpPr>
                  <a:xfrm>
                    <a:off x="3411853" y="6193446"/>
                    <a:ext cx="954183" cy="422934"/>
                    <a:chOff x="10809713" y="113601"/>
                    <a:chExt cx="1045721" cy="495083"/>
                  </a:xfrm>
                </p:grpSpPr>
                <p:grpSp>
                  <p:nvGrpSpPr>
                    <p:cNvPr id="55" name="Group 54">
                      <a:extLst>
                        <a:ext uri="{FF2B5EF4-FFF2-40B4-BE49-F238E27FC236}">
                          <a16:creationId xmlns:a16="http://schemas.microsoft.com/office/drawing/2014/main" id="{1F9602DE-4C65-D543-B9B1-5E741F2F939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809713" y="113601"/>
                      <a:ext cx="1045721" cy="429930"/>
                      <a:chOff x="8419559" y="1237278"/>
                      <a:chExt cx="1045721" cy="429930"/>
                    </a:xfrm>
                  </p:grpSpPr>
                  <p:pic>
                    <p:nvPicPr>
                      <p:cNvPr id="57" name="Picture 56">
                        <a:extLst>
                          <a:ext uri="{FF2B5EF4-FFF2-40B4-BE49-F238E27FC236}">
                            <a16:creationId xmlns:a16="http://schemas.microsoft.com/office/drawing/2014/main" id="{623D0C1A-0D15-E146-AD56-3B96A2A26DC6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5" cstate="screen">
                        <a:alphaModFix amt="59000"/>
                        <a:extLst>
                          <a:ext uri="{28A0092B-C50C-407E-A947-70E740481C1C}">
                            <a14:useLocalDpi xmlns:a14="http://schemas.microsoft.com/office/drawing/2010/main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8419559" y="1518535"/>
                        <a:ext cx="138240" cy="148673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58" name="Picture 57">
                        <a:extLst>
                          <a:ext uri="{FF2B5EF4-FFF2-40B4-BE49-F238E27FC236}">
                            <a16:creationId xmlns:a16="http://schemas.microsoft.com/office/drawing/2014/main" id="{0B99686D-5F7D-ED45-B9F0-973EDF6381CE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6" cstate="screen">
                        <a:alphaModFix amt="59000"/>
                        <a:extLst>
                          <a:ext uri="{28A0092B-C50C-407E-A947-70E740481C1C}">
                            <a14:useLocalDpi xmlns:a14="http://schemas.microsoft.com/office/drawing/2010/main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9380256" y="1237278"/>
                        <a:ext cx="85024" cy="91440"/>
                      </a:xfrm>
                      <a:prstGeom prst="rect">
                        <a:avLst/>
                      </a:prstGeom>
                    </p:spPr>
                  </p:pic>
                </p:grpSp>
                <p:pic>
                  <p:nvPicPr>
                    <p:cNvPr id="56" name="Picture 55">
                      <a:extLst>
                        <a:ext uri="{FF2B5EF4-FFF2-40B4-BE49-F238E27FC236}">
                          <a16:creationId xmlns:a16="http://schemas.microsoft.com/office/drawing/2014/main" id="{8ED8C97A-AD16-1145-80EC-C198940746D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7" cstate="screen">
                      <a:alphaModFix amt="59000"/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1129114" y="538126"/>
                      <a:ext cx="65607" cy="70558"/>
                    </a:xfrm>
                    <a:prstGeom prst="rect">
                      <a:avLst/>
                    </a:prstGeom>
                  </p:spPr>
                </p:pic>
              </p:grpSp>
              <p:grpSp>
                <p:nvGrpSpPr>
                  <p:cNvPr id="38" name="Group 37">
                    <a:extLst>
                      <a:ext uri="{FF2B5EF4-FFF2-40B4-BE49-F238E27FC236}">
                        <a16:creationId xmlns:a16="http://schemas.microsoft.com/office/drawing/2014/main" id="{A87A30DE-E2D8-AB46-8683-38B14A874CBF}"/>
                      </a:ext>
                    </a:extLst>
                  </p:cNvPr>
                  <p:cNvGrpSpPr/>
                  <p:nvPr/>
                </p:nvGrpSpPr>
                <p:grpSpPr>
                  <a:xfrm>
                    <a:off x="4822044" y="6262873"/>
                    <a:ext cx="352237" cy="469374"/>
                    <a:chOff x="11645762" y="161755"/>
                    <a:chExt cx="386028" cy="549445"/>
                  </a:xfrm>
                </p:grpSpPr>
                <p:grpSp>
                  <p:nvGrpSpPr>
                    <p:cNvPr id="51" name="Group 50">
                      <a:extLst>
                        <a:ext uri="{FF2B5EF4-FFF2-40B4-BE49-F238E27FC236}">
                          <a16:creationId xmlns:a16="http://schemas.microsoft.com/office/drawing/2014/main" id="{729A482F-372B-574B-8223-6172B02DB27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1711370" y="161755"/>
                      <a:ext cx="320420" cy="304068"/>
                      <a:chOff x="9321216" y="1285432"/>
                      <a:chExt cx="320420" cy="304068"/>
                    </a:xfrm>
                  </p:grpSpPr>
                  <p:pic>
                    <p:nvPicPr>
                      <p:cNvPr id="53" name="Picture 52">
                        <a:extLst>
                          <a:ext uri="{FF2B5EF4-FFF2-40B4-BE49-F238E27FC236}">
                            <a16:creationId xmlns:a16="http://schemas.microsoft.com/office/drawing/2014/main" id="{0A80EF58-1CCD-6642-ACFA-EA15A7C706AC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5" cstate="screen">
                        <a:alphaModFix amt="59000"/>
                        <a:extLst>
                          <a:ext uri="{28A0092B-C50C-407E-A947-70E740481C1C}">
                            <a14:useLocalDpi xmlns:a14="http://schemas.microsoft.com/office/drawing/2010/main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9503396" y="1440827"/>
                        <a:ext cx="138240" cy="148673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54" name="Picture 53">
                        <a:extLst>
                          <a:ext uri="{FF2B5EF4-FFF2-40B4-BE49-F238E27FC236}">
                            <a16:creationId xmlns:a16="http://schemas.microsoft.com/office/drawing/2014/main" id="{DE5709FA-0309-754D-8101-A1E50CE5620C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6" cstate="screen">
                        <a:alphaModFix amt="59000"/>
                        <a:extLst>
                          <a:ext uri="{28A0092B-C50C-407E-A947-70E740481C1C}">
                            <a14:useLocalDpi xmlns:a14="http://schemas.microsoft.com/office/drawing/2010/main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9321216" y="1285432"/>
                        <a:ext cx="85024" cy="91440"/>
                      </a:xfrm>
                      <a:prstGeom prst="rect">
                        <a:avLst/>
                      </a:prstGeom>
                    </p:spPr>
                  </p:pic>
                </p:grpSp>
                <p:pic>
                  <p:nvPicPr>
                    <p:cNvPr id="52" name="Picture 51">
                      <a:extLst>
                        <a:ext uri="{FF2B5EF4-FFF2-40B4-BE49-F238E27FC236}">
                          <a16:creationId xmlns:a16="http://schemas.microsoft.com/office/drawing/2014/main" id="{88DF0327-CCB2-1743-9121-DB0B4BB9031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7" cstate="screen">
                      <a:alphaModFix amt="59000"/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1645762" y="640642"/>
                      <a:ext cx="65607" cy="70558"/>
                    </a:xfrm>
                    <a:prstGeom prst="rect">
                      <a:avLst/>
                    </a:prstGeom>
                  </p:spPr>
                </p:pic>
              </p:grpSp>
              <p:pic>
                <p:nvPicPr>
                  <p:cNvPr id="75" name="Picture 74">
                    <a:extLst>
                      <a:ext uri="{FF2B5EF4-FFF2-40B4-BE49-F238E27FC236}">
                        <a16:creationId xmlns:a16="http://schemas.microsoft.com/office/drawing/2014/main" id="{8AFF80EB-1C5D-2944-87A3-31416BE74B1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8"/>
                  <a:stretch>
                    <a:fillRect/>
                  </a:stretch>
                </p:blipFill>
                <p:spPr>
                  <a:xfrm>
                    <a:off x="1244149" y="5491559"/>
                    <a:ext cx="830164" cy="898210"/>
                  </a:xfrm>
                  <a:prstGeom prst="rect">
                    <a:avLst/>
                  </a:prstGeom>
                </p:spPr>
              </p:pic>
              <p:pic>
                <p:nvPicPr>
                  <p:cNvPr id="44" name="Picture 43">
                    <a:extLst>
                      <a:ext uri="{FF2B5EF4-FFF2-40B4-BE49-F238E27FC236}">
                        <a16:creationId xmlns:a16="http://schemas.microsoft.com/office/drawing/2014/main" id="{67C6C995-5EDD-3944-8BB2-2449EF71B50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9"/>
                  <a:srcRect l="15175" t="26226" r="51208" b="38567"/>
                  <a:stretch/>
                </p:blipFill>
                <p:spPr>
                  <a:xfrm>
                    <a:off x="-182510" y="4777754"/>
                    <a:ext cx="1636418" cy="1713792"/>
                  </a:xfrm>
                  <a:prstGeom prst="rect">
                    <a:avLst/>
                  </a:prstGeom>
                </p:spPr>
              </p:pic>
              <p:pic>
                <p:nvPicPr>
                  <p:cNvPr id="49" name="Picture 48">
                    <a:extLst>
                      <a:ext uri="{FF2B5EF4-FFF2-40B4-BE49-F238E27FC236}">
                        <a16:creationId xmlns:a16="http://schemas.microsoft.com/office/drawing/2014/main" id="{2AAB52DE-88A7-164B-BE2C-42822CE3CF8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>
                    <a:off x="3672061" y="5507607"/>
                    <a:ext cx="745497" cy="805943"/>
                  </a:xfrm>
                  <a:prstGeom prst="rect">
                    <a:avLst/>
                  </a:prstGeom>
                </p:spPr>
              </p:pic>
              <p:pic>
                <p:nvPicPr>
                  <p:cNvPr id="65" name="Picture 64">
                    <a:extLst>
                      <a:ext uri="{FF2B5EF4-FFF2-40B4-BE49-F238E27FC236}">
                        <a16:creationId xmlns:a16="http://schemas.microsoft.com/office/drawing/2014/main" id="{F1230AF7-729C-EB46-85B5-9622F172659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8"/>
                  <a:stretch>
                    <a:fillRect/>
                  </a:stretch>
                </p:blipFill>
                <p:spPr>
                  <a:xfrm>
                    <a:off x="101149" y="4429403"/>
                    <a:ext cx="321961" cy="348351"/>
                  </a:xfrm>
                  <a:prstGeom prst="rect">
                    <a:avLst/>
                  </a:prstGeom>
                </p:spPr>
              </p:pic>
              <p:pic>
                <p:nvPicPr>
                  <p:cNvPr id="67" name="Picture 66">
                    <a:extLst>
                      <a:ext uri="{FF2B5EF4-FFF2-40B4-BE49-F238E27FC236}">
                        <a16:creationId xmlns:a16="http://schemas.microsoft.com/office/drawing/2014/main" id="{74023230-13E6-D443-A5A0-AC9D76F88BD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1"/>
                  <a:stretch>
                    <a:fillRect/>
                  </a:stretch>
                </p:blipFill>
                <p:spPr>
                  <a:xfrm>
                    <a:off x="2180354" y="5258247"/>
                    <a:ext cx="476501" cy="512503"/>
                  </a:xfrm>
                  <a:prstGeom prst="rect">
                    <a:avLst/>
                  </a:prstGeom>
                </p:spPr>
              </p:pic>
              <p:pic>
                <p:nvPicPr>
                  <p:cNvPr id="69" name="Picture 68">
                    <a:extLst>
                      <a:ext uri="{FF2B5EF4-FFF2-40B4-BE49-F238E27FC236}">
                        <a16:creationId xmlns:a16="http://schemas.microsoft.com/office/drawing/2014/main" id="{FBB09D29-9E63-924E-946B-565F5AB6483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2"/>
                  <a:stretch>
                    <a:fillRect/>
                  </a:stretch>
                </p:blipFill>
                <p:spPr>
                  <a:xfrm>
                    <a:off x="5171572" y="5943844"/>
                    <a:ext cx="407711" cy="439640"/>
                  </a:xfrm>
                  <a:prstGeom prst="rect">
                    <a:avLst/>
                  </a:prstGeom>
                </p:spPr>
              </p:pic>
              <p:pic>
                <p:nvPicPr>
                  <p:cNvPr id="71" name="Picture 70">
                    <a:extLst>
                      <a:ext uri="{FF2B5EF4-FFF2-40B4-BE49-F238E27FC236}">
                        <a16:creationId xmlns:a16="http://schemas.microsoft.com/office/drawing/2014/main" id="{89F8FB26-1BC6-EB47-ADE7-93E815C13A4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1"/>
                  <a:stretch>
                    <a:fillRect/>
                  </a:stretch>
                </p:blipFill>
                <p:spPr>
                  <a:xfrm>
                    <a:off x="5620256" y="6193446"/>
                    <a:ext cx="252434" cy="271507"/>
                  </a:xfrm>
                  <a:prstGeom prst="rect">
                    <a:avLst/>
                  </a:prstGeom>
                </p:spPr>
              </p:pic>
            </p:grpSp>
          </p:grpSp>
        </p:grpSp>
      </p:grp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976871" y="2932886"/>
            <a:ext cx="4527741" cy="584775"/>
          </a:xfrm>
        </p:spPr>
        <p:txBody>
          <a:bodyPr/>
          <a:lstStyle/>
          <a:p>
            <a:r>
              <a:rPr lang="en-US" dirty="0" err="1"/>
              <a:t>ArcMon</a:t>
            </a:r>
            <a:r>
              <a:rPr lang="en-US" dirty="0"/>
              <a:t> Demo</a:t>
            </a:r>
          </a:p>
        </p:txBody>
      </p:sp>
      <p:pic>
        <p:nvPicPr>
          <p:cNvPr id="2" name="Picture Placeholder 1">
            <a:extLst>
              <a:ext uri="{FF2B5EF4-FFF2-40B4-BE49-F238E27FC236}">
                <a16:creationId xmlns:a16="http://schemas.microsoft.com/office/drawing/2014/main" id="{D7DEB645-C606-43BE-91AC-89D4A24EA9ED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13"/>
          <a:srcRect t="9976" b="9976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2526562"/>
      </p:ext>
    </p:extLst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4BE46B56-0F0E-6F44-A5D6-F82641E10041}"/>
              </a:ext>
            </a:extLst>
          </p:cNvPr>
          <p:cNvGrpSpPr/>
          <p:nvPr/>
        </p:nvGrpSpPr>
        <p:grpSpPr>
          <a:xfrm>
            <a:off x="-7429" y="0"/>
            <a:ext cx="12206856" cy="6885432"/>
            <a:chOff x="-7429" y="0"/>
            <a:chExt cx="12206856" cy="6885432"/>
          </a:xfrm>
        </p:grpSpPr>
        <p:sp>
          <p:nvSpPr>
            <p:cNvPr id="28" name="shading (lower right)">
              <a:extLst>
                <a:ext uri="{FF2B5EF4-FFF2-40B4-BE49-F238E27FC236}">
                  <a16:creationId xmlns:a16="http://schemas.microsoft.com/office/drawing/2014/main" id="{F832519F-8228-8D46-A54A-D2144928646D}"/>
                </a:ext>
              </a:extLst>
            </p:cNvPr>
            <p:cNvSpPr/>
            <p:nvPr/>
          </p:nvSpPr>
          <p:spPr bwMode="auto">
            <a:xfrm>
              <a:off x="0" y="0"/>
              <a:ext cx="12199427" cy="6885432"/>
            </a:xfrm>
            <a:prstGeom prst="rect">
              <a:avLst/>
            </a:prstGeom>
            <a:gradFill flip="none" rotWithShape="1">
              <a:gsLst>
                <a:gs pos="13000">
                  <a:srgbClr val="0F228C"/>
                </a:gs>
                <a:gs pos="60000">
                  <a:srgbClr val="5825D1"/>
                </a:gs>
                <a:gs pos="0">
                  <a:srgbClr val="07157F"/>
                </a:gs>
              </a:gsLst>
              <a:lin ang="15000000" scaled="0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4F18A4BC-EDB9-EB4D-A605-9D9FC496D0E3}"/>
                </a:ext>
              </a:extLst>
            </p:cNvPr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grpSp>
            <p:nvGrpSpPr>
              <p:cNvPr id="58" name="Group 57" hidden="1">
                <a:extLst>
                  <a:ext uri="{FF2B5EF4-FFF2-40B4-BE49-F238E27FC236}">
                    <a16:creationId xmlns:a16="http://schemas.microsoft.com/office/drawing/2014/main" id="{96118ECF-358F-0B4C-8738-71864ACDF2C6}"/>
                  </a:ext>
                </a:extLst>
              </p:cNvPr>
              <p:cNvGrpSpPr/>
              <p:nvPr/>
            </p:nvGrpSpPr>
            <p:grpSpPr>
              <a:xfrm>
                <a:off x="0" y="0"/>
                <a:ext cx="12192000" cy="6858000"/>
                <a:chOff x="0" y="0"/>
                <a:chExt cx="12192000" cy="6858000"/>
              </a:xfrm>
            </p:grpSpPr>
            <p:sp>
              <p:nvSpPr>
                <p:cNvPr id="76" name="Rectangle 75">
                  <a:extLst>
                    <a:ext uri="{FF2B5EF4-FFF2-40B4-BE49-F238E27FC236}">
                      <a16:creationId xmlns:a16="http://schemas.microsoft.com/office/drawing/2014/main" id="{C4CDF0E7-44FA-624D-BB57-1AABA9D365B8}"/>
                    </a:ext>
                  </a:extLst>
                </p:cNvPr>
                <p:cNvSpPr/>
                <p:nvPr/>
              </p:nvSpPr>
              <p:spPr bwMode="auto">
                <a:xfrm>
                  <a:off x="0" y="0"/>
                  <a:ext cx="12192000" cy="6858000"/>
                </a:xfrm>
                <a:prstGeom prst="rect">
                  <a:avLst/>
                </a:prstGeom>
                <a:gradFill>
                  <a:gsLst>
                    <a:gs pos="35000">
                      <a:srgbClr val="143F95"/>
                    </a:gs>
                    <a:gs pos="82000">
                      <a:srgbClr val="0E53C1"/>
                    </a:gs>
                    <a:gs pos="7000">
                      <a:srgbClr val="1E3073"/>
                    </a:gs>
                  </a:gsLst>
                  <a:path path="circle">
                    <a:fillToRect t="100000" r="100000"/>
                  </a:path>
                </a:gradFill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400" b="1" dirty="0">
                    <a:solidFill>
                      <a:srgbClr val="000000"/>
                    </a:solidFill>
                    <a:latin typeface="Arial" charset="0"/>
                    <a:ea typeface="ＭＳ Ｐゴシック" pitchFamily="16" charset="-128"/>
                    <a:cs typeface="ＭＳ Ｐゴシック" pitchFamily="-97" charset="-128"/>
                  </a:endParaRPr>
                </a:p>
              </p:txBody>
            </p:sp>
            <p:pic>
              <p:nvPicPr>
                <p:cNvPr id="77" name="Picture 76">
                  <a:extLst>
                    <a:ext uri="{FF2B5EF4-FFF2-40B4-BE49-F238E27FC236}">
                      <a16:creationId xmlns:a16="http://schemas.microsoft.com/office/drawing/2014/main" id="{802B3CC1-007B-5F48-80E7-38F8A425ECA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 cstate="screen">
                  <a:duotone>
                    <a:prstClr val="black"/>
                    <a:schemeClr val="accent4">
                      <a:tint val="45000"/>
                      <a:satMod val="400000"/>
                    </a:schemeClr>
                  </a:duotone>
                  <a:alphaModFix amt="41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9021" y="4810991"/>
                  <a:ext cx="2930236" cy="2047009"/>
                </a:xfrm>
                <a:prstGeom prst="rect">
                  <a:avLst/>
                </a:prstGeom>
              </p:spPr>
            </p:pic>
          </p:grpSp>
          <p:grpSp>
            <p:nvGrpSpPr>
              <p:cNvPr id="59" name="Group 58">
                <a:extLst>
                  <a:ext uri="{FF2B5EF4-FFF2-40B4-BE49-F238E27FC236}">
                    <a16:creationId xmlns:a16="http://schemas.microsoft.com/office/drawing/2014/main" id="{ECDFFD5C-EB26-0C4F-B5A0-ABB2582744A4}"/>
                  </a:ext>
                </a:extLst>
              </p:cNvPr>
              <p:cNvGrpSpPr/>
              <p:nvPr/>
            </p:nvGrpSpPr>
            <p:grpSpPr>
              <a:xfrm>
                <a:off x="208303" y="146055"/>
                <a:ext cx="11731071" cy="6595922"/>
                <a:chOff x="208303" y="146055"/>
                <a:chExt cx="11731071" cy="6595922"/>
              </a:xfrm>
            </p:grpSpPr>
            <p:grpSp>
              <p:nvGrpSpPr>
                <p:cNvPr id="60" name="Group 59">
                  <a:extLst>
                    <a:ext uri="{FF2B5EF4-FFF2-40B4-BE49-F238E27FC236}">
                      <a16:creationId xmlns:a16="http://schemas.microsoft.com/office/drawing/2014/main" id="{FC23C417-1823-174E-9303-959E27D592C8}"/>
                    </a:ext>
                  </a:extLst>
                </p:cNvPr>
                <p:cNvGrpSpPr/>
                <p:nvPr/>
              </p:nvGrpSpPr>
              <p:grpSpPr>
                <a:xfrm>
                  <a:off x="11604987" y="146055"/>
                  <a:ext cx="334387" cy="435843"/>
                  <a:chOff x="11604987" y="146055"/>
                  <a:chExt cx="334387" cy="435843"/>
                </a:xfrm>
              </p:grpSpPr>
              <p:grpSp>
                <p:nvGrpSpPr>
                  <p:cNvPr id="68" name="Group 67">
                    <a:extLst>
                      <a:ext uri="{FF2B5EF4-FFF2-40B4-BE49-F238E27FC236}">
                        <a16:creationId xmlns:a16="http://schemas.microsoft.com/office/drawing/2014/main" id="{DCC4C248-27BD-524F-806A-C058E08E05CA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11770125" y="399018"/>
                    <a:ext cx="169249" cy="182880"/>
                    <a:chOff x="7310041" y="760941"/>
                    <a:chExt cx="1043386" cy="1127422"/>
                  </a:xfrm>
                </p:grpSpPr>
                <p:sp>
                  <p:nvSpPr>
                    <p:cNvPr id="73" name="Freeform 72">
                      <a:extLst>
                        <a:ext uri="{FF2B5EF4-FFF2-40B4-BE49-F238E27FC236}">
                          <a16:creationId xmlns:a16="http://schemas.microsoft.com/office/drawing/2014/main" id="{1FA068AF-0F5A-D747-8B30-15E16D6FB89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58" y="760941"/>
                      <a:ext cx="618069" cy="704087"/>
                    </a:xfrm>
                    <a:custGeom>
                      <a:avLst/>
                      <a:gdLst>
                        <a:gd name="connsiteX0" fmla="*/ 2 w 618069"/>
                        <a:gd name="connsiteY0" fmla="*/ 0 h 704087"/>
                        <a:gd name="connsiteX1" fmla="*/ 278345 w 618069"/>
                        <a:gd name="connsiteY1" fmla="*/ 0 h 704087"/>
                        <a:gd name="connsiteX2" fmla="*/ 278345 w 618069"/>
                        <a:gd name="connsiteY2" fmla="*/ 423334 h 704087"/>
                        <a:gd name="connsiteX3" fmla="*/ 618069 w 618069"/>
                        <a:gd name="connsiteY3" fmla="*/ 423334 h 704087"/>
                        <a:gd name="connsiteX4" fmla="*/ 618069 w 618069"/>
                        <a:gd name="connsiteY4" fmla="*/ 704087 h 704087"/>
                        <a:gd name="connsiteX5" fmla="*/ 278345 w 618069"/>
                        <a:gd name="connsiteY5" fmla="*/ 704087 h 704087"/>
                        <a:gd name="connsiteX6" fmla="*/ 2 w 618069"/>
                        <a:gd name="connsiteY6" fmla="*/ 704087 h 704087"/>
                        <a:gd name="connsiteX7" fmla="*/ 0 w 618069"/>
                        <a:gd name="connsiteY7" fmla="*/ 704087 h 704087"/>
                        <a:gd name="connsiteX8" fmla="*/ 0 w 618069"/>
                        <a:gd name="connsiteY8" fmla="*/ 423334 h 704087"/>
                        <a:gd name="connsiteX9" fmla="*/ 2 w 618069"/>
                        <a:gd name="connsiteY9" fmla="*/ 423334 h 7040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18069" h="704087">
                          <a:moveTo>
                            <a:pt x="2" y="0"/>
                          </a:moveTo>
                          <a:lnTo>
                            <a:pt x="278345" y="0"/>
                          </a:lnTo>
                          <a:lnTo>
                            <a:pt x="278345" y="423334"/>
                          </a:lnTo>
                          <a:lnTo>
                            <a:pt x="618069" y="423334"/>
                          </a:lnTo>
                          <a:lnTo>
                            <a:pt x="618069" y="704087"/>
                          </a:lnTo>
                          <a:lnTo>
                            <a:pt x="278345" y="704087"/>
                          </a:lnTo>
                          <a:lnTo>
                            <a:pt x="2" y="704087"/>
                          </a:lnTo>
                          <a:lnTo>
                            <a:pt x="0" y="704087"/>
                          </a:lnTo>
                          <a:lnTo>
                            <a:pt x="0" y="423334"/>
                          </a:lnTo>
                          <a:lnTo>
                            <a:pt x="2" y="423334"/>
                          </a:lnTo>
                          <a:close/>
                        </a:path>
                      </a:pathLst>
                    </a:custGeom>
                    <a:solidFill>
                      <a:schemeClr val="tx1">
                        <a:alpha val="48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4" name="Rectangle 73">
                      <a:extLst>
                        <a:ext uri="{FF2B5EF4-FFF2-40B4-BE49-F238E27FC236}">
                          <a16:creationId xmlns:a16="http://schemas.microsoft.com/office/drawing/2014/main" id="{17738219-222D-B942-ABC0-78894980FD4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60" y="1483281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5" name="Rectangle 74">
                      <a:extLst>
                        <a:ext uri="{FF2B5EF4-FFF2-40B4-BE49-F238E27FC236}">
                          <a16:creationId xmlns:a16="http://schemas.microsoft.com/office/drawing/2014/main" id="{227FE2B8-A5CC-0842-A630-FE685E718465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7373410" y="1120906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</p:grpSp>
              <p:grpSp>
                <p:nvGrpSpPr>
                  <p:cNvPr id="69" name="Group 68">
                    <a:extLst>
                      <a:ext uri="{FF2B5EF4-FFF2-40B4-BE49-F238E27FC236}">
                        <a16:creationId xmlns:a16="http://schemas.microsoft.com/office/drawing/2014/main" id="{1D09AAE0-3572-B84A-969D-905954185462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11604987" y="146055"/>
                    <a:ext cx="73152" cy="73152"/>
                    <a:chOff x="7310041" y="760941"/>
                    <a:chExt cx="1043386" cy="1127422"/>
                  </a:xfrm>
                </p:grpSpPr>
                <p:sp>
                  <p:nvSpPr>
                    <p:cNvPr id="70" name="Freeform 69">
                      <a:extLst>
                        <a:ext uri="{FF2B5EF4-FFF2-40B4-BE49-F238E27FC236}">
                          <a16:creationId xmlns:a16="http://schemas.microsoft.com/office/drawing/2014/main" id="{7B45A9C6-D0D3-6145-977B-54B6B5467C5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58" y="760941"/>
                      <a:ext cx="618069" cy="704087"/>
                    </a:xfrm>
                    <a:custGeom>
                      <a:avLst/>
                      <a:gdLst>
                        <a:gd name="connsiteX0" fmla="*/ 2 w 618069"/>
                        <a:gd name="connsiteY0" fmla="*/ 0 h 704087"/>
                        <a:gd name="connsiteX1" fmla="*/ 278345 w 618069"/>
                        <a:gd name="connsiteY1" fmla="*/ 0 h 704087"/>
                        <a:gd name="connsiteX2" fmla="*/ 278345 w 618069"/>
                        <a:gd name="connsiteY2" fmla="*/ 423334 h 704087"/>
                        <a:gd name="connsiteX3" fmla="*/ 618069 w 618069"/>
                        <a:gd name="connsiteY3" fmla="*/ 423334 h 704087"/>
                        <a:gd name="connsiteX4" fmla="*/ 618069 w 618069"/>
                        <a:gd name="connsiteY4" fmla="*/ 704087 h 704087"/>
                        <a:gd name="connsiteX5" fmla="*/ 278345 w 618069"/>
                        <a:gd name="connsiteY5" fmla="*/ 704087 h 704087"/>
                        <a:gd name="connsiteX6" fmla="*/ 2 w 618069"/>
                        <a:gd name="connsiteY6" fmla="*/ 704087 h 704087"/>
                        <a:gd name="connsiteX7" fmla="*/ 0 w 618069"/>
                        <a:gd name="connsiteY7" fmla="*/ 704087 h 704087"/>
                        <a:gd name="connsiteX8" fmla="*/ 0 w 618069"/>
                        <a:gd name="connsiteY8" fmla="*/ 423334 h 704087"/>
                        <a:gd name="connsiteX9" fmla="*/ 2 w 618069"/>
                        <a:gd name="connsiteY9" fmla="*/ 423334 h 7040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18069" h="704087">
                          <a:moveTo>
                            <a:pt x="2" y="0"/>
                          </a:moveTo>
                          <a:lnTo>
                            <a:pt x="278345" y="0"/>
                          </a:lnTo>
                          <a:lnTo>
                            <a:pt x="278345" y="423334"/>
                          </a:lnTo>
                          <a:lnTo>
                            <a:pt x="618069" y="423334"/>
                          </a:lnTo>
                          <a:lnTo>
                            <a:pt x="618069" y="704087"/>
                          </a:lnTo>
                          <a:lnTo>
                            <a:pt x="278345" y="704087"/>
                          </a:lnTo>
                          <a:lnTo>
                            <a:pt x="2" y="704087"/>
                          </a:lnTo>
                          <a:lnTo>
                            <a:pt x="0" y="704087"/>
                          </a:lnTo>
                          <a:lnTo>
                            <a:pt x="0" y="423334"/>
                          </a:lnTo>
                          <a:lnTo>
                            <a:pt x="2" y="423334"/>
                          </a:lnTo>
                          <a:close/>
                        </a:path>
                      </a:pathLst>
                    </a:custGeom>
                    <a:solidFill>
                      <a:schemeClr val="tx1">
                        <a:alpha val="48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1" name="Rectangle 70">
                      <a:extLst>
                        <a:ext uri="{FF2B5EF4-FFF2-40B4-BE49-F238E27FC236}">
                          <a16:creationId xmlns:a16="http://schemas.microsoft.com/office/drawing/2014/main" id="{636DAAC1-E5E7-1B47-89FF-C5E06AD4E3D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60" y="1483281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2" name="Rectangle 71">
                      <a:extLst>
                        <a:ext uri="{FF2B5EF4-FFF2-40B4-BE49-F238E27FC236}">
                          <a16:creationId xmlns:a16="http://schemas.microsoft.com/office/drawing/2014/main" id="{4AB0FD33-500F-DE45-AE90-6D7D5D7003DC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7373410" y="1120906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</p:grpSp>
            </p:grpSp>
            <p:grpSp>
              <p:nvGrpSpPr>
                <p:cNvPr id="61" name="Group 60">
                  <a:extLst>
                    <a:ext uri="{FF2B5EF4-FFF2-40B4-BE49-F238E27FC236}">
                      <a16:creationId xmlns:a16="http://schemas.microsoft.com/office/drawing/2014/main" id="{BB34187A-E905-7F46-9560-369064EFBFD2}"/>
                    </a:ext>
                  </a:extLst>
                </p:cNvPr>
                <p:cNvGrpSpPr/>
                <p:nvPr/>
              </p:nvGrpSpPr>
              <p:grpSpPr>
                <a:xfrm>
                  <a:off x="208303" y="5787704"/>
                  <a:ext cx="437544" cy="389381"/>
                  <a:chOff x="9178262" y="1315181"/>
                  <a:chExt cx="437544" cy="389381"/>
                </a:xfrm>
              </p:grpSpPr>
              <p:pic>
                <p:nvPicPr>
                  <p:cNvPr id="66" name="Picture 65">
                    <a:extLst>
                      <a:ext uri="{FF2B5EF4-FFF2-40B4-BE49-F238E27FC236}">
                        <a16:creationId xmlns:a16="http://schemas.microsoft.com/office/drawing/2014/main" id="{74CD331A-0367-A84E-8B0E-D96127D57E3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445759" y="1521682"/>
                    <a:ext cx="170047" cy="182880"/>
                  </a:xfrm>
                  <a:prstGeom prst="rect">
                    <a:avLst/>
                  </a:prstGeom>
                </p:spPr>
              </p:pic>
              <p:pic>
                <p:nvPicPr>
                  <p:cNvPr id="67" name="Picture 66">
                    <a:extLst>
                      <a:ext uri="{FF2B5EF4-FFF2-40B4-BE49-F238E27FC236}">
                        <a16:creationId xmlns:a16="http://schemas.microsoft.com/office/drawing/2014/main" id="{272A9F2E-F22C-CC43-8B1C-A6DC87BBB1B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178262" y="1315181"/>
                    <a:ext cx="85024" cy="9144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62" name="Group 61">
                  <a:extLst>
                    <a:ext uri="{FF2B5EF4-FFF2-40B4-BE49-F238E27FC236}">
                      <a16:creationId xmlns:a16="http://schemas.microsoft.com/office/drawing/2014/main" id="{CFD6A8CC-92C7-8744-95BF-55694DC8EC72}"/>
                    </a:ext>
                  </a:extLst>
                </p:cNvPr>
                <p:cNvGrpSpPr/>
                <p:nvPr/>
              </p:nvGrpSpPr>
              <p:grpSpPr>
                <a:xfrm>
                  <a:off x="250899" y="6421937"/>
                  <a:ext cx="669934" cy="274320"/>
                  <a:chOff x="9445759" y="1430242"/>
                  <a:chExt cx="669934" cy="274320"/>
                </a:xfrm>
              </p:grpSpPr>
              <p:pic>
                <p:nvPicPr>
                  <p:cNvPr id="64" name="Picture 63">
                    <a:extLst>
                      <a:ext uri="{FF2B5EF4-FFF2-40B4-BE49-F238E27FC236}">
                        <a16:creationId xmlns:a16="http://schemas.microsoft.com/office/drawing/2014/main" id="{E3DC77DD-164F-AB43-8F48-249BB673BA4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445759" y="1521682"/>
                    <a:ext cx="170047" cy="182880"/>
                  </a:xfrm>
                  <a:prstGeom prst="rect">
                    <a:avLst/>
                  </a:prstGeom>
                </p:spPr>
              </p:pic>
              <p:pic>
                <p:nvPicPr>
                  <p:cNvPr id="65" name="Picture 64">
                    <a:extLst>
                      <a:ext uri="{FF2B5EF4-FFF2-40B4-BE49-F238E27FC236}">
                        <a16:creationId xmlns:a16="http://schemas.microsoft.com/office/drawing/2014/main" id="{1F96F120-EF7E-3143-8E02-061D4B8B1D5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0030669" y="1430242"/>
                    <a:ext cx="85024" cy="91440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63" name="Picture 62">
                  <a:extLst>
                    <a:ext uri="{FF2B5EF4-FFF2-40B4-BE49-F238E27FC236}">
                      <a16:creationId xmlns:a16="http://schemas.microsoft.com/office/drawing/2014/main" id="{E79EDDF9-C0E6-E947-ACBE-819442DE612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screen">
                  <a:alphaModFix amt="59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8384" y="6650537"/>
                  <a:ext cx="85024" cy="91440"/>
                </a:xfrm>
                <a:prstGeom prst="rect">
                  <a:avLst/>
                </a:prstGeom>
              </p:spPr>
            </p:pic>
          </p:grpSp>
        </p:grpSp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id="{468F538C-2A87-AE44-A8D2-E8EFFE3523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alphaModFix amt="67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58345"/>
            <a:stretch/>
          </p:blipFill>
          <p:spPr>
            <a:xfrm>
              <a:off x="-7429" y="5029200"/>
              <a:ext cx="3162521" cy="1849829"/>
            </a:xfrm>
            <a:prstGeom prst="rect">
              <a:avLst/>
            </a:prstGeom>
          </p:spPr>
        </p:pic>
      </p:grp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6DF82A1B-CB18-BA4B-8E55-5B17306979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14400" y="1309965"/>
            <a:ext cx="10369296" cy="4305389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Summary</a:t>
            </a:r>
          </a:p>
          <a:p>
            <a:r>
              <a:rPr lang="en-US" dirty="0"/>
              <a:t>Don't perform "work" on the GUI thread</a:t>
            </a:r>
          </a:p>
          <a:p>
            <a:r>
              <a:rPr lang="en-US" dirty="0"/>
              <a:t>Don't call </a:t>
            </a:r>
            <a:r>
              <a:rPr lang="en-US" dirty="0" err="1"/>
              <a:t>Task.Result</a:t>
            </a:r>
            <a:r>
              <a:rPr lang="en-US" dirty="0"/>
              <a:t> or </a:t>
            </a:r>
            <a:r>
              <a:rPr lang="en-US" dirty="0" err="1"/>
              <a:t>Task.Wait</a:t>
            </a:r>
            <a:r>
              <a:rPr lang="en-US" dirty="0"/>
              <a:t>() from the GUI thread</a:t>
            </a:r>
          </a:p>
          <a:p>
            <a:r>
              <a:rPr lang="en-US" dirty="0"/>
              <a:t>Use progressors to provide feedback during operations</a:t>
            </a:r>
          </a:p>
          <a:p>
            <a:r>
              <a:rPr lang="en-US" dirty="0"/>
              <a:t>Reduce hops from the GUI thread by leveraging in-lining</a:t>
            </a:r>
          </a:p>
          <a:p>
            <a:r>
              <a:rPr lang="en-US" dirty="0"/>
              <a:t>Use WPF thread-safe binding</a:t>
            </a:r>
          </a:p>
          <a:p>
            <a:r>
              <a:rPr lang="en-US" dirty="0"/>
              <a:t>Minimize time spent inside of locks</a:t>
            </a:r>
          </a:p>
          <a:p>
            <a:r>
              <a:rPr lang="en-US" dirty="0"/>
              <a:t>Support cancellation during long running operations</a:t>
            </a:r>
          </a:p>
          <a:p>
            <a:r>
              <a:rPr lang="en-US" dirty="0"/>
              <a:t>Beware of collection changed notifications</a:t>
            </a:r>
          </a:p>
          <a:p>
            <a:r>
              <a:rPr lang="en-US" dirty="0"/>
              <a:t>Avoid </a:t>
            </a:r>
            <a:r>
              <a:rPr lang="en-US" dirty="0" err="1"/>
              <a:t>Dispatcher.Invoke</a:t>
            </a:r>
            <a:endParaRPr lang="en-US" dirty="0"/>
          </a:p>
          <a:p>
            <a:r>
              <a:rPr lang="en-US" dirty="0"/>
              <a:t>Create images on worker and Freeze</a:t>
            </a:r>
          </a:p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8B8C8841-D3DA-5F46-9C9F-BB037EE5FD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Coding recommendations to improve Performance and Responsiveness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AC496C37-C735-FE47-B447-0D3C20322DC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205634"/>
      </p:ext>
    </p:extLst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Esri_Corporate_Template-Dark">
  <a:themeElements>
    <a:clrScheme name="Esri Branding Colors 2013_Blue Background 1">
      <a:dk1>
        <a:sysClr val="windowText" lastClr="000000"/>
      </a:dk1>
      <a:lt1>
        <a:sysClr val="window" lastClr="FFFFFF"/>
      </a:lt1>
      <a:dk2>
        <a:srgbClr val="007AC2"/>
      </a:dk2>
      <a:lt2>
        <a:srgbClr val="FFFF96"/>
      </a:lt2>
      <a:accent1>
        <a:srgbClr val="35AC46"/>
      </a:accent1>
      <a:accent2>
        <a:srgbClr val="AAD04B"/>
      </a:accent2>
      <a:accent3>
        <a:srgbClr val="F89927"/>
      </a:accent3>
      <a:accent4>
        <a:srgbClr val="00B9F2"/>
      </a:accent4>
      <a:accent5>
        <a:srgbClr val="8E499B"/>
      </a:accent5>
      <a:accent6>
        <a:srgbClr val="BE9969"/>
      </a:accent6>
      <a:hlink>
        <a:srgbClr val="C0E8FF"/>
      </a:hlink>
      <a:folHlink>
        <a:srgbClr val="81D0FF"/>
      </a:folHlink>
    </a:clrScheme>
    <a:fontScheme name="Esri-Arial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gradFill flip="none" rotWithShape="1">
          <a:gsLst>
            <a:gs pos="0">
              <a:schemeClr val="accent4"/>
            </a:gs>
            <a:gs pos="100000">
              <a:schemeClr val="accent4"/>
            </a:gs>
          </a:gsLst>
          <a:lin ang="16200000" scaled="1"/>
          <a:tileRect/>
        </a:gradFill>
        <a:ln>
          <a:noFill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ctr" anchorCtr="0" compatLnSpc="1">
        <a:prstTxWarp prst="textNoShape">
          <a:avLst/>
        </a:prstTxWarp>
      </a:bodyPr>
      <a:lstStyle>
        <a:defPPr algn="ctr" eaLnBrk="0" fontAlgn="base" hangingPunct="0">
          <a:spcBef>
            <a:spcPct val="0"/>
          </a:spcBef>
          <a:spcAft>
            <a:spcPct val="0"/>
          </a:spcAft>
          <a:defRPr sz="1400" b="1" dirty="0">
            <a:solidFill>
              <a:srgbClr val="000000"/>
            </a:solidFill>
            <a:latin typeface="Arial" charset="0"/>
            <a:ea typeface="ＭＳ Ｐゴシック" pitchFamily="16" charset="-128"/>
            <a:cs typeface="ＭＳ Ｐゴシック" pitchFamily="-97" charset="-128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noFill/>
        <a:ln w="3175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  <a:effectLst/>
      </a:spPr>
      <a:bodyPr wrap="square" lIns="0" tIns="0" rIns="0" bIns="0" rtlCol="0">
        <a:noAutofit/>
      </a:bodyPr>
      <a:lstStyle>
        <a:defPPr algn="l" eaLnBrk="0" hangingPunct="0">
          <a:defRPr sz="1400" dirty="0" smtClean="0">
            <a:ea typeface="+mn-ea"/>
            <a:cs typeface="+mn-cs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g400077-UC-PPT-Tmplt-Esri-rev6-19-19" id="{05AE0B04-43C6-8747-8D82-D4EDA4AB9275}" vid="{5B07A797-ED80-D946-92FF-836AD305ECE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474C48ACCEBF74AB6B5D245D4F75B4D" ma:contentTypeVersion="7" ma:contentTypeDescription="Create a new document." ma:contentTypeScope="" ma:versionID="8f64e102e3f3ab05bf72d17da16dfbce">
  <xsd:schema xmlns:xsd="http://www.w3.org/2001/XMLSchema" xmlns:xs="http://www.w3.org/2001/XMLSchema" xmlns:p="http://schemas.microsoft.com/office/2006/metadata/properties" xmlns:ns2="3b231bd9-362e-4b4a-b934-a8e14959ce6d" targetNamespace="http://schemas.microsoft.com/office/2006/metadata/properties" ma:root="true" ma:fieldsID="2a72dc9b319557a8345228bd946c691b" ns2:_="">
    <xsd:import namespace="3b231bd9-362e-4b4a-b934-a8e14959ce6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b231bd9-362e-4b4a-b934-a8e14959ce6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1A338E5-2E37-4973-87E6-4C02B0B7F46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61D7D54-0B61-4B43-9BCA-6C4BB92671B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b231bd9-362e-4b4a-b934-a8e14959ce6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1E133DB-697E-4C10-B192-8899027B1EC6}">
  <ds:schemaRefs>
    <ds:schemaRef ds:uri="http://purl.org/dc/elements/1.1/"/>
    <ds:schemaRef ds:uri="http://schemas.microsoft.com/office/2006/documentManagement/types"/>
    <ds:schemaRef ds:uri="http://purl.org/dc/terms/"/>
    <ds:schemaRef ds:uri="3b231bd9-362e-4b4a-b934-a8e14959ce6d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Esri_Corporate_Template-Dark</Template>
  <TotalTime>0</TotalTime>
  <Words>1214</Words>
  <Application>Microsoft Office PowerPoint</Application>
  <PresentationFormat>Widescreen</PresentationFormat>
  <Paragraphs>269</Paragraphs>
  <Slides>22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Calibri</vt:lpstr>
      <vt:lpstr>Lucida Grande</vt:lpstr>
      <vt:lpstr>Esri_Corporate_Template-Dark</vt:lpstr>
      <vt:lpstr>Diagnosing issues with performance and responsiveness in ArcGIS Pro</vt:lpstr>
      <vt:lpstr>Agenda</vt:lpstr>
      <vt:lpstr>Definitions</vt:lpstr>
      <vt:lpstr>Overview</vt:lpstr>
      <vt:lpstr>Overview</vt:lpstr>
      <vt:lpstr>Overview Parallel Drawing</vt:lpstr>
      <vt:lpstr>ArcMon</vt:lpstr>
      <vt:lpstr>ArcMon Demo</vt:lpstr>
      <vt:lpstr>Coding recommendations to improve Performance and Responsiveness</vt:lpstr>
      <vt:lpstr>Graphics</vt:lpstr>
      <vt:lpstr>How does the ArcGIS Pro Graphics system work with the application?</vt:lpstr>
      <vt:lpstr>Graphics Diagnostics</vt:lpstr>
      <vt:lpstr>Graphics Diagnostics</vt:lpstr>
      <vt:lpstr>Tools to help with Graphics-related issues</vt:lpstr>
      <vt:lpstr>Graphics Diagnostics Demo</vt:lpstr>
      <vt:lpstr>PerfTools</vt:lpstr>
      <vt:lpstr>We're Listening…</vt:lpstr>
      <vt:lpstr>PowerPoint Presentation</vt:lpstr>
      <vt:lpstr>Presentation Title</vt:lpstr>
      <vt:lpstr>Section Header</vt:lpstr>
      <vt:lpstr>Demo Title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apply this template to existing slides</dc:title>
  <dc:creator/>
  <cp:lastModifiedBy/>
  <cp:revision>2</cp:revision>
  <cp:lastPrinted>2019-04-30T20:56:12Z</cp:lastPrinted>
  <dcterms:created xsi:type="dcterms:W3CDTF">2019-08-28T00:58:57Z</dcterms:created>
  <dcterms:modified xsi:type="dcterms:W3CDTF">2020-03-17T16:30:23Z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0x0101001474C48ACCEBF74AB6B5D245D4F75B4D</vt:lpwstr>
  </property>
</Properties>
</file>