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799" r:id="rId5"/>
  </p:sldMasterIdLst>
  <p:notesMasterIdLst>
    <p:notesMasterId r:id="rId84"/>
  </p:notesMasterIdLst>
  <p:handoutMasterIdLst>
    <p:handoutMasterId r:id="rId85"/>
  </p:handoutMasterIdLst>
  <p:sldIdLst>
    <p:sldId id="678" r:id="rId6"/>
    <p:sldId id="703" r:id="rId7"/>
    <p:sldId id="704" r:id="rId8"/>
    <p:sldId id="746" r:id="rId9"/>
    <p:sldId id="745" r:id="rId10"/>
    <p:sldId id="599" r:id="rId11"/>
    <p:sldId id="636" r:id="rId12"/>
    <p:sldId id="637" r:id="rId13"/>
    <p:sldId id="747" r:id="rId14"/>
    <p:sldId id="744" r:id="rId15"/>
    <p:sldId id="748" r:id="rId16"/>
    <p:sldId id="712" r:id="rId17"/>
    <p:sldId id="713" r:id="rId18"/>
    <p:sldId id="606" r:id="rId19"/>
    <p:sldId id="738" r:id="rId20"/>
    <p:sldId id="608" r:id="rId21"/>
    <p:sldId id="609" r:id="rId22"/>
    <p:sldId id="610" r:id="rId23"/>
    <p:sldId id="615" r:id="rId24"/>
    <p:sldId id="607" r:id="rId25"/>
    <p:sldId id="750" r:id="rId26"/>
    <p:sldId id="734" r:id="rId27"/>
    <p:sldId id="614" r:id="rId28"/>
    <p:sldId id="617" r:id="rId29"/>
    <p:sldId id="715" r:id="rId30"/>
    <p:sldId id="616" r:id="rId31"/>
    <p:sldId id="735" r:id="rId32"/>
    <p:sldId id="618" r:id="rId33"/>
    <p:sldId id="624" r:id="rId34"/>
    <p:sldId id="719" r:id="rId35"/>
    <p:sldId id="632" r:id="rId36"/>
    <p:sldId id="627" r:id="rId37"/>
    <p:sldId id="718" r:id="rId38"/>
    <p:sldId id="729" r:id="rId39"/>
    <p:sldId id="733" r:id="rId40"/>
    <p:sldId id="695" r:id="rId41"/>
    <p:sldId id="696" r:id="rId42"/>
    <p:sldId id="736" r:id="rId43"/>
    <p:sldId id="758" r:id="rId44"/>
    <p:sldId id="759" r:id="rId45"/>
    <p:sldId id="751" r:id="rId46"/>
    <p:sldId id="625" r:id="rId47"/>
    <p:sldId id="659" r:id="rId48"/>
    <p:sldId id="752" r:id="rId49"/>
    <p:sldId id="673" r:id="rId50"/>
    <p:sldId id="760" r:id="rId51"/>
    <p:sldId id="697" r:id="rId52"/>
    <p:sldId id="721" r:id="rId53"/>
    <p:sldId id="761" r:id="rId54"/>
    <p:sldId id="725" r:id="rId55"/>
    <p:sldId id="726" r:id="rId56"/>
    <p:sldId id="728" r:id="rId57"/>
    <p:sldId id="722" r:id="rId58"/>
    <p:sldId id="753" r:id="rId59"/>
    <p:sldId id="762" r:id="rId60"/>
    <p:sldId id="699" r:id="rId61"/>
    <p:sldId id="755" r:id="rId62"/>
    <p:sldId id="639" r:id="rId63"/>
    <p:sldId id="658" r:id="rId64"/>
    <p:sldId id="641" r:id="rId65"/>
    <p:sldId id="642" r:id="rId66"/>
    <p:sldId id="643" r:id="rId67"/>
    <p:sldId id="644" r:id="rId68"/>
    <p:sldId id="645" r:id="rId69"/>
    <p:sldId id="646" r:id="rId70"/>
    <p:sldId id="756" r:id="rId71"/>
    <p:sldId id="630" r:id="rId72"/>
    <p:sldId id="763" r:id="rId73"/>
    <p:sldId id="757" r:id="rId74"/>
    <p:sldId id="689" r:id="rId75"/>
    <p:sldId id="668" r:id="rId76"/>
    <p:sldId id="690" r:id="rId77"/>
    <p:sldId id="691" r:id="rId78"/>
    <p:sldId id="692" r:id="rId79"/>
    <p:sldId id="700" r:id="rId80"/>
    <p:sldId id="701" r:id="rId81"/>
    <p:sldId id="702" r:id="rId82"/>
    <p:sldId id="767" r:id="rId8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A654102A-DB2C-0A4D-AC6A-D5AD8AFA1FF4}">
          <p14:sldIdLst>
            <p14:sldId id="678"/>
            <p14:sldId id="703"/>
            <p14:sldId id="704"/>
          </p14:sldIdLst>
        </p14:section>
        <p14:section name="Architectural Principals" id="{980E61D4-55AC-604C-A725-C27B4BC28E72}">
          <p14:sldIdLst>
            <p14:sldId id="746"/>
            <p14:sldId id="745"/>
            <p14:sldId id="599"/>
            <p14:sldId id="636"/>
            <p14:sldId id="637"/>
          </p14:sldIdLst>
        </p14:section>
        <p14:section name="Geodatabase API" id="{86915EFC-B013-3344-B0BD-B6DF0FDE456F}">
          <p14:sldIdLst>
            <p14:sldId id="747"/>
            <p14:sldId id="744"/>
          </p14:sldIdLst>
        </p14:section>
        <p14:section name="Datastores and Datasets" id="{C0EB479B-FDBF-8545-BFC4-97AD5074BA05}">
          <p14:sldIdLst>
            <p14:sldId id="748"/>
            <p14:sldId id="712"/>
            <p14:sldId id="713"/>
            <p14:sldId id="606"/>
            <p14:sldId id="738"/>
            <p14:sldId id="608"/>
            <p14:sldId id="609"/>
            <p14:sldId id="610"/>
            <p14:sldId id="615"/>
            <p14:sldId id="607"/>
          </p14:sldIdLst>
        </p14:section>
        <p14:section name="Queries" id="{C5C26EE6-3969-5642-8520-16BFD148449C}">
          <p14:sldIdLst>
            <p14:sldId id="750"/>
            <p14:sldId id="734"/>
            <p14:sldId id="614"/>
            <p14:sldId id="617"/>
            <p14:sldId id="715"/>
            <p14:sldId id="616"/>
            <p14:sldId id="735"/>
            <p14:sldId id="618"/>
            <p14:sldId id="624"/>
            <p14:sldId id="719"/>
            <p14:sldId id="632"/>
            <p14:sldId id="627"/>
            <p14:sldId id="718"/>
            <p14:sldId id="729"/>
            <p14:sldId id="733"/>
            <p14:sldId id="695"/>
            <p14:sldId id="696"/>
            <p14:sldId id="736"/>
            <p14:sldId id="758"/>
            <p14:sldId id="759"/>
          </p14:sldIdLst>
        </p14:section>
        <p14:section name="Versioning" id="{364526D4-37B8-F24B-8B37-00E3AB1BF9A7}">
          <p14:sldIdLst>
            <p14:sldId id="751"/>
            <p14:sldId id="625"/>
            <p14:sldId id="659"/>
          </p14:sldIdLst>
        </p14:section>
        <p14:section name="CoreHost" id="{D2BE2F03-2B18-B44E-B633-FE57F763E44F}">
          <p14:sldIdLst>
            <p14:sldId id="752"/>
            <p14:sldId id="673"/>
          </p14:sldIdLst>
        </p14:section>
        <p14:section name="Plug-in Datasources" id="{6EFF1645-F4E0-F448-9F11-289C9D2F4047}">
          <p14:sldIdLst>
            <p14:sldId id="760"/>
            <p14:sldId id="697"/>
            <p14:sldId id="721"/>
          </p14:sldIdLst>
        </p14:section>
        <p14:section name="Attribute Rules" id="{0195DFB5-2054-4641-B7E0-C6904199EE40}">
          <p14:sldIdLst>
            <p14:sldId id="761"/>
            <p14:sldId id="725"/>
            <p14:sldId id="726"/>
            <p14:sldId id="728"/>
            <p14:sldId id="722"/>
          </p14:sldIdLst>
        </p14:section>
        <p14:section name="What's New" id="{24FE083D-8F64-3D43-A8DD-860C298E5B89}">
          <p14:sldIdLst>
            <p14:sldId id="753"/>
            <p14:sldId id="762"/>
            <p14:sldId id="699"/>
          </p14:sldIdLst>
        </p14:section>
        <p14:section name="Best Practices" id="{22D32DF2-160B-A24B-8043-FCA70033156F}">
          <p14:sldIdLst>
            <p14:sldId id="755"/>
            <p14:sldId id="639"/>
            <p14:sldId id="658"/>
            <p14:sldId id="641"/>
            <p14:sldId id="642"/>
            <p14:sldId id="643"/>
            <p14:sldId id="644"/>
            <p14:sldId id="645"/>
            <p14:sldId id="646"/>
          </p14:sldIdLst>
        </p14:section>
        <p14:section name="The Road Ahead" id="{228E6A5E-1115-A241-8105-B6FE7C8C38E3}">
          <p14:sldIdLst>
            <p14:sldId id="756"/>
            <p14:sldId id="630"/>
            <p14:sldId id="763"/>
          </p14:sldIdLst>
        </p14:section>
        <p14:section name="Learning MOre" id="{144FFFFF-4D4A-F146-AA87-CCD8B71E8C43}">
          <p14:sldIdLst>
            <p14:sldId id="757"/>
            <p14:sldId id="689"/>
            <p14:sldId id="668"/>
            <p14:sldId id="690"/>
            <p14:sldId id="691"/>
            <p14:sldId id="692"/>
            <p14:sldId id="700"/>
            <p14:sldId id="701"/>
            <p14:sldId id="702"/>
            <p14:sldId id="76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6"/>
    <a:srgbClr val="FFFF00"/>
    <a:srgbClr val="8F64F3"/>
    <a:srgbClr val="966FF3"/>
    <a:srgbClr val="A67FFF"/>
    <a:srgbClr val="693CD1"/>
    <a:srgbClr val="672BF4"/>
    <a:srgbClr val="0E1F84"/>
    <a:srgbClr val="5825D1"/>
    <a:srgbClr val="5025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10C89D-007E-5147-B831-33BD4EA32379}" v="9" dt="2020-03-20T22:17:26.3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74" autoAdjust="0"/>
    <p:restoredTop sz="94444" autoAdjust="0"/>
  </p:normalViewPr>
  <p:slideViewPr>
    <p:cSldViewPr snapToGrid="0" snapToObjects="1" showGuides="1">
      <p:cViewPr varScale="1">
        <p:scale>
          <a:sx n="99" d="100"/>
          <a:sy n="99" d="100"/>
        </p:scale>
        <p:origin x="840" y="184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7" d="100"/>
        <a:sy n="11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1.xml"/><Relationship Id="rId90" Type="http://schemas.microsoft.com/office/2016/11/relationships/changesInfo" Target="changesInfos/changesInfo1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theme" Target="theme/theme1.xml"/><Relationship Id="rId9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viewProps" Target="viewProps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" Type="http://schemas.openxmlformats.org/officeDocument/2006/relationships/slide" Target="slides/slide1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 Ruh" userId="c1a23af0-b59b-4c49-893e-dac625f2e2f8" providerId="ADAL" clId="{C59EF4D2-7FED-7648-83FD-C53F4D5EF618}"/>
    <pc:docChg chg="custSel addSld modSld">
      <pc:chgData name="Rich Ruh" userId="c1a23af0-b59b-4c49-893e-dac625f2e2f8" providerId="ADAL" clId="{C59EF4D2-7FED-7648-83FD-C53F4D5EF618}" dt="2020-03-20T23:26:34.047" v="10" actId="20577"/>
      <pc:docMkLst>
        <pc:docMk/>
      </pc:docMkLst>
      <pc:sldChg chg="add">
        <pc:chgData name="Rich Ruh" userId="c1a23af0-b59b-4c49-893e-dac625f2e2f8" providerId="ADAL" clId="{C59EF4D2-7FED-7648-83FD-C53F4D5EF618}" dt="2020-03-11T18:39:49.554" v="0"/>
        <pc:sldMkLst>
          <pc:docMk/>
          <pc:sldMk cId="2561668590" sldId="588"/>
        </pc:sldMkLst>
      </pc:sldChg>
      <pc:sldChg chg="modSp">
        <pc:chgData name="Rich Ruh" userId="c1a23af0-b59b-4c49-893e-dac625f2e2f8" providerId="ADAL" clId="{C59EF4D2-7FED-7648-83FD-C53F4D5EF618}" dt="2020-03-20T22:29:12.164" v="3" actId="20577"/>
        <pc:sldMkLst>
          <pc:docMk/>
          <pc:sldMk cId="1303793683" sldId="607"/>
        </pc:sldMkLst>
        <pc:spChg chg="mod">
          <ac:chgData name="Rich Ruh" userId="c1a23af0-b59b-4c49-893e-dac625f2e2f8" providerId="ADAL" clId="{C59EF4D2-7FED-7648-83FD-C53F4D5EF618}" dt="2020-03-20T22:29:12.164" v="3" actId="20577"/>
          <ac:spMkLst>
            <pc:docMk/>
            <pc:sldMk cId="1303793683" sldId="607"/>
            <ac:spMk id="3" creationId="{00000000-0000-0000-0000-000000000000}"/>
          </ac:spMkLst>
        </pc:spChg>
      </pc:sldChg>
      <pc:sldChg chg="modSp">
        <pc:chgData name="Rich Ruh" userId="c1a23af0-b59b-4c49-893e-dac625f2e2f8" providerId="ADAL" clId="{C59EF4D2-7FED-7648-83FD-C53F4D5EF618}" dt="2020-03-20T23:06:05.528" v="7" actId="20577"/>
        <pc:sldMkLst>
          <pc:docMk/>
          <pc:sldMk cId="2363808049" sldId="625"/>
        </pc:sldMkLst>
        <pc:spChg chg="mod">
          <ac:chgData name="Rich Ruh" userId="c1a23af0-b59b-4c49-893e-dac625f2e2f8" providerId="ADAL" clId="{C59EF4D2-7FED-7648-83FD-C53F4D5EF618}" dt="2020-03-20T23:06:05.528" v="7" actId="20577"/>
          <ac:spMkLst>
            <pc:docMk/>
            <pc:sldMk cId="2363808049" sldId="625"/>
            <ac:spMk id="3" creationId="{00000000-0000-0000-0000-000000000000}"/>
          </ac:spMkLst>
        </pc:spChg>
      </pc:sldChg>
      <pc:sldChg chg="modSp">
        <pc:chgData name="Rich Ruh" userId="c1a23af0-b59b-4c49-893e-dac625f2e2f8" providerId="ADAL" clId="{C59EF4D2-7FED-7648-83FD-C53F4D5EF618}" dt="2020-03-20T23:26:34.047" v="10" actId="20577"/>
        <pc:sldMkLst>
          <pc:docMk/>
          <pc:sldMk cId="2758602424" sldId="630"/>
        </pc:sldMkLst>
        <pc:spChg chg="mod">
          <ac:chgData name="Rich Ruh" userId="c1a23af0-b59b-4c49-893e-dac625f2e2f8" providerId="ADAL" clId="{C59EF4D2-7FED-7648-83FD-C53F4D5EF618}" dt="2020-03-20T23:26:34.047" v="10" actId="20577"/>
          <ac:spMkLst>
            <pc:docMk/>
            <pc:sldMk cId="2758602424" sldId="630"/>
            <ac:spMk id="3" creationId="{00000000-0000-0000-0000-000000000000}"/>
          </ac:spMkLst>
        </pc:spChg>
      </pc:sldChg>
      <pc:sldChg chg="modSp">
        <pc:chgData name="Rich Ruh" userId="c1a23af0-b59b-4c49-893e-dac625f2e2f8" providerId="ADAL" clId="{C59EF4D2-7FED-7648-83FD-C53F4D5EF618}" dt="2020-03-20T23:06:52.837" v="8" actId="33524"/>
        <pc:sldMkLst>
          <pc:docMk/>
          <pc:sldMk cId="2714756938" sldId="673"/>
        </pc:sldMkLst>
        <pc:spChg chg="mod">
          <ac:chgData name="Rich Ruh" userId="c1a23af0-b59b-4c49-893e-dac625f2e2f8" providerId="ADAL" clId="{C59EF4D2-7FED-7648-83FD-C53F4D5EF618}" dt="2020-03-20T23:06:52.837" v="8" actId="33524"/>
          <ac:spMkLst>
            <pc:docMk/>
            <pc:sldMk cId="2714756938" sldId="673"/>
            <ac:spMk id="3" creationId="{00000000-0000-0000-0000-000000000000}"/>
          </ac:spMkLst>
        </pc:spChg>
      </pc:sldChg>
    </pc:docChg>
  </pc:docChgLst>
  <pc:docChgLst>
    <pc:chgData name="Rich Ruh" userId="c1a23af0-b59b-4c49-893e-dac625f2e2f8" providerId="ADAL" clId="{30A5AB41-97B3-2E4F-8014-EE5E8E345EFE}"/>
    <pc:docChg chg="undo custSel addSld delSld modSld sldOrd modSection">
      <pc:chgData name="Rich Ruh" userId="c1a23af0-b59b-4c49-893e-dac625f2e2f8" providerId="ADAL" clId="{30A5AB41-97B3-2E4F-8014-EE5E8E345EFE}" dt="2020-03-05T17:41:12.015" v="407" actId="167"/>
      <pc:docMkLst>
        <pc:docMk/>
      </pc:docMkLst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3344193820" sldId="599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019990150" sldId="606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303793683" sldId="607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491757428" sldId="608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908270223" sldId="609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700932107" sldId="610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444862189" sldId="614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671252104" sldId="615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986304909" sldId="616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716024546" sldId="617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957424667" sldId="618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88763611" sldId="624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363808049" sldId="625"/>
        </pc:sldMkLst>
      </pc:sldChg>
      <pc:sldChg chg="delSp add">
        <pc:chgData name="Rich Ruh" userId="c1a23af0-b59b-4c49-893e-dac625f2e2f8" providerId="ADAL" clId="{30A5AB41-97B3-2E4F-8014-EE5E8E345EFE}" dt="2020-03-05T17:40:48.521" v="404" actId="478"/>
        <pc:sldMkLst>
          <pc:docMk/>
          <pc:sldMk cId="3456439861" sldId="627"/>
        </pc:sldMkLst>
        <pc:grpChg chg="del">
          <ac:chgData name="Rich Ruh" userId="c1a23af0-b59b-4c49-893e-dac625f2e2f8" providerId="ADAL" clId="{30A5AB41-97B3-2E4F-8014-EE5E8E345EFE}" dt="2020-03-05T17:40:48.521" v="404" actId="478"/>
          <ac:grpSpMkLst>
            <pc:docMk/>
            <pc:sldMk cId="3456439861" sldId="627"/>
            <ac:grpSpMk id="7" creationId="{9EB37949-1825-4B45-8935-BC3E3210ECCF}"/>
          </ac:grpSpMkLst>
        </pc:grpChg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758602424" sldId="630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613710332" sldId="632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133514714" sldId="636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836916503" sldId="637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54374690" sldId="639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542433904" sldId="641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4069774521" sldId="642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3625218135" sldId="643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868435018" sldId="644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890185303" sldId="645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342713090" sldId="646"/>
        </pc:sldMkLst>
      </pc:sldChg>
      <pc:sldChg chg="modSp add del">
        <pc:chgData name="Rich Ruh" userId="c1a23af0-b59b-4c49-893e-dac625f2e2f8" providerId="ADAL" clId="{30A5AB41-97B3-2E4F-8014-EE5E8E345EFE}" dt="2020-03-05T01:51:00.094" v="400" actId="2696"/>
        <pc:sldMkLst>
          <pc:docMk/>
          <pc:sldMk cId="3886471928" sldId="653"/>
        </pc:sldMkLst>
        <pc:graphicFrameChg chg="mod modGraphic">
          <ac:chgData name="Rich Ruh" userId="c1a23af0-b59b-4c49-893e-dac625f2e2f8" providerId="ADAL" clId="{30A5AB41-97B3-2E4F-8014-EE5E8E345EFE}" dt="2020-03-05T01:50:04.854" v="394" actId="368"/>
          <ac:graphicFrameMkLst>
            <pc:docMk/>
            <pc:sldMk cId="3886471928" sldId="653"/>
            <ac:graphicFrameMk id="7" creationId="{5226676A-04D9-4171-8701-C312E3E848A8}"/>
          </ac:graphicFrameMkLst>
        </pc:graphicFrameChg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958707024" sldId="658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869794737" sldId="659"/>
        </pc:sldMkLst>
      </pc:sldChg>
      <pc:sldChg chg="add del">
        <pc:chgData name="Rich Ruh" userId="c1a23af0-b59b-4c49-893e-dac625f2e2f8" providerId="ADAL" clId="{30A5AB41-97B3-2E4F-8014-EE5E8E345EFE}" dt="2020-03-05T01:37:58.816" v="142" actId="2696"/>
        <pc:sldMkLst>
          <pc:docMk/>
          <pc:sldMk cId="2503092577" sldId="665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3233626468" sldId="668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714756938" sldId="673"/>
        </pc:sldMkLst>
      </pc:sldChg>
      <pc:sldChg chg="add del">
        <pc:chgData name="Rich Ruh" userId="c1a23af0-b59b-4c49-893e-dac625f2e2f8" providerId="ADAL" clId="{30A5AB41-97B3-2E4F-8014-EE5E8E345EFE}" dt="2020-03-05T01:35:53.712" v="53" actId="2696"/>
        <pc:sldMkLst>
          <pc:docMk/>
          <pc:sldMk cId="687841649" sldId="674"/>
        </pc:sldMkLst>
      </pc:sldChg>
      <pc:sldChg chg="add del">
        <pc:chgData name="Rich Ruh" userId="c1a23af0-b59b-4c49-893e-dac625f2e2f8" providerId="ADAL" clId="{30A5AB41-97B3-2E4F-8014-EE5E8E345EFE}" dt="2020-03-05T01:44:20.352" v="302" actId="2696"/>
        <pc:sldMkLst>
          <pc:docMk/>
          <pc:sldMk cId="379364234" sldId="675"/>
        </pc:sldMkLst>
      </pc:sldChg>
      <pc:sldChg chg="add del">
        <pc:chgData name="Rich Ruh" userId="c1a23af0-b59b-4c49-893e-dac625f2e2f8" providerId="ADAL" clId="{30A5AB41-97B3-2E4F-8014-EE5E8E345EFE}" dt="2020-03-05T01:44:22.422" v="303" actId="2696"/>
        <pc:sldMkLst>
          <pc:docMk/>
          <pc:sldMk cId="3854752757" sldId="676"/>
        </pc:sldMkLst>
      </pc:sldChg>
      <pc:sldChg chg="modSp">
        <pc:chgData name="Rich Ruh" userId="c1a23af0-b59b-4c49-893e-dac625f2e2f8" providerId="ADAL" clId="{30A5AB41-97B3-2E4F-8014-EE5E8E345EFE}" dt="2020-03-05T01:35:47.247" v="52" actId="20577"/>
        <pc:sldMkLst>
          <pc:docMk/>
          <pc:sldMk cId="2583668545" sldId="678"/>
        </pc:sldMkLst>
        <pc:spChg chg="mod">
          <ac:chgData name="Rich Ruh" userId="c1a23af0-b59b-4c49-893e-dac625f2e2f8" providerId="ADAL" clId="{30A5AB41-97B3-2E4F-8014-EE5E8E345EFE}" dt="2020-03-05T01:28:33.151" v="5" actId="6549"/>
          <ac:spMkLst>
            <pc:docMk/>
            <pc:sldMk cId="2583668545" sldId="678"/>
            <ac:spMk id="2" creationId="{891519FC-7D8D-8945-8148-8F965EFCAFFA}"/>
          </ac:spMkLst>
        </pc:spChg>
        <pc:spChg chg="mod">
          <ac:chgData name="Rich Ruh" userId="c1a23af0-b59b-4c49-893e-dac625f2e2f8" providerId="ADAL" clId="{30A5AB41-97B3-2E4F-8014-EE5E8E345EFE}" dt="2020-03-05T01:35:47.247" v="52" actId="20577"/>
          <ac:spMkLst>
            <pc:docMk/>
            <pc:sldMk cId="2583668545" sldId="678"/>
            <ac:spMk id="61" creationId="{D3140B26-EF4F-9140-861F-74099371C76F}"/>
          </ac:spMkLst>
        </pc:spChg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674859851" sldId="689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338886218" sldId="690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514412407" sldId="691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415296826" sldId="692"/>
        </pc:sldMkLst>
      </pc:sldChg>
      <pc:sldChg chg="modSp add del">
        <pc:chgData name="Rich Ruh" userId="c1a23af0-b59b-4c49-893e-dac625f2e2f8" providerId="ADAL" clId="{30A5AB41-97B3-2E4F-8014-EE5E8E345EFE}" dt="2020-03-05T01:51:21.489" v="402" actId="2696"/>
        <pc:sldMkLst>
          <pc:docMk/>
          <pc:sldMk cId="1828222205" sldId="693"/>
        </pc:sldMkLst>
        <pc:graphicFrameChg chg="modGraphic">
          <ac:chgData name="Rich Ruh" userId="c1a23af0-b59b-4c49-893e-dac625f2e2f8" providerId="ADAL" clId="{30A5AB41-97B3-2E4F-8014-EE5E8E345EFE}" dt="2020-03-05T01:50:20.221" v="395" actId="20577"/>
          <ac:graphicFrameMkLst>
            <pc:docMk/>
            <pc:sldMk cId="1828222205" sldId="693"/>
            <ac:graphicFrameMk id="7" creationId="{5226676A-04D9-4171-8701-C312E3E848A8}"/>
          </ac:graphicFrameMkLst>
        </pc:graphicFrameChg>
      </pc:sldChg>
      <pc:sldChg chg="add del">
        <pc:chgData name="Rich Ruh" userId="c1a23af0-b59b-4c49-893e-dac625f2e2f8" providerId="ADAL" clId="{30A5AB41-97B3-2E4F-8014-EE5E8E345EFE}" dt="2020-03-05T01:42:05.038" v="228" actId="2696"/>
        <pc:sldMkLst>
          <pc:docMk/>
          <pc:sldMk cId="3151185136" sldId="694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3020121991" sldId="695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863883920" sldId="696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3773372017" sldId="697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62335331" sldId="699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4189118218" sldId="700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489443965" sldId="701"/>
        </pc:sldMkLst>
      </pc:sldChg>
      <pc:sldChg chg="addSp delSp modSp add">
        <pc:chgData name="Rich Ruh" userId="c1a23af0-b59b-4c49-893e-dac625f2e2f8" providerId="ADAL" clId="{30A5AB41-97B3-2E4F-8014-EE5E8E345EFE}" dt="2020-03-05T17:41:12.015" v="407" actId="167"/>
        <pc:sldMkLst>
          <pc:docMk/>
          <pc:sldMk cId="2280511955" sldId="702"/>
        </pc:sldMkLst>
        <pc:grpChg chg="add mod">
          <ac:chgData name="Rich Ruh" userId="c1a23af0-b59b-4c49-893e-dac625f2e2f8" providerId="ADAL" clId="{30A5AB41-97B3-2E4F-8014-EE5E8E345EFE}" dt="2020-03-05T17:41:12.015" v="407" actId="167"/>
          <ac:grpSpMkLst>
            <pc:docMk/>
            <pc:sldMk cId="2280511955" sldId="702"/>
            <ac:grpSpMk id="7" creationId="{7EA58F8D-5A37-BF4F-BC41-10B70B837406}"/>
          </ac:grpSpMkLst>
        </pc:grpChg>
        <pc:grpChg chg="del">
          <ac:chgData name="Rich Ruh" userId="c1a23af0-b59b-4c49-893e-dac625f2e2f8" providerId="ADAL" clId="{30A5AB41-97B3-2E4F-8014-EE5E8E345EFE}" dt="2020-03-05T17:41:07.877" v="405" actId="478"/>
          <ac:grpSpMkLst>
            <pc:docMk/>
            <pc:sldMk cId="2280511955" sldId="702"/>
            <ac:grpSpMk id="8" creationId="{85760594-2D9D-5F43-871C-6BB91E310D10}"/>
          </ac:grpSpMkLst>
        </pc:grpChg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610148951" sldId="703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534755173" sldId="704"/>
        </pc:sldMkLst>
      </pc:sldChg>
      <pc:sldChg chg="add del">
        <pc:chgData name="Rich Ruh" userId="c1a23af0-b59b-4c49-893e-dac625f2e2f8" providerId="ADAL" clId="{30A5AB41-97B3-2E4F-8014-EE5E8E345EFE}" dt="2020-03-05T01:38:15.690" v="144" actId="2696"/>
        <pc:sldMkLst>
          <pc:docMk/>
          <pc:sldMk cId="4066901461" sldId="706"/>
        </pc:sldMkLst>
      </pc:sldChg>
      <pc:sldChg chg="add del">
        <pc:chgData name="Rich Ruh" userId="c1a23af0-b59b-4c49-893e-dac625f2e2f8" providerId="ADAL" clId="{30A5AB41-97B3-2E4F-8014-EE5E8E345EFE}" dt="2020-03-05T01:43:05.135" v="262" actId="2696"/>
        <pc:sldMkLst>
          <pc:docMk/>
          <pc:sldMk cId="1896741474" sldId="707"/>
        </pc:sldMkLst>
      </pc:sldChg>
      <pc:sldChg chg="modSp add">
        <pc:chgData name="Rich Ruh" userId="c1a23af0-b59b-4c49-893e-dac625f2e2f8" providerId="ADAL" clId="{30A5AB41-97B3-2E4F-8014-EE5E8E345EFE}" dt="2020-03-05T01:49:14.165" v="390" actId="207"/>
        <pc:sldMkLst>
          <pc:docMk/>
          <pc:sldMk cId="2780500316" sldId="707"/>
        </pc:sldMkLst>
        <pc:graphicFrameChg chg="modGraphic">
          <ac:chgData name="Rich Ruh" userId="c1a23af0-b59b-4c49-893e-dac625f2e2f8" providerId="ADAL" clId="{30A5AB41-97B3-2E4F-8014-EE5E8E345EFE}" dt="2020-03-05T01:49:14.165" v="390" actId="207"/>
          <ac:graphicFrameMkLst>
            <pc:docMk/>
            <pc:sldMk cId="2780500316" sldId="707"/>
            <ac:graphicFrameMk id="5" creationId="{7761FE37-E7B7-486A-9DA1-C37F49E681BD}"/>
          </ac:graphicFrameMkLst>
        </pc:graphicFrameChg>
        <pc:graphicFrameChg chg="modGraphic">
          <ac:chgData name="Rich Ruh" userId="c1a23af0-b59b-4c49-893e-dac625f2e2f8" providerId="ADAL" clId="{30A5AB41-97B3-2E4F-8014-EE5E8E345EFE}" dt="2020-03-05T01:49:09.113" v="389" actId="207"/>
          <ac:graphicFrameMkLst>
            <pc:docMk/>
            <pc:sldMk cId="2780500316" sldId="707"/>
            <ac:graphicFrameMk id="7" creationId="{5226676A-04D9-4171-8701-C312E3E848A8}"/>
          </ac:graphicFrameMkLst>
        </pc:graphicFrameChg>
      </pc:sldChg>
      <pc:sldChg chg="add del">
        <pc:chgData name="Rich Ruh" userId="c1a23af0-b59b-4c49-893e-dac625f2e2f8" providerId="ADAL" clId="{30A5AB41-97B3-2E4F-8014-EE5E8E345EFE}" dt="2020-03-05T01:43:46.563" v="279" actId="2696"/>
        <pc:sldMkLst>
          <pc:docMk/>
          <pc:sldMk cId="4016300763" sldId="708"/>
        </pc:sldMkLst>
      </pc:sldChg>
      <pc:sldChg chg="add del">
        <pc:chgData name="Rich Ruh" userId="c1a23af0-b59b-4c49-893e-dac625f2e2f8" providerId="ADAL" clId="{30A5AB41-97B3-2E4F-8014-EE5E8E345EFE}" dt="2020-03-05T01:46:29.118" v="375" actId="2696"/>
        <pc:sldMkLst>
          <pc:docMk/>
          <pc:sldMk cId="3927273021" sldId="709"/>
        </pc:sldMkLst>
      </pc:sldChg>
      <pc:sldChg chg="add del">
        <pc:chgData name="Rich Ruh" userId="c1a23af0-b59b-4c49-893e-dac625f2e2f8" providerId="ADAL" clId="{30A5AB41-97B3-2E4F-8014-EE5E8E345EFE}" dt="2020-03-05T01:45:11.464" v="338" actId="2696"/>
        <pc:sldMkLst>
          <pc:docMk/>
          <pc:sldMk cId="2100464767" sldId="710"/>
        </pc:sldMkLst>
      </pc:sldChg>
      <pc:sldChg chg="add del">
        <pc:chgData name="Rich Ruh" userId="c1a23af0-b59b-4c49-893e-dac625f2e2f8" providerId="ADAL" clId="{30A5AB41-97B3-2E4F-8014-EE5E8E345EFE}" dt="2020-03-05T01:46:14.464" v="373" actId="2696"/>
        <pc:sldMkLst>
          <pc:docMk/>
          <pc:sldMk cId="3724857639" sldId="711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610844610" sldId="712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846618228" sldId="713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3080030768" sldId="715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945325181" sldId="718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236784571" sldId="719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944617771" sldId="721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4124056846" sldId="722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179304370" sldId="725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435575770" sldId="726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404700678" sldId="728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3938206077" sldId="729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1292713283" sldId="730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911415093" sldId="731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679376406" sldId="732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326890587" sldId="733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769736562" sldId="734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3794178616" sldId="735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2835046478" sldId="736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3174103609" sldId="738"/>
        </pc:sldMkLst>
      </pc:sldChg>
      <pc:sldChg chg="add del">
        <pc:chgData name="Rich Ruh" userId="c1a23af0-b59b-4c49-893e-dac625f2e2f8" providerId="ADAL" clId="{30A5AB41-97B3-2E4F-8014-EE5E8E345EFE}" dt="2020-03-05T01:38:47.709" v="149" actId="2696"/>
        <pc:sldMkLst>
          <pc:docMk/>
          <pc:sldMk cId="2207862976" sldId="739"/>
        </pc:sldMkLst>
      </pc:sldChg>
      <pc:sldChg chg="add del">
        <pc:chgData name="Rich Ruh" userId="c1a23af0-b59b-4c49-893e-dac625f2e2f8" providerId="ADAL" clId="{30A5AB41-97B3-2E4F-8014-EE5E8E345EFE}" dt="2020-03-05T01:39:16.620" v="160" actId="2696"/>
        <pc:sldMkLst>
          <pc:docMk/>
          <pc:sldMk cId="1298859189" sldId="740"/>
        </pc:sldMkLst>
      </pc:sldChg>
      <pc:sldChg chg="add del">
        <pc:chgData name="Rich Ruh" userId="c1a23af0-b59b-4c49-893e-dac625f2e2f8" providerId="ADAL" clId="{30A5AB41-97B3-2E4F-8014-EE5E8E345EFE}" dt="2020-03-05T01:39:41.828" v="174" actId="2696"/>
        <pc:sldMkLst>
          <pc:docMk/>
          <pc:sldMk cId="2818625921" sldId="741"/>
        </pc:sldMkLst>
      </pc:sldChg>
      <pc:sldChg chg="add del">
        <pc:chgData name="Rich Ruh" userId="c1a23af0-b59b-4c49-893e-dac625f2e2f8" providerId="ADAL" clId="{30A5AB41-97B3-2E4F-8014-EE5E8E345EFE}" dt="2020-03-05T01:40:04.365" v="193" actId="2696"/>
        <pc:sldMkLst>
          <pc:docMk/>
          <pc:sldMk cId="840605925" sldId="742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591488315" sldId="744"/>
        </pc:sldMkLst>
      </pc:sldChg>
      <pc:sldChg chg="add">
        <pc:chgData name="Rich Ruh" userId="c1a23af0-b59b-4c49-893e-dac625f2e2f8" providerId="ADAL" clId="{30A5AB41-97B3-2E4F-8014-EE5E8E345EFE}" dt="2020-03-05T01:28:08.611" v="0"/>
        <pc:sldMkLst>
          <pc:docMk/>
          <pc:sldMk cId="4145576531" sldId="745"/>
        </pc:sldMkLst>
      </pc:sldChg>
      <pc:sldChg chg="modSp add">
        <pc:chgData name="Rich Ruh" userId="c1a23af0-b59b-4c49-893e-dac625f2e2f8" providerId="ADAL" clId="{30A5AB41-97B3-2E4F-8014-EE5E8E345EFE}" dt="2020-03-05T01:37:31.526" v="110" actId="20577"/>
        <pc:sldMkLst>
          <pc:docMk/>
          <pc:sldMk cId="3759576745" sldId="746"/>
        </pc:sldMkLst>
        <pc:spChg chg="mod">
          <ac:chgData name="Rich Ruh" userId="c1a23af0-b59b-4c49-893e-dac625f2e2f8" providerId="ADAL" clId="{30A5AB41-97B3-2E4F-8014-EE5E8E345EFE}" dt="2020-03-05T01:37:26.714" v="99" actId="20577"/>
          <ac:spMkLst>
            <pc:docMk/>
            <pc:sldMk cId="3759576745" sldId="746"/>
            <ac:spMk id="2" creationId="{816B0A39-F017-7E49-8450-75FB7414A614}"/>
          </ac:spMkLst>
        </pc:spChg>
        <pc:spChg chg="mod">
          <ac:chgData name="Rich Ruh" userId="c1a23af0-b59b-4c49-893e-dac625f2e2f8" providerId="ADAL" clId="{30A5AB41-97B3-2E4F-8014-EE5E8E345EFE}" dt="2020-03-05T01:37:31.526" v="110" actId="20577"/>
          <ac:spMkLst>
            <pc:docMk/>
            <pc:sldMk cId="3759576745" sldId="746"/>
            <ac:spMk id="3" creationId="{3900A067-10B5-0740-9B8E-094820E2263C}"/>
          </ac:spMkLst>
        </pc:spChg>
      </pc:sldChg>
      <pc:sldChg chg="addSp delSp modSp add">
        <pc:chgData name="Rich Ruh" userId="c1a23af0-b59b-4c49-893e-dac625f2e2f8" providerId="ADAL" clId="{30A5AB41-97B3-2E4F-8014-EE5E8E345EFE}" dt="2020-03-05T01:38:06.564" v="143" actId="478"/>
        <pc:sldMkLst>
          <pc:docMk/>
          <pc:sldMk cId="2294919216" sldId="747"/>
        </pc:sldMkLst>
        <pc:spChg chg="mod">
          <ac:chgData name="Rich Ruh" userId="c1a23af0-b59b-4c49-893e-dac625f2e2f8" providerId="ADAL" clId="{30A5AB41-97B3-2E4F-8014-EE5E8E345EFE}" dt="2020-03-05T01:37:49.075" v="140" actId="20577"/>
          <ac:spMkLst>
            <pc:docMk/>
            <pc:sldMk cId="2294919216" sldId="747"/>
            <ac:spMk id="2" creationId="{816B0A39-F017-7E49-8450-75FB7414A614}"/>
          </ac:spMkLst>
        </pc:spChg>
        <pc:spChg chg="del">
          <ac:chgData name="Rich Ruh" userId="c1a23af0-b59b-4c49-893e-dac625f2e2f8" providerId="ADAL" clId="{30A5AB41-97B3-2E4F-8014-EE5E8E345EFE}" dt="2020-03-05T01:37:53.147" v="141" actId="478"/>
          <ac:spMkLst>
            <pc:docMk/>
            <pc:sldMk cId="2294919216" sldId="747"/>
            <ac:spMk id="3" creationId="{3900A067-10B5-0740-9B8E-094820E2263C}"/>
          </ac:spMkLst>
        </pc:spChg>
        <pc:spChg chg="add del mod">
          <ac:chgData name="Rich Ruh" userId="c1a23af0-b59b-4c49-893e-dac625f2e2f8" providerId="ADAL" clId="{30A5AB41-97B3-2E4F-8014-EE5E8E345EFE}" dt="2020-03-05T01:38:06.564" v="143" actId="478"/>
          <ac:spMkLst>
            <pc:docMk/>
            <pc:sldMk cId="2294919216" sldId="747"/>
            <ac:spMk id="9" creationId="{60FC03B4-F65C-E845-B28E-FCE4F89425F1}"/>
          </ac:spMkLst>
        </pc:spChg>
      </pc:sldChg>
      <pc:sldChg chg="modSp add">
        <pc:chgData name="Rich Ruh" userId="c1a23af0-b59b-4c49-893e-dac625f2e2f8" providerId="ADAL" clId="{30A5AB41-97B3-2E4F-8014-EE5E8E345EFE}" dt="2020-03-05T01:38:43.745" v="148"/>
        <pc:sldMkLst>
          <pc:docMk/>
          <pc:sldMk cId="1464436368" sldId="748"/>
        </pc:sldMkLst>
        <pc:spChg chg="mod">
          <ac:chgData name="Rich Ruh" userId="c1a23af0-b59b-4c49-893e-dac625f2e2f8" providerId="ADAL" clId="{30A5AB41-97B3-2E4F-8014-EE5E8E345EFE}" dt="2020-03-05T01:38:43.745" v="148"/>
          <ac:spMkLst>
            <pc:docMk/>
            <pc:sldMk cId="1464436368" sldId="748"/>
            <ac:spMk id="2" creationId="{816B0A39-F017-7E49-8450-75FB7414A614}"/>
          </ac:spMkLst>
        </pc:spChg>
        <pc:spChg chg="mod">
          <ac:chgData name="Rich Ruh" userId="c1a23af0-b59b-4c49-893e-dac625f2e2f8" providerId="ADAL" clId="{30A5AB41-97B3-2E4F-8014-EE5E8E345EFE}" dt="2020-03-05T01:38:37.620" v="147" actId="20577"/>
          <ac:spMkLst>
            <pc:docMk/>
            <pc:sldMk cId="1464436368" sldId="748"/>
            <ac:spMk id="3" creationId="{3900A067-10B5-0740-9B8E-094820E2263C}"/>
          </ac:spMkLst>
        </pc:spChg>
      </pc:sldChg>
      <pc:sldChg chg="add del">
        <pc:chgData name="Rich Ruh" userId="c1a23af0-b59b-4c49-893e-dac625f2e2f8" providerId="ADAL" clId="{30A5AB41-97B3-2E4F-8014-EE5E8E345EFE}" dt="2020-03-05T01:45:14.933" v="339" actId="2696"/>
        <pc:sldMkLst>
          <pc:docMk/>
          <pc:sldMk cId="3425196103" sldId="749"/>
        </pc:sldMkLst>
      </pc:sldChg>
      <pc:sldChg chg="addSp delSp modSp add">
        <pc:chgData name="Rich Ruh" userId="c1a23af0-b59b-4c49-893e-dac625f2e2f8" providerId="ADAL" clId="{30A5AB41-97B3-2E4F-8014-EE5E8E345EFE}" dt="2020-03-05T01:39:10.317" v="159" actId="478"/>
        <pc:sldMkLst>
          <pc:docMk/>
          <pc:sldMk cId="2271681218" sldId="750"/>
        </pc:sldMkLst>
        <pc:spChg chg="mod">
          <ac:chgData name="Rich Ruh" userId="c1a23af0-b59b-4c49-893e-dac625f2e2f8" providerId="ADAL" clId="{30A5AB41-97B3-2E4F-8014-EE5E8E345EFE}" dt="2020-03-05T01:39:02.094" v="156" actId="20577"/>
          <ac:spMkLst>
            <pc:docMk/>
            <pc:sldMk cId="2271681218" sldId="750"/>
            <ac:spMk id="2" creationId="{816B0A39-F017-7E49-8450-75FB7414A614}"/>
          </ac:spMkLst>
        </pc:spChg>
        <pc:spChg chg="del">
          <ac:chgData name="Rich Ruh" userId="c1a23af0-b59b-4c49-893e-dac625f2e2f8" providerId="ADAL" clId="{30A5AB41-97B3-2E4F-8014-EE5E8E345EFE}" dt="2020-03-05T01:39:05.297" v="157" actId="478"/>
          <ac:spMkLst>
            <pc:docMk/>
            <pc:sldMk cId="2271681218" sldId="750"/>
            <ac:spMk id="3" creationId="{3900A067-10B5-0740-9B8E-094820E2263C}"/>
          </ac:spMkLst>
        </pc:spChg>
        <pc:spChg chg="add del mod">
          <ac:chgData name="Rich Ruh" userId="c1a23af0-b59b-4c49-893e-dac625f2e2f8" providerId="ADAL" clId="{30A5AB41-97B3-2E4F-8014-EE5E8E345EFE}" dt="2020-03-05T01:39:10.317" v="159" actId="478"/>
          <ac:spMkLst>
            <pc:docMk/>
            <pc:sldMk cId="2271681218" sldId="750"/>
            <ac:spMk id="9" creationId="{BFF916E7-3653-F74F-A453-96EF38DB511E}"/>
          </ac:spMkLst>
        </pc:spChg>
      </pc:sldChg>
      <pc:sldChg chg="addSp delSp modSp add">
        <pc:chgData name="Rich Ruh" userId="c1a23af0-b59b-4c49-893e-dac625f2e2f8" providerId="ADAL" clId="{30A5AB41-97B3-2E4F-8014-EE5E8E345EFE}" dt="2020-03-05T01:39:35.229" v="173" actId="478"/>
        <pc:sldMkLst>
          <pc:docMk/>
          <pc:sldMk cId="4001439709" sldId="751"/>
        </pc:sldMkLst>
        <pc:spChg chg="mod">
          <ac:chgData name="Rich Ruh" userId="c1a23af0-b59b-4c49-893e-dac625f2e2f8" providerId="ADAL" clId="{30A5AB41-97B3-2E4F-8014-EE5E8E345EFE}" dt="2020-03-05T01:39:26.680" v="170" actId="20577"/>
          <ac:spMkLst>
            <pc:docMk/>
            <pc:sldMk cId="4001439709" sldId="751"/>
            <ac:spMk id="2" creationId="{816B0A39-F017-7E49-8450-75FB7414A614}"/>
          </ac:spMkLst>
        </pc:spChg>
        <pc:spChg chg="del">
          <ac:chgData name="Rich Ruh" userId="c1a23af0-b59b-4c49-893e-dac625f2e2f8" providerId="ADAL" clId="{30A5AB41-97B3-2E4F-8014-EE5E8E345EFE}" dt="2020-03-05T01:39:29.680" v="171" actId="478"/>
          <ac:spMkLst>
            <pc:docMk/>
            <pc:sldMk cId="4001439709" sldId="751"/>
            <ac:spMk id="3" creationId="{3900A067-10B5-0740-9B8E-094820E2263C}"/>
          </ac:spMkLst>
        </pc:spChg>
        <pc:spChg chg="add del mod">
          <ac:chgData name="Rich Ruh" userId="c1a23af0-b59b-4c49-893e-dac625f2e2f8" providerId="ADAL" clId="{30A5AB41-97B3-2E4F-8014-EE5E8E345EFE}" dt="2020-03-05T01:39:35.229" v="173" actId="478"/>
          <ac:spMkLst>
            <pc:docMk/>
            <pc:sldMk cId="4001439709" sldId="751"/>
            <ac:spMk id="9" creationId="{DACE5C78-5EC8-744C-B62C-D1C91ADD4060}"/>
          </ac:spMkLst>
        </pc:spChg>
      </pc:sldChg>
      <pc:sldChg chg="addSp delSp modSp add">
        <pc:chgData name="Rich Ruh" userId="c1a23af0-b59b-4c49-893e-dac625f2e2f8" providerId="ADAL" clId="{30A5AB41-97B3-2E4F-8014-EE5E8E345EFE}" dt="2020-03-05T01:40:01.154" v="192" actId="478"/>
        <pc:sldMkLst>
          <pc:docMk/>
          <pc:sldMk cId="2045413079" sldId="752"/>
        </pc:sldMkLst>
        <pc:spChg chg="mod">
          <ac:chgData name="Rich Ruh" userId="c1a23af0-b59b-4c49-893e-dac625f2e2f8" providerId="ADAL" clId="{30A5AB41-97B3-2E4F-8014-EE5E8E345EFE}" dt="2020-03-05T01:39:55.367" v="190" actId="20577"/>
          <ac:spMkLst>
            <pc:docMk/>
            <pc:sldMk cId="2045413079" sldId="752"/>
            <ac:spMk id="2" creationId="{816B0A39-F017-7E49-8450-75FB7414A614}"/>
          </ac:spMkLst>
        </pc:spChg>
        <pc:spChg chg="del">
          <ac:chgData name="Rich Ruh" userId="c1a23af0-b59b-4c49-893e-dac625f2e2f8" providerId="ADAL" clId="{30A5AB41-97B3-2E4F-8014-EE5E8E345EFE}" dt="2020-03-05T01:39:58.497" v="191" actId="478"/>
          <ac:spMkLst>
            <pc:docMk/>
            <pc:sldMk cId="2045413079" sldId="752"/>
            <ac:spMk id="3" creationId="{3900A067-10B5-0740-9B8E-094820E2263C}"/>
          </ac:spMkLst>
        </pc:spChg>
        <pc:spChg chg="add del mod">
          <ac:chgData name="Rich Ruh" userId="c1a23af0-b59b-4c49-893e-dac625f2e2f8" providerId="ADAL" clId="{30A5AB41-97B3-2E4F-8014-EE5E8E345EFE}" dt="2020-03-05T01:40:01.154" v="192" actId="478"/>
          <ac:spMkLst>
            <pc:docMk/>
            <pc:sldMk cId="2045413079" sldId="752"/>
            <ac:spMk id="9" creationId="{2305C589-FB91-B346-A618-66C520AB08F8}"/>
          </ac:spMkLst>
        </pc:spChg>
      </pc:sldChg>
      <pc:sldChg chg="modSp add">
        <pc:chgData name="Rich Ruh" userId="c1a23af0-b59b-4c49-893e-dac625f2e2f8" providerId="ADAL" clId="{30A5AB41-97B3-2E4F-8014-EE5E8E345EFE}" dt="2020-03-05T01:42:02.425" v="227" actId="20577"/>
        <pc:sldMkLst>
          <pc:docMk/>
          <pc:sldMk cId="3200239685" sldId="753"/>
        </pc:sldMkLst>
        <pc:spChg chg="mod">
          <ac:chgData name="Rich Ruh" userId="c1a23af0-b59b-4c49-893e-dac625f2e2f8" providerId="ADAL" clId="{30A5AB41-97B3-2E4F-8014-EE5E8E345EFE}" dt="2020-03-05T01:41:47.358" v="204" actId="20577"/>
          <ac:spMkLst>
            <pc:docMk/>
            <pc:sldMk cId="3200239685" sldId="753"/>
            <ac:spMk id="2" creationId="{816B0A39-F017-7E49-8450-75FB7414A614}"/>
          </ac:spMkLst>
        </pc:spChg>
        <pc:spChg chg="mod">
          <ac:chgData name="Rich Ruh" userId="c1a23af0-b59b-4c49-893e-dac625f2e2f8" providerId="ADAL" clId="{30A5AB41-97B3-2E4F-8014-EE5E8E345EFE}" dt="2020-03-05T01:42:02.425" v="227" actId="20577"/>
          <ac:spMkLst>
            <pc:docMk/>
            <pc:sldMk cId="3200239685" sldId="753"/>
            <ac:spMk id="3" creationId="{3900A067-10B5-0740-9B8E-094820E2263C}"/>
          </ac:spMkLst>
        </pc:spChg>
      </pc:sldChg>
      <pc:sldChg chg="add del">
        <pc:chgData name="Rich Ruh" userId="c1a23af0-b59b-4c49-893e-dac625f2e2f8" providerId="ADAL" clId="{30A5AB41-97B3-2E4F-8014-EE5E8E345EFE}" dt="2020-03-05T01:46:17.597" v="374" actId="2696"/>
        <pc:sldMkLst>
          <pc:docMk/>
          <pc:sldMk cId="2113291651" sldId="754"/>
        </pc:sldMkLst>
      </pc:sldChg>
      <pc:sldChg chg="modSp add">
        <pc:chgData name="Rich Ruh" userId="c1a23af0-b59b-4c49-893e-dac625f2e2f8" providerId="ADAL" clId="{30A5AB41-97B3-2E4F-8014-EE5E8E345EFE}" dt="2020-03-05T01:43:01.355" v="261" actId="20577"/>
        <pc:sldMkLst>
          <pc:docMk/>
          <pc:sldMk cId="2359030615" sldId="755"/>
        </pc:sldMkLst>
        <pc:spChg chg="mod">
          <ac:chgData name="Rich Ruh" userId="c1a23af0-b59b-4c49-893e-dac625f2e2f8" providerId="ADAL" clId="{30A5AB41-97B3-2E4F-8014-EE5E8E345EFE}" dt="2020-03-05T01:42:19.393" v="250" actId="20577"/>
          <ac:spMkLst>
            <pc:docMk/>
            <pc:sldMk cId="2359030615" sldId="755"/>
            <ac:spMk id="2" creationId="{816B0A39-F017-7E49-8450-75FB7414A614}"/>
          </ac:spMkLst>
        </pc:spChg>
        <pc:spChg chg="mod">
          <ac:chgData name="Rich Ruh" userId="c1a23af0-b59b-4c49-893e-dac625f2e2f8" providerId="ADAL" clId="{30A5AB41-97B3-2E4F-8014-EE5E8E345EFE}" dt="2020-03-05T01:43:01.355" v="261" actId="20577"/>
          <ac:spMkLst>
            <pc:docMk/>
            <pc:sldMk cId="2359030615" sldId="755"/>
            <ac:spMk id="3" creationId="{3900A067-10B5-0740-9B8E-094820E2263C}"/>
          </ac:spMkLst>
        </pc:spChg>
      </pc:sldChg>
      <pc:sldChg chg="addSp delSp modSp add">
        <pc:chgData name="Rich Ruh" userId="c1a23af0-b59b-4c49-893e-dac625f2e2f8" providerId="ADAL" clId="{30A5AB41-97B3-2E4F-8014-EE5E8E345EFE}" dt="2020-03-05T01:43:20.186" v="278" actId="478"/>
        <pc:sldMkLst>
          <pc:docMk/>
          <pc:sldMk cId="1417635114" sldId="756"/>
        </pc:sldMkLst>
        <pc:spChg chg="mod">
          <ac:chgData name="Rich Ruh" userId="c1a23af0-b59b-4c49-893e-dac625f2e2f8" providerId="ADAL" clId="{30A5AB41-97B3-2E4F-8014-EE5E8E345EFE}" dt="2020-03-05T01:43:14.786" v="276" actId="20577"/>
          <ac:spMkLst>
            <pc:docMk/>
            <pc:sldMk cId="1417635114" sldId="756"/>
            <ac:spMk id="2" creationId="{816B0A39-F017-7E49-8450-75FB7414A614}"/>
          </ac:spMkLst>
        </pc:spChg>
        <pc:spChg chg="del">
          <ac:chgData name="Rich Ruh" userId="c1a23af0-b59b-4c49-893e-dac625f2e2f8" providerId="ADAL" clId="{30A5AB41-97B3-2E4F-8014-EE5E8E345EFE}" dt="2020-03-05T01:43:17.213" v="277" actId="478"/>
          <ac:spMkLst>
            <pc:docMk/>
            <pc:sldMk cId="1417635114" sldId="756"/>
            <ac:spMk id="3" creationId="{3900A067-10B5-0740-9B8E-094820E2263C}"/>
          </ac:spMkLst>
        </pc:spChg>
        <pc:spChg chg="add del mod">
          <ac:chgData name="Rich Ruh" userId="c1a23af0-b59b-4c49-893e-dac625f2e2f8" providerId="ADAL" clId="{30A5AB41-97B3-2E4F-8014-EE5E8E345EFE}" dt="2020-03-05T01:43:20.186" v="278" actId="478"/>
          <ac:spMkLst>
            <pc:docMk/>
            <pc:sldMk cId="1417635114" sldId="756"/>
            <ac:spMk id="9" creationId="{F86D180D-2997-424D-9B85-5A3E4AD69486}"/>
          </ac:spMkLst>
        </pc:spChg>
      </pc:sldChg>
      <pc:sldChg chg="addSp delSp modSp add">
        <pc:chgData name="Rich Ruh" userId="c1a23af0-b59b-4c49-893e-dac625f2e2f8" providerId="ADAL" clId="{30A5AB41-97B3-2E4F-8014-EE5E8E345EFE}" dt="2020-03-05T01:44:07.890" v="301" actId="478"/>
        <pc:sldMkLst>
          <pc:docMk/>
          <pc:sldMk cId="2191528614" sldId="757"/>
        </pc:sldMkLst>
        <pc:spChg chg="mod">
          <ac:chgData name="Rich Ruh" userId="c1a23af0-b59b-4c49-893e-dac625f2e2f8" providerId="ADAL" clId="{30A5AB41-97B3-2E4F-8014-EE5E8E345EFE}" dt="2020-03-05T01:43:59.628" v="298" actId="20577"/>
          <ac:spMkLst>
            <pc:docMk/>
            <pc:sldMk cId="2191528614" sldId="757"/>
            <ac:spMk id="2" creationId="{816B0A39-F017-7E49-8450-75FB7414A614}"/>
          </ac:spMkLst>
        </pc:spChg>
        <pc:spChg chg="del">
          <ac:chgData name="Rich Ruh" userId="c1a23af0-b59b-4c49-893e-dac625f2e2f8" providerId="ADAL" clId="{30A5AB41-97B3-2E4F-8014-EE5E8E345EFE}" dt="2020-03-05T01:44:03.087" v="299" actId="478"/>
          <ac:spMkLst>
            <pc:docMk/>
            <pc:sldMk cId="2191528614" sldId="757"/>
            <ac:spMk id="3" creationId="{3900A067-10B5-0740-9B8E-094820E2263C}"/>
          </ac:spMkLst>
        </pc:spChg>
        <pc:spChg chg="add del mod">
          <ac:chgData name="Rich Ruh" userId="c1a23af0-b59b-4c49-893e-dac625f2e2f8" providerId="ADAL" clId="{30A5AB41-97B3-2E4F-8014-EE5E8E345EFE}" dt="2020-03-05T01:44:07.890" v="301" actId="478"/>
          <ac:spMkLst>
            <pc:docMk/>
            <pc:sldMk cId="2191528614" sldId="757"/>
            <ac:spMk id="9" creationId="{F27762DF-3D43-A248-9C56-E34CE87582E0}"/>
          </ac:spMkLst>
        </pc:spChg>
      </pc:sldChg>
      <pc:sldChg chg="modSp add">
        <pc:chgData name="Rich Ruh" userId="c1a23af0-b59b-4c49-893e-dac625f2e2f8" providerId="ADAL" clId="{30A5AB41-97B3-2E4F-8014-EE5E8E345EFE}" dt="2020-03-05T01:45:07.725" v="337" actId="20577"/>
        <pc:sldMkLst>
          <pc:docMk/>
          <pc:sldMk cId="1444396423" sldId="758"/>
        </pc:sldMkLst>
        <pc:spChg chg="mod">
          <ac:chgData name="Rich Ruh" userId="c1a23af0-b59b-4c49-893e-dac625f2e2f8" providerId="ADAL" clId="{30A5AB41-97B3-2E4F-8014-EE5E8E345EFE}" dt="2020-03-05T01:45:02.413" v="327" actId="20577"/>
          <ac:spMkLst>
            <pc:docMk/>
            <pc:sldMk cId="1444396423" sldId="758"/>
            <ac:spMk id="5" creationId="{00000000-0000-0000-0000-000000000000}"/>
          </ac:spMkLst>
        </pc:spChg>
        <pc:spChg chg="mod">
          <ac:chgData name="Rich Ruh" userId="c1a23af0-b59b-4c49-893e-dac625f2e2f8" providerId="ADAL" clId="{30A5AB41-97B3-2E4F-8014-EE5E8E345EFE}" dt="2020-03-05T01:45:07.725" v="337" actId="20577"/>
          <ac:spMkLst>
            <pc:docMk/>
            <pc:sldMk cId="1444396423" sldId="758"/>
            <ac:spMk id="6" creationId="{00000000-0000-0000-0000-000000000000}"/>
          </ac:spMkLst>
        </pc:spChg>
      </pc:sldChg>
      <pc:sldChg chg="modSp add">
        <pc:chgData name="Rich Ruh" userId="c1a23af0-b59b-4c49-893e-dac625f2e2f8" providerId="ADAL" clId="{30A5AB41-97B3-2E4F-8014-EE5E8E345EFE}" dt="2020-03-05T01:46:10.198" v="372" actId="20577"/>
        <pc:sldMkLst>
          <pc:docMk/>
          <pc:sldMk cId="2443581311" sldId="759"/>
        </pc:sldMkLst>
        <pc:spChg chg="mod">
          <ac:chgData name="Rich Ruh" userId="c1a23af0-b59b-4c49-893e-dac625f2e2f8" providerId="ADAL" clId="{30A5AB41-97B3-2E4F-8014-EE5E8E345EFE}" dt="2020-03-05T01:45:42.407" v="362" actId="20577"/>
          <ac:spMkLst>
            <pc:docMk/>
            <pc:sldMk cId="2443581311" sldId="759"/>
            <ac:spMk id="5" creationId="{00000000-0000-0000-0000-000000000000}"/>
          </ac:spMkLst>
        </pc:spChg>
        <pc:spChg chg="mod">
          <ac:chgData name="Rich Ruh" userId="c1a23af0-b59b-4c49-893e-dac625f2e2f8" providerId="ADAL" clId="{30A5AB41-97B3-2E4F-8014-EE5E8E345EFE}" dt="2020-03-05T01:46:10.198" v="372" actId="20577"/>
          <ac:spMkLst>
            <pc:docMk/>
            <pc:sldMk cId="2443581311" sldId="759"/>
            <ac:spMk id="6" creationId="{00000000-0000-0000-0000-000000000000}"/>
          </ac:spMkLst>
        </pc:spChg>
      </pc:sldChg>
      <pc:sldChg chg="modSp add ord">
        <pc:chgData name="Rich Ruh" userId="c1a23af0-b59b-4c49-893e-dac625f2e2f8" providerId="ADAL" clId="{30A5AB41-97B3-2E4F-8014-EE5E8E345EFE}" dt="2020-03-05T01:51:42.099" v="403" actId="207"/>
        <pc:sldMkLst>
          <pc:docMk/>
          <pc:sldMk cId="415304656" sldId="760"/>
        </pc:sldMkLst>
        <pc:graphicFrameChg chg="modGraphic">
          <ac:chgData name="Rich Ruh" userId="c1a23af0-b59b-4c49-893e-dac625f2e2f8" providerId="ADAL" clId="{30A5AB41-97B3-2E4F-8014-EE5E8E345EFE}" dt="2020-03-05T01:51:42.099" v="403" actId="207"/>
          <ac:graphicFrameMkLst>
            <pc:docMk/>
            <pc:sldMk cId="415304656" sldId="760"/>
            <ac:graphicFrameMk id="7" creationId="{5226676A-04D9-4171-8701-C312E3E848A8}"/>
          </ac:graphicFrameMkLst>
        </pc:graphicFrameChg>
      </pc:sldChg>
      <pc:sldChg chg="add del ord">
        <pc:chgData name="Rich Ruh" userId="c1a23af0-b59b-4c49-893e-dac625f2e2f8" providerId="ADAL" clId="{30A5AB41-97B3-2E4F-8014-EE5E8E345EFE}" dt="2020-03-05T01:51:10.125" v="401" actId="2696"/>
        <pc:sldMkLst>
          <pc:docMk/>
          <pc:sldMk cId="204057488" sldId="761"/>
        </pc:sldMkLst>
      </pc:sldChg>
    </pc:docChg>
  </pc:docChgLst>
  <pc:docChgLst>
    <pc:chgData name="Rich Ruh" userId="c1a23af0-b59b-4c49-893e-dac625f2e2f8" providerId="ADAL" clId="{F610C89D-007E-5147-B831-33BD4EA32379}"/>
    <pc:docChg chg="undo custSel addSld delSld modSld sldOrd modSection">
      <pc:chgData name="Rich Ruh" userId="c1a23af0-b59b-4c49-893e-dac625f2e2f8" providerId="ADAL" clId="{F610C89D-007E-5147-B831-33BD4EA32379}" dt="2020-03-20T22:17:35.384" v="44" actId="27636"/>
      <pc:docMkLst>
        <pc:docMk/>
      </pc:docMkLst>
      <pc:sldChg chg="del">
        <pc:chgData name="Rich Ruh" userId="c1a23af0-b59b-4c49-893e-dac625f2e2f8" providerId="ADAL" clId="{F610C89D-007E-5147-B831-33BD4EA32379}" dt="2020-03-20T22:17:00.874" v="13" actId="2696"/>
        <pc:sldMkLst>
          <pc:docMk/>
          <pc:sldMk cId="2561668590" sldId="588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344193820" sldId="599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019990150" sldId="606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303793683" sldId="607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491757428" sldId="608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908270223" sldId="609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700932107" sldId="610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444862189" sldId="614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671252104" sldId="615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986304909" sldId="616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716024546" sldId="617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957424667" sldId="618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88763611" sldId="624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363808049" sldId="625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456439861" sldId="627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758602424" sldId="630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613710332" sldId="632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133514714" sldId="636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836916503" sldId="637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54374690" sldId="639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542433904" sldId="641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4069774521" sldId="642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625218135" sldId="643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868435018" sldId="644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890185303" sldId="645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342713090" sldId="646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958707024" sldId="658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869794737" sldId="659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233626468" sldId="668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714756938" sldId="673"/>
        </pc:sldMkLst>
      </pc:sldChg>
      <pc:sldChg chg="modSp modTransition">
        <pc:chgData name="Rich Ruh" userId="c1a23af0-b59b-4c49-893e-dac625f2e2f8" providerId="ADAL" clId="{F610C89D-007E-5147-B831-33BD4EA32379}" dt="2020-03-20T22:17:15.594" v="16" actId="1076"/>
        <pc:sldMkLst>
          <pc:docMk/>
          <pc:sldMk cId="2583668545" sldId="678"/>
        </pc:sldMkLst>
        <pc:grpChg chg="mod">
          <ac:chgData name="Rich Ruh" userId="c1a23af0-b59b-4c49-893e-dac625f2e2f8" providerId="ADAL" clId="{F610C89D-007E-5147-B831-33BD4EA32379}" dt="2020-03-20T22:17:15.594" v="16" actId="1076"/>
          <ac:grpSpMkLst>
            <pc:docMk/>
            <pc:sldMk cId="2583668545" sldId="678"/>
            <ac:grpSpMk id="14" creationId="{470FEEED-017C-B14E-AB35-5DE4320121B2}"/>
          </ac:grpSpMkLst>
        </pc:grpChg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674859851" sldId="689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338886218" sldId="690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514412407" sldId="691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415296826" sldId="692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020121991" sldId="695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863883920" sldId="696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773372017" sldId="697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62335331" sldId="699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4189118218" sldId="700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489443965" sldId="701"/>
        </pc:sldMkLst>
      </pc:sldChg>
      <pc:sldChg chg="modSp modTransition">
        <pc:chgData name="Rich Ruh" userId="c1a23af0-b59b-4c49-893e-dac625f2e2f8" providerId="ADAL" clId="{F610C89D-007E-5147-B831-33BD4EA32379}" dt="2020-03-20T22:17:08.451" v="14"/>
        <pc:sldMkLst>
          <pc:docMk/>
          <pc:sldMk cId="2280511955" sldId="702"/>
        </pc:sldMkLst>
        <pc:grpChg chg="mod">
          <ac:chgData name="Rich Ruh" userId="c1a23af0-b59b-4c49-893e-dac625f2e2f8" providerId="ADAL" clId="{F610C89D-007E-5147-B831-33BD4EA32379}" dt="2020-03-20T22:16:51.032" v="10" actId="1076"/>
          <ac:grpSpMkLst>
            <pc:docMk/>
            <pc:sldMk cId="2280511955" sldId="702"/>
            <ac:grpSpMk id="7" creationId="{7EA58F8D-5A37-BF4F-BC41-10B70B837406}"/>
          </ac:grpSpMkLst>
        </pc:grpChg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610148951" sldId="703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534755173" sldId="704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610844610" sldId="712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846618228" sldId="713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080030768" sldId="715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945325181" sldId="718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236784571" sldId="719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944617771" sldId="721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4124056846" sldId="722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179304370" sldId="725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435575770" sldId="726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404700678" sldId="728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938206077" sldId="729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26890587" sldId="733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769736562" sldId="734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794178616" sldId="735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835046478" sldId="736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174103609" sldId="738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591488315" sldId="744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4145576531" sldId="745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759576745" sldId="746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294919216" sldId="747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464436368" sldId="748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271681218" sldId="750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4001439709" sldId="751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045413079" sldId="752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200239685" sldId="753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359030615" sldId="755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417635114" sldId="756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191528614" sldId="757"/>
        </pc:sldMkLst>
      </pc:sldChg>
      <pc:sldChg chg="add modTransition">
        <pc:chgData name="Rich Ruh" userId="c1a23af0-b59b-4c49-893e-dac625f2e2f8" providerId="ADAL" clId="{F610C89D-007E-5147-B831-33BD4EA32379}" dt="2020-03-20T22:17:08.451" v="14"/>
        <pc:sldMkLst>
          <pc:docMk/>
          <pc:sldMk cId="290418838" sldId="758"/>
        </pc:sldMkLst>
      </pc:sldChg>
      <pc:sldChg chg="addSp delSp modSp del">
        <pc:chgData name="Rich Ruh" userId="c1a23af0-b59b-4c49-893e-dac625f2e2f8" providerId="ADAL" clId="{F610C89D-007E-5147-B831-33BD4EA32379}" dt="2020-03-20T22:10:05.497" v="6" actId="2696"/>
        <pc:sldMkLst>
          <pc:docMk/>
          <pc:sldMk cId="1444396423" sldId="758"/>
        </pc:sldMkLst>
        <pc:spChg chg="del">
          <ac:chgData name="Rich Ruh" userId="c1a23af0-b59b-4c49-893e-dac625f2e2f8" providerId="ADAL" clId="{F610C89D-007E-5147-B831-33BD4EA32379}" dt="2020-03-20T22:09:56.904" v="1"/>
          <ac:spMkLst>
            <pc:docMk/>
            <pc:sldMk cId="1444396423" sldId="758"/>
            <ac:spMk id="7" creationId="{9DA62D51-7BA3-AD48-B08C-718E29833210}"/>
          </ac:spMkLst>
        </pc:spChg>
        <pc:picChg chg="add mod">
          <ac:chgData name="Rich Ruh" userId="c1a23af0-b59b-4c49-893e-dac625f2e2f8" providerId="ADAL" clId="{F610C89D-007E-5147-B831-33BD4EA32379}" dt="2020-03-20T22:10:00.724" v="5" actId="1076"/>
          <ac:picMkLst>
            <pc:docMk/>
            <pc:sldMk cId="1444396423" sldId="758"/>
            <ac:picMk id="10" creationId="{9F8E7BF7-870F-9645-94FA-34E35C7A44B5}"/>
          </ac:picMkLst>
        </pc:picChg>
      </pc:sldChg>
      <pc:sldChg chg="addSp delSp modSp ord modTransition">
        <pc:chgData name="Rich Ruh" userId="c1a23af0-b59b-4c49-893e-dac625f2e2f8" providerId="ADAL" clId="{F610C89D-007E-5147-B831-33BD4EA32379}" dt="2020-03-20T22:17:08.451" v="14"/>
        <pc:sldMkLst>
          <pc:docMk/>
          <pc:sldMk cId="2443581311" sldId="759"/>
        </pc:sldMkLst>
        <pc:spChg chg="del">
          <ac:chgData name="Rich Ruh" userId="c1a23af0-b59b-4c49-893e-dac625f2e2f8" providerId="ADAL" clId="{F610C89D-007E-5147-B831-33BD4EA32379}" dt="2020-03-20T22:09:01.094" v="0"/>
          <ac:spMkLst>
            <pc:docMk/>
            <pc:sldMk cId="2443581311" sldId="759"/>
            <ac:spMk id="7" creationId="{9DA62D51-7BA3-AD48-B08C-718E29833210}"/>
          </ac:spMkLst>
        </pc:spChg>
        <pc:picChg chg="add mod">
          <ac:chgData name="Rich Ruh" userId="c1a23af0-b59b-4c49-893e-dac625f2e2f8" providerId="ADAL" clId="{F610C89D-007E-5147-B831-33BD4EA32379}" dt="2020-03-20T22:09:01.094" v="0"/>
          <ac:picMkLst>
            <pc:docMk/>
            <pc:sldMk cId="2443581311" sldId="759"/>
            <ac:picMk id="10" creationId="{E36BB0E7-3B17-F14F-A0EB-9AC0186E9343}"/>
          </ac:picMkLst>
        </pc:picChg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2910979419" sldId="760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3740382097" sldId="761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68708888" sldId="762"/>
        </pc:sldMkLst>
      </pc:sldChg>
      <pc:sldChg chg="modTransition">
        <pc:chgData name="Rich Ruh" userId="c1a23af0-b59b-4c49-893e-dac625f2e2f8" providerId="ADAL" clId="{F610C89D-007E-5147-B831-33BD4EA32379}" dt="2020-03-20T22:17:08.451" v="14"/>
        <pc:sldMkLst>
          <pc:docMk/>
          <pc:sldMk cId="1013780448" sldId="763"/>
        </pc:sldMkLst>
      </pc:sldChg>
      <pc:sldChg chg="addSp modSp add modTransition">
        <pc:chgData name="Rich Ruh" userId="c1a23af0-b59b-4c49-893e-dac625f2e2f8" providerId="ADAL" clId="{F610C89D-007E-5147-B831-33BD4EA32379}" dt="2020-03-20T22:17:35.384" v="44" actId="27636"/>
        <pc:sldMkLst>
          <pc:docMk/>
          <pc:sldMk cId="492663991" sldId="767"/>
        </pc:sldMkLst>
        <pc:spChg chg="mod">
          <ac:chgData name="Rich Ruh" userId="c1a23af0-b59b-4c49-893e-dac625f2e2f8" providerId="ADAL" clId="{F610C89D-007E-5147-B831-33BD4EA32379}" dt="2020-03-20T22:17:35.384" v="44" actId="27636"/>
          <ac:spMkLst>
            <pc:docMk/>
            <pc:sldMk cId="492663991" sldId="767"/>
            <ac:spMk id="13" creationId="{00000000-0000-0000-0000-000000000000}"/>
          </ac:spMkLst>
        </pc:spChg>
        <pc:grpChg chg="add mod">
          <ac:chgData name="Rich Ruh" userId="c1a23af0-b59b-4c49-893e-dac625f2e2f8" providerId="ADAL" clId="{F610C89D-007E-5147-B831-33BD4EA32379}" dt="2020-03-20T22:16:57.120" v="12" actId="167"/>
          <ac:grpSpMkLst>
            <pc:docMk/>
            <pc:sldMk cId="492663991" sldId="767"/>
            <ac:grpSpMk id="5" creationId="{ABBD8AF7-24A9-524C-AAF2-7B2A6E1D6D17}"/>
          </ac:grpSpMkLst>
        </pc:gr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3/20/20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3/20/20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641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13552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5181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68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112473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GetCount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37301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5036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425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Lightweight</a:t>
            </a:r>
            <a:r>
              <a:rPr lang="en-US" baseline="0" dirty="0"/>
              <a:t>  and discoverable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2512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1307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545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9703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42444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7883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30324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2544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2864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4879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78959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87734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98269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9367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4661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72128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36229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859045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5039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4574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41094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55287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7095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77737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6303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03985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99699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686372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41880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05882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07608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69611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99849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78178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582121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705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635445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800825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6858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83049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78998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63290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504210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02828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4694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138496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9866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670398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300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13050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5312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651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4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3894" y="572078"/>
            <a:ext cx="1274495" cy="46553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">
    <p:bg>
      <p:bgPr>
        <a:gradFill flip="none" rotWithShape="1">
          <a:gsLst>
            <a:gs pos="100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arallelogram 10"/>
          <p:cNvSpPr/>
          <p:nvPr/>
        </p:nvSpPr>
        <p:spPr bwMode="auto">
          <a:xfrm flipH="1">
            <a:off x="1" y="2"/>
            <a:ext cx="5497956" cy="6865697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8" name="Parallelogram 10"/>
          <p:cNvSpPr/>
          <p:nvPr/>
        </p:nvSpPr>
        <p:spPr bwMode="auto">
          <a:xfrm rot="16200000" flipH="1" flipV="1">
            <a:off x="4707461" y="-626538"/>
            <a:ext cx="277707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icture Placeholder 8"/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1" y="3582548"/>
            <a:ext cx="4527741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1" y="2348110"/>
            <a:ext cx="4527741" cy="1169551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3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</a:t>
            </a:r>
            <a:br>
              <a:rPr kumimoji="0" lang="en-US" dirty="0"/>
            </a:br>
            <a:r>
              <a:rPr kumimoji="0" lang="en-US" dirty="0"/>
              <a:t>Demo Title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FA6FB-FDD3-A446-B5AE-30BBE73852D8}" type="datetime1">
              <a:rPr lang="en-US" smtClean="0"/>
              <a:t>3/20/20</a:t>
            </a:fld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15525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Only_User Screen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User Screens Title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D0726-017F-9249-8B2E-2A4DDB444ED8}" type="datetime1">
              <a:rPr lang="en-US" smtClean="0"/>
              <a:t>3/20/20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79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wo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304" y="1990427"/>
            <a:ext cx="10367433" cy="1477328"/>
          </a:xfrm>
        </p:spPr>
        <p:txBody>
          <a:bodyPr anchor="b"/>
          <a:lstStyle>
            <a:lvl1pPr>
              <a:spcAft>
                <a:spcPts val="0"/>
              </a:spcAft>
              <a:defRPr sz="96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BIG Word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304" y="3467761"/>
            <a:ext cx="10367433" cy="615553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>
              <a:spcAft>
                <a:spcPts val="0"/>
              </a:spcAft>
              <a:buFontTx/>
              <a:buNone/>
              <a:defRPr lang="en-US" sz="4000" b="1" baseline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  <a:buNone/>
            </a:pPr>
            <a:r>
              <a:rPr lang="en-US" dirty="0"/>
              <a:t>Smaller word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77C214-390A-F944-BF27-73F37F4360F9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52500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2284" y="2625441"/>
            <a:ext cx="7315200" cy="461665"/>
          </a:xfrm>
        </p:spPr>
        <p:txBody>
          <a:bodyPr anchor="b"/>
          <a:lstStyle>
            <a:lvl1pPr>
              <a:spcAft>
                <a:spcPts val="0"/>
              </a:spcAft>
              <a:defRPr sz="30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“Quote”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912284" y="3683197"/>
            <a:ext cx="7315200" cy="400110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 marL="0" indent="0" algn="r">
              <a:spcAft>
                <a:spcPts val="0"/>
              </a:spcAft>
              <a:buFontTx/>
              <a:buNone/>
              <a:defRPr lang="en-US" sz="2600" b="0" baseline="0" smtClean="0">
                <a:solidFill>
                  <a:schemeClr val="accent4">
                    <a:lumMod val="40000"/>
                    <a:lumOff val="60000"/>
                  </a:schemeClr>
                </a:solidFill>
                <a:latin typeface="+mj-lt"/>
                <a:ea typeface="+mj-ea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/>
            </a:lvl5pPr>
          </a:lstStyle>
          <a:p>
            <a:pPr lvl="0">
              <a:spcBef>
                <a:spcPct val="0"/>
              </a:spcBef>
            </a:pPr>
            <a:r>
              <a:rPr lang="en-US" dirty="0"/>
              <a:t>Name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225C2B-15EC-3348-B6CD-75D75F51F610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332608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rallelogram 10"/>
          <p:cNvSpPr/>
          <p:nvPr userDrawn="1"/>
        </p:nvSpPr>
        <p:spPr bwMode="auto">
          <a:xfrm rot="16811740" flipH="1">
            <a:off x="2821442" y="-2136101"/>
            <a:ext cx="6318215" cy="12766191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3826999 w 5497956"/>
              <a:gd name="connsiteY2" fmla="*/ 4279505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  <a:gd name="connsiteX0" fmla="*/ 0 w 5497956"/>
              <a:gd name="connsiteY0" fmla="*/ 0 h 5277653"/>
              <a:gd name="connsiteX1" fmla="*/ 5497956 w 5497956"/>
              <a:gd name="connsiteY1" fmla="*/ 0 h 5277653"/>
              <a:gd name="connsiteX2" fmla="*/ 3826999 w 5497956"/>
              <a:gd name="connsiteY2" fmla="*/ 4279505 h 5277653"/>
              <a:gd name="connsiteX3" fmla="*/ 2377650 w 5497956"/>
              <a:gd name="connsiteY3" fmla="*/ 5277653 h 5277653"/>
              <a:gd name="connsiteX4" fmla="*/ 0 w 5497956"/>
              <a:gd name="connsiteY4" fmla="*/ 0 h 5277653"/>
              <a:gd name="connsiteX0" fmla="*/ 0 w 3863432"/>
              <a:gd name="connsiteY0" fmla="*/ 2222226 h 5277653"/>
              <a:gd name="connsiteX1" fmla="*/ 3863432 w 3863432"/>
              <a:gd name="connsiteY1" fmla="*/ 0 h 5277653"/>
              <a:gd name="connsiteX2" fmla="*/ 2192475 w 3863432"/>
              <a:gd name="connsiteY2" fmla="*/ 4279505 h 5277653"/>
              <a:gd name="connsiteX3" fmla="*/ 743126 w 3863432"/>
              <a:gd name="connsiteY3" fmla="*/ 5277653 h 5277653"/>
              <a:gd name="connsiteX4" fmla="*/ 0 w 3863432"/>
              <a:gd name="connsiteY4" fmla="*/ 2222226 h 5277653"/>
              <a:gd name="connsiteX0" fmla="*/ 0 w 4172478"/>
              <a:gd name="connsiteY0" fmla="*/ 1085159 h 4140586"/>
              <a:gd name="connsiteX1" fmla="*/ 4172478 w 4172478"/>
              <a:gd name="connsiteY1" fmla="*/ 0 h 4140586"/>
              <a:gd name="connsiteX2" fmla="*/ 2192475 w 4172478"/>
              <a:gd name="connsiteY2" fmla="*/ 3142438 h 4140586"/>
              <a:gd name="connsiteX3" fmla="*/ 743126 w 4172478"/>
              <a:gd name="connsiteY3" fmla="*/ 4140586 h 4140586"/>
              <a:gd name="connsiteX4" fmla="*/ 0 w 4172478"/>
              <a:gd name="connsiteY4" fmla="*/ 1085159 h 4140586"/>
              <a:gd name="connsiteX0" fmla="*/ 0 w 3868783"/>
              <a:gd name="connsiteY0" fmla="*/ 887305 h 4140586"/>
              <a:gd name="connsiteX1" fmla="*/ 3868783 w 3868783"/>
              <a:gd name="connsiteY1" fmla="*/ 0 h 4140586"/>
              <a:gd name="connsiteX2" fmla="*/ 1888780 w 3868783"/>
              <a:gd name="connsiteY2" fmla="*/ 3142438 h 4140586"/>
              <a:gd name="connsiteX3" fmla="*/ 439431 w 3868783"/>
              <a:gd name="connsiteY3" fmla="*/ 4140586 h 4140586"/>
              <a:gd name="connsiteX4" fmla="*/ 0 w 3868783"/>
              <a:gd name="connsiteY4" fmla="*/ 887305 h 4140586"/>
              <a:gd name="connsiteX0" fmla="*/ 269818 w 4138601"/>
              <a:gd name="connsiteY0" fmla="*/ 887305 h 3536775"/>
              <a:gd name="connsiteX1" fmla="*/ 4138601 w 4138601"/>
              <a:gd name="connsiteY1" fmla="*/ 0 h 3536775"/>
              <a:gd name="connsiteX2" fmla="*/ 2158598 w 4138601"/>
              <a:gd name="connsiteY2" fmla="*/ 3142438 h 3536775"/>
              <a:gd name="connsiteX3" fmla="*/ 0 w 4138601"/>
              <a:gd name="connsiteY3" fmla="*/ 3536775 h 3536775"/>
              <a:gd name="connsiteX4" fmla="*/ 269818 w 4138601"/>
              <a:gd name="connsiteY4" fmla="*/ 887305 h 3536775"/>
              <a:gd name="connsiteX0" fmla="*/ 269818 w 4138601"/>
              <a:gd name="connsiteY0" fmla="*/ 887305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269818 w 4138601"/>
              <a:gd name="connsiteY4" fmla="*/ 887305 h 3635085"/>
              <a:gd name="connsiteX0" fmla="*/ 453784 w 4138601"/>
              <a:gd name="connsiteY0" fmla="*/ 250562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453784 w 4138601"/>
              <a:gd name="connsiteY4" fmla="*/ 250562 h 3635085"/>
              <a:gd name="connsiteX0" fmla="*/ 1391303 w 4138601"/>
              <a:gd name="connsiteY0" fmla="*/ 75768 h 3635085"/>
              <a:gd name="connsiteX1" fmla="*/ 4138601 w 4138601"/>
              <a:gd name="connsiteY1" fmla="*/ 0 h 3635085"/>
              <a:gd name="connsiteX2" fmla="*/ 2376678 w 4138601"/>
              <a:gd name="connsiteY2" fmla="*/ 3635085 h 3635085"/>
              <a:gd name="connsiteX3" fmla="*/ 0 w 4138601"/>
              <a:gd name="connsiteY3" fmla="*/ 3536775 h 3635085"/>
              <a:gd name="connsiteX4" fmla="*/ 1391303 w 4138601"/>
              <a:gd name="connsiteY4" fmla="*/ 75768 h 3635085"/>
              <a:gd name="connsiteX0" fmla="*/ 1391303 w 4138601"/>
              <a:gd name="connsiteY0" fmla="*/ 75768 h 3536775"/>
              <a:gd name="connsiteX1" fmla="*/ 4138601 w 4138601"/>
              <a:gd name="connsiteY1" fmla="*/ 0 h 3536775"/>
              <a:gd name="connsiteX2" fmla="*/ 1273242 w 4138601"/>
              <a:gd name="connsiteY2" fmla="*/ 3407480 h 3536775"/>
              <a:gd name="connsiteX3" fmla="*/ 0 w 4138601"/>
              <a:gd name="connsiteY3" fmla="*/ 3536775 h 3536775"/>
              <a:gd name="connsiteX4" fmla="*/ 1391303 w 4138601"/>
              <a:gd name="connsiteY4" fmla="*/ 75768 h 3536775"/>
              <a:gd name="connsiteX0" fmla="*/ 1391303 w 3058684"/>
              <a:gd name="connsiteY0" fmla="*/ 103474 h 3564481"/>
              <a:gd name="connsiteX1" fmla="*/ 3058684 w 3058684"/>
              <a:gd name="connsiteY1" fmla="*/ 0 h 3564481"/>
              <a:gd name="connsiteX2" fmla="*/ 1273242 w 3058684"/>
              <a:gd name="connsiteY2" fmla="*/ 3435186 h 3564481"/>
              <a:gd name="connsiteX3" fmla="*/ 0 w 3058684"/>
              <a:gd name="connsiteY3" fmla="*/ 3564481 h 3564481"/>
              <a:gd name="connsiteX4" fmla="*/ 1391303 w 3058684"/>
              <a:gd name="connsiteY4" fmla="*/ 103474 h 3564481"/>
              <a:gd name="connsiteX0" fmla="*/ 1521436 w 3188817"/>
              <a:gd name="connsiteY0" fmla="*/ 103474 h 3464355"/>
              <a:gd name="connsiteX1" fmla="*/ 3188817 w 3188817"/>
              <a:gd name="connsiteY1" fmla="*/ 0 h 3464355"/>
              <a:gd name="connsiteX2" fmla="*/ 1403375 w 3188817"/>
              <a:gd name="connsiteY2" fmla="*/ 3435186 h 3464355"/>
              <a:gd name="connsiteX3" fmla="*/ 0 w 3188817"/>
              <a:gd name="connsiteY3" fmla="*/ 3464355 h 3464355"/>
              <a:gd name="connsiteX4" fmla="*/ 1521436 w 3188817"/>
              <a:gd name="connsiteY4" fmla="*/ 103474 h 3464355"/>
              <a:gd name="connsiteX0" fmla="*/ 1521436 w 3188817"/>
              <a:gd name="connsiteY0" fmla="*/ 103474 h 3632772"/>
              <a:gd name="connsiteX1" fmla="*/ 3188817 w 3188817"/>
              <a:gd name="connsiteY1" fmla="*/ 0 h 3632772"/>
              <a:gd name="connsiteX2" fmla="*/ 1626674 w 3188817"/>
              <a:gd name="connsiteY2" fmla="*/ 3632772 h 3632772"/>
              <a:gd name="connsiteX3" fmla="*/ 0 w 3188817"/>
              <a:gd name="connsiteY3" fmla="*/ 3464355 h 3632772"/>
              <a:gd name="connsiteX4" fmla="*/ 1521436 w 3188817"/>
              <a:gd name="connsiteY4" fmla="*/ 103474 h 3632772"/>
              <a:gd name="connsiteX0" fmla="*/ 1521436 w 3605461"/>
              <a:gd name="connsiteY0" fmla="*/ 69855 h 3599153"/>
              <a:gd name="connsiteX1" fmla="*/ 3605461 w 3605461"/>
              <a:gd name="connsiteY1" fmla="*/ 0 h 3599153"/>
              <a:gd name="connsiteX2" fmla="*/ 1626674 w 3605461"/>
              <a:gd name="connsiteY2" fmla="*/ 3599153 h 3599153"/>
              <a:gd name="connsiteX3" fmla="*/ 0 w 3605461"/>
              <a:gd name="connsiteY3" fmla="*/ 3430736 h 3599153"/>
              <a:gd name="connsiteX4" fmla="*/ 1521436 w 3605461"/>
              <a:gd name="connsiteY4" fmla="*/ 69855 h 3599153"/>
              <a:gd name="connsiteX0" fmla="*/ 1488157 w 3605461"/>
              <a:gd name="connsiteY0" fmla="*/ 0 h 3645127"/>
              <a:gd name="connsiteX1" fmla="*/ 3605461 w 3605461"/>
              <a:gd name="connsiteY1" fmla="*/ 45974 h 3645127"/>
              <a:gd name="connsiteX2" fmla="*/ 1626674 w 3605461"/>
              <a:gd name="connsiteY2" fmla="*/ 3645127 h 3645127"/>
              <a:gd name="connsiteX3" fmla="*/ 0 w 3605461"/>
              <a:gd name="connsiteY3" fmla="*/ 3476710 h 3645127"/>
              <a:gd name="connsiteX4" fmla="*/ 1488157 w 3605461"/>
              <a:gd name="connsiteY4" fmla="*/ 0 h 3645127"/>
              <a:gd name="connsiteX0" fmla="*/ 1488157 w 3494077"/>
              <a:gd name="connsiteY0" fmla="*/ 138768 h 3783895"/>
              <a:gd name="connsiteX1" fmla="*/ 3494077 w 3494077"/>
              <a:gd name="connsiteY1" fmla="*/ 0 h 3783895"/>
              <a:gd name="connsiteX2" fmla="*/ 1626674 w 3494077"/>
              <a:gd name="connsiteY2" fmla="*/ 3783895 h 3783895"/>
              <a:gd name="connsiteX3" fmla="*/ 0 w 3494077"/>
              <a:gd name="connsiteY3" fmla="*/ 3615478 h 3783895"/>
              <a:gd name="connsiteX4" fmla="*/ 1488157 w 3494077"/>
              <a:gd name="connsiteY4" fmla="*/ 138768 h 3783895"/>
              <a:gd name="connsiteX0" fmla="*/ 1124549 w 3130469"/>
              <a:gd name="connsiteY0" fmla="*/ 138768 h 3783895"/>
              <a:gd name="connsiteX1" fmla="*/ 3130469 w 3130469"/>
              <a:gd name="connsiteY1" fmla="*/ 0 h 3783895"/>
              <a:gd name="connsiteX2" fmla="*/ 1263066 w 3130469"/>
              <a:gd name="connsiteY2" fmla="*/ 3783895 h 3783895"/>
              <a:gd name="connsiteX3" fmla="*/ 0 w 3130469"/>
              <a:gd name="connsiteY3" fmla="*/ 3710249 h 3783895"/>
              <a:gd name="connsiteX4" fmla="*/ 1124549 w 3130469"/>
              <a:gd name="connsiteY4" fmla="*/ 138768 h 3783895"/>
              <a:gd name="connsiteX0" fmla="*/ 1124549 w 2637804"/>
              <a:gd name="connsiteY0" fmla="*/ 122113 h 3767240"/>
              <a:gd name="connsiteX1" fmla="*/ 2637804 w 2637804"/>
              <a:gd name="connsiteY1" fmla="*/ 0 h 3767240"/>
              <a:gd name="connsiteX2" fmla="*/ 1263066 w 2637804"/>
              <a:gd name="connsiteY2" fmla="*/ 3767240 h 3767240"/>
              <a:gd name="connsiteX3" fmla="*/ 0 w 2637804"/>
              <a:gd name="connsiteY3" fmla="*/ 3693594 h 3767240"/>
              <a:gd name="connsiteX4" fmla="*/ 1124549 w 2637804"/>
              <a:gd name="connsiteY4" fmla="*/ 122113 h 3767240"/>
              <a:gd name="connsiteX0" fmla="*/ 1305037 w 2637804"/>
              <a:gd name="connsiteY0" fmla="*/ 0 h 3855679"/>
              <a:gd name="connsiteX1" fmla="*/ 2637804 w 2637804"/>
              <a:gd name="connsiteY1" fmla="*/ 88439 h 3855679"/>
              <a:gd name="connsiteX2" fmla="*/ 1263066 w 2637804"/>
              <a:gd name="connsiteY2" fmla="*/ 3855679 h 3855679"/>
              <a:gd name="connsiteX3" fmla="*/ 0 w 2637804"/>
              <a:gd name="connsiteY3" fmla="*/ 3782033 h 3855679"/>
              <a:gd name="connsiteX4" fmla="*/ 1305037 w 2637804"/>
              <a:gd name="connsiteY4" fmla="*/ 0 h 3855679"/>
              <a:gd name="connsiteX0" fmla="*/ 1264430 w 2637804"/>
              <a:gd name="connsiteY0" fmla="*/ 0 h 3899282"/>
              <a:gd name="connsiteX1" fmla="*/ 2637804 w 2637804"/>
              <a:gd name="connsiteY1" fmla="*/ 132042 h 3899282"/>
              <a:gd name="connsiteX2" fmla="*/ 1263066 w 2637804"/>
              <a:gd name="connsiteY2" fmla="*/ 3899282 h 3899282"/>
              <a:gd name="connsiteX3" fmla="*/ 0 w 2637804"/>
              <a:gd name="connsiteY3" fmla="*/ 3825636 h 3899282"/>
              <a:gd name="connsiteX4" fmla="*/ 1264430 w 2637804"/>
              <a:gd name="connsiteY4" fmla="*/ 0 h 3899282"/>
              <a:gd name="connsiteX0" fmla="*/ 1264430 w 2637804"/>
              <a:gd name="connsiteY0" fmla="*/ 0 h 4163698"/>
              <a:gd name="connsiteX1" fmla="*/ 2637804 w 2637804"/>
              <a:gd name="connsiteY1" fmla="*/ 132042 h 4163698"/>
              <a:gd name="connsiteX2" fmla="*/ 1331152 w 2637804"/>
              <a:gd name="connsiteY2" fmla="*/ 4163698 h 4163698"/>
              <a:gd name="connsiteX3" fmla="*/ 0 w 2637804"/>
              <a:gd name="connsiteY3" fmla="*/ 3825636 h 4163698"/>
              <a:gd name="connsiteX4" fmla="*/ 1264430 w 2637804"/>
              <a:gd name="connsiteY4" fmla="*/ 0 h 4163698"/>
              <a:gd name="connsiteX0" fmla="*/ 1182770 w 2556144"/>
              <a:gd name="connsiteY0" fmla="*/ 0 h 4163698"/>
              <a:gd name="connsiteX1" fmla="*/ 2556144 w 2556144"/>
              <a:gd name="connsiteY1" fmla="*/ 132042 h 4163698"/>
              <a:gd name="connsiteX2" fmla="*/ 1249492 w 2556144"/>
              <a:gd name="connsiteY2" fmla="*/ 4163698 h 4163698"/>
              <a:gd name="connsiteX3" fmla="*/ 0 w 2556144"/>
              <a:gd name="connsiteY3" fmla="*/ 3580706 h 4163698"/>
              <a:gd name="connsiteX4" fmla="*/ 1182770 w 2556144"/>
              <a:gd name="connsiteY4" fmla="*/ 0 h 4163698"/>
              <a:gd name="connsiteX0" fmla="*/ 1182770 w 2556144"/>
              <a:gd name="connsiteY0" fmla="*/ 0 h 3715230"/>
              <a:gd name="connsiteX1" fmla="*/ 2556144 w 2556144"/>
              <a:gd name="connsiteY1" fmla="*/ 132042 h 3715230"/>
              <a:gd name="connsiteX2" fmla="*/ 1481730 w 2556144"/>
              <a:gd name="connsiteY2" fmla="*/ 3715230 h 3715230"/>
              <a:gd name="connsiteX3" fmla="*/ 0 w 2556144"/>
              <a:gd name="connsiteY3" fmla="*/ 3580706 h 3715230"/>
              <a:gd name="connsiteX4" fmla="*/ 1182770 w 2556144"/>
              <a:gd name="connsiteY4" fmla="*/ 0 h 3715230"/>
              <a:gd name="connsiteX0" fmla="*/ 1182770 w 2556144"/>
              <a:gd name="connsiteY0" fmla="*/ 0 h 3745461"/>
              <a:gd name="connsiteX1" fmla="*/ 2556144 w 2556144"/>
              <a:gd name="connsiteY1" fmla="*/ 132042 h 3745461"/>
              <a:gd name="connsiteX2" fmla="*/ 1793329 w 2556144"/>
              <a:gd name="connsiteY2" fmla="*/ 3745461 h 3745461"/>
              <a:gd name="connsiteX3" fmla="*/ 0 w 2556144"/>
              <a:gd name="connsiteY3" fmla="*/ 3580706 h 3745461"/>
              <a:gd name="connsiteX4" fmla="*/ 1182770 w 2556144"/>
              <a:gd name="connsiteY4" fmla="*/ 0 h 3745461"/>
              <a:gd name="connsiteX0" fmla="*/ 810452 w 2556144"/>
              <a:gd name="connsiteY0" fmla="*/ 0 h 3786541"/>
              <a:gd name="connsiteX1" fmla="*/ 2556144 w 2556144"/>
              <a:gd name="connsiteY1" fmla="*/ 173122 h 3786541"/>
              <a:gd name="connsiteX2" fmla="*/ 1793329 w 2556144"/>
              <a:gd name="connsiteY2" fmla="*/ 3786541 h 3786541"/>
              <a:gd name="connsiteX3" fmla="*/ 0 w 2556144"/>
              <a:gd name="connsiteY3" fmla="*/ 3621786 h 3786541"/>
              <a:gd name="connsiteX4" fmla="*/ 810452 w 2556144"/>
              <a:gd name="connsiteY4" fmla="*/ 0 h 3786541"/>
              <a:gd name="connsiteX0" fmla="*/ 810452 w 2490881"/>
              <a:gd name="connsiteY0" fmla="*/ 0 h 3786541"/>
              <a:gd name="connsiteX1" fmla="*/ 2490881 w 2490881"/>
              <a:gd name="connsiteY1" fmla="*/ 479137 h 3786541"/>
              <a:gd name="connsiteX2" fmla="*/ 1793329 w 2490881"/>
              <a:gd name="connsiteY2" fmla="*/ 3786541 h 3786541"/>
              <a:gd name="connsiteX3" fmla="*/ 0 w 2490881"/>
              <a:gd name="connsiteY3" fmla="*/ 3621786 h 3786541"/>
              <a:gd name="connsiteX4" fmla="*/ 810452 w 2490881"/>
              <a:gd name="connsiteY4" fmla="*/ 0 h 3786541"/>
              <a:gd name="connsiteX0" fmla="*/ 750890 w 2490881"/>
              <a:gd name="connsiteY0" fmla="*/ 0 h 3470057"/>
              <a:gd name="connsiteX1" fmla="*/ 2490881 w 2490881"/>
              <a:gd name="connsiteY1" fmla="*/ 162653 h 3470057"/>
              <a:gd name="connsiteX2" fmla="*/ 1793329 w 2490881"/>
              <a:gd name="connsiteY2" fmla="*/ 3470057 h 3470057"/>
              <a:gd name="connsiteX3" fmla="*/ 0 w 2490881"/>
              <a:gd name="connsiteY3" fmla="*/ 3305302 h 3470057"/>
              <a:gd name="connsiteX4" fmla="*/ 750890 w 2490881"/>
              <a:gd name="connsiteY4" fmla="*/ 0 h 3470057"/>
              <a:gd name="connsiteX0" fmla="*/ 761393 w 2490881"/>
              <a:gd name="connsiteY0" fmla="*/ 0 h 3473996"/>
              <a:gd name="connsiteX1" fmla="*/ 2490881 w 2490881"/>
              <a:gd name="connsiteY1" fmla="*/ 166592 h 3473996"/>
              <a:gd name="connsiteX2" fmla="*/ 1793329 w 2490881"/>
              <a:gd name="connsiteY2" fmla="*/ 3473996 h 3473996"/>
              <a:gd name="connsiteX3" fmla="*/ 0 w 2490881"/>
              <a:gd name="connsiteY3" fmla="*/ 3309241 h 3473996"/>
              <a:gd name="connsiteX4" fmla="*/ 761393 w 2490881"/>
              <a:gd name="connsiteY4" fmla="*/ 0 h 3473996"/>
              <a:gd name="connsiteX0" fmla="*/ 756589 w 2486077"/>
              <a:gd name="connsiteY0" fmla="*/ 0 h 3473996"/>
              <a:gd name="connsiteX1" fmla="*/ 2486077 w 2486077"/>
              <a:gd name="connsiteY1" fmla="*/ 166592 h 3473996"/>
              <a:gd name="connsiteX2" fmla="*/ 1788525 w 2486077"/>
              <a:gd name="connsiteY2" fmla="*/ 3473996 h 3473996"/>
              <a:gd name="connsiteX3" fmla="*/ 0 w 2486077"/>
              <a:gd name="connsiteY3" fmla="*/ 3294834 h 3473996"/>
              <a:gd name="connsiteX4" fmla="*/ 756589 w 2486077"/>
              <a:gd name="connsiteY4" fmla="*/ 0 h 3473996"/>
              <a:gd name="connsiteX0" fmla="*/ 740384 w 2469872"/>
              <a:gd name="connsiteY0" fmla="*/ 0 h 3473996"/>
              <a:gd name="connsiteX1" fmla="*/ 2469872 w 2469872"/>
              <a:gd name="connsiteY1" fmla="*/ 166592 h 3473996"/>
              <a:gd name="connsiteX2" fmla="*/ 1772320 w 2469872"/>
              <a:gd name="connsiteY2" fmla="*/ 3473996 h 3473996"/>
              <a:gd name="connsiteX3" fmla="*/ 0 w 2469872"/>
              <a:gd name="connsiteY3" fmla="*/ 3301364 h 3473996"/>
              <a:gd name="connsiteX4" fmla="*/ 740384 w 2469872"/>
              <a:gd name="connsiteY4" fmla="*/ 0 h 3473996"/>
              <a:gd name="connsiteX0" fmla="*/ 740384 w 3180498"/>
              <a:gd name="connsiteY0" fmla="*/ 0 h 3473996"/>
              <a:gd name="connsiteX1" fmla="*/ 3180498 w 3180498"/>
              <a:gd name="connsiteY1" fmla="*/ 240494 h 3473996"/>
              <a:gd name="connsiteX2" fmla="*/ 1772320 w 3180498"/>
              <a:gd name="connsiteY2" fmla="*/ 3473996 h 3473996"/>
              <a:gd name="connsiteX3" fmla="*/ 0 w 3180498"/>
              <a:gd name="connsiteY3" fmla="*/ 3301364 h 3473996"/>
              <a:gd name="connsiteX4" fmla="*/ 740384 w 3180498"/>
              <a:gd name="connsiteY4" fmla="*/ 0 h 3473996"/>
              <a:gd name="connsiteX0" fmla="*/ 736813 w 3180498"/>
              <a:gd name="connsiteY0" fmla="*/ 0 h 3472657"/>
              <a:gd name="connsiteX1" fmla="*/ 3180498 w 3180498"/>
              <a:gd name="connsiteY1" fmla="*/ 239155 h 3472657"/>
              <a:gd name="connsiteX2" fmla="*/ 1772320 w 3180498"/>
              <a:gd name="connsiteY2" fmla="*/ 3472657 h 3472657"/>
              <a:gd name="connsiteX3" fmla="*/ 0 w 3180498"/>
              <a:gd name="connsiteY3" fmla="*/ 3300025 h 3472657"/>
              <a:gd name="connsiteX4" fmla="*/ 736813 w 3180498"/>
              <a:gd name="connsiteY4" fmla="*/ 0 h 3472657"/>
              <a:gd name="connsiteX0" fmla="*/ 736813 w 3187641"/>
              <a:gd name="connsiteY0" fmla="*/ 0 h 3472657"/>
              <a:gd name="connsiteX1" fmla="*/ 3187641 w 3187641"/>
              <a:gd name="connsiteY1" fmla="*/ 236478 h 3472657"/>
              <a:gd name="connsiteX2" fmla="*/ 1772320 w 3187641"/>
              <a:gd name="connsiteY2" fmla="*/ 3472657 h 3472657"/>
              <a:gd name="connsiteX3" fmla="*/ 0 w 3187641"/>
              <a:gd name="connsiteY3" fmla="*/ 3300025 h 3472657"/>
              <a:gd name="connsiteX4" fmla="*/ 736813 w 3187641"/>
              <a:gd name="connsiteY4" fmla="*/ 0 h 3472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641" h="3472657">
                <a:moveTo>
                  <a:pt x="736813" y="0"/>
                </a:moveTo>
                <a:lnTo>
                  <a:pt x="3187641" y="236478"/>
                </a:lnTo>
                <a:lnTo>
                  <a:pt x="1772320" y="3472657"/>
                </a:lnTo>
                <a:lnTo>
                  <a:pt x="0" y="3300025"/>
                </a:lnTo>
                <a:lnTo>
                  <a:pt x="736813" y="0"/>
                </a:lnTo>
                <a:close/>
              </a:path>
            </a:pathLst>
          </a:custGeom>
          <a:gradFill flip="none" rotWithShape="1">
            <a:gsLst>
              <a:gs pos="98000">
                <a:srgbClr val="053264"/>
              </a:gs>
              <a:gs pos="51000">
                <a:srgbClr val="027FB5"/>
              </a:gs>
              <a:gs pos="0">
                <a:srgbClr val="00B9F2"/>
              </a:gs>
            </a:gsLst>
            <a:path path="circle">
              <a:fillToRect l="50000" t="50000" r="50000" b="50000"/>
            </a:path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Parallelogram 10"/>
          <p:cNvSpPr/>
          <p:nvPr/>
        </p:nvSpPr>
        <p:spPr bwMode="auto">
          <a:xfrm rot="5400000" flipV="1">
            <a:off x="5295901" y="-38098"/>
            <a:ext cx="1600198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gradFill flip="none" rotWithShape="1">
            <a:gsLst>
              <a:gs pos="100000">
                <a:srgbClr val="00B9F2"/>
              </a:gs>
              <a:gs pos="10000">
                <a:srgbClr val="053264"/>
              </a:gs>
            </a:gsLst>
            <a:lin ang="378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9008" y="2489995"/>
            <a:ext cx="6073985" cy="1878011"/>
          </a:xfrm>
          <a:prstGeom prst="rect">
            <a:avLst/>
          </a:prstGeom>
        </p:spPr>
      </p:pic>
      <p:sp>
        <p:nvSpPr>
          <p:cNvPr id="12" name="Parallelogram 10"/>
          <p:cNvSpPr/>
          <p:nvPr userDrawn="1"/>
        </p:nvSpPr>
        <p:spPr bwMode="auto">
          <a:xfrm rot="5400000" flipH="1">
            <a:off x="5320618" y="-642728"/>
            <a:ext cx="1555939" cy="12227867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2777078"/>
              <a:gd name="connsiteY0" fmla="*/ 35863 h 12227861"/>
              <a:gd name="connsiteX1" fmla="*/ 2358932 w 2777078"/>
              <a:gd name="connsiteY1" fmla="*/ 0 h 12227861"/>
              <a:gd name="connsiteX2" fmla="*/ 2777078 w 2777078"/>
              <a:gd name="connsiteY2" fmla="*/ 12227861 h 12227861"/>
              <a:gd name="connsiteX3" fmla="*/ 0 w 2777078"/>
              <a:gd name="connsiteY3" fmla="*/ 12227861 h 12227861"/>
              <a:gd name="connsiteX4" fmla="*/ 1085273 w 2777078"/>
              <a:gd name="connsiteY4" fmla="*/ 35863 h 12227861"/>
              <a:gd name="connsiteX0" fmla="*/ 273578 w 1965383"/>
              <a:gd name="connsiteY0" fmla="*/ 35863 h 12245793"/>
              <a:gd name="connsiteX1" fmla="*/ 1547237 w 1965383"/>
              <a:gd name="connsiteY1" fmla="*/ 0 h 12245793"/>
              <a:gd name="connsiteX2" fmla="*/ 1965383 w 1965383"/>
              <a:gd name="connsiteY2" fmla="*/ 12227861 h 12245793"/>
              <a:gd name="connsiteX3" fmla="*/ 0 w 1965383"/>
              <a:gd name="connsiteY3" fmla="*/ 12245793 h 12245793"/>
              <a:gd name="connsiteX4" fmla="*/ 273578 w 1965383"/>
              <a:gd name="connsiteY4" fmla="*/ 35863 h 12245793"/>
              <a:gd name="connsiteX0" fmla="*/ 0 w 2257531"/>
              <a:gd name="connsiteY0" fmla="*/ 17934 h 12245793"/>
              <a:gd name="connsiteX1" fmla="*/ 1839385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257531"/>
              <a:gd name="connsiteY0" fmla="*/ 17934 h 12245793"/>
              <a:gd name="connsiteX1" fmla="*/ 1445837 w 2257531"/>
              <a:gd name="connsiteY1" fmla="*/ 0 h 12245793"/>
              <a:gd name="connsiteX2" fmla="*/ 2257531 w 2257531"/>
              <a:gd name="connsiteY2" fmla="*/ 12227861 h 12245793"/>
              <a:gd name="connsiteX3" fmla="*/ 292148 w 2257531"/>
              <a:gd name="connsiteY3" fmla="*/ 12245793 h 12245793"/>
              <a:gd name="connsiteX4" fmla="*/ 0 w 2257531"/>
              <a:gd name="connsiteY4" fmla="*/ 17934 h 12245793"/>
              <a:gd name="connsiteX0" fmla="*/ 0 w 2134547"/>
              <a:gd name="connsiteY0" fmla="*/ 17934 h 12245793"/>
              <a:gd name="connsiteX1" fmla="*/ 1445837 w 2134547"/>
              <a:gd name="connsiteY1" fmla="*/ 0 h 12245793"/>
              <a:gd name="connsiteX2" fmla="*/ 2134547 w 2134547"/>
              <a:gd name="connsiteY2" fmla="*/ 12209931 h 12245793"/>
              <a:gd name="connsiteX3" fmla="*/ 292148 w 2134547"/>
              <a:gd name="connsiteY3" fmla="*/ 12245793 h 12245793"/>
              <a:gd name="connsiteX4" fmla="*/ 0 w 2134547"/>
              <a:gd name="connsiteY4" fmla="*/ 17934 h 12245793"/>
              <a:gd name="connsiteX0" fmla="*/ 0 w 2134547"/>
              <a:gd name="connsiteY0" fmla="*/ 17934 h 12227867"/>
              <a:gd name="connsiteX1" fmla="*/ 1445837 w 2134547"/>
              <a:gd name="connsiteY1" fmla="*/ 0 h 12227867"/>
              <a:gd name="connsiteX2" fmla="*/ 2134547 w 2134547"/>
              <a:gd name="connsiteY2" fmla="*/ 12209931 h 12227867"/>
              <a:gd name="connsiteX3" fmla="*/ 242953 w 2134547"/>
              <a:gd name="connsiteY3" fmla="*/ 12227867 h 12227867"/>
              <a:gd name="connsiteX4" fmla="*/ 0 w 2134547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42953 w 2134546"/>
              <a:gd name="connsiteY3" fmla="*/ 12227867 h 12227867"/>
              <a:gd name="connsiteX4" fmla="*/ 0 w 2134546"/>
              <a:gd name="connsiteY4" fmla="*/ 17934 h 12227867"/>
              <a:gd name="connsiteX0" fmla="*/ 0 w 2134546"/>
              <a:gd name="connsiteY0" fmla="*/ 17934 h 12227867"/>
              <a:gd name="connsiteX1" fmla="*/ 1445837 w 2134546"/>
              <a:gd name="connsiteY1" fmla="*/ 0 h 12227867"/>
              <a:gd name="connsiteX2" fmla="*/ 2134546 w 2134546"/>
              <a:gd name="connsiteY2" fmla="*/ 12222126 h 12227867"/>
              <a:gd name="connsiteX3" fmla="*/ 234590 w 2134546"/>
              <a:gd name="connsiteY3" fmla="*/ 12227867 h 12227867"/>
              <a:gd name="connsiteX4" fmla="*/ 0 w 2134546"/>
              <a:gd name="connsiteY4" fmla="*/ 17934 h 12227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546" h="12227867">
                <a:moveTo>
                  <a:pt x="0" y="17934"/>
                </a:moveTo>
                <a:lnTo>
                  <a:pt x="1445837" y="0"/>
                </a:lnTo>
                <a:lnTo>
                  <a:pt x="2134546" y="12222126"/>
                </a:lnTo>
                <a:lnTo>
                  <a:pt x="234590" y="12227867"/>
                </a:lnTo>
                <a:lnTo>
                  <a:pt x="0" y="17934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6" name="Parallelogram 10"/>
          <p:cNvSpPr/>
          <p:nvPr userDrawn="1"/>
        </p:nvSpPr>
        <p:spPr bwMode="auto">
          <a:xfrm rot="5400000" flipH="1">
            <a:off x="4922486" y="-4888259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3" name="Parallelogram 10"/>
          <p:cNvSpPr/>
          <p:nvPr userDrawn="1"/>
        </p:nvSpPr>
        <p:spPr bwMode="auto">
          <a:xfrm rot="5400000" flipH="1">
            <a:off x="5083850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9" name="Parallelogram 10"/>
          <p:cNvSpPr/>
          <p:nvPr userDrawn="1"/>
        </p:nvSpPr>
        <p:spPr bwMode="auto">
          <a:xfrm rot="16200000">
            <a:off x="4904554" y="-454481"/>
            <a:ext cx="2364960" cy="12209928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  <a:gd name="connsiteX0" fmla="*/ 1085273 w 3244418"/>
              <a:gd name="connsiteY0" fmla="*/ 1 h 12191999"/>
              <a:gd name="connsiteX1" fmla="*/ 2777078 w 3244418"/>
              <a:gd name="connsiteY1" fmla="*/ 0 h 12191999"/>
              <a:gd name="connsiteX2" fmla="*/ 3244417 w 3244418"/>
              <a:gd name="connsiteY2" fmla="*/ 12191999 h 12191999"/>
              <a:gd name="connsiteX3" fmla="*/ 0 w 3244418"/>
              <a:gd name="connsiteY3" fmla="*/ 12191999 h 12191999"/>
              <a:gd name="connsiteX4" fmla="*/ 1085273 w 3244418"/>
              <a:gd name="connsiteY4" fmla="*/ 1 h 12191999"/>
              <a:gd name="connsiteX0" fmla="*/ 1085273 w 3244417"/>
              <a:gd name="connsiteY0" fmla="*/ 17930 h 12209928"/>
              <a:gd name="connsiteX1" fmla="*/ 2309739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  <a:gd name="connsiteX0" fmla="*/ 1085273 w 3244417"/>
              <a:gd name="connsiteY0" fmla="*/ 17930 h 12209928"/>
              <a:gd name="connsiteX1" fmla="*/ 2186755 w 3244417"/>
              <a:gd name="connsiteY1" fmla="*/ 0 h 12209928"/>
              <a:gd name="connsiteX2" fmla="*/ 3244417 w 3244417"/>
              <a:gd name="connsiteY2" fmla="*/ 12209928 h 12209928"/>
              <a:gd name="connsiteX3" fmla="*/ 0 w 3244417"/>
              <a:gd name="connsiteY3" fmla="*/ 12209928 h 12209928"/>
              <a:gd name="connsiteX4" fmla="*/ 1085273 w 3244417"/>
              <a:gd name="connsiteY4" fmla="*/ 17930 h 12209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44417" h="12209928">
                <a:moveTo>
                  <a:pt x="1085273" y="17930"/>
                </a:moveTo>
                <a:lnTo>
                  <a:pt x="2186755" y="0"/>
                </a:lnTo>
                <a:lnTo>
                  <a:pt x="3244417" y="12209928"/>
                </a:lnTo>
                <a:lnTo>
                  <a:pt x="0" y="12209928"/>
                </a:lnTo>
                <a:lnTo>
                  <a:pt x="1085273" y="17930"/>
                </a:lnTo>
                <a:close/>
              </a:path>
            </a:pathLst>
          </a:custGeom>
          <a:solidFill>
            <a:schemeClr val="accent4">
              <a:alpha val="34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 userDrawn="1"/>
        </p:nvSpPr>
        <p:spPr bwMode="auto">
          <a:xfrm rot="5400000" flipV="1">
            <a:off x="5083849" y="-268081"/>
            <a:ext cx="2024302" cy="12227861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6245688"/>
      </p:ext>
    </p:extLst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3375187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EFD86-78C4-084A-B0B5-04A7A3431B39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noFill/>
        </p:spPr>
        <p:txBody>
          <a:bodyPr vert="horz" wrap="square" lIns="0" tIns="0" rIns="0" bIns="0" rtlCol="0" anchor="t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87263" y="6177085"/>
            <a:ext cx="10826495" cy="215444"/>
          </a:xfrm>
        </p:spPr>
        <p:txBody>
          <a:bodyPr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5AC9-5819-304B-AB8A-EC561A98EE59}" type="datetime1">
              <a:rPr lang="en-US" smtClean="0"/>
              <a:t>3/20/20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 Placeholder 21"/>
          <p:cNvSpPr>
            <a:spLocks noGrp="1"/>
          </p:cNvSpPr>
          <p:nvPr>
            <p:ph sz="quarter" idx="18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6" hasCustomPrompt="1"/>
          </p:nvPr>
        </p:nvSpPr>
        <p:spPr>
          <a:xfrm>
            <a:off x="685800" y="1097309"/>
            <a:ext cx="10826496" cy="246221"/>
          </a:xfrm>
        </p:spPr>
        <p:txBody>
          <a:bodyPr vert="horz" wrap="square" lIns="0" tIns="0" rIns="0" bIns="0" rtlCol="0" anchor="t">
            <a:spAutoFit/>
          </a:bodyPr>
          <a:lstStyle>
            <a:lvl1pPr marL="0" indent="0" algn="l" defTabSz="4572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defRPr lang="en-US" sz="1600" b="1" kern="1200" dirty="0" smtClean="0">
                <a:solidFill>
                  <a:srgbClr val="94E6FF"/>
                </a:solidFill>
                <a:latin typeface="+mj-lt"/>
                <a:ea typeface="+mj-ea"/>
                <a:cs typeface="Arial"/>
              </a:defRPr>
            </a:lvl1pPr>
            <a:lvl2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2pPr>
            <a:lvl3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3pPr>
            <a:lvl4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4pPr>
            <a:lvl5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b="1" kern="120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2" name="Text Placeholder 25"/>
          <p:cNvSpPr>
            <a:spLocks noGrp="1"/>
          </p:cNvSpPr>
          <p:nvPr>
            <p:ph type="body" sz="quarter" idx="20" hasCustomPrompt="1"/>
          </p:nvPr>
        </p:nvSpPr>
        <p:spPr>
          <a:xfrm>
            <a:off x="685800" y="6185356"/>
            <a:ext cx="10826496" cy="215444"/>
          </a:xfrm>
        </p:spPr>
        <p:txBody>
          <a:bodyPr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400" b="0" i="1" baseline="0">
                <a:solidFill>
                  <a:schemeClr val="tx2"/>
                </a:solidFill>
              </a:defRPr>
            </a:lvl1pPr>
            <a:lvl2pPr marL="0" indent="0" algn="r">
              <a:buNone/>
              <a:defRPr sz="1600"/>
            </a:lvl2pPr>
            <a:lvl3pPr marL="0" indent="0" algn="r">
              <a:buNone/>
              <a:defRPr sz="1600"/>
            </a:lvl3pPr>
            <a:lvl4pPr marL="0" indent="0" algn="r">
              <a:buNone/>
              <a:defRPr sz="1600"/>
            </a:lvl4pPr>
            <a:lvl5pPr marL="0" indent="0" algn="r">
              <a:buNone/>
              <a:defRPr sz="1600"/>
            </a:lvl5pPr>
          </a:lstStyle>
          <a:p>
            <a:pPr lvl="0"/>
            <a:r>
              <a:rPr lang="en-US" dirty="0"/>
              <a:t>Click to Edit Tagline (optional)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776409" y="1514615"/>
            <a:ext cx="1219201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4F111-1245-FB4C-ACB7-129F68E66232}" type="datetime1">
              <a:rPr lang="en-US" smtClean="0"/>
              <a:t>3/20/20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473994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C21C6-642C-6F4C-B53C-06F3F35CEF14}" type="datetime1">
              <a:rPr lang="en-US" smtClean="0"/>
              <a:t>3/20/20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without Graphic (center justifi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E3BE2-FFFE-0B46-AE5A-CBB4C5FEC6FC}" type="datetime1">
              <a:rPr lang="en-US" smtClean="0"/>
              <a:t>3/20/20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61994C-B8B3-A740-949B-C8D716F26A7F}" type="datetime1">
              <a:rPr lang="en-US" smtClean="0"/>
              <a:t>3/20/20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gradFill flip="none" rotWithShape="1">
          <a:gsLst>
            <a:gs pos="0">
              <a:srgbClr val="0078C3"/>
            </a:gs>
            <a:gs pos="100000">
              <a:srgbClr val="0A1446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rallelogram 10"/>
          <p:cNvSpPr/>
          <p:nvPr/>
        </p:nvSpPr>
        <p:spPr bwMode="auto">
          <a:xfrm flipV="1">
            <a:off x="8866909" y="0"/>
            <a:ext cx="3325091" cy="6865698"/>
          </a:xfrm>
          <a:custGeom>
            <a:avLst/>
            <a:gdLst>
              <a:gd name="connsiteX0" fmla="*/ 0 w 5497956"/>
              <a:gd name="connsiteY0" fmla="*/ 0 h 6858000"/>
              <a:gd name="connsiteX1" fmla="*/ 5497956 w 5497956"/>
              <a:gd name="connsiteY1" fmla="*/ 0 h 6858000"/>
              <a:gd name="connsiteX2" fmla="*/ 5497956 w 5497956"/>
              <a:gd name="connsiteY2" fmla="*/ 6858000 h 6858000"/>
              <a:gd name="connsiteX3" fmla="*/ 0 w 5497956"/>
              <a:gd name="connsiteY3" fmla="*/ 6858000 h 6858000"/>
              <a:gd name="connsiteX4" fmla="*/ 0 w 5497956"/>
              <a:gd name="connsiteY4" fmla="*/ 0 h 6858000"/>
              <a:gd name="connsiteX0" fmla="*/ 0 w 5497956"/>
              <a:gd name="connsiteY0" fmla="*/ 0 h 6865697"/>
              <a:gd name="connsiteX1" fmla="*/ 5497956 w 5497956"/>
              <a:gd name="connsiteY1" fmla="*/ 0 h 6865697"/>
              <a:gd name="connsiteX2" fmla="*/ 5497956 w 5497956"/>
              <a:gd name="connsiteY2" fmla="*/ 6858000 h 6865697"/>
              <a:gd name="connsiteX3" fmla="*/ 2747818 w 5497956"/>
              <a:gd name="connsiteY3" fmla="*/ 6865697 h 6865697"/>
              <a:gd name="connsiteX4" fmla="*/ 0 w 5497956"/>
              <a:gd name="connsiteY4" fmla="*/ 0 h 686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7956" h="6865697">
                <a:moveTo>
                  <a:pt x="0" y="0"/>
                </a:moveTo>
                <a:lnTo>
                  <a:pt x="5497956" y="0"/>
                </a:lnTo>
                <a:lnTo>
                  <a:pt x="5497956" y="6858000"/>
                </a:lnTo>
                <a:lnTo>
                  <a:pt x="2747818" y="686569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6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0" name="Parallelogram 10"/>
          <p:cNvSpPr/>
          <p:nvPr/>
        </p:nvSpPr>
        <p:spPr bwMode="auto">
          <a:xfrm rot="5400000" flipH="1">
            <a:off x="5083849" y="-5083848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12" name="Parallelogram 10"/>
          <p:cNvSpPr/>
          <p:nvPr/>
        </p:nvSpPr>
        <p:spPr bwMode="auto">
          <a:xfrm rot="16200000" flipH="1" flipV="1">
            <a:off x="5083850" y="-250150"/>
            <a:ext cx="2024302" cy="12191999"/>
          </a:xfrm>
          <a:custGeom>
            <a:avLst/>
            <a:gdLst>
              <a:gd name="connsiteX0" fmla="*/ 0 w 2777078"/>
              <a:gd name="connsiteY0" fmla="*/ 0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0 w 2777078"/>
              <a:gd name="connsiteY4" fmla="*/ 0 h 12191999"/>
              <a:gd name="connsiteX0" fmla="*/ 1085273 w 2777078"/>
              <a:gd name="connsiteY0" fmla="*/ 1 h 12191999"/>
              <a:gd name="connsiteX1" fmla="*/ 2777078 w 2777078"/>
              <a:gd name="connsiteY1" fmla="*/ 0 h 12191999"/>
              <a:gd name="connsiteX2" fmla="*/ 2777078 w 2777078"/>
              <a:gd name="connsiteY2" fmla="*/ 12191999 h 12191999"/>
              <a:gd name="connsiteX3" fmla="*/ 0 w 2777078"/>
              <a:gd name="connsiteY3" fmla="*/ 12191999 h 12191999"/>
              <a:gd name="connsiteX4" fmla="*/ 1085273 w 2777078"/>
              <a:gd name="connsiteY4" fmla="*/ 1 h 1219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77078" h="12191999">
                <a:moveTo>
                  <a:pt x="1085273" y="1"/>
                </a:moveTo>
                <a:lnTo>
                  <a:pt x="2777078" y="0"/>
                </a:lnTo>
                <a:lnTo>
                  <a:pt x="2777078" y="12191999"/>
                </a:lnTo>
                <a:lnTo>
                  <a:pt x="0" y="12191999"/>
                </a:lnTo>
                <a:lnTo>
                  <a:pt x="1085273" y="1"/>
                </a:lnTo>
                <a:close/>
              </a:path>
            </a:pathLst>
          </a:custGeom>
          <a:solidFill>
            <a:srgbClr val="0A1446">
              <a:alpha val="62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221903" cy="338554"/>
          </a:xfr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chemeClr val="accent4">
                    <a:lumMod val="20000"/>
                    <a:lumOff val="8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Presenter(s)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1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17F20F-8413-1548-BF61-558511100DB7}" type="datetime1">
              <a:rPr lang="en-US" smtClean="0"/>
              <a:t>3/20/20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8560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95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828800"/>
            <a:ext cx="10361957" cy="3429000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7E69C-4D79-BB49-9350-1FEE210EB4F7}" type="datetime1">
              <a:rPr lang="en-US" smtClean="0"/>
              <a:t>3/20/20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6800" r:id="rId1"/>
    <p:sldLayoutId id="2147486801" r:id="rId2"/>
    <p:sldLayoutId id="2147486802" r:id="rId3"/>
    <p:sldLayoutId id="2147486803" r:id="rId4"/>
    <p:sldLayoutId id="2147486804" r:id="rId5"/>
    <p:sldLayoutId id="2147486805" r:id="rId6"/>
    <p:sldLayoutId id="2147486806" r:id="rId7"/>
    <p:sldLayoutId id="2147486807" r:id="rId8"/>
    <p:sldLayoutId id="2147486808" r:id="rId9"/>
    <p:sldLayoutId id="2147486809" r:id="rId10"/>
    <p:sldLayoutId id="2147486810" r:id="rId11"/>
    <p:sldLayoutId id="2147486811" r:id="rId12"/>
    <p:sldLayoutId id="2147486812" r:id="rId13"/>
    <p:sldLayoutId id="2147486816" r:id="rId14"/>
    <p:sldLayoutId id="2147486817" r:id="rId15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emf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emf"/><Relationship Id="rId4" Type="http://schemas.openxmlformats.org/officeDocument/2006/relationships/image" Target="../media/image4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53.png"/><Relationship Id="rId3" Type="http://schemas.openxmlformats.org/officeDocument/2006/relationships/image" Target="../media/image51.png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54.png"/><Relationship Id="rId3" Type="http://schemas.openxmlformats.org/officeDocument/2006/relationships/image" Target="../media/image51.png"/><Relationship Id="rId7" Type="http://schemas.openxmlformats.org/officeDocument/2006/relationships/image" Target="../media/image7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6.png"/><Relationship Id="rId11" Type="http://schemas.openxmlformats.org/officeDocument/2006/relationships/image" Target="../media/image12.png"/><Relationship Id="rId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8.png"/><Relationship Id="rId9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5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7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5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5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s://pro.arcgis.com/en/pro-app/sdk/" TargetMode="Externa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6.png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1.png"/><Relationship Id="rId7" Type="http://schemas.openxmlformats.org/officeDocument/2006/relationships/hyperlink" Target="https://github.com/esri/arcgis-pro-sdk/wiki/tech-sessions#2020-palm-springs" TargetMode="External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3.png"/><Relationship Id="rId5" Type="http://schemas.openxmlformats.org/officeDocument/2006/relationships/image" Target="../media/image6.png"/><Relationship Id="rId4" Type="http://schemas.openxmlformats.org/officeDocument/2006/relationships/image" Target="../media/image8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7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8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4000">
              <a:srgbClr val="053264"/>
            </a:gs>
            <a:gs pos="0">
              <a:srgbClr val="00B9F2"/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470FEEED-017C-B14E-AB35-5DE4320121B2}"/>
              </a:ext>
            </a:extLst>
          </p:cNvPr>
          <p:cNvGrpSpPr/>
          <p:nvPr/>
        </p:nvGrpSpPr>
        <p:grpSpPr>
          <a:xfrm>
            <a:off x="-7429" y="-16011"/>
            <a:ext cx="12199430" cy="7160257"/>
            <a:chOff x="-7429" y="-16011"/>
            <a:chExt cx="12199430" cy="7160257"/>
          </a:xfrm>
        </p:grpSpPr>
        <p:sp>
          <p:nvSpPr>
            <p:cNvPr id="47" name="gradient background1">
              <a:extLst>
                <a:ext uri="{FF2B5EF4-FFF2-40B4-BE49-F238E27FC236}">
                  <a16:creationId xmlns:a16="http://schemas.microsoft.com/office/drawing/2014/main" id="{0847039A-4C7A-D044-9313-23BD4A57F502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0D143473-945A-B54D-B237-1BE6FA9A6F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4129" t="-28915"/>
            <a:stretch/>
          </p:blipFill>
          <p:spPr>
            <a:xfrm>
              <a:off x="9152503" y="5347770"/>
              <a:ext cx="3039498" cy="1540150"/>
            </a:xfrm>
            <a:prstGeom prst="rect">
              <a:avLst/>
            </a:prstGeom>
          </p:spPr>
        </p:pic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0F6A5064-FA9F-CB42-A287-95A0A3DF7A8D}"/>
                </a:ext>
              </a:extLst>
            </p:cNvPr>
            <p:cNvGrpSpPr/>
            <p:nvPr/>
          </p:nvGrpSpPr>
          <p:grpSpPr>
            <a:xfrm>
              <a:off x="254620" y="425605"/>
              <a:ext cx="339289" cy="469374"/>
              <a:chOff x="11217128" y="4357338"/>
              <a:chExt cx="339289" cy="469374"/>
            </a:xfrm>
          </p:grpSpPr>
          <p:pic>
            <p:nvPicPr>
              <p:cNvPr id="52" name="Picture 51">
                <a:extLst>
                  <a:ext uri="{FF2B5EF4-FFF2-40B4-BE49-F238E27FC236}">
                    <a16:creationId xmlns:a16="http://schemas.microsoft.com/office/drawing/2014/main" id="{375D3161-0902-5549-B2E3-60C1B528B1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217128" y="4490087"/>
                <a:ext cx="126139" cy="127007"/>
              </a:xfrm>
              <a:prstGeom prst="rect">
                <a:avLst/>
              </a:prstGeom>
            </p:spPr>
          </p:pic>
          <p:pic>
            <p:nvPicPr>
              <p:cNvPr id="53" name="Picture 52">
                <a:extLst>
                  <a:ext uri="{FF2B5EF4-FFF2-40B4-BE49-F238E27FC236}">
                    <a16:creationId xmlns:a16="http://schemas.microsoft.com/office/drawing/2014/main" id="{BF6E8399-55C4-F54A-82F0-6525582477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370564" y="4357338"/>
                <a:ext cx="77581" cy="78114"/>
              </a:xfrm>
              <a:prstGeom prst="rect">
                <a:avLst/>
              </a:prstGeom>
            </p:spPr>
          </p:pic>
          <p:pic>
            <p:nvPicPr>
              <p:cNvPr id="54" name="Picture 53">
                <a:extLst>
                  <a:ext uri="{FF2B5EF4-FFF2-40B4-BE49-F238E27FC236}">
                    <a16:creationId xmlns:a16="http://schemas.microsoft.com/office/drawing/2014/main" id="{4999CBC3-BD0F-8E48-9F97-BDEA06E191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alphaModFix amt="59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1496553" y="4766436"/>
                <a:ext cx="59864" cy="60276"/>
              </a:xfrm>
              <a:prstGeom prst="rect">
                <a:avLst/>
              </a:prstGeom>
            </p:spPr>
          </p:pic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D5E8F29-B4F5-D645-96E8-BDE9C098EB15}"/>
                </a:ext>
              </a:extLst>
            </p:cNvPr>
            <p:cNvGrpSpPr/>
            <p:nvPr/>
          </p:nvGrpSpPr>
          <p:grpSpPr>
            <a:xfrm>
              <a:off x="-7429" y="4357338"/>
              <a:ext cx="11722403" cy="2786908"/>
              <a:chOff x="-7429" y="4357338"/>
              <a:chExt cx="11722403" cy="2786908"/>
            </a:xfrm>
          </p:grpSpPr>
          <p:pic>
            <p:nvPicPr>
              <p:cNvPr id="57" name="Picture 56">
                <a:extLst>
                  <a:ext uri="{FF2B5EF4-FFF2-40B4-BE49-F238E27FC236}">
                    <a16:creationId xmlns:a16="http://schemas.microsoft.com/office/drawing/2014/main" id="{02C9330C-CA5E-C843-8F43-BE8BBDD85C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1444663" y="4809453"/>
                <a:ext cx="1886870" cy="2009666"/>
              </a:xfrm>
              <a:prstGeom prst="rect">
                <a:avLst/>
              </a:prstGeom>
            </p:spPr>
          </p:pic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C3170EBD-4A41-E845-8BC1-32F48C09CFE1}"/>
                  </a:ext>
                </a:extLst>
              </p:cNvPr>
              <p:cNvGrpSpPr/>
              <p:nvPr/>
            </p:nvGrpSpPr>
            <p:grpSpPr>
              <a:xfrm>
                <a:off x="-7429" y="4357338"/>
                <a:ext cx="11722403" cy="2786908"/>
                <a:chOff x="-7429" y="4357338"/>
                <a:chExt cx="11722403" cy="2786908"/>
              </a:xfrm>
            </p:grpSpPr>
            <p:pic>
              <p:nvPicPr>
                <p:cNvPr id="9" name="Picture 8">
                  <a:extLst>
                    <a:ext uri="{FF2B5EF4-FFF2-40B4-BE49-F238E27FC236}">
                      <a16:creationId xmlns:a16="http://schemas.microsoft.com/office/drawing/2014/main" id="{268D3B90-ACE7-1642-9924-CB721D581A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20204"/>
                <a:stretch/>
              </p:blipFill>
              <p:spPr>
                <a:xfrm>
                  <a:off x="-7429" y="5029200"/>
                  <a:ext cx="8849755" cy="1849829"/>
                </a:xfrm>
                <a:prstGeom prst="rect">
                  <a:avLst/>
                </a:prstGeom>
              </p:spPr>
            </p:pic>
            <p:grpSp>
              <p:nvGrpSpPr>
                <p:cNvPr id="98" name="Group 97">
                  <a:extLst>
                    <a:ext uri="{FF2B5EF4-FFF2-40B4-BE49-F238E27FC236}">
                      <a16:creationId xmlns:a16="http://schemas.microsoft.com/office/drawing/2014/main" id="{2D29A05C-641B-6249-8F0D-2EE70D77444B}"/>
                    </a:ext>
                  </a:extLst>
                </p:cNvPr>
                <p:cNvGrpSpPr/>
                <p:nvPr/>
              </p:nvGrpSpPr>
              <p:grpSpPr>
                <a:xfrm>
                  <a:off x="7090158" y="5312474"/>
                  <a:ext cx="967265" cy="626661"/>
                  <a:chOff x="10651311" y="-22363"/>
                  <a:chExt cx="1060058" cy="733563"/>
                </a:xfrm>
              </p:grpSpPr>
              <p:grpSp>
                <p:nvGrpSpPr>
                  <p:cNvPr id="94" name="Group 93">
                    <a:extLst>
                      <a:ext uri="{FF2B5EF4-FFF2-40B4-BE49-F238E27FC236}">
                        <a16:creationId xmlns:a16="http://schemas.microsoft.com/office/drawing/2014/main" id="{B6727235-4E3E-044E-BA3A-1536A301E77B}"/>
                      </a:ext>
                    </a:extLst>
                  </p:cNvPr>
                  <p:cNvGrpSpPr/>
                  <p:nvPr/>
                </p:nvGrpSpPr>
                <p:grpSpPr>
                  <a:xfrm>
                    <a:off x="10651311" y="-22363"/>
                    <a:ext cx="309805" cy="361912"/>
                    <a:chOff x="8261157" y="1101314"/>
                    <a:chExt cx="309805" cy="361912"/>
                  </a:xfrm>
                </p:grpSpPr>
                <p:pic>
                  <p:nvPicPr>
                    <p:cNvPr id="95" name="Picture 94">
                      <a:extLst>
                        <a:ext uri="{FF2B5EF4-FFF2-40B4-BE49-F238E27FC236}">
                          <a16:creationId xmlns:a16="http://schemas.microsoft.com/office/drawing/2014/main" id="{6B369537-AC87-3A4E-9BD7-DA13C785725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432722" y="1314553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96" name="Picture 95">
                      <a:extLst>
                        <a:ext uri="{FF2B5EF4-FFF2-40B4-BE49-F238E27FC236}">
                          <a16:creationId xmlns:a16="http://schemas.microsoft.com/office/drawing/2014/main" id="{CC7783E2-2385-E349-83BB-DB3BEC25CB92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261157" y="1101314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97" name="Picture 96">
                    <a:extLst>
                      <a:ext uri="{FF2B5EF4-FFF2-40B4-BE49-F238E27FC236}">
                        <a16:creationId xmlns:a16="http://schemas.microsoft.com/office/drawing/2014/main" id="{984D2B8A-2CD3-B54B-95D1-4100696FC6C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45762" y="640642"/>
                    <a:ext cx="65607" cy="70558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6" name="Group 5">
                  <a:extLst>
                    <a:ext uri="{FF2B5EF4-FFF2-40B4-BE49-F238E27FC236}">
                      <a16:creationId xmlns:a16="http://schemas.microsoft.com/office/drawing/2014/main" id="{B41BD14A-D59F-324D-85F9-266B3C5BCE84}"/>
                    </a:ext>
                  </a:extLst>
                </p:cNvPr>
                <p:cNvGrpSpPr/>
                <p:nvPr/>
              </p:nvGrpSpPr>
              <p:grpSpPr>
                <a:xfrm>
                  <a:off x="11355303" y="4357338"/>
                  <a:ext cx="359671" cy="469374"/>
                  <a:chOff x="11355303" y="4357338"/>
                  <a:chExt cx="359671" cy="469374"/>
                </a:xfrm>
              </p:grpSpPr>
              <p:pic>
                <p:nvPicPr>
                  <p:cNvPr id="102" name="Picture 101">
                    <a:extLst>
                      <a:ext uri="{FF2B5EF4-FFF2-40B4-BE49-F238E27FC236}">
                        <a16:creationId xmlns:a16="http://schemas.microsoft.com/office/drawing/2014/main" id="{1755267C-2DEF-B643-B4F6-EE1F0E7308C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88835" y="4490087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103" name="Picture 102">
                    <a:extLst>
                      <a:ext uri="{FF2B5EF4-FFF2-40B4-BE49-F238E27FC236}">
                        <a16:creationId xmlns:a16="http://schemas.microsoft.com/office/drawing/2014/main" id="{C958DF2F-220D-6747-9F67-BFBC3AC0E49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437471" y="4357338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101" name="Picture 100">
                    <a:extLst>
                      <a:ext uri="{FF2B5EF4-FFF2-40B4-BE49-F238E27FC236}">
                        <a16:creationId xmlns:a16="http://schemas.microsoft.com/office/drawing/2014/main" id="{168BC168-0955-F34A-899B-EBF7D9A9A43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355303" y="4766436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4" name="Group 103">
                  <a:extLst>
                    <a:ext uri="{FF2B5EF4-FFF2-40B4-BE49-F238E27FC236}">
                      <a16:creationId xmlns:a16="http://schemas.microsoft.com/office/drawing/2014/main" id="{F4B095B6-CD94-C240-AE4D-A7881986F32C}"/>
                    </a:ext>
                  </a:extLst>
                </p:cNvPr>
                <p:cNvGrpSpPr/>
                <p:nvPr/>
              </p:nvGrpSpPr>
              <p:grpSpPr>
                <a:xfrm>
                  <a:off x="3411853" y="6193446"/>
                  <a:ext cx="954183" cy="422934"/>
                  <a:chOff x="10809713" y="113601"/>
                  <a:chExt cx="1045721" cy="495083"/>
                </a:xfrm>
              </p:grpSpPr>
              <p:grpSp>
                <p:nvGrpSpPr>
                  <p:cNvPr id="105" name="Group 104">
                    <a:extLst>
                      <a:ext uri="{FF2B5EF4-FFF2-40B4-BE49-F238E27FC236}">
                        <a16:creationId xmlns:a16="http://schemas.microsoft.com/office/drawing/2014/main" id="{E1B410C7-AA35-B042-9E1E-D5E9F512D5E5}"/>
                      </a:ext>
                    </a:extLst>
                  </p:cNvPr>
                  <p:cNvGrpSpPr/>
                  <p:nvPr/>
                </p:nvGrpSpPr>
                <p:grpSpPr>
                  <a:xfrm>
                    <a:off x="10809713" y="113601"/>
                    <a:ext cx="1045721" cy="429930"/>
                    <a:chOff x="8419559" y="1237278"/>
                    <a:chExt cx="1045721" cy="429930"/>
                  </a:xfrm>
                </p:grpSpPr>
                <p:pic>
                  <p:nvPicPr>
                    <p:cNvPr id="107" name="Picture 106">
                      <a:extLst>
                        <a:ext uri="{FF2B5EF4-FFF2-40B4-BE49-F238E27FC236}">
                          <a16:creationId xmlns:a16="http://schemas.microsoft.com/office/drawing/2014/main" id="{6D80B37A-0015-7143-957E-29AA8BA2C850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8419559" y="1518535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08" name="Picture 107">
                      <a:extLst>
                        <a:ext uri="{FF2B5EF4-FFF2-40B4-BE49-F238E27FC236}">
                          <a16:creationId xmlns:a16="http://schemas.microsoft.com/office/drawing/2014/main" id="{1DC41E60-66D0-4A45-8C38-0313F4F77D06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380256" y="1237278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106" name="Picture 105">
                    <a:extLst>
                      <a:ext uri="{FF2B5EF4-FFF2-40B4-BE49-F238E27FC236}">
                        <a16:creationId xmlns:a16="http://schemas.microsoft.com/office/drawing/2014/main" id="{6B789A0D-D662-074E-A0CD-1A81356B8FC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129114" y="538126"/>
                    <a:ext cx="65607" cy="70558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09" name="Group 108">
                  <a:extLst>
                    <a:ext uri="{FF2B5EF4-FFF2-40B4-BE49-F238E27FC236}">
                      <a16:creationId xmlns:a16="http://schemas.microsoft.com/office/drawing/2014/main" id="{CA22A6B7-7FAA-9A4D-A0A0-D07D9916C082}"/>
                    </a:ext>
                  </a:extLst>
                </p:cNvPr>
                <p:cNvGrpSpPr/>
                <p:nvPr/>
              </p:nvGrpSpPr>
              <p:grpSpPr>
                <a:xfrm>
                  <a:off x="4822044" y="6262873"/>
                  <a:ext cx="352237" cy="469374"/>
                  <a:chOff x="11645762" y="161755"/>
                  <a:chExt cx="386028" cy="549445"/>
                </a:xfrm>
              </p:grpSpPr>
              <p:grpSp>
                <p:nvGrpSpPr>
                  <p:cNvPr id="110" name="Group 109">
                    <a:extLst>
                      <a:ext uri="{FF2B5EF4-FFF2-40B4-BE49-F238E27FC236}">
                        <a16:creationId xmlns:a16="http://schemas.microsoft.com/office/drawing/2014/main" id="{70212538-9616-8843-A8FD-D385390416D4}"/>
                      </a:ext>
                    </a:extLst>
                  </p:cNvPr>
                  <p:cNvGrpSpPr/>
                  <p:nvPr/>
                </p:nvGrpSpPr>
                <p:grpSpPr>
                  <a:xfrm>
                    <a:off x="11711370" y="161755"/>
                    <a:ext cx="320420" cy="304068"/>
                    <a:chOff x="9321216" y="1285432"/>
                    <a:chExt cx="320420" cy="304068"/>
                  </a:xfrm>
                </p:grpSpPr>
                <p:pic>
                  <p:nvPicPr>
                    <p:cNvPr id="112" name="Picture 111">
                      <a:extLst>
                        <a:ext uri="{FF2B5EF4-FFF2-40B4-BE49-F238E27FC236}">
                          <a16:creationId xmlns:a16="http://schemas.microsoft.com/office/drawing/2014/main" id="{EAFD18E7-7193-1A45-B470-A4B9C1DDAB3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4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503396" y="1440827"/>
                      <a:ext cx="138240" cy="14867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13" name="Picture 112">
                      <a:extLst>
                        <a:ext uri="{FF2B5EF4-FFF2-40B4-BE49-F238E27FC236}">
                          <a16:creationId xmlns:a16="http://schemas.microsoft.com/office/drawing/2014/main" id="{E660A0D8-88C7-E545-8FE2-FDC97C76683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5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9321216" y="1285432"/>
                      <a:ext cx="85024" cy="9144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111" name="Picture 110">
                    <a:extLst>
                      <a:ext uri="{FF2B5EF4-FFF2-40B4-BE49-F238E27FC236}">
                        <a16:creationId xmlns:a16="http://schemas.microsoft.com/office/drawing/2014/main" id="{FDAAF8F9-4624-7E48-B578-EE80FD7C2DD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45762" y="640642"/>
                    <a:ext cx="65607" cy="70558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56" name="Picture 55">
                  <a:extLst>
                    <a:ext uri="{FF2B5EF4-FFF2-40B4-BE49-F238E27FC236}">
                      <a16:creationId xmlns:a16="http://schemas.microsoft.com/office/drawing/2014/main" id="{D61701CC-0ABE-D044-B2FE-26116F1E159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198868" y="5050560"/>
                  <a:ext cx="573845" cy="617680"/>
                </a:xfrm>
                <a:prstGeom prst="rect">
                  <a:avLst/>
                </a:prstGeom>
              </p:spPr>
            </p:pic>
            <p:pic>
              <p:nvPicPr>
                <p:cNvPr id="68" name="Picture 67">
                  <a:extLst>
                    <a:ext uri="{FF2B5EF4-FFF2-40B4-BE49-F238E27FC236}">
                      <a16:creationId xmlns:a16="http://schemas.microsoft.com/office/drawing/2014/main" id="{F1497FF2-8927-5C43-9100-52536ACE775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2903309" y="4800203"/>
                  <a:ext cx="1288751" cy="1393244"/>
                </a:xfrm>
                <a:prstGeom prst="rect">
                  <a:avLst/>
                </a:prstGeom>
              </p:spPr>
            </p:pic>
            <p:pic>
              <p:nvPicPr>
                <p:cNvPr id="71" name="Picture 70">
                  <a:extLst>
                    <a:ext uri="{FF2B5EF4-FFF2-40B4-BE49-F238E27FC236}">
                      <a16:creationId xmlns:a16="http://schemas.microsoft.com/office/drawing/2014/main" id="{468FA90E-4C6F-A240-92EF-F57E0558583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503295" y="6054170"/>
                  <a:ext cx="695665" cy="752070"/>
                </a:xfrm>
                <a:prstGeom prst="rect">
                  <a:avLst/>
                </a:prstGeom>
              </p:spPr>
            </p:pic>
            <p:pic>
              <p:nvPicPr>
                <p:cNvPr id="84" name="Picture 83">
                  <a:extLst>
                    <a:ext uri="{FF2B5EF4-FFF2-40B4-BE49-F238E27FC236}">
                      <a16:creationId xmlns:a16="http://schemas.microsoft.com/office/drawing/2014/main" id="{83C3CA1A-69DE-E042-8FD8-08694CBAFD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235886" y="5799473"/>
                  <a:ext cx="412000" cy="443129"/>
                </a:xfrm>
                <a:prstGeom prst="rect">
                  <a:avLst/>
                </a:prstGeom>
              </p:spPr>
            </p:pic>
            <p:pic>
              <p:nvPicPr>
                <p:cNvPr id="86" name="Picture 85">
                  <a:extLst>
                    <a:ext uri="{FF2B5EF4-FFF2-40B4-BE49-F238E27FC236}">
                      <a16:creationId xmlns:a16="http://schemas.microsoft.com/office/drawing/2014/main" id="{D24137AB-B2C6-D040-9B41-2D99A98A2D0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752434" y="6374353"/>
                  <a:ext cx="337966" cy="363501"/>
                </a:xfrm>
                <a:prstGeom prst="rect">
                  <a:avLst/>
                </a:prstGeom>
              </p:spPr>
            </p:pic>
            <p:pic>
              <p:nvPicPr>
                <p:cNvPr id="87" name="Picture 86">
                  <a:extLst>
                    <a:ext uri="{FF2B5EF4-FFF2-40B4-BE49-F238E27FC236}">
                      <a16:creationId xmlns:a16="http://schemas.microsoft.com/office/drawing/2014/main" id="{1A804BB6-DB23-3745-A1EB-BC19D99C79F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5080218" y="5729028"/>
                  <a:ext cx="903555" cy="977617"/>
                </a:xfrm>
                <a:prstGeom prst="rect">
                  <a:avLst/>
                </a:prstGeom>
              </p:spPr>
            </p:pic>
            <p:pic>
              <p:nvPicPr>
                <p:cNvPr id="88" name="Picture 87">
                  <a:extLst>
                    <a:ext uri="{FF2B5EF4-FFF2-40B4-BE49-F238E27FC236}">
                      <a16:creationId xmlns:a16="http://schemas.microsoft.com/office/drawing/2014/main" id="{0C57FE4E-CDE2-F247-B369-076DB771E45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7063593" y="6492592"/>
                  <a:ext cx="444500" cy="479310"/>
                </a:xfrm>
                <a:prstGeom prst="rect">
                  <a:avLst/>
                </a:prstGeom>
              </p:spPr>
            </p:pic>
            <p:pic>
              <p:nvPicPr>
                <p:cNvPr id="90" name="Picture 89">
                  <a:extLst>
                    <a:ext uri="{FF2B5EF4-FFF2-40B4-BE49-F238E27FC236}">
                      <a16:creationId xmlns:a16="http://schemas.microsoft.com/office/drawing/2014/main" id="{0D53F095-1506-E34E-AE98-AA642EE1CDE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352729" y="5504904"/>
                  <a:ext cx="350125" cy="378824"/>
                </a:xfrm>
                <a:prstGeom prst="rect">
                  <a:avLst/>
                </a:prstGeom>
              </p:spPr>
            </p:pic>
            <p:pic>
              <p:nvPicPr>
                <p:cNvPr id="91" name="Picture 90">
                  <a:extLst>
                    <a:ext uri="{FF2B5EF4-FFF2-40B4-BE49-F238E27FC236}">
                      <a16:creationId xmlns:a16="http://schemas.microsoft.com/office/drawing/2014/main" id="{23A188DE-3C70-8440-8AD4-E1D403C0ECD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6151844" y="5600156"/>
                  <a:ext cx="576672" cy="617680"/>
                </a:xfrm>
                <a:prstGeom prst="rect">
                  <a:avLst/>
                </a:prstGeom>
              </p:spPr>
            </p:pic>
            <p:pic>
              <p:nvPicPr>
                <p:cNvPr id="45" name="Picture 44">
                  <a:extLst>
                    <a:ext uri="{FF2B5EF4-FFF2-40B4-BE49-F238E27FC236}">
                      <a16:creationId xmlns:a16="http://schemas.microsoft.com/office/drawing/2014/main" id="{FAE07FE7-B57E-8A4D-B703-C491B612A08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88576" y="5905243"/>
                  <a:ext cx="1151965" cy="1239003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E5630E4-46BD-D146-B1B7-65A6B9F59C7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4343" y="564779"/>
            <a:ext cx="2120900" cy="660400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2B3DF2FB-7272-5444-BF59-223F310E296A}"/>
              </a:ext>
            </a:extLst>
          </p:cNvPr>
          <p:cNvSpPr txBox="1"/>
          <p:nvPr/>
        </p:nvSpPr>
        <p:spPr>
          <a:xfrm>
            <a:off x="3349672" y="-910130"/>
            <a:ext cx="5492655" cy="825500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solidFill>
                  <a:srgbClr val="FF0000"/>
                </a:solidFill>
                <a:ea typeface="+mn-ea"/>
                <a:cs typeface="+mn-cs"/>
              </a:rPr>
              <a:t>Please leave artwork “+” clustered</a:t>
            </a:r>
            <a:r>
              <a:rPr lang="en-US" sz="1400" b="1" dirty="0">
                <a:solidFill>
                  <a:srgbClr val="FF0000"/>
                </a:solidFill>
              </a:rPr>
              <a:t>. </a:t>
            </a:r>
          </a:p>
          <a:p>
            <a:pPr algn="ctr" eaLnBrk="0" hangingPunct="0">
              <a:lnSpc>
                <a:spcPts val="1800"/>
              </a:lnSpc>
            </a:pPr>
            <a:r>
              <a:rPr lang="en-US" sz="1400" b="1" dirty="0">
                <a:solidFill>
                  <a:srgbClr val="FF0000"/>
                </a:solidFill>
              </a:rPr>
              <a:t>Do not use them alone, as bullet points, or as a “plus” concept. Thank you.</a:t>
            </a:r>
          </a:p>
        </p:txBody>
      </p:sp>
      <p:sp>
        <p:nvSpPr>
          <p:cNvPr id="81" name="EPC 2020">
            <a:extLst>
              <a:ext uri="{FF2B5EF4-FFF2-40B4-BE49-F238E27FC236}">
                <a16:creationId xmlns:a16="http://schemas.microsoft.com/office/drawing/2014/main" id="{71ACAD7C-41CE-7B4B-9F43-F75CFC5E916E}"/>
              </a:ext>
            </a:extLst>
          </p:cNvPr>
          <p:cNvSpPr txBox="1">
            <a:spLocks/>
          </p:cNvSpPr>
          <p:nvPr/>
        </p:nvSpPr>
        <p:spPr bwMode="white">
          <a:xfrm>
            <a:off x="1337821" y="4110063"/>
            <a:ext cx="4148579" cy="20153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dirty="0">
                <a:solidFill>
                  <a:srgbClr val="FDEBD7">
                    <a:alpha val="50000"/>
                  </a:srgbClr>
                </a:solidFill>
              </a:rPr>
              <a:t>2020 ESRI DEVELOPER SUMMIT  |  Palm Springs, CA</a:t>
            </a:r>
          </a:p>
        </p:txBody>
      </p:sp>
      <p:sp>
        <p:nvSpPr>
          <p:cNvPr id="61" name="Subtitle 60">
            <a:extLst>
              <a:ext uri="{FF2B5EF4-FFF2-40B4-BE49-F238E27FC236}">
                <a16:creationId xmlns:a16="http://schemas.microsoft.com/office/drawing/2014/main" id="{D3140B26-EF4F-9140-861F-74099371C7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7821" y="3450350"/>
            <a:ext cx="8534401" cy="861247"/>
          </a:xfrm>
        </p:spPr>
        <p:txBody>
          <a:bodyPr/>
          <a:lstStyle/>
          <a:p>
            <a:pPr algn="l"/>
            <a:r>
              <a:rPr lang="en-US" dirty="0">
                <a:solidFill>
                  <a:srgbClr val="FDEBD7"/>
                </a:solidFill>
              </a:rPr>
              <a:t>Rich Ruh, Alex Nguyen, Ling Zhang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1519FC-7D8D-8945-8148-8F965EFCAF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37821" y="2428193"/>
            <a:ext cx="9656000" cy="914400"/>
          </a:xfrm>
        </p:spPr>
        <p:txBody>
          <a:bodyPr/>
          <a:lstStyle/>
          <a:p>
            <a:pPr algn="l"/>
            <a:r>
              <a:rPr lang="en-US" sz="3600" b="0" dirty="0"/>
              <a:t>ArcGIS Pro SDK for .NET:</a:t>
            </a:r>
            <a:br>
              <a:rPr lang="en-US" sz="3600" b="0" dirty="0"/>
            </a:br>
            <a:r>
              <a:rPr lang="en-US" sz="3600" b="0" dirty="0"/>
              <a:t>An Overview of the Geodatabase API</a:t>
            </a:r>
          </a:p>
        </p:txBody>
      </p:sp>
    </p:spTree>
    <p:extLst>
      <p:ext uri="{BB962C8B-B14F-4D97-AF65-F5344CB8AC3E}">
        <p14:creationId xmlns:p14="http://schemas.microsoft.com/office/powerpoint/2010/main" val="2583668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ding (lower right)">
            <a:extLst>
              <a:ext uri="{FF2B5EF4-FFF2-40B4-BE49-F238E27FC236}">
                <a16:creationId xmlns:a16="http://schemas.microsoft.com/office/drawing/2014/main" id="{B6C134A9-61F9-5945-BD81-BF7CFADD7261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b="0" dirty="0"/>
              <a:t>Overview of the Geodatabase API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Datastores and Datasets</a:t>
            </a:r>
          </a:p>
          <a:p>
            <a:r>
              <a:rPr lang="en-US" b="0" dirty="0"/>
              <a:t>Queries</a:t>
            </a:r>
          </a:p>
          <a:p>
            <a:r>
              <a:rPr lang="en-US" b="0" dirty="0"/>
              <a:t>Versioning</a:t>
            </a:r>
          </a:p>
          <a:p>
            <a:r>
              <a:rPr lang="en-US" b="0" dirty="0" err="1"/>
              <a:t>CoreHost</a:t>
            </a:r>
            <a:endParaRPr lang="en-US" b="0" dirty="0"/>
          </a:p>
          <a:p>
            <a:r>
              <a:rPr lang="en-US" b="0" dirty="0"/>
              <a:t>Plug-in </a:t>
            </a:r>
            <a:r>
              <a:rPr lang="en-US" b="0" dirty="0" err="1"/>
              <a:t>Datasources</a:t>
            </a:r>
            <a:endParaRPr lang="en-US" b="0" dirty="0"/>
          </a:p>
          <a:p>
            <a:r>
              <a:rPr lang="en-US" b="0" dirty="0"/>
              <a:t>Attribute Rules</a:t>
            </a:r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59148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00A067-10B5-0740-9B8E-094820E226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DEBD7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732670"/>
            <a:ext cx="8683723" cy="738664"/>
          </a:xfrm>
        </p:spPr>
        <p:txBody>
          <a:bodyPr/>
          <a:lstStyle/>
          <a:p>
            <a:r>
              <a:rPr lang="en-US" b="0" dirty="0"/>
              <a:t>Datastores and Datasets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43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ding (lower right)">
            <a:extLst>
              <a:ext uri="{FF2B5EF4-FFF2-40B4-BE49-F238E27FC236}">
                <a16:creationId xmlns:a16="http://schemas.microsoft.com/office/drawing/2014/main" id="{7B8E0CF7-FE74-C148-8F4D-B6126E695BF2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EF4F90-8030-A248-9C13-7953C51342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General Geodatabase Access Pattern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6138E8-DB6C-D244-8C0B-D06DAD21B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5191" y="2399244"/>
            <a:ext cx="11698767" cy="205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84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ding (lower right)">
            <a:extLst>
              <a:ext uri="{FF2B5EF4-FFF2-40B4-BE49-F238E27FC236}">
                <a16:creationId xmlns:a16="http://schemas.microsoft.com/office/drawing/2014/main" id="{E0FB1497-C017-5147-A094-D90019078191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649934-DB66-0546-A0B2-BE255B025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Connectors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D973CA6-88FE-FE4F-8FD7-76AB48A16282}"/>
              </a:ext>
            </a:extLst>
          </p:cNvPr>
          <p:cNvGrpSpPr/>
          <p:nvPr/>
        </p:nvGrpSpPr>
        <p:grpSpPr>
          <a:xfrm>
            <a:off x="480701" y="1423431"/>
            <a:ext cx="8297598" cy="5122241"/>
            <a:chOff x="3626640" y="1600200"/>
            <a:chExt cx="8297598" cy="5122241"/>
          </a:xfrm>
        </p:grpSpPr>
        <p:pic>
          <p:nvPicPr>
            <p:cNvPr id="5" name="Content Placeholder 4">
              <a:extLst>
                <a:ext uri="{FF2B5EF4-FFF2-40B4-BE49-F238E27FC236}">
                  <a16:creationId xmlns:a16="http://schemas.microsoft.com/office/drawing/2014/main" id="{5EE7CFEF-F214-284B-8DBA-7E1C60BF3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6640" y="1600200"/>
              <a:ext cx="8297598" cy="5122241"/>
            </a:xfrm>
            <a:prstGeom prst="rect">
              <a:avLst/>
            </a:prstGeom>
          </p:spPr>
        </p:pic>
        <p:pic>
          <p:nvPicPr>
            <p:cNvPr id="6" name="Picture 4" descr="image007">
              <a:extLst>
                <a:ext uri="{FF2B5EF4-FFF2-40B4-BE49-F238E27FC236}">
                  <a16:creationId xmlns:a16="http://schemas.microsoft.com/office/drawing/2014/main" id="{5ACB6E4C-574C-C445-B849-E738FF89E66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3049"/>
            <a:stretch/>
          </p:blipFill>
          <p:spPr bwMode="auto">
            <a:xfrm>
              <a:off x="3786428" y="1728899"/>
              <a:ext cx="2276042" cy="1504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98E642A4-445D-9746-B0C9-E22AA6EC47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8087" y="263724"/>
            <a:ext cx="3017520" cy="137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61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E4EB7487-0312-E54F-8979-A9993F32634A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Datastore and Geodatabase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Container of spatial and non-spatial datasets</a:t>
            </a:r>
          </a:p>
          <a:p>
            <a:r>
              <a:rPr lang="en-US" b="0" dirty="0"/>
              <a:t>Created by a Connector</a:t>
            </a:r>
          </a:p>
          <a:p>
            <a:r>
              <a:rPr lang="en-US" b="0" dirty="0"/>
              <a:t>Can also be obtained from a dataset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Dataset.GetDatastore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</p:txBody>
      </p:sp>
      <p:pic>
        <p:nvPicPr>
          <p:cNvPr id="1029" name="Picture 11" descr="image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4" y="3341293"/>
            <a:ext cx="3781425" cy="324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10" descr="image00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280"/>
          <a:stretch/>
        </p:blipFill>
        <p:spPr bwMode="auto">
          <a:xfrm>
            <a:off x="7385017" y="1898675"/>
            <a:ext cx="4563902" cy="4795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B5B502A-012A-A445-B177-D8BF8C24E7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8087" y="263724"/>
            <a:ext cx="3017520" cy="137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99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1811210B-581A-A140-AAF7-5922B3B5577B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Types of Datastores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Geodatabase</a:t>
            </a:r>
          </a:p>
          <a:p>
            <a:pPr lvl="1"/>
            <a:r>
              <a:rPr lang="en-US" b="0" dirty="0"/>
              <a:t>Enterprise Geodatabases (Oracle, SQL Server, Postgres, Hana)</a:t>
            </a:r>
          </a:p>
          <a:p>
            <a:pPr lvl="1"/>
            <a:r>
              <a:rPr lang="en-US" b="0" dirty="0"/>
              <a:t>File Geodatabases</a:t>
            </a:r>
          </a:p>
          <a:p>
            <a:pPr lvl="1"/>
            <a:r>
              <a:rPr lang="en-US" b="0" dirty="0"/>
              <a:t>Feature Service Geodatabases</a:t>
            </a:r>
          </a:p>
          <a:p>
            <a:r>
              <a:rPr lang="en-US" b="0" dirty="0" err="1"/>
              <a:t>FileSystemDatastore</a:t>
            </a:r>
            <a:endParaRPr lang="en-US" b="0" dirty="0"/>
          </a:p>
          <a:p>
            <a:pPr lvl="1"/>
            <a:r>
              <a:rPr lang="en-US" b="0" dirty="0"/>
              <a:t>Shape files</a:t>
            </a:r>
          </a:p>
          <a:p>
            <a:r>
              <a:rPr lang="en-US" b="0" dirty="0"/>
              <a:t>Database</a:t>
            </a:r>
          </a:p>
          <a:p>
            <a:pPr lvl="1"/>
            <a:r>
              <a:rPr lang="en-US" b="0" dirty="0"/>
              <a:t>DBMS without geodatabase enabled</a:t>
            </a:r>
          </a:p>
          <a:p>
            <a:pPr lvl="1"/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b="0" dirty="0"/>
          </a:p>
        </p:txBody>
      </p:sp>
      <p:pic>
        <p:nvPicPr>
          <p:cNvPr id="1029" name="Picture 11" descr="image0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666" y="1355331"/>
            <a:ext cx="4696736" cy="403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B5B502A-012A-A445-B177-D8BF8C24E7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8087" y="263724"/>
            <a:ext cx="3017520" cy="1379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10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E2950C1D-71DD-E849-946D-38287BA63A06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Datasets — Table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Table</a:t>
            </a:r>
          </a:p>
          <a:p>
            <a:pPr lvl="1"/>
            <a:r>
              <a:rPr lang="en-US" b="0" dirty="0"/>
              <a:t>Contains 0 or more Rows</a:t>
            </a:r>
          </a:p>
          <a:p>
            <a:pPr lvl="1"/>
            <a:r>
              <a:rPr lang="en-US" b="0" dirty="0"/>
              <a:t>Supports Search and Select</a:t>
            </a:r>
          </a:p>
          <a:p>
            <a:pPr lvl="1"/>
            <a:endParaRPr lang="en-US" b="0" dirty="0"/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geodatabase.OpenDataset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&lt;Table&gt;(“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TableName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”);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featureLayer.GetTable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row.GetTable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lvl="1"/>
            <a:endParaRPr lang="en-US" b="0" dirty="0"/>
          </a:p>
        </p:txBody>
      </p:sp>
      <p:pic>
        <p:nvPicPr>
          <p:cNvPr id="3074" name="Picture 12" descr="image01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" t="5511" r="42570" b="7341"/>
          <a:stretch/>
        </p:blipFill>
        <p:spPr bwMode="auto">
          <a:xfrm>
            <a:off x="8280197" y="1974626"/>
            <a:ext cx="3705479" cy="4714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1951200-C774-9646-A78F-0E12CFF46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3688" y="265176"/>
            <a:ext cx="3017520" cy="125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75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4B37632E-140D-7648-898B-B92857D6F15B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Datasets — Feature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2928" y="1828800"/>
            <a:ext cx="10369296" cy="3429000"/>
          </a:xfrm>
        </p:spPr>
        <p:txBody>
          <a:bodyPr/>
          <a:lstStyle/>
          <a:p>
            <a:r>
              <a:rPr lang="en-US" b="0" dirty="0"/>
              <a:t>Feature class</a:t>
            </a:r>
          </a:p>
          <a:p>
            <a:pPr lvl="1"/>
            <a:r>
              <a:rPr lang="en-US" b="0" dirty="0"/>
              <a:t>Inherit from tables</a:t>
            </a:r>
          </a:p>
          <a:p>
            <a:pPr lvl="1"/>
            <a:r>
              <a:rPr lang="en-US" b="0" dirty="0"/>
              <a:t>Tables with shape (point, line, polygon)</a:t>
            </a:r>
          </a:p>
          <a:p>
            <a:pPr lvl="1"/>
            <a:r>
              <a:rPr lang="en-US" b="0" dirty="0"/>
              <a:t>Contains 0 or more Features</a:t>
            </a:r>
          </a:p>
          <a:p>
            <a:pPr lvl="1"/>
            <a:r>
              <a:rPr lang="en-US" b="0" dirty="0"/>
              <a:t>Supports spatial queries and Selections</a:t>
            </a:r>
          </a:p>
          <a:p>
            <a:pPr marL="283464" lvl="1" indent="0">
              <a:buNone/>
            </a:pPr>
            <a:endParaRPr lang="en-US" b="0" dirty="0"/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geodatabase.OpenDataset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FeatureClass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&gt;(“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FeatureClassName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”);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featureLayer.GetTable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as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FeatureClass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row.GetTable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as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FeatureClass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lvl="1"/>
            <a:r>
              <a:rPr lang="en-US" b="0" dirty="0"/>
              <a:t>Open as table:</a:t>
            </a:r>
          </a:p>
          <a:p>
            <a:pPr lvl="2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Geodatabase.OpenDataset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&lt;Table&gt;(“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FeatureClassName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”);</a:t>
            </a:r>
          </a:p>
          <a:p>
            <a:pPr lvl="2"/>
            <a:endParaRPr lang="en-US" b="0" dirty="0"/>
          </a:p>
          <a:p>
            <a:pPr marL="283464" lvl="1" indent="0">
              <a:buNone/>
            </a:pPr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70D97C-4B6B-BD44-A48D-5AD35BFDA3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4255" y="3822753"/>
            <a:ext cx="3651844" cy="28290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1CA9FBC-33E8-9C48-92A6-91CD1A9DBE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3688" y="265176"/>
            <a:ext cx="3017520" cy="125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27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1C2627C3-5F29-9C45-A4AE-F78F26A03A84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b="0" dirty="0"/>
              <a:t>Datasets — Feature dataset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Feature Dataset</a:t>
            </a:r>
          </a:p>
          <a:p>
            <a:pPr lvl="1"/>
            <a:r>
              <a:rPr lang="en-US" b="0" dirty="0"/>
              <a:t>Collection of related datasets with a common coordinate system</a:t>
            </a:r>
          </a:p>
          <a:p>
            <a:pPr lvl="1"/>
            <a:r>
              <a:rPr lang="en-US" b="0" dirty="0"/>
              <a:t>Organize feature classes to support topology, network dataset, utility network, or terrain dataset.</a:t>
            </a:r>
          </a:p>
          <a:p>
            <a:pPr lvl="1"/>
            <a:r>
              <a:rPr lang="en-US" b="0" dirty="0"/>
              <a:t>Acts as a container</a:t>
            </a:r>
          </a:p>
          <a:p>
            <a:pPr lvl="1"/>
            <a:endParaRPr lang="en-US" b="0" dirty="0"/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geodatabase.OpenDataset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FeatureDataset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&gt;(“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FeatureDatasetName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”)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4273" y="4580546"/>
            <a:ext cx="3757130" cy="21089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4E274CB-9F19-C044-8628-BC019E6690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33688" y="265176"/>
            <a:ext cx="3017520" cy="125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93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B6FD5F89-E120-A545-9A05-25CDC53D8970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Datasets — Relationship Classes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Geodatabase stored relationship between tables\feature classes</a:t>
            </a:r>
          </a:p>
          <a:p>
            <a:r>
              <a:rPr lang="en-US" b="0" dirty="0"/>
              <a:t>Origin and Destination tables</a:t>
            </a:r>
          </a:p>
          <a:p>
            <a:r>
              <a:rPr lang="en-US" b="0" dirty="0"/>
              <a:t>Cardinality of relationship between features</a:t>
            </a:r>
          </a:p>
          <a:p>
            <a:endParaRPr lang="en-US" b="0" dirty="0"/>
          </a:p>
          <a:p>
            <a:r>
              <a:rPr lang="en-US" b="0" dirty="0"/>
              <a:t>Two types:</a:t>
            </a:r>
          </a:p>
          <a:p>
            <a:r>
              <a:rPr lang="en-US" b="0" dirty="0" err="1"/>
              <a:t>RelationshipClass</a:t>
            </a:r>
            <a:endParaRPr lang="en-US" b="0" dirty="0"/>
          </a:p>
          <a:p>
            <a:pPr lvl="1"/>
            <a:r>
              <a:rPr lang="en-US" b="0" dirty="0"/>
              <a:t>May not have a backing table</a:t>
            </a:r>
          </a:p>
          <a:p>
            <a:r>
              <a:rPr lang="en-US" b="0" dirty="0" err="1"/>
              <a:t>AttributedRelationshipClass</a:t>
            </a:r>
            <a:endParaRPr lang="en-US" b="0" dirty="0"/>
          </a:p>
          <a:p>
            <a:pPr lvl="1"/>
            <a:r>
              <a:rPr lang="en-US" b="0" dirty="0"/>
              <a:t>Inherits from </a:t>
            </a:r>
            <a:r>
              <a:rPr lang="en-US" b="0" dirty="0" err="1"/>
              <a:t>RelationshipClass</a:t>
            </a:r>
            <a:endParaRPr lang="en-US" b="0" dirty="0"/>
          </a:p>
          <a:p>
            <a:pPr lvl="1"/>
            <a:r>
              <a:rPr lang="en-US" b="0" dirty="0"/>
              <a:t>Has a backing table</a:t>
            </a:r>
          </a:p>
          <a:p>
            <a:pPr lvl="1"/>
            <a:r>
              <a:rPr lang="en-US" b="0" dirty="0"/>
              <a:t>May have user defined attributes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567" y="2454442"/>
            <a:ext cx="4596538" cy="348887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3F9087-CAF3-2142-94CA-75147E7EE5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3688" y="265176"/>
            <a:ext cx="3017520" cy="1250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252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ding (lower right)">
            <a:extLst>
              <a:ext uri="{FF2B5EF4-FFF2-40B4-BE49-F238E27FC236}">
                <a16:creationId xmlns:a16="http://schemas.microsoft.com/office/drawing/2014/main" id="{1EA77ECA-480D-1F4E-8F3C-C9F2AFFFE8D4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3BF08-B469-364D-8CEA-27D5C0183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Today’s 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7AF02-FC2D-3F48-9A29-E89383FA0DB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Architecture Principles</a:t>
            </a:r>
          </a:p>
          <a:p>
            <a:r>
              <a:rPr lang="en-US" b="0" dirty="0"/>
              <a:t>Overview of the Geodatabase API</a:t>
            </a:r>
          </a:p>
          <a:p>
            <a:r>
              <a:rPr lang="en-US" b="0" dirty="0"/>
              <a:t>What’s New</a:t>
            </a:r>
          </a:p>
          <a:p>
            <a:r>
              <a:rPr lang="en-US" b="0" dirty="0"/>
              <a:t>Best Practices</a:t>
            </a:r>
          </a:p>
          <a:p>
            <a:r>
              <a:rPr lang="en-US" b="0" dirty="0"/>
              <a:t>Road Ahead</a:t>
            </a:r>
          </a:p>
          <a:p>
            <a:r>
              <a:rPr lang="en-US" b="0" dirty="0"/>
              <a:t>Learning More</a:t>
            </a:r>
          </a:p>
        </p:txBody>
      </p:sp>
    </p:spTree>
    <p:extLst>
      <p:ext uri="{BB962C8B-B14F-4D97-AF65-F5344CB8AC3E}">
        <p14:creationId xmlns:p14="http://schemas.microsoft.com/office/powerpoint/2010/main" val="2610148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B36FA235-5881-FD41-AD7B-9B0424ADA114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Definitions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4400" y="1828799"/>
            <a:ext cx="10369296" cy="4606183"/>
          </a:xfrm>
        </p:spPr>
        <p:txBody>
          <a:bodyPr/>
          <a:lstStyle/>
          <a:p>
            <a:r>
              <a:rPr lang="en-US" b="0" dirty="0"/>
              <a:t>Concept to represent information about the dataset</a:t>
            </a:r>
          </a:p>
          <a:p>
            <a:r>
              <a:rPr lang="en-US" b="0" dirty="0"/>
              <a:t>Used to describe schema and unique properties</a:t>
            </a:r>
          </a:p>
          <a:p>
            <a:pPr lvl="1"/>
            <a:r>
              <a:rPr lang="en-US" b="0" dirty="0"/>
              <a:t>e.g., </a:t>
            </a:r>
            <a:r>
              <a:rPr lang="en-US" b="0" dirty="0" err="1"/>
              <a:t>GetFields</a:t>
            </a:r>
            <a:r>
              <a:rPr lang="en-US" b="0" dirty="0"/>
              <a:t>, </a:t>
            </a:r>
            <a:r>
              <a:rPr lang="en-US" b="0" dirty="0" err="1"/>
              <a:t>HasGlobalID</a:t>
            </a:r>
            <a:endParaRPr lang="en-US" b="0" dirty="0"/>
          </a:p>
          <a:p>
            <a:endParaRPr lang="en-US" b="0" dirty="0"/>
          </a:p>
          <a:p>
            <a:r>
              <a:rPr lang="en-US" b="0" dirty="0"/>
              <a:t>Separated from the dataset to facilitate a lightweight mechanism of </a:t>
            </a:r>
            <a:br>
              <a:rPr lang="en-US" b="0" dirty="0"/>
            </a:br>
            <a:r>
              <a:rPr lang="en-US" b="0" dirty="0"/>
              <a:t>discovery</a:t>
            </a:r>
          </a:p>
          <a:p>
            <a:r>
              <a:rPr lang="en-US" b="0" dirty="0"/>
              <a:t>Opening dataset comparatively expensive</a:t>
            </a:r>
          </a:p>
          <a:p>
            <a:r>
              <a:rPr lang="en-US" b="0" dirty="0"/>
              <a:t>Definitions can be used to filter datasets without opening them</a:t>
            </a:r>
          </a:p>
          <a:p>
            <a:endParaRPr lang="en-US" b="0" dirty="0"/>
          </a:p>
          <a:p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table.GetDefinition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geodatabase.GetDefinition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TableDefinition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&gt;(“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TableName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”);</a:t>
            </a:r>
          </a:p>
          <a:p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geodatabase.GetDefinitions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TableDefinition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&gt;();</a:t>
            </a:r>
          </a:p>
          <a:p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9B0EF9-98D5-674B-9135-EC9430EDF1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6899" y="72282"/>
            <a:ext cx="2580481" cy="43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79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Queries</a:t>
            </a:r>
          </a:p>
        </p:txBody>
      </p:sp>
    </p:spTree>
    <p:extLst>
      <p:ext uri="{BB962C8B-B14F-4D97-AF65-F5344CB8AC3E}">
        <p14:creationId xmlns:p14="http://schemas.microsoft.com/office/powerpoint/2010/main" val="2271681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ding (lower right)">
            <a:extLst>
              <a:ext uri="{FF2B5EF4-FFF2-40B4-BE49-F238E27FC236}">
                <a16:creationId xmlns:a16="http://schemas.microsoft.com/office/drawing/2014/main" id="{74D0ADE8-FFF1-454C-B98E-F5FF89F60157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0A4349-7093-7348-A8C6-604EF07D1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Different Techniques to Execute Queries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375AB-9DE7-864D-8070-7456FCF4037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Simple search</a:t>
            </a:r>
          </a:p>
          <a:p>
            <a:r>
              <a:rPr lang="en-US" b="0" dirty="0" err="1"/>
              <a:t>QueryDef</a:t>
            </a:r>
            <a:endParaRPr lang="en-US" b="0" dirty="0"/>
          </a:p>
          <a:p>
            <a:r>
              <a:rPr lang="en-US" b="0" dirty="0" err="1"/>
              <a:t>QueryTable</a:t>
            </a:r>
            <a:endParaRPr lang="en-US" b="0" dirty="0"/>
          </a:p>
          <a:p>
            <a:r>
              <a:rPr lang="en-US" b="0" dirty="0"/>
              <a:t>Join</a:t>
            </a:r>
          </a:p>
          <a:p>
            <a:r>
              <a:rPr lang="en-US" b="0" dirty="0" err="1"/>
              <a:t>QueryLayer</a:t>
            </a:r>
            <a:endParaRPr lang="en-US" b="0" dirty="0"/>
          </a:p>
          <a:p>
            <a:endParaRPr lang="en-US" b="0" dirty="0"/>
          </a:p>
          <a:p>
            <a:endParaRPr lang="en-US" b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3AFE79F-1DFF-2946-A41E-E0D86A539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3688" y="265176"/>
            <a:ext cx="3017520" cy="144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736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941C2478-3579-5A48-9F0D-783F82B86402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Basic Queries using Search and Select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Search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table.Search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b="0" dirty="0"/>
              <a:t>Return Rows (or subset of values) via </a:t>
            </a:r>
            <a:r>
              <a:rPr lang="en-US" b="0" dirty="0" err="1"/>
              <a:t>RowCursor</a:t>
            </a:r>
            <a:endParaRPr lang="en-US" b="0" dirty="0"/>
          </a:p>
          <a:p>
            <a:pPr lvl="1"/>
            <a:r>
              <a:rPr lang="en-US" b="0" dirty="0"/>
              <a:t>Supports Recycling</a:t>
            </a:r>
          </a:p>
          <a:p>
            <a:pPr marL="283464" lvl="1" indent="0">
              <a:buNone/>
            </a:pPr>
            <a:endParaRPr lang="en-US" b="0" dirty="0"/>
          </a:p>
          <a:p>
            <a:pPr marL="283464" lvl="1" indent="0">
              <a:buNone/>
            </a:pPr>
            <a:endParaRPr lang="en-US" b="0" dirty="0"/>
          </a:p>
          <a:p>
            <a:r>
              <a:rPr lang="en-US" b="0" dirty="0"/>
              <a:t>Selection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table.Select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b="0" dirty="0"/>
              <a:t>List of Object IDs</a:t>
            </a:r>
          </a:p>
          <a:p>
            <a:pPr lvl="1"/>
            <a:r>
              <a:rPr lang="en-US" b="0" dirty="0"/>
              <a:t>Lightweight way to highlight features on map</a:t>
            </a:r>
          </a:p>
          <a:p>
            <a:pPr lvl="1"/>
            <a:r>
              <a:rPr lang="en-US" b="0" dirty="0"/>
              <a:t>Ability to combine </a:t>
            </a:r>
          </a:p>
          <a:p>
            <a:endParaRPr lang="en-US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414" y="4219474"/>
            <a:ext cx="5518434" cy="195590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E8052E-6086-BA48-803C-D2B501C984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2585" y="1545188"/>
            <a:ext cx="2572092" cy="2150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862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3C9D89F2-B479-B74B-AE94-AFBBBC7DDC36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b="0" dirty="0"/>
              <a:t>Querying Data — Filtering queries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 err="1"/>
              <a:t>QueryFilter</a:t>
            </a:r>
            <a:endParaRPr lang="en-US" b="0" dirty="0"/>
          </a:p>
          <a:p>
            <a:pPr lvl="1"/>
            <a:r>
              <a:rPr lang="en-US" b="0" dirty="0"/>
              <a:t>Used to restrict the records retrieved </a:t>
            </a:r>
          </a:p>
          <a:p>
            <a:pPr lvl="2"/>
            <a:r>
              <a:rPr lang="en-US" b="0" dirty="0"/>
              <a:t>Where clause</a:t>
            </a:r>
          </a:p>
          <a:p>
            <a:pPr lvl="2"/>
            <a:r>
              <a:rPr lang="en-US" b="0" dirty="0"/>
              <a:t>Subfields</a:t>
            </a:r>
          </a:p>
          <a:p>
            <a:pPr lvl="1"/>
            <a:r>
              <a:rPr lang="en-US" b="0" dirty="0"/>
              <a:t>Apply pre- or postfix clauses</a:t>
            </a:r>
          </a:p>
          <a:p>
            <a:pPr lvl="2"/>
            <a:r>
              <a:rPr lang="en-US" b="0" dirty="0"/>
              <a:t>DISTINCT</a:t>
            </a:r>
          </a:p>
          <a:p>
            <a:pPr lvl="2"/>
            <a:r>
              <a:rPr lang="en-US" b="0" dirty="0"/>
              <a:t>ORDER BY</a:t>
            </a:r>
          </a:p>
          <a:p>
            <a:r>
              <a:rPr lang="en-US" b="0" dirty="0" err="1"/>
              <a:t>SpatialQueryFilter</a:t>
            </a:r>
            <a:endParaRPr lang="en-US" b="0" dirty="0"/>
          </a:p>
          <a:p>
            <a:pPr lvl="1"/>
            <a:r>
              <a:rPr lang="en-US" b="0" dirty="0"/>
              <a:t>Restrict retrieve records using a spatial query</a:t>
            </a:r>
          </a:p>
          <a:p>
            <a:endParaRPr lang="en-US" b="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4C04B7-0E3E-1C47-B7FC-688F24F54D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2806" y="682625"/>
            <a:ext cx="4838700" cy="551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24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183569E3-5FC1-474A-9B76-02FB2FE011BF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CDCB346-E580-2746-8801-300FECF17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Row Cursor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A8A492-A948-824F-B0E0-C442D6C29B5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Represents a cursor</a:t>
            </a:r>
          </a:p>
          <a:p>
            <a:r>
              <a:rPr lang="en-US" b="0" dirty="0"/>
              <a:t>Allows you to walk through a collection of rows</a:t>
            </a:r>
          </a:p>
          <a:p>
            <a:endParaRPr lang="en-US" b="0" dirty="0"/>
          </a:p>
          <a:p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MoveNext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b="0" dirty="0"/>
              <a:t>Positions the cursor at the next row in the sequence</a:t>
            </a:r>
          </a:p>
          <a:p>
            <a:pPr lvl="1"/>
            <a:r>
              <a:rPr lang="en-US" b="0" dirty="0"/>
              <a:t>Returns false when finished</a:t>
            </a:r>
          </a:p>
          <a:p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Current</a:t>
            </a:r>
          </a:p>
          <a:p>
            <a:pPr lvl="1"/>
            <a:r>
              <a:rPr lang="en-US" b="0" dirty="0"/>
              <a:t>Returns the current row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A38355-E57A-5F4E-9321-D7E0D4376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77275" y="3905250"/>
            <a:ext cx="3238500" cy="27051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4637DA-964F-F546-B714-3A88A19F73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3688" y="265176"/>
            <a:ext cx="3017520" cy="1440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03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9B2B6FCE-2586-7F4F-B37D-1FFE8FCDD932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Querying Data — </a:t>
            </a:r>
            <a:r>
              <a:rPr lang="en-US" b="0" dirty="0" err="1"/>
              <a:t>QueryDef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 err="1"/>
              <a:t>QueryDef</a:t>
            </a:r>
            <a:endParaRPr lang="en-US" b="0" dirty="0"/>
          </a:p>
          <a:p>
            <a:pPr lvl="1"/>
            <a:r>
              <a:rPr lang="en-US" b="0" dirty="0"/>
              <a:t>Available with file and enterprise geodatabases</a:t>
            </a:r>
          </a:p>
          <a:p>
            <a:pPr lvl="1"/>
            <a:r>
              <a:rPr lang="en-US" b="0" dirty="0"/>
              <a:t>Tables are input parameter</a:t>
            </a:r>
          </a:p>
          <a:p>
            <a:pPr lvl="2"/>
            <a:r>
              <a:rPr lang="en-US" b="0" dirty="0"/>
              <a:t>Single table query</a:t>
            </a:r>
          </a:p>
          <a:p>
            <a:pPr lvl="2"/>
            <a:r>
              <a:rPr lang="en-US" b="0" dirty="0"/>
              <a:t>Or two or more joined tables within the same </a:t>
            </a:r>
            <a:r>
              <a:rPr lang="en-US" b="0" dirty="0" err="1"/>
              <a:t>datastore</a:t>
            </a:r>
            <a:endParaRPr lang="en-US" b="0" dirty="0"/>
          </a:p>
          <a:p>
            <a:pPr lvl="1"/>
            <a:r>
              <a:rPr lang="en-US" b="0" dirty="0"/>
              <a:t>Rows do not implement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GetTable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b="0" dirty="0"/>
              <a:t>Does not support field aliases</a:t>
            </a:r>
          </a:p>
          <a:p>
            <a:pPr lvl="1"/>
            <a:r>
              <a:rPr lang="en-US" b="0" dirty="0"/>
              <a:t>‘Left’ most shape field supported</a:t>
            </a:r>
          </a:p>
          <a:p>
            <a:pPr lvl="1"/>
            <a:r>
              <a:rPr lang="en-US" b="0" dirty="0"/>
              <a:t>Result is read-only</a:t>
            </a:r>
          </a:p>
          <a:p>
            <a:pPr lvl="1"/>
            <a:endParaRPr lang="en-US" b="0" dirty="0"/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geodatabase.Evaluate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queryDef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false);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6135" y="204467"/>
            <a:ext cx="6707618" cy="16949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55" t="5649" r="1543" b="10189"/>
          <a:stretch/>
        </p:blipFill>
        <p:spPr>
          <a:xfrm>
            <a:off x="8653040" y="3293215"/>
            <a:ext cx="3210713" cy="255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304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ding (lower right)">
            <a:extLst>
              <a:ext uri="{FF2B5EF4-FFF2-40B4-BE49-F238E27FC236}">
                <a16:creationId xmlns:a16="http://schemas.microsoft.com/office/drawing/2014/main" id="{25D493B9-22E5-F049-9D2D-7AD6F6975C43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err="1"/>
              <a:t>QueryDef</a:t>
            </a:r>
            <a:r>
              <a:rPr lang="en-US" b="0" dirty="0"/>
              <a:t>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pPr marL="0" indent="0">
              <a:buNone/>
            </a:pP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const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string PRIMARY_KEY_IN_PARCELS_FEATURE_CLASS = "PROPERTY_I";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const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 string FOREIGN_KEY_IN_OWNERS_TABLE = "PROPERTY_ID";</a:t>
            </a:r>
          </a:p>
          <a:p>
            <a:pPr marL="0" indent="0">
              <a:buNone/>
            </a:pP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QueryDef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queryDef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 new 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QueryDef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b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Tables =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String.Format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("{0} INNER JOIN {1} ON {2} = {3}”,</a:t>
            </a:r>
            <a:b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"Parcels", "Owners",</a:t>
            </a:r>
            <a:b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PRIMARY_KEY_IN_PARCELS_FEATURE_CLASS,</a:t>
            </a:r>
            <a:b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FOREIGN_KEY_IN_OWNERS_TABLE),</a:t>
            </a:r>
            <a:b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PostfixClause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= "ORDER BY OWNER_NAME”</a:t>
            </a:r>
            <a:b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};</a:t>
            </a:r>
          </a:p>
          <a:p>
            <a:pPr marL="0" indent="0">
              <a:buNone/>
            </a:pP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417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ding (lower right)">
            <a:extLst>
              <a:ext uri="{FF2B5EF4-FFF2-40B4-BE49-F238E27FC236}">
                <a16:creationId xmlns:a16="http://schemas.microsoft.com/office/drawing/2014/main" id="{3D543737-E0EF-1B4F-9634-126C86DB8263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Querying Data — </a:t>
            </a:r>
            <a:r>
              <a:rPr lang="en-US" b="0" dirty="0" err="1"/>
              <a:t>QueryTable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 err="1"/>
              <a:t>QueryTable</a:t>
            </a:r>
            <a:endParaRPr lang="en-US" b="0" dirty="0"/>
          </a:p>
          <a:p>
            <a:pPr lvl="1"/>
            <a:r>
              <a:rPr lang="en-US" b="0" dirty="0"/>
              <a:t>Read-only</a:t>
            </a:r>
          </a:p>
          <a:p>
            <a:pPr lvl="1"/>
            <a:r>
              <a:rPr lang="en-US" b="0" dirty="0"/>
              <a:t>Virtual table (for map layer or </a:t>
            </a:r>
            <a:r>
              <a:rPr lang="en-US" b="0" dirty="0" err="1"/>
              <a:t>Geoprocessing</a:t>
            </a:r>
            <a:r>
              <a:rPr lang="en-US" b="0" dirty="0"/>
              <a:t>)</a:t>
            </a:r>
          </a:p>
          <a:p>
            <a:pPr lvl="1"/>
            <a:r>
              <a:rPr lang="en-US" b="0" dirty="0"/>
              <a:t>Requires a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QueryTableDescription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2"/>
            <a:r>
              <a:rPr lang="en-US" b="0" dirty="0"/>
              <a:t>Name</a:t>
            </a:r>
          </a:p>
          <a:p>
            <a:pPr lvl="2"/>
            <a:r>
              <a:rPr lang="en-US" b="0" dirty="0" err="1"/>
              <a:t>QueryDef</a:t>
            </a:r>
            <a:endParaRPr lang="en-US" b="0" dirty="0"/>
          </a:p>
          <a:p>
            <a:pPr lvl="2"/>
            <a:r>
              <a:rPr lang="en-US" b="0" dirty="0"/>
              <a:t>Key fields (Object ID / Shape)</a:t>
            </a:r>
          </a:p>
          <a:p>
            <a:pPr lvl="2"/>
            <a:endParaRPr lang="en-US" b="0" dirty="0"/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geodatabase.OpenQueryTable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QueryTableDescription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" t="6329" r="51307" b="17881"/>
          <a:stretch/>
        </p:blipFill>
        <p:spPr>
          <a:xfrm>
            <a:off x="8350531" y="3026407"/>
            <a:ext cx="3513222" cy="230318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6135" y="204467"/>
            <a:ext cx="6707618" cy="1694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42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CAE79633-CA84-7A42-9BCF-5A8C699EDB7D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Querying Data — Joins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6558571" cy="3429000"/>
          </a:xfrm>
        </p:spPr>
        <p:txBody>
          <a:bodyPr/>
          <a:lstStyle/>
          <a:p>
            <a:r>
              <a:rPr lang="en-US" b="0" dirty="0"/>
              <a:t>Used to combine fields from two tables into a single </a:t>
            </a:r>
            <a:br>
              <a:rPr lang="en-US" b="0" dirty="0"/>
            </a:br>
            <a:r>
              <a:rPr lang="en-US" b="0" dirty="0"/>
              <a:t>table representation</a:t>
            </a:r>
          </a:p>
          <a:p>
            <a:r>
              <a:rPr lang="en-US" b="0" dirty="0"/>
              <a:t>Supports tables from one or two datastores</a:t>
            </a:r>
          </a:p>
          <a:p>
            <a:r>
              <a:rPr lang="en-US" b="0" dirty="0"/>
              <a:t>Created using relationship classes</a:t>
            </a:r>
          </a:p>
          <a:p>
            <a:pPr lvl="1"/>
            <a:r>
              <a:rPr lang="en-US" b="0" dirty="0"/>
              <a:t>Relationship class stored in the geodatabase</a:t>
            </a:r>
          </a:p>
          <a:p>
            <a:pPr lvl="1"/>
            <a:r>
              <a:rPr lang="en-US" b="0" dirty="0"/>
              <a:t>Or virtual relationship class</a:t>
            </a:r>
          </a:p>
          <a:p>
            <a:r>
              <a:rPr lang="en-US" b="0" dirty="0"/>
              <a:t>Result is read-only, but reflects updates to underlying </a:t>
            </a:r>
            <a:br>
              <a:rPr lang="en-US" b="0" dirty="0"/>
            </a:br>
            <a:r>
              <a:rPr lang="en-US" b="0" dirty="0"/>
              <a:t>tables</a:t>
            </a:r>
          </a:p>
          <a:p>
            <a:r>
              <a:rPr lang="en-US" b="0" dirty="0"/>
              <a:t>Does not support many-many cardinality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6908" y="469842"/>
            <a:ext cx="3150340" cy="295915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CD5C8C1-7AB1-794E-9AC2-FC47F9B25E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3813" y="4253393"/>
            <a:ext cx="4390395" cy="241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6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ding (lower right)">
            <a:extLst>
              <a:ext uri="{FF2B5EF4-FFF2-40B4-BE49-F238E27FC236}">
                <a16:creationId xmlns:a16="http://schemas.microsoft.com/office/drawing/2014/main" id="{C209C17C-1138-A246-A4EF-BCC838C17C7D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C3161C-2EF9-0046-9596-4D06A7550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What We Won’t Cover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A0532-2520-7D4C-825D-B2E807FAFBC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Add-in model</a:t>
            </a:r>
          </a:p>
          <a:p>
            <a:r>
              <a:rPr lang="en-US" b="0" dirty="0"/>
              <a:t>Editing </a:t>
            </a:r>
          </a:p>
          <a:p>
            <a:r>
              <a:rPr lang="en-US" b="0" dirty="0"/>
              <a:t>Detailed comparison of </a:t>
            </a:r>
            <a:r>
              <a:rPr lang="en-US" b="0" dirty="0" err="1"/>
              <a:t>ArcObjects</a:t>
            </a:r>
            <a:r>
              <a:rPr lang="en-US" b="0" dirty="0"/>
              <a:t> vs. Pro SDK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75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ding (lower right)">
            <a:extLst>
              <a:ext uri="{FF2B5EF4-FFF2-40B4-BE49-F238E27FC236}">
                <a16:creationId xmlns:a16="http://schemas.microsoft.com/office/drawing/2014/main" id="{9A358E34-467C-0643-B540-B0974947449F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3E51A8-97C0-3C49-918F-C592705E7A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Joins — Virtual Relationship Classes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29B89C-9517-9542-97B8-7EFCEE73198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Used to create a Join between tables in different datastores</a:t>
            </a:r>
          </a:p>
          <a:p>
            <a:pPr marL="626364" lvl="1" indent="-342900">
              <a:buFont typeface="+mj-lt"/>
              <a:buAutoNum type="arabicPeriod"/>
            </a:pPr>
            <a:r>
              <a:rPr lang="en-US" b="0" dirty="0"/>
              <a:t>Create a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VirtualRelationshipClassDescription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626364" lvl="1" indent="-342900">
              <a:buFont typeface="+mj-lt"/>
              <a:buAutoNum type="arabicPeriod"/>
            </a:pP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table.RelateTo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rightTable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virtualRelationshipClassDescription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b="0" dirty="0"/>
              <a:t>creates a virtual relationship class</a:t>
            </a:r>
          </a:p>
          <a:p>
            <a:pPr marL="626364" lvl="1" indent="-342900">
              <a:buFont typeface="+mj-lt"/>
              <a:buAutoNum type="arabicPeriod"/>
            </a:pPr>
            <a:r>
              <a:rPr lang="en-US" b="0" dirty="0"/>
              <a:t>Pass that to the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JoinDescription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RelationshipClass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b="0" dirty="0"/>
              <a:t>constructor</a:t>
            </a:r>
          </a:p>
          <a:p>
            <a:pPr marL="626364" lvl="1" indent="-342900">
              <a:buFont typeface="+mj-lt"/>
              <a:buAutoNum type="arabicPeriod"/>
            </a:pPr>
            <a:r>
              <a:rPr lang="en-US" b="0" dirty="0"/>
              <a:t>Pass that to the 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Join(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JoinDescription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lang="en-US" b="0" dirty="0"/>
              <a:t>constructor</a:t>
            </a:r>
          </a:p>
          <a:p>
            <a:endParaRPr lang="en-US" b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17A74E-3F0D-8948-9182-C8461AF432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0257" y="4106167"/>
            <a:ext cx="8373948" cy="257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78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ding (lower right)">
            <a:extLst>
              <a:ext uri="{FF2B5EF4-FFF2-40B4-BE49-F238E27FC236}">
                <a16:creationId xmlns:a16="http://schemas.microsoft.com/office/drawing/2014/main" id="{CF0BD365-A216-C142-8AB4-E287EFDB180F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Joins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join.GetJoinedTable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b="0" dirty="0"/>
              <a:t>Definitions not supported on joined tables where tables are from multiple </a:t>
            </a:r>
            <a:r>
              <a:rPr lang="en-US" b="0" dirty="0" err="1"/>
              <a:t>datastores</a:t>
            </a:r>
            <a:endParaRPr lang="en-US" b="0" dirty="0"/>
          </a:p>
          <a:p>
            <a:r>
              <a:rPr lang="en-US" b="0" dirty="0"/>
              <a:t>Every attempt will be made to push join to database for performance</a:t>
            </a:r>
          </a:p>
          <a:p>
            <a:pPr lvl="1"/>
            <a:r>
              <a:rPr lang="en-US" b="0" dirty="0"/>
              <a:t>Within a single </a:t>
            </a:r>
            <a:r>
              <a:rPr lang="en-US" b="0" dirty="0" err="1"/>
              <a:t>datastore</a:t>
            </a:r>
            <a:endParaRPr lang="en-US" b="0" dirty="0"/>
          </a:p>
          <a:p>
            <a:endParaRPr lang="en-US" b="0" dirty="0"/>
          </a:p>
          <a:p>
            <a:endParaRPr lang="en-US" b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317FA5-64AA-B948-8C64-0AA569A7A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1202" y="3543300"/>
            <a:ext cx="3150340" cy="2959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71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ding (lower right)">
            <a:extLst>
              <a:ext uri="{FF2B5EF4-FFF2-40B4-BE49-F238E27FC236}">
                <a16:creationId xmlns:a16="http://schemas.microsoft.com/office/drawing/2014/main" id="{8187953E-8111-3540-A439-E7E00ECF7315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Databases and </a:t>
            </a:r>
            <a:r>
              <a:rPr lang="en-US" b="0" dirty="0" err="1"/>
              <a:t>QueryLayers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Database: </a:t>
            </a:r>
            <a:r>
              <a:rPr lang="en-US" b="0" dirty="0" err="1"/>
              <a:t>Datastore</a:t>
            </a:r>
            <a:r>
              <a:rPr lang="en-US" b="0" dirty="0"/>
              <a:t> for a DBMS without geodatabase enabled</a:t>
            </a:r>
          </a:p>
          <a:p>
            <a:r>
              <a:rPr lang="en-US" b="0" dirty="0"/>
              <a:t>Allows queries of these tables via </a:t>
            </a:r>
            <a:r>
              <a:rPr lang="en-US" b="0" dirty="0" err="1"/>
              <a:t>QueryLayers</a:t>
            </a:r>
            <a:endParaRPr lang="en-US" b="0" dirty="0"/>
          </a:p>
          <a:p>
            <a:endParaRPr lang="en-US" b="0" dirty="0"/>
          </a:p>
          <a:p>
            <a:r>
              <a:rPr lang="en-US" b="0" dirty="0" err="1"/>
              <a:t>QueryLayers</a:t>
            </a:r>
            <a:r>
              <a:rPr lang="en-US" b="0" dirty="0"/>
              <a:t> are created via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Database.GetQueryDescription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0" dirty="0"/>
              <a:t>From a table</a:t>
            </a:r>
          </a:p>
          <a:p>
            <a:pPr lvl="1"/>
            <a:r>
              <a:rPr lang="en-US" b="0" dirty="0"/>
              <a:t>From a table name</a:t>
            </a:r>
          </a:p>
          <a:p>
            <a:pPr lvl="1"/>
            <a:r>
              <a:rPr lang="en-US" b="0" dirty="0"/>
              <a:t>From a string containing a SQL query</a:t>
            </a:r>
          </a:p>
          <a:p>
            <a:r>
              <a:rPr lang="en-US" b="0" dirty="0"/>
              <a:t>Modify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QueryDescription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0" dirty="0"/>
              <a:t>unique ID field, must have not Nulls</a:t>
            </a:r>
          </a:p>
          <a:p>
            <a:pPr lvl="1"/>
            <a:r>
              <a:rPr lang="en-US" b="0" dirty="0"/>
              <a:t>single geometry column</a:t>
            </a:r>
          </a:p>
          <a:p>
            <a:r>
              <a:rPr lang="en-US" b="0" dirty="0"/>
              <a:t>Pass to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Database.OpenTable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QueryDescription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3635" y="3858879"/>
            <a:ext cx="4108661" cy="2044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43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ding (lower right)">
            <a:extLst>
              <a:ext uri="{FF2B5EF4-FFF2-40B4-BE49-F238E27FC236}">
                <a16:creationId xmlns:a16="http://schemas.microsoft.com/office/drawing/2014/main" id="{0A63D186-3F52-0F4B-8D19-A55B507398D3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b="0" dirty="0"/>
              <a:t>Different Techniques to Execute Queries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F259DCF-C442-7A44-960C-807EC1766F5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Simple search</a:t>
            </a:r>
          </a:p>
          <a:p>
            <a:r>
              <a:rPr lang="en-US" b="0" dirty="0" err="1"/>
              <a:t>QueryDef</a:t>
            </a:r>
            <a:endParaRPr lang="en-US" b="0" dirty="0"/>
          </a:p>
          <a:p>
            <a:r>
              <a:rPr lang="en-US" b="0" dirty="0" err="1"/>
              <a:t>QueryTable</a:t>
            </a:r>
            <a:endParaRPr lang="en-US" b="0" dirty="0"/>
          </a:p>
          <a:p>
            <a:r>
              <a:rPr lang="en-US" b="0" dirty="0"/>
              <a:t>Join</a:t>
            </a:r>
          </a:p>
          <a:p>
            <a:r>
              <a:rPr lang="en-US" b="0" dirty="0" err="1"/>
              <a:t>QueryLayer</a:t>
            </a:r>
            <a:endParaRPr lang="en-US" b="0" dirty="0"/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94532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ding (lower right)">
            <a:extLst>
              <a:ext uri="{FF2B5EF4-FFF2-40B4-BE49-F238E27FC236}">
                <a16:creationId xmlns:a16="http://schemas.microsoft.com/office/drawing/2014/main" id="{D87BDBEF-87EF-F74A-91A4-75DAAFD543CC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3DD6C2D-D1EA-0C4C-9C53-46F28BC1C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15" y="0"/>
            <a:ext cx="116103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20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ding (lower right)">
            <a:extLst>
              <a:ext uri="{FF2B5EF4-FFF2-40B4-BE49-F238E27FC236}">
                <a16:creationId xmlns:a16="http://schemas.microsoft.com/office/drawing/2014/main" id="{C7131900-293A-F74D-A44B-CE27CF27AC02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28C3ED-42F2-6646-AC56-A377B2C50F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Some Caveats…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511863-92F5-4245-B3FC-6205E3D7512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Feature service databases have additional restrictions</a:t>
            </a:r>
          </a:p>
          <a:p>
            <a:pPr lvl="1"/>
            <a:r>
              <a:rPr lang="en-US" b="0" dirty="0"/>
              <a:t>Don’t work with </a:t>
            </a:r>
            <a:r>
              <a:rPr lang="en-US" b="0" dirty="0" err="1"/>
              <a:t>QueryDef</a:t>
            </a:r>
            <a:endParaRPr lang="en-US" b="0" dirty="0"/>
          </a:p>
          <a:p>
            <a:pPr lvl="1"/>
            <a:r>
              <a:rPr lang="en-US" b="0" dirty="0"/>
              <a:t>Don’t work with Join</a:t>
            </a:r>
          </a:p>
          <a:p>
            <a:r>
              <a:rPr lang="en-US" b="0" dirty="0"/>
              <a:t>Joins are simpler; </a:t>
            </a:r>
            <a:r>
              <a:rPr lang="en-US" b="0" dirty="0" err="1"/>
              <a:t>QueryDefs</a:t>
            </a:r>
            <a:r>
              <a:rPr lang="en-US" b="0" dirty="0"/>
              <a:t> have more capabilities</a:t>
            </a:r>
          </a:p>
        </p:txBody>
      </p:sp>
    </p:spTree>
    <p:extLst>
      <p:ext uri="{BB962C8B-B14F-4D97-AF65-F5344CB8AC3E}">
        <p14:creationId xmlns:p14="http://schemas.microsoft.com/office/powerpoint/2010/main" val="32689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19A42B6F-5430-DF41-BA6A-22B08D11272C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9E43734-92B7-EC4E-9A9F-0164C4A1B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Sorting Tables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64443D-560D-8840-98B6-CA75F85DB23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Create a row cursor in a sorted order</a:t>
            </a:r>
          </a:p>
          <a:p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Table.Sort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TableSortDescription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B76C62-81BD-8943-B2CD-F052DD6A06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57" y="3174244"/>
            <a:ext cx="5969000" cy="22733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6EAF0B0-25BF-BA44-9EA6-2D35D10294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7967" y="3059944"/>
            <a:ext cx="4089400" cy="250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121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C579FBC0-55AB-A54E-AE96-126ED01D450B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015F1-71D5-314E-9D00-953C75C6E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Calculating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45142-9113-2444-ACF7-916455725D1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Calculate statistics on table fields</a:t>
            </a:r>
          </a:p>
          <a:p>
            <a:pPr lvl="1"/>
            <a:r>
              <a:rPr lang="en-US" b="0" dirty="0"/>
              <a:t>Count, Sum, Min, Max, Average, Standard Deviation</a:t>
            </a:r>
          </a:p>
          <a:p>
            <a:pPr lvl="1"/>
            <a:r>
              <a:rPr lang="en-US" b="0" dirty="0"/>
              <a:t>Including support for Group By and Order By</a:t>
            </a:r>
          </a:p>
          <a:p>
            <a:r>
              <a:rPr lang="en-US" b="0" dirty="0"/>
              <a:t>Computed on the server if supported</a:t>
            </a:r>
          </a:p>
          <a:p>
            <a:endParaRPr lang="en-US" b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E84A580-DA51-EC4F-BC04-A78A46B5A1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233" y="3689997"/>
            <a:ext cx="5923370" cy="23649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C4A2289-9835-5F43-B5C5-034F44CBA9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8824" y="4872481"/>
            <a:ext cx="5474005" cy="18077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29812A-EDBC-B944-BDCC-CB528BC9E1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80120" y="1919769"/>
            <a:ext cx="1741434" cy="2085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88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ding (lower right)">
            <a:extLst>
              <a:ext uri="{FF2B5EF4-FFF2-40B4-BE49-F238E27FC236}">
                <a16:creationId xmlns:a16="http://schemas.microsoft.com/office/drawing/2014/main" id="{0553D733-A31F-1842-BE5F-2678DC1274DA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E015F1-71D5-314E-9D00-953C75C6E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Calculating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45142-9113-2444-ACF7-916455725D1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Table.CalculateStatistics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b="0" dirty="0"/>
              <a:t>works on the table or feature class, not the layer</a:t>
            </a:r>
          </a:p>
          <a:p>
            <a:r>
              <a:rPr lang="en-US" b="0" dirty="0"/>
              <a:t>ArcGIS Pro UI and geoprocessing work on the layer, not the feature class</a:t>
            </a:r>
          </a:p>
          <a:p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283504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BE5BAF9-222B-AC44-AAE1-5278C9C13BB0}"/>
              </a:ext>
            </a:extLst>
          </p:cNvPr>
          <p:cNvGrpSpPr/>
          <p:nvPr/>
        </p:nvGrpSpPr>
        <p:grpSpPr>
          <a:xfrm>
            <a:off x="-182510" y="-16011"/>
            <a:ext cx="12374509" cy="6895040"/>
            <a:chOff x="-182510" y="-16011"/>
            <a:chExt cx="12374509" cy="6895040"/>
          </a:xfrm>
        </p:grpSpPr>
        <p:sp>
          <p:nvSpPr>
            <p:cNvPr id="42" name="gradient background1">
              <a:extLst>
                <a:ext uri="{FF2B5EF4-FFF2-40B4-BE49-F238E27FC236}">
                  <a16:creationId xmlns:a16="http://schemas.microsoft.com/office/drawing/2014/main" id="{A8E27D8D-78EB-F747-8EF9-99C519F868A1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401F3EC-16CA-DE4A-8062-0B009547CC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C692D8-49B7-2340-BFB9-2B6DCB96FC2B}"/>
                </a:ext>
              </a:extLst>
            </p:cNvPr>
            <p:cNvGrpSpPr/>
            <p:nvPr/>
          </p:nvGrpSpPr>
          <p:grpSpPr>
            <a:xfrm>
              <a:off x="-182510" y="1590101"/>
              <a:ext cx="7358863" cy="5142146"/>
              <a:chOff x="-182510" y="1590101"/>
              <a:chExt cx="7358863" cy="5142146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2456568E-6B32-2E41-BDC6-66E529494F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6CDE8EFF-54B4-4A43-B1A3-2DC3C5BB37B9}"/>
                  </a:ext>
                </a:extLst>
              </p:cNvPr>
              <p:cNvGrpSpPr/>
              <p:nvPr/>
            </p:nvGrpSpPr>
            <p:grpSpPr>
              <a:xfrm>
                <a:off x="-182510" y="1590101"/>
                <a:ext cx="7358863" cy="5142146"/>
                <a:chOff x="-182510" y="1590101"/>
                <a:chExt cx="7358863" cy="5142146"/>
              </a:xfrm>
            </p:grpSpPr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EEC60B20-EB1A-0542-9C38-E3CA999385A4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48D957B5-BAA8-5143-9F97-317D2A4A0C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E3522753-8EF2-6B40-80A5-3D3C47FF03C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99037B4-BB1C-D44D-A08C-30566A26599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143E3A4C-F7FA-FC40-AAE0-8418C69D4241}"/>
                    </a:ext>
                  </a:extLst>
                </p:cNvPr>
                <p:cNvGrpSpPr/>
                <p:nvPr/>
              </p:nvGrpSpPr>
              <p:grpSpPr>
                <a:xfrm>
                  <a:off x="-182510" y="4429403"/>
                  <a:ext cx="6919090" cy="2302844"/>
                  <a:chOff x="-182510" y="4429403"/>
                  <a:chExt cx="6919090" cy="2302844"/>
                </a:xfrm>
              </p:grpSpPr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D9FD1F75-A033-0646-A700-5B391FD3C92B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62" name="Group 61">
                      <a:extLst>
                        <a:ext uri="{FF2B5EF4-FFF2-40B4-BE49-F238E27FC236}">
                          <a16:creationId xmlns:a16="http://schemas.microsoft.com/office/drawing/2014/main" id="{BE224956-AB28-9E4E-A34C-E877F53BE8D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82" name="Picture 81">
                        <a:extLst>
                          <a:ext uri="{FF2B5EF4-FFF2-40B4-BE49-F238E27FC236}">
                            <a16:creationId xmlns:a16="http://schemas.microsoft.com/office/drawing/2014/main" id="{3A98AF12-7472-A84A-9D06-3ED7A46ACD8B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5" name="Picture 84">
                        <a:extLst>
                          <a:ext uri="{FF2B5EF4-FFF2-40B4-BE49-F238E27FC236}">
                            <a16:creationId xmlns:a16="http://schemas.microsoft.com/office/drawing/2014/main" id="{13123EC5-43AE-E440-9FE2-A10AEDC8677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63" name="Picture 62">
                      <a:extLst>
                        <a:ext uri="{FF2B5EF4-FFF2-40B4-BE49-F238E27FC236}">
                          <a16:creationId xmlns:a16="http://schemas.microsoft.com/office/drawing/2014/main" id="{5653C467-4E43-BF40-8B8C-D90D2ABF56C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485AC011-F142-6745-A8F2-504D44374C51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1F9602DE-4C65-D543-B9B1-5E741F2F93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57" name="Picture 56">
                        <a:extLst>
                          <a:ext uri="{FF2B5EF4-FFF2-40B4-BE49-F238E27FC236}">
                            <a16:creationId xmlns:a16="http://schemas.microsoft.com/office/drawing/2014/main" id="{623D0C1A-0D15-E146-AD56-3B96A2A26DC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8" name="Picture 57">
                        <a:extLst>
                          <a:ext uri="{FF2B5EF4-FFF2-40B4-BE49-F238E27FC236}">
                            <a16:creationId xmlns:a16="http://schemas.microsoft.com/office/drawing/2014/main" id="{0B99686D-5F7D-ED45-B9F0-973EDF6381CE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6" name="Picture 55">
                      <a:extLst>
                        <a:ext uri="{FF2B5EF4-FFF2-40B4-BE49-F238E27FC236}">
                          <a16:creationId xmlns:a16="http://schemas.microsoft.com/office/drawing/2014/main" id="{8ED8C97A-AD16-1145-80EC-C198940746D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8" name="Group 37">
                    <a:extLst>
                      <a:ext uri="{FF2B5EF4-FFF2-40B4-BE49-F238E27FC236}">
                        <a16:creationId xmlns:a16="http://schemas.microsoft.com/office/drawing/2014/main" id="{A87A30DE-E2D8-AB46-8683-38B14A874CBF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729A482F-372B-574B-8223-6172B02DB2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53" name="Picture 52">
                        <a:extLst>
                          <a:ext uri="{FF2B5EF4-FFF2-40B4-BE49-F238E27FC236}">
                            <a16:creationId xmlns:a16="http://schemas.microsoft.com/office/drawing/2014/main" id="{0A80EF58-1CCD-6642-ACFA-EA15A7C706A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4" name="Picture 53">
                        <a:extLst>
                          <a:ext uri="{FF2B5EF4-FFF2-40B4-BE49-F238E27FC236}">
                            <a16:creationId xmlns:a16="http://schemas.microsoft.com/office/drawing/2014/main" id="{DE5709FA-0309-754D-8101-A1E50CE5620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2" name="Picture 51">
                      <a:extLst>
                        <a:ext uri="{FF2B5EF4-FFF2-40B4-BE49-F238E27FC236}">
                          <a16:creationId xmlns:a16="http://schemas.microsoft.com/office/drawing/2014/main" id="{88DF0327-CCB2-1743-9121-DB0B4BB9031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8AFF80EB-1C5D-2944-87A3-31416BE74B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44" name="Picture 43">
                    <a:extLst>
                      <a:ext uri="{FF2B5EF4-FFF2-40B4-BE49-F238E27FC236}">
                        <a16:creationId xmlns:a16="http://schemas.microsoft.com/office/drawing/2014/main" id="{67C6C995-5EDD-3944-8BB2-2449EF71B50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l="15175" t="26226" r="51208" b="38567"/>
                  <a:stretch/>
                </p:blipFill>
                <p:spPr>
                  <a:xfrm>
                    <a:off x="-182510" y="4777754"/>
                    <a:ext cx="1636418" cy="1713792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2AAB52DE-88A7-164B-BE2C-42822CE3CF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65" name="Picture 64">
                    <a:extLst>
                      <a:ext uri="{FF2B5EF4-FFF2-40B4-BE49-F238E27FC236}">
                        <a16:creationId xmlns:a16="http://schemas.microsoft.com/office/drawing/2014/main" id="{F1230AF7-729C-EB46-85B5-9622F17265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01149" y="4429403"/>
                    <a:ext cx="321961" cy="348351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74023230-13E6-D443-A5A0-AC9D76F88B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FBB09D29-9E63-924E-946B-565F5AB648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89F8FB26-1BC6-EB47-ADE7-93E815C13A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DEBD7"/>
                </a:solidFill>
              </a:rPr>
              <a:t>Ling Zhang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348110"/>
            <a:ext cx="4527741" cy="1169551"/>
          </a:xfrm>
        </p:spPr>
        <p:txBody>
          <a:bodyPr/>
          <a:lstStyle/>
          <a:p>
            <a:r>
              <a:rPr lang="en-US" dirty="0"/>
              <a:t>Datastores and Datasets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9F8E7BF7-870F-9645-94FA-34E35C7A44B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13"/>
          <a:srcRect t="38152" b="381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041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00A067-10B5-0740-9B8E-094820E226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DEBD7"/>
                </a:solidFill>
              </a:rPr>
              <a:t>Alex Nguyen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Architectural Principals</a:t>
            </a:r>
          </a:p>
        </p:txBody>
      </p:sp>
    </p:spTree>
    <p:extLst>
      <p:ext uri="{BB962C8B-B14F-4D97-AF65-F5344CB8AC3E}">
        <p14:creationId xmlns:p14="http://schemas.microsoft.com/office/powerpoint/2010/main" val="375957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BE5BAF9-222B-AC44-AAE1-5278C9C13BB0}"/>
              </a:ext>
            </a:extLst>
          </p:cNvPr>
          <p:cNvGrpSpPr/>
          <p:nvPr/>
        </p:nvGrpSpPr>
        <p:grpSpPr>
          <a:xfrm>
            <a:off x="-182510" y="-16011"/>
            <a:ext cx="12374509" cy="6895040"/>
            <a:chOff x="-182510" y="-16011"/>
            <a:chExt cx="12374509" cy="6895040"/>
          </a:xfrm>
        </p:grpSpPr>
        <p:sp>
          <p:nvSpPr>
            <p:cNvPr id="42" name="gradient background1">
              <a:extLst>
                <a:ext uri="{FF2B5EF4-FFF2-40B4-BE49-F238E27FC236}">
                  <a16:creationId xmlns:a16="http://schemas.microsoft.com/office/drawing/2014/main" id="{A8E27D8D-78EB-F747-8EF9-99C519F868A1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6401F3EC-16CA-DE4A-8062-0B009547CC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17303" r="-63134"/>
            <a:stretch/>
          </p:blipFill>
          <p:spPr>
            <a:xfrm>
              <a:off x="-7429" y="5029200"/>
              <a:ext cx="8849755" cy="1849829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1C692D8-49B7-2340-BFB9-2B6DCB96FC2B}"/>
                </a:ext>
              </a:extLst>
            </p:cNvPr>
            <p:cNvGrpSpPr/>
            <p:nvPr/>
          </p:nvGrpSpPr>
          <p:grpSpPr>
            <a:xfrm>
              <a:off x="-182510" y="1590101"/>
              <a:ext cx="7358863" cy="5142146"/>
              <a:chOff x="-182510" y="1590101"/>
              <a:chExt cx="7358863" cy="5142146"/>
            </a:xfrm>
          </p:grpSpPr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2456568E-6B32-2E41-BDC6-66E529494F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97629" y="5445020"/>
                <a:ext cx="1179515" cy="1256277"/>
              </a:xfrm>
              <a:prstGeom prst="rect">
                <a:avLst/>
              </a:prstGeom>
            </p:spPr>
          </p:pic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6CDE8EFF-54B4-4A43-B1A3-2DC3C5BB37B9}"/>
                  </a:ext>
                </a:extLst>
              </p:cNvPr>
              <p:cNvGrpSpPr/>
              <p:nvPr/>
            </p:nvGrpSpPr>
            <p:grpSpPr>
              <a:xfrm>
                <a:off x="-182510" y="1590101"/>
                <a:ext cx="7358863" cy="5142146"/>
                <a:chOff x="-182510" y="1590101"/>
                <a:chExt cx="7358863" cy="5142146"/>
              </a:xfrm>
            </p:grpSpPr>
            <p:grpSp>
              <p:nvGrpSpPr>
                <p:cNvPr id="36" name="Group 35">
                  <a:extLst>
                    <a:ext uri="{FF2B5EF4-FFF2-40B4-BE49-F238E27FC236}">
                      <a16:creationId xmlns:a16="http://schemas.microsoft.com/office/drawing/2014/main" id="{EEC60B20-EB1A-0542-9C38-E3CA999385A4}"/>
                    </a:ext>
                  </a:extLst>
                </p:cNvPr>
                <p:cNvGrpSpPr/>
                <p:nvPr/>
              </p:nvGrpSpPr>
              <p:grpSpPr>
                <a:xfrm>
                  <a:off x="6816682" y="1590101"/>
                  <a:ext cx="359671" cy="469374"/>
                  <a:chOff x="11571458" y="312322"/>
                  <a:chExt cx="359671" cy="469374"/>
                </a:xfrm>
              </p:grpSpPr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48D957B5-BAA8-5143-9F97-317D2A4A0C9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E3522753-8EF2-6B40-80A5-3D3C47FF03C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99037B4-BB1C-D44D-A08C-30566A26599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3" name="Group 2">
                  <a:extLst>
                    <a:ext uri="{FF2B5EF4-FFF2-40B4-BE49-F238E27FC236}">
                      <a16:creationId xmlns:a16="http://schemas.microsoft.com/office/drawing/2014/main" id="{143E3A4C-F7FA-FC40-AAE0-8418C69D4241}"/>
                    </a:ext>
                  </a:extLst>
                </p:cNvPr>
                <p:cNvGrpSpPr/>
                <p:nvPr/>
              </p:nvGrpSpPr>
              <p:grpSpPr>
                <a:xfrm>
                  <a:off x="-182510" y="4429403"/>
                  <a:ext cx="6919090" cy="2302844"/>
                  <a:chOff x="-182510" y="4429403"/>
                  <a:chExt cx="6919090" cy="2302844"/>
                </a:xfrm>
              </p:grpSpPr>
              <p:grpSp>
                <p:nvGrpSpPr>
                  <p:cNvPr id="35" name="Group 34">
                    <a:extLst>
                      <a:ext uri="{FF2B5EF4-FFF2-40B4-BE49-F238E27FC236}">
                        <a16:creationId xmlns:a16="http://schemas.microsoft.com/office/drawing/2014/main" id="{D9FD1F75-A033-0646-A700-5B391FD3C92B}"/>
                      </a:ext>
                    </a:extLst>
                  </p:cNvPr>
                  <p:cNvGrpSpPr/>
                  <p:nvPr/>
                </p:nvGrpSpPr>
                <p:grpSpPr>
                  <a:xfrm>
                    <a:off x="5769315" y="5832464"/>
                    <a:ext cx="967265" cy="626661"/>
                    <a:chOff x="10651311" y="-22363"/>
                    <a:chExt cx="1060058" cy="733563"/>
                  </a:xfrm>
                </p:grpSpPr>
                <p:grpSp>
                  <p:nvGrpSpPr>
                    <p:cNvPr id="62" name="Group 61">
                      <a:extLst>
                        <a:ext uri="{FF2B5EF4-FFF2-40B4-BE49-F238E27FC236}">
                          <a16:creationId xmlns:a16="http://schemas.microsoft.com/office/drawing/2014/main" id="{BE224956-AB28-9E4E-A34C-E877F53BE8D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651311" y="-22363"/>
                      <a:ext cx="309805" cy="361912"/>
                      <a:chOff x="8261157" y="1101314"/>
                      <a:chExt cx="309805" cy="361912"/>
                    </a:xfrm>
                  </p:grpSpPr>
                  <p:pic>
                    <p:nvPicPr>
                      <p:cNvPr id="82" name="Picture 81">
                        <a:extLst>
                          <a:ext uri="{FF2B5EF4-FFF2-40B4-BE49-F238E27FC236}">
                            <a16:creationId xmlns:a16="http://schemas.microsoft.com/office/drawing/2014/main" id="{3A98AF12-7472-A84A-9D06-3ED7A46ACD8B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32722" y="1314553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85" name="Picture 84">
                        <a:extLst>
                          <a:ext uri="{FF2B5EF4-FFF2-40B4-BE49-F238E27FC236}">
                            <a16:creationId xmlns:a16="http://schemas.microsoft.com/office/drawing/2014/main" id="{13123EC5-43AE-E440-9FE2-A10AEDC86770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261157" y="1101314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63" name="Picture 62">
                      <a:extLst>
                        <a:ext uri="{FF2B5EF4-FFF2-40B4-BE49-F238E27FC236}">
                          <a16:creationId xmlns:a16="http://schemas.microsoft.com/office/drawing/2014/main" id="{5653C467-4E43-BF40-8B8C-D90D2ABF56C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7" name="Group 36">
                    <a:extLst>
                      <a:ext uri="{FF2B5EF4-FFF2-40B4-BE49-F238E27FC236}">
                        <a16:creationId xmlns:a16="http://schemas.microsoft.com/office/drawing/2014/main" id="{485AC011-F142-6745-A8F2-504D44374C51}"/>
                      </a:ext>
                    </a:extLst>
                  </p:cNvPr>
                  <p:cNvGrpSpPr/>
                  <p:nvPr/>
                </p:nvGrpSpPr>
                <p:grpSpPr>
                  <a:xfrm>
                    <a:off x="3411853" y="6193446"/>
                    <a:ext cx="954183" cy="422934"/>
                    <a:chOff x="10809713" y="113601"/>
                    <a:chExt cx="1045721" cy="495083"/>
                  </a:xfrm>
                </p:grpSpPr>
                <p:grpSp>
                  <p:nvGrpSpPr>
                    <p:cNvPr id="55" name="Group 54">
                      <a:extLst>
                        <a:ext uri="{FF2B5EF4-FFF2-40B4-BE49-F238E27FC236}">
                          <a16:creationId xmlns:a16="http://schemas.microsoft.com/office/drawing/2014/main" id="{1F9602DE-4C65-D543-B9B1-5E741F2F93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809713" y="113601"/>
                      <a:ext cx="1045721" cy="429930"/>
                      <a:chOff x="8419559" y="1237278"/>
                      <a:chExt cx="1045721" cy="429930"/>
                    </a:xfrm>
                  </p:grpSpPr>
                  <p:pic>
                    <p:nvPicPr>
                      <p:cNvPr id="57" name="Picture 56">
                        <a:extLst>
                          <a:ext uri="{FF2B5EF4-FFF2-40B4-BE49-F238E27FC236}">
                            <a16:creationId xmlns:a16="http://schemas.microsoft.com/office/drawing/2014/main" id="{623D0C1A-0D15-E146-AD56-3B96A2A26DC6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8419559" y="1518535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8" name="Picture 57">
                        <a:extLst>
                          <a:ext uri="{FF2B5EF4-FFF2-40B4-BE49-F238E27FC236}">
                            <a16:creationId xmlns:a16="http://schemas.microsoft.com/office/drawing/2014/main" id="{0B99686D-5F7D-ED45-B9F0-973EDF6381CE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80256" y="1237278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6" name="Picture 55">
                      <a:extLst>
                        <a:ext uri="{FF2B5EF4-FFF2-40B4-BE49-F238E27FC236}">
                          <a16:creationId xmlns:a16="http://schemas.microsoft.com/office/drawing/2014/main" id="{8ED8C97A-AD16-1145-80EC-C198940746D8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129114" y="538126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38" name="Group 37">
                    <a:extLst>
                      <a:ext uri="{FF2B5EF4-FFF2-40B4-BE49-F238E27FC236}">
                        <a16:creationId xmlns:a16="http://schemas.microsoft.com/office/drawing/2014/main" id="{A87A30DE-E2D8-AB46-8683-38B14A874CBF}"/>
                      </a:ext>
                    </a:extLst>
                  </p:cNvPr>
                  <p:cNvGrpSpPr/>
                  <p:nvPr/>
                </p:nvGrpSpPr>
                <p:grpSpPr>
                  <a:xfrm>
                    <a:off x="4822044" y="6262873"/>
                    <a:ext cx="352237" cy="469374"/>
                    <a:chOff x="11645762" y="161755"/>
                    <a:chExt cx="386028" cy="549445"/>
                  </a:xfrm>
                </p:grpSpPr>
                <p:grpSp>
                  <p:nvGrpSpPr>
                    <p:cNvPr id="51" name="Group 50">
                      <a:extLst>
                        <a:ext uri="{FF2B5EF4-FFF2-40B4-BE49-F238E27FC236}">
                          <a16:creationId xmlns:a16="http://schemas.microsoft.com/office/drawing/2014/main" id="{729A482F-372B-574B-8223-6172B02DB27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711370" y="161755"/>
                      <a:ext cx="320420" cy="304068"/>
                      <a:chOff x="9321216" y="1285432"/>
                      <a:chExt cx="320420" cy="304068"/>
                    </a:xfrm>
                  </p:grpSpPr>
                  <p:pic>
                    <p:nvPicPr>
                      <p:cNvPr id="53" name="Picture 52">
                        <a:extLst>
                          <a:ext uri="{FF2B5EF4-FFF2-40B4-BE49-F238E27FC236}">
                            <a16:creationId xmlns:a16="http://schemas.microsoft.com/office/drawing/2014/main" id="{0A80EF58-1CCD-6642-ACFA-EA15A7C706A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503396" y="1440827"/>
                        <a:ext cx="138240" cy="148673"/>
                      </a:xfrm>
                      <a:prstGeom prst="rect">
                        <a:avLst/>
                      </a:prstGeom>
                    </p:spPr>
                  </p:pic>
                  <p:pic>
                    <p:nvPicPr>
                      <p:cNvPr id="54" name="Picture 53">
                        <a:extLst>
                          <a:ext uri="{FF2B5EF4-FFF2-40B4-BE49-F238E27FC236}">
                            <a16:creationId xmlns:a16="http://schemas.microsoft.com/office/drawing/2014/main" id="{DE5709FA-0309-754D-8101-A1E50CE5620C}"/>
                          </a:ext>
                        </a:extLst>
                      </p:cNvPr>
                      <p:cNvPicPr>
                        <a:picLocks noChangeAspect="1"/>
                      </p:cNvPicPr>
                      <p:nvPr/>
                    </p:nvPicPr>
                    <p:blipFill>
                      <a:blip r:embed="rId6" cstate="screen">
                        <a:alphaModFix amt="59000"/>
                        <a:extLst>
                          <a:ext uri="{28A0092B-C50C-407E-A947-70E740481C1C}">
                            <a14:useLocalDpi xmlns:a14="http://schemas.microsoft.com/office/drawing/2010/main"/>
                          </a:ext>
                        </a:extLst>
                      </a:blip>
                      <a:stretch>
                        <a:fillRect/>
                      </a:stretch>
                    </p:blipFill>
                    <p:spPr>
                      <a:xfrm>
                        <a:off x="9321216" y="1285432"/>
                        <a:ext cx="85024" cy="91440"/>
                      </a:xfrm>
                      <a:prstGeom prst="rect">
                        <a:avLst/>
                      </a:prstGeom>
                    </p:spPr>
                  </p:pic>
                </p:grpSp>
                <p:pic>
                  <p:nvPicPr>
                    <p:cNvPr id="52" name="Picture 51">
                      <a:extLst>
                        <a:ext uri="{FF2B5EF4-FFF2-40B4-BE49-F238E27FC236}">
                          <a16:creationId xmlns:a16="http://schemas.microsoft.com/office/drawing/2014/main" id="{88DF0327-CCB2-1743-9121-DB0B4BB9031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7" cstate="screen">
                      <a:alphaModFix amt="59000"/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11645762" y="640642"/>
                      <a:ext cx="65607" cy="70558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75" name="Picture 74">
                    <a:extLst>
                      <a:ext uri="{FF2B5EF4-FFF2-40B4-BE49-F238E27FC236}">
                        <a16:creationId xmlns:a16="http://schemas.microsoft.com/office/drawing/2014/main" id="{8AFF80EB-1C5D-2944-87A3-31416BE74B1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244149" y="5491559"/>
                    <a:ext cx="830164" cy="898210"/>
                  </a:xfrm>
                  <a:prstGeom prst="rect">
                    <a:avLst/>
                  </a:prstGeom>
                </p:spPr>
              </p:pic>
              <p:pic>
                <p:nvPicPr>
                  <p:cNvPr id="44" name="Picture 43">
                    <a:extLst>
                      <a:ext uri="{FF2B5EF4-FFF2-40B4-BE49-F238E27FC236}">
                        <a16:creationId xmlns:a16="http://schemas.microsoft.com/office/drawing/2014/main" id="{67C6C995-5EDD-3944-8BB2-2449EF71B506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9"/>
                  <a:srcRect l="15175" t="26226" r="51208" b="38567"/>
                  <a:stretch/>
                </p:blipFill>
                <p:spPr>
                  <a:xfrm>
                    <a:off x="-182510" y="4777754"/>
                    <a:ext cx="1636418" cy="1713792"/>
                  </a:xfrm>
                  <a:prstGeom prst="rect">
                    <a:avLst/>
                  </a:prstGeom>
                </p:spPr>
              </p:pic>
              <p:pic>
                <p:nvPicPr>
                  <p:cNvPr id="49" name="Picture 48">
                    <a:extLst>
                      <a:ext uri="{FF2B5EF4-FFF2-40B4-BE49-F238E27FC236}">
                        <a16:creationId xmlns:a16="http://schemas.microsoft.com/office/drawing/2014/main" id="{2AAB52DE-88A7-164B-BE2C-42822CE3CF8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3672061" y="5507607"/>
                    <a:ext cx="745497" cy="805943"/>
                  </a:xfrm>
                  <a:prstGeom prst="rect">
                    <a:avLst/>
                  </a:prstGeom>
                </p:spPr>
              </p:pic>
              <p:pic>
                <p:nvPicPr>
                  <p:cNvPr id="65" name="Picture 64">
                    <a:extLst>
                      <a:ext uri="{FF2B5EF4-FFF2-40B4-BE49-F238E27FC236}">
                        <a16:creationId xmlns:a16="http://schemas.microsoft.com/office/drawing/2014/main" id="{F1230AF7-729C-EB46-85B5-9622F17265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101149" y="4429403"/>
                    <a:ext cx="321961" cy="348351"/>
                  </a:xfrm>
                  <a:prstGeom prst="rect">
                    <a:avLst/>
                  </a:prstGeom>
                </p:spPr>
              </p:pic>
              <p:pic>
                <p:nvPicPr>
                  <p:cNvPr id="67" name="Picture 66">
                    <a:extLst>
                      <a:ext uri="{FF2B5EF4-FFF2-40B4-BE49-F238E27FC236}">
                        <a16:creationId xmlns:a16="http://schemas.microsoft.com/office/drawing/2014/main" id="{74023230-13E6-D443-A5A0-AC9D76F88BD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2180354" y="5258247"/>
                    <a:ext cx="476501" cy="512503"/>
                  </a:xfrm>
                  <a:prstGeom prst="rect">
                    <a:avLst/>
                  </a:prstGeom>
                </p:spPr>
              </p:pic>
              <p:pic>
                <p:nvPicPr>
                  <p:cNvPr id="69" name="Picture 68">
                    <a:extLst>
                      <a:ext uri="{FF2B5EF4-FFF2-40B4-BE49-F238E27FC236}">
                        <a16:creationId xmlns:a16="http://schemas.microsoft.com/office/drawing/2014/main" id="{FBB09D29-9E63-924E-946B-565F5AB6483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5171572" y="5943844"/>
                    <a:ext cx="407711" cy="439640"/>
                  </a:xfrm>
                  <a:prstGeom prst="rect">
                    <a:avLst/>
                  </a:prstGeom>
                </p:spPr>
              </p:pic>
              <p:pic>
                <p:nvPicPr>
                  <p:cNvPr id="71" name="Picture 70">
                    <a:extLst>
                      <a:ext uri="{FF2B5EF4-FFF2-40B4-BE49-F238E27FC236}">
                        <a16:creationId xmlns:a16="http://schemas.microsoft.com/office/drawing/2014/main" id="{89F8FB26-1BC6-EB47-ADE7-93E815C13A4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1"/>
                  <a:stretch>
                    <a:fillRect/>
                  </a:stretch>
                </p:blipFill>
                <p:spPr>
                  <a:xfrm>
                    <a:off x="5620256" y="6193446"/>
                    <a:ext cx="252434" cy="271507"/>
                  </a:xfrm>
                  <a:prstGeom prst="rect">
                    <a:avLst/>
                  </a:prstGeom>
                </p:spPr>
              </p:pic>
            </p:grpSp>
          </p:grpSp>
        </p:grpSp>
      </p:grp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DEBD7"/>
                </a:solidFill>
              </a:rPr>
              <a:t>Ling Zhang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976871" y="2348110"/>
            <a:ext cx="4527741" cy="1169551"/>
          </a:xfrm>
        </p:spPr>
        <p:txBody>
          <a:bodyPr/>
          <a:lstStyle/>
          <a:p>
            <a:r>
              <a:rPr lang="en-US" dirty="0"/>
              <a:t>Calculating Statistics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36BB0E7-3B17-F14F-A0EB-9AC0186E934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13"/>
          <a:srcRect t="10286" b="102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358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Versioning</a:t>
            </a:r>
          </a:p>
        </p:txBody>
      </p:sp>
    </p:spTree>
    <p:extLst>
      <p:ext uri="{BB962C8B-B14F-4D97-AF65-F5344CB8AC3E}">
        <p14:creationId xmlns:p14="http://schemas.microsoft.com/office/powerpoint/2010/main" val="400143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ding (lower right)">
            <a:extLst>
              <a:ext uri="{FF2B5EF4-FFF2-40B4-BE49-F238E27FC236}">
                <a16:creationId xmlns:a16="http://schemas.microsoft.com/office/drawing/2014/main" id="{3A85BEDD-21A5-C141-B4B0-430F89ADC376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Versioning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89550" y="1828800"/>
            <a:ext cx="10369296" cy="3429000"/>
          </a:xfrm>
        </p:spPr>
        <p:txBody>
          <a:bodyPr/>
          <a:lstStyle/>
          <a:p>
            <a:endParaRPr lang="en-US" b="0" dirty="0"/>
          </a:p>
          <a:p>
            <a:r>
              <a:rPr lang="en-US" b="0" dirty="0" err="1"/>
              <a:t>VersionManager</a:t>
            </a:r>
            <a:endParaRPr lang="en-US" b="0" dirty="0"/>
          </a:p>
          <a:p>
            <a:pPr lvl="1"/>
            <a:r>
              <a:rPr lang="en-US" b="0" dirty="0"/>
              <a:t>Available only if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Geodatabase.IsVersioningSupported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br>
              <a:rPr lang="en-US" b="0" dirty="0"/>
            </a:br>
            <a:r>
              <a:rPr lang="en-US" b="0" dirty="0"/>
              <a:t>returns True</a:t>
            </a:r>
          </a:p>
          <a:p>
            <a:pPr lvl="1"/>
            <a:r>
              <a:rPr lang="en-US" b="0" dirty="0"/>
              <a:t>Obtained with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Geodatabase.GetVersionManager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endParaRPr lang="en-US" b="0" dirty="0"/>
          </a:p>
          <a:p>
            <a:endParaRPr lang="en-US" b="0" dirty="0"/>
          </a:p>
          <a:p>
            <a:r>
              <a:rPr lang="en-US" b="0" dirty="0"/>
              <a:t>Current capabilities</a:t>
            </a:r>
          </a:p>
          <a:p>
            <a:pPr lvl="1"/>
            <a:r>
              <a:rPr lang="en-US" b="0" dirty="0"/>
              <a:t>Create Versions</a:t>
            </a:r>
          </a:p>
          <a:p>
            <a:pPr lvl="1"/>
            <a:r>
              <a:rPr lang="en-US" b="0" dirty="0"/>
              <a:t>Connect to a specific named version</a:t>
            </a:r>
          </a:p>
          <a:p>
            <a:pPr lvl="1"/>
            <a:r>
              <a:rPr lang="en-US" b="0" dirty="0"/>
              <a:t>List all versions in a geodatabase, including properties</a:t>
            </a:r>
          </a:p>
          <a:p>
            <a:pPr lvl="1"/>
            <a:r>
              <a:rPr lang="en-US" b="0" dirty="0"/>
              <a:t>List differences between Tables and Feature Classes from different Versions 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Table.Differences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r>
              <a:rPr lang="en-US" b="0" dirty="0"/>
              <a:t>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59749"/>
          <a:stretch/>
        </p:blipFill>
        <p:spPr>
          <a:xfrm>
            <a:off x="3975209" y="458228"/>
            <a:ext cx="3109303" cy="1481597"/>
          </a:xfrm>
          <a:prstGeom prst="rect">
            <a:avLst/>
          </a:prstGeom>
        </p:spPr>
      </p:pic>
      <p:pic>
        <p:nvPicPr>
          <p:cNvPr id="4098" name="Picture 13" descr="image0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156" y="458228"/>
            <a:ext cx="4762500" cy="237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14" descr="image0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8421" y="3057525"/>
            <a:ext cx="29210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808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ding (lower right)">
            <a:extLst>
              <a:ext uri="{FF2B5EF4-FFF2-40B4-BE49-F238E27FC236}">
                <a16:creationId xmlns:a16="http://schemas.microsoft.com/office/drawing/2014/main" id="{70F8BED9-76D4-C440-A2CF-CDD2B3EDD37F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Versioning Support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Version</a:t>
            </a:r>
          </a:p>
          <a:p>
            <a:pPr lvl="1"/>
            <a:r>
              <a:rPr lang="en-US" b="0" dirty="0"/>
              <a:t>Alter or Delete</a:t>
            </a:r>
          </a:p>
          <a:p>
            <a:pPr lvl="1"/>
            <a:r>
              <a:rPr lang="en-US" b="0" dirty="0"/>
              <a:t>Reconcile and Post</a:t>
            </a:r>
          </a:p>
          <a:p>
            <a:pPr lvl="1"/>
            <a:r>
              <a:rPr lang="en-US" b="0" dirty="0"/>
              <a:t>Refresh</a:t>
            </a:r>
          </a:p>
          <a:p>
            <a:endParaRPr lang="en-US" b="0" dirty="0"/>
          </a:p>
        </p:txBody>
      </p:sp>
      <p:pic>
        <p:nvPicPr>
          <p:cNvPr id="5122" name="Picture 15" descr="image0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333" y="192700"/>
            <a:ext cx="43053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6" descr="image0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822" y="4115965"/>
            <a:ext cx="40767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7" descr="image0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5333" y="5405015"/>
            <a:ext cx="20193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18" descr="image03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475" y="4144284"/>
            <a:ext cx="17843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19" descr="image03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079" y="4136013"/>
            <a:ext cx="2019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20" descr="image03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4633" y="4115965"/>
            <a:ext cx="20193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979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CoreHost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41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ding (lower right)">
            <a:extLst>
              <a:ext uri="{FF2B5EF4-FFF2-40B4-BE49-F238E27FC236}">
                <a16:creationId xmlns:a16="http://schemas.microsoft.com/office/drawing/2014/main" id="{42491E84-6673-874B-B30D-754E5E92E3FE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err="1"/>
              <a:t>Core.Host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Using </a:t>
            </a:r>
            <a:r>
              <a:rPr lang="en-US" b="0" dirty="0" err="1"/>
              <a:t>CoreHost</a:t>
            </a:r>
            <a:r>
              <a:rPr lang="en-US" b="0" dirty="0"/>
              <a:t> in </a:t>
            </a:r>
            <a:r>
              <a:rPr lang="en-US" b="0" dirty="0" err="1"/>
              <a:t>ArcGIS.Core.Hosting</a:t>
            </a:r>
            <a:r>
              <a:rPr lang="en-US" b="0" dirty="0"/>
              <a:t> namespace</a:t>
            </a:r>
          </a:p>
          <a:p>
            <a:pPr lvl="1"/>
            <a:r>
              <a:rPr lang="en-US" b="0" dirty="0"/>
              <a:t>Programs using the API can be run “head-less” (i.e., standalone)</a:t>
            </a:r>
          </a:p>
          <a:p>
            <a:pPr lvl="1"/>
            <a:r>
              <a:rPr lang="en-US" b="0" dirty="0"/>
              <a:t>GP tools must be run directly from Python</a:t>
            </a:r>
          </a:p>
          <a:p>
            <a:pPr lvl="1"/>
            <a:endParaRPr lang="en-US" b="0" dirty="0"/>
          </a:p>
          <a:p>
            <a:r>
              <a:rPr lang="en-US" b="0" dirty="0"/>
              <a:t>Requirements</a:t>
            </a:r>
          </a:p>
          <a:p>
            <a:pPr lvl="1"/>
            <a:r>
              <a:rPr lang="en-US" b="0" dirty="0"/>
              <a:t>References (</a:t>
            </a:r>
            <a:r>
              <a:rPr lang="en-US" b="0" dirty="0" err="1"/>
              <a:t>ArcGIS.Core</a:t>
            </a:r>
            <a:r>
              <a:rPr lang="en-US" b="0" dirty="0"/>
              <a:t> &amp; </a:t>
            </a:r>
            <a:r>
              <a:rPr lang="en-US" b="0" dirty="0" err="1"/>
              <a:t>ArcGIS.CoreHost</a:t>
            </a:r>
            <a:r>
              <a:rPr lang="en-US" b="0" dirty="0"/>
              <a:t>)</a:t>
            </a:r>
          </a:p>
          <a:p>
            <a:pPr lvl="1"/>
            <a:r>
              <a:rPr lang="en-US" b="0" dirty="0"/>
              <a:t>64-bit app with [</a:t>
            </a:r>
            <a:r>
              <a:rPr lang="en-US" b="0" dirty="0" err="1"/>
              <a:t>STAThread</a:t>
            </a:r>
            <a:r>
              <a:rPr lang="en-US" b="0" dirty="0"/>
              <a:t>]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Host.Initialize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b="0" dirty="0"/>
              <a:t>Licensing controlled by Pro application</a:t>
            </a:r>
          </a:p>
          <a:p>
            <a:pPr lvl="1"/>
            <a:endParaRPr lang="en-US" b="0" dirty="0"/>
          </a:p>
          <a:p>
            <a:r>
              <a:rPr lang="en-US" b="0" dirty="0" err="1"/>
              <a:t>ArcGIS.Desktop.Editing</a:t>
            </a:r>
            <a:r>
              <a:rPr lang="en-US" b="0" dirty="0"/>
              <a:t> not possible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Geodatabase.ApplyEdits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2"/>
            <a:r>
              <a:rPr lang="en-US" b="0" dirty="0"/>
              <a:t>Not to be used in Add-in</a:t>
            </a:r>
          </a:p>
          <a:p>
            <a:pPr lvl="1"/>
            <a:endParaRPr lang="en-US" b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8E1AE8-41B6-1644-B9F0-E412463CF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4478" y="311666"/>
            <a:ext cx="3556000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75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00A067-10B5-0740-9B8E-094820E226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solidFill>
                <a:srgbClr val="FDEBD7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Plug-in </a:t>
            </a:r>
            <a:r>
              <a:rPr lang="en-US" dirty="0" err="1"/>
              <a:t>Datasources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979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ding (lower right)">
            <a:extLst>
              <a:ext uri="{FF2B5EF4-FFF2-40B4-BE49-F238E27FC236}">
                <a16:creationId xmlns:a16="http://schemas.microsoft.com/office/drawing/2014/main" id="{B50F3AE5-7F45-FA48-BF08-2702704A3729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E3BD34-FDB6-7C4C-B766-6A4CF4F84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Plug-in </a:t>
            </a:r>
            <a:r>
              <a:rPr lang="en-US" b="0" dirty="0" err="1"/>
              <a:t>Datasources</a:t>
            </a:r>
            <a:endParaRPr lang="en-US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2B4EDD-635C-1340-A0E6-3A1BE47651F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ArcGIS Pro can display and analyze data from many different formats</a:t>
            </a:r>
          </a:p>
          <a:p>
            <a:r>
              <a:rPr lang="en-US" b="0" dirty="0"/>
              <a:t>Many other data formats are not supported</a:t>
            </a:r>
          </a:p>
          <a:p>
            <a:pPr lvl="1"/>
            <a:r>
              <a:rPr lang="en-US" b="0" dirty="0"/>
              <a:t>Other databases such as MySQL</a:t>
            </a:r>
          </a:p>
          <a:p>
            <a:pPr lvl="1"/>
            <a:r>
              <a:rPr lang="en-US" b="0" dirty="0"/>
              <a:t>Proprietary or obscure file-based data sources</a:t>
            </a:r>
          </a:p>
          <a:p>
            <a:r>
              <a:rPr lang="en-US" b="0" dirty="0"/>
              <a:t>Plugin </a:t>
            </a:r>
            <a:r>
              <a:rPr lang="en-US" b="0" dirty="0" err="1"/>
              <a:t>Datasource</a:t>
            </a:r>
            <a:r>
              <a:rPr lang="en-US" b="0" dirty="0"/>
              <a:t> framework allows developers to make these and other data formats available to ArcGIS Pro</a:t>
            </a:r>
          </a:p>
          <a:p>
            <a:r>
              <a:rPr lang="en-US" b="0" dirty="0"/>
              <a:t>Execute queries, perform analysis, and display features on a map</a:t>
            </a:r>
          </a:p>
          <a:p>
            <a:r>
              <a:rPr lang="en-US" b="0" dirty="0"/>
              <a:t>Read-only access only</a:t>
            </a:r>
          </a:p>
        </p:txBody>
      </p:sp>
    </p:spTree>
    <p:extLst>
      <p:ext uri="{BB962C8B-B14F-4D97-AF65-F5344CB8AC3E}">
        <p14:creationId xmlns:p14="http://schemas.microsoft.com/office/powerpoint/2010/main" val="3773372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ding (lower right)">
            <a:extLst>
              <a:ext uri="{FF2B5EF4-FFF2-40B4-BE49-F238E27FC236}">
                <a16:creationId xmlns:a16="http://schemas.microsoft.com/office/drawing/2014/main" id="{E4DE9A71-CD0F-694D-9397-2EA1D61107D6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E3BD34-FDB6-7C4C-B766-6A4CF4F84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Plug-in </a:t>
            </a:r>
            <a:r>
              <a:rPr lang="en-US" b="0" dirty="0" err="1"/>
              <a:t>Datasources</a:t>
            </a:r>
            <a:endParaRPr lang="en-US" b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2B4EDD-635C-1340-A0E6-3A1BE47651F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New Connector object: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PluginDatasourceConnectionPath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b="0" dirty="0"/>
              <a:t>Framework provides set of template classes</a:t>
            </a:r>
          </a:p>
          <a:p>
            <a:r>
              <a:rPr lang="en-US" b="0" dirty="0"/>
              <a:t>Developers fill in implementation-specific pieces for datastores, tables, and cursors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1BCCAA-DAAE-C94D-A1DE-DC785DB4AC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057" y="3409450"/>
            <a:ext cx="6570733" cy="3005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61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Attribute Rules</a:t>
            </a:r>
          </a:p>
        </p:txBody>
      </p:sp>
    </p:spTree>
    <p:extLst>
      <p:ext uri="{BB962C8B-B14F-4D97-AF65-F5344CB8AC3E}">
        <p14:creationId xmlns:p14="http://schemas.microsoft.com/office/powerpoint/2010/main" val="374038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ding (lower right)">
            <a:extLst>
              <a:ext uri="{FF2B5EF4-FFF2-40B4-BE49-F238E27FC236}">
                <a16:creationId xmlns:a16="http://schemas.microsoft.com/office/drawing/2014/main" id="{00B8CD1A-E282-D743-B82B-466AE0DCA2D4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Core.Data – a geodatabase C# API powered by ArcObjects</a:t>
            </a:r>
          </a:p>
        </p:txBody>
      </p:sp>
      <p:sp>
        <p:nvSpPr>
          <p:cNvPr id="5" name="Rectangle 4"/>
          <p:cNvSpPr/>
          <p:nvPr/>
        </p:nvSpPr>
        <p:spPr>
          <a:xfrm>
            <a:off x="3504127" y="4113202"/>
            <a:ext cx="6031149" cy="1721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3600" dirty="0">
                <a:solidFill>
                  <a:prstClr val="white"/>
                </a:solidFill>
              </a:rPr>
              <a:t>ArcObjects</a:t>
            </a:r>
          </a:p>
        </p:txBody>
      </p:sp>
      <p:sp>
        <p:nvSpPr>
          <p:cNvPr id="6" name="Rectangle 5"/>
          <p:cNvSpPr/>
          <p:nvPr/>
        </p:nvSpPr>
        <p:spPr>
          <a:xfrm>
            <a:off x="3504126" y="3266896"/>
            <a:ext cx="6031149" cy="7113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3600" dirty="0">
                <a:solidFill>
                  <a:prstClr val="white"/>
                </a:solidFill>
              </a:rPr>
              <a:t>C++</a:t>
            </a:r>
          </a:p>
        </p:txBody>
      </p:sp>
      <p:sp>
        <p:nvSpPr>
          <p:cNvPr id="7" name="Rectangle 6"/>
          <p:cNvSpPr/>
          <p:nvPr/>
        </p:nvSpPr>
        <p:spPr>
          <a:xfrm>
            <a:off x="3504126" y="2420590"/>
            <a:ext cx="6031149" cy="7113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3600" dirty="0">
                <a:solidFill>
                  <a:prstClr val="white"/>
                </a:solidFill>
              </a:rPr>
              <a:t>C#</a:t>
            </a:r>
          </a:p>
        </p:txBody>
      </p:sp>
      <p:sp>
        <p:nvSpPr>
          <p:cNvPr id="8" name="Rectangle 7"/>
          <p:cNvSpPr/>
          <p:nvPr/>
        </p:nvSpPr>
        <p:spPr>
          <a:xfrm>
            <a:off x="6607249" y="1399185"/>
            <a:ext cx="2928025" cy="7113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3600" dirty="0">
                <a:solidFill>
                  <a:prstClr val="white"/>
                </a:solidFill>
              </a:rPr>
              <a:t>Client </a:t>
            </a:r>
          </a:p>
        </p:txBody>
      </p:sp>
      <p:sp>
        <p:nvSpPr>
          <p:cNvPr id="9" name="Rectangle 8"/>
          <p:cNvSpPr/>
          <p:nvPr/>
        </p:nvSpPr>
        <p:spPr>
          <a:xfrm>
            <a:off x="3504126" y="1399185"/>
            <a:ext cx="2937754" cy="71136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3600" dirty="0">
                <a:solidFill>
                  <a:prstClr val="white"/>
                </a:solidFill>
              </a:rPr>
              <a:t>Client </a:t>
            </a:r>
          </a:p>
        </p:txBody>
      </p:sp>
      <p:sp>
        <p:nvSpPr>
          <p:cNvPr id="10" name="Rectangle 9"/>
          <p:cNvSpPr/>
          <p:nvPr/>
        </p:nvSpPr>
        <p:spPr>
          <a:xfrm rot="5400000">
            <a:off x="8659786" y="4288926"/>
            <a:ext cx="2607013" cy="5629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dirty="0">
                <a:solidFill>
                  <a:prstClr val="white"/>
                </a:solidFill>
              </a:rPr>
              <a:t>Native</a:t>
            </a:r>
          </a:p>
        </p:txBody>
      </p:sp>
      <p:sp>
        <p:nvSpPr>
          <p:cNvPr id="11" name="Rectangle 10"/>
          <p:cNvSpPr/>
          <p:nvPr/>
        </p:nvSpPr>
        <p:spPr>
          <a:xfrm rot="5400000">
            <a:off x="9096483" y="1984095"/>
            <a:ext cx="1732774" cy="5629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dirty="0">
                <a:solidFill>
                  <a:prstClr val="white"/>
                </a:solidFill>
              </a:rPr>
              <a:t>Managed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3504126" y="2274674"/>
            <a:ext cx="6031149" cy="1251"/>
          </a:xfrm>
          <a:prstGeom prst="line">
            <a:avLst/>
          </a:prstGeom>
          <a:ln w="571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447247" y="2420589"/>
            <a:ext cx="1910761" cy="1557676"/>
          </a:xfrm>
          <a:prstGeom prst="rect">
            <a:avLst/>
          </a:prstGeom>
          <a:solidFill>
            <a:schemeClr val="tx1">
              <a:lumMod val="65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914400"/>
            <a:r>
              <a:rPr lang="en-US" sz="2000" dirty="0">
                <a:solidFill>
                  <a:schemeClr val="tx1"/>
                </a:solidFill>
              </a:rPr>
              <a:t>Managed API</a:t>
            </a:r>
          </a:p>
          <a:p>
            <a:pPr algn="r" defTabSz="914400"/>
            <a:r>
              <a:rPr lang="en-US" sz="2000" dirty="0">
                <a:solidFill>
                  <a:schemeClr val="tx1"/>
                </a:solidFill>
              </a:rPr>
              <a:t>implementation</a:t>
            </a:r>
          </a:p>
        </p:txBody>
      </p:sp>
    </p:spTree>
    <p:extLst>
      <p:ext uri="{BB962C8B-B14F-4D97-AF65-F5344CB8AC3E}">
        <p14:creationId xmlns:p14="http://schemas.microsoft.com/office/powerpoint/2010/main" val="414557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1E345091-8927-6F48-9D1A-B3583FD32648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B6BD4D-1E2F-6B45-A3DE-5093D4EC3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Attribute Rules</a:t>
            </a:r>
          </a:p>
        </p:txBody>
      </p:sp>
      <p:graphicFrame>
        <p:nvGraphicFramePr>
          <p:cNvPr id="9" name="Content Placeholder 3">
            <a:extLst>
              <a:ext uri="{FF2B5EF4-FFF2-40B4-BE49-F238E27FC236}">
                <a16:creationId xmlns:a16="http://schemas.microsoft.com/office/drawing/2014/main" id="{C203FE0A-E6C7-0D41-9E4E-A38D2F62317B}"/>
              </a:ext>
            </a:extLst>
          </p:cNvPr>
          <p:cNvGraphicFramePr>
            <a:graphicFrameLocks/>
          </p:cNvGraphicFramePr>
          <p:nvPr/>
        </p:nvGraphicFramePr>
        <p:xfrm>
          <a:off x="889598" y="4163885"/>
          <a:ext cx="10369551" cy="211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6949">
                  <a:extLst>
                    <a:ext uri="{9D8B030D-6E8A-4147-A177-3AD203B41FA5}">
                      <a16:colId xmlns:a16="http://schemas.microsoft.com/office/drawing/2014/main" val="2946079452"/>
                    </a:ext>
                  </a:extLst>
                </a:gridCol>
                <a:gridCol w="4016085">
                  <a:extLst>
                    <a:ext uri="{9D8B030D-6E8A-4147-A177-3AD203B41FA5}">
                      <a16:colId xmlns:a16="http://schemas.microsoft.com/office/drawing/2014/main" val="1622325245"/>
                    </a:ext>
                  </a:extLst>
                </a:gridCol>
                <a:gridCol w="3456517">
                  <a:extLst>
                    <a:ext uri="{9D8B030D-6E8A-4147-A177-3AD203B41FA5}">
                      <a16:colId xmlns:a16="http://schemas.microsoft.com/office/drawing/2014/main" val="589430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Execution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261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Constraint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Restrict invalid edits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At edit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812800"/>
                  </a:ext>
                </a:extLst>
              </a:tr>
              <a:tr h="320040">
                <a:tc rowSpan="2">
                  <a:txBody>
                    <a:bodyPr/>
                    <a:lstStyle/>
                    <a:p>
                      <a:r>
                        <a:rPr lang="en-US" dirty="0"/>
                        <a:t>Calculation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/>
                        <a:t>Populate attributes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At edit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1883477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7485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Validation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Perform quality assurance checks on existing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948618"/>
                  </a:ext>
                </a:extLst>
              </a:tr>
            </a:tbl>
          </a:graphicData>
        </a:graphic>
      </p:graphicFrame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FF370256-2DC5-9E41-B5B8-06CBA3A256C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Attribute rules enhance the editing experience and improve data integrity</a:t>
            </a:r>
          </a:p>
          <a:p>
            <a:r>
              <a:rPr lang="en-US" b="0" dirty="0"/>
              <a:t>User-defined rules written using Arcade</a:t>
            </a:r>
          </a:p>
          <a:p>
            <a:r>
              <a:rPr lang="en-US" b="0" dirty="0"/>
              <a:t>Assigned to feature classes and subtypes using geoprocessing tools</a:t>
            </a:r>
          </a:p>
          <a:p>
            <a:pPr marL="0" indent="0">
              <a:buNone/>
            </a:pPr>
            <a:endParaRPr lang="en-US" b="0" dirty="0"/>
          </a:p>
          <a:p>
            <a:pPr marL="0" indent="0">
              <a:buNone/>
            </a:pPr>
            <a:endParaRPr lang="en-US" b="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30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21FCC417-461D-9647-8A79-FD9E59A7C5AB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B6BD4D-1E2F-6B45-A3DE-5093D4EC3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Types of Attribute Rules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9B557B7C-BB71-4E45-8D28-2E731C96640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800"/>
            <a:ext cx="10369296" cy="2298138"/>
          </a:xfrm>
        </p:spPr>
        <p:txBody>
          <a:bodyPr/>
          <a:lstStyle/>
          <a:p>
            <a:r>
              <a:rPr lang="en-US" b="0" dirty="0"/>
              <a:t>These rules fire when edits take place</a:t>
            </a:r>
          </a:p>
          <a:p>
            <a:r>
              <a:rPr lang="en-US" b="0" dirty="0"/>
              <a:t>Supported on all enterprise geodatabases</a:t>
            </a:r>
          </a:p>
          <a:p>
            <a:r>
              <a:rPr lang="en-US" b="0" dirty="0"/>
              <a:t>No explicit SDK support (they just work)</a:t>
            </a:r>
          </a:p>
          <a:p>
            <a:endParaRPr lang="en-US" dirty="0"/>
          </a:p>
        </p:txBody>
      </p:sp>
      <p:graphicFrame>
        <p:nvGraphicFramePr>
          <p:cNvPr id="15" name="Content Placeholder 3">
            <a:extLst>
              <a:ext uri="{FF2B5EF4-FFF2-40B4-BE49-F238E27FC236}">
                <a16:creationId xmlns:a16="http://schemas.microsoft.com/office/drawing/2014/main" id="{6F6DEDBD-9362-B64A-BF07-F2C154C544E1}"/>
              </a:ext>
            </a:extLst>
          </p:cNvPr>
          <p:cNvGraphicFramePr>
            <a:graphicFrameLocks/>
          </p:cNvGraphicFramePr>
          <p:nvPr/>
        </p:nvGraphicFramePr>
        <p:xfrm>
          <a:off x="889598" y="4163885"/>
          <a:ext cx="10369551" cy="211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6949">
                  <a:extLst>
                    <a:ext uri="{9D8B030D-6E8A-4147-A177-3AD203B41FA5}">
                      <a16:colId xmlns:a16="http://schemas.microsoft.com/office/drawing/2014/main" val="2946079452"/>
                    </a:ext>
                  </a:extLst>
                </a:gridCol>
                <a:gridCol w="4016085">
                  <a:extLst>
                    <a:ext uri="{9D8B030D-6E8A-4147-A177-3AD203B41FA5}">
                      <a16:colId xmlns:a16="http://schemas.microsoft.com/office/drawing/2014/main" val="1622325245"/>
                    </a:ext>
                  </a:extLst>
                </a:gridCol>
                <a:gridCol w="3456517">
                  <a:extLst>
                    <a:ext uri="{9D8B030D-6E8A-4147-A177-3AD203B41FA5}">
                      <a16:colId xmlns:a16="http://schemas.microsoft.com/office/drawing/2014/main" val="589430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Execution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261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Constraint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Restrict invalid edits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At edit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812800"/>
                  </a:ext>
                </a:extLst>
              </a:tr>
              <a:tr h="320040">
                <a:tc rowSpan="2">
                  <a:txBody>
                    <a:bodyPr/>
                    <a:lstStyle/>
                    <a:p>
                      <a:r>
                        <a:rPr lang="en-US" dirty="0"/>
                        <a:t>Calculation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/>
                        <a:t>Populate attributes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At edit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1883477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7485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Validation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Perform quality assurance checks on existing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948618"/>
                  </a:ext>
                </a:extLst>
              </a:tr>
            </a:tbl>
          </a:graphicData>
        </a:graphic>
      </p:graphicFrame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1C6138C0-4584-7C4F-BCF4-D78A0AC31B3F}"/>
              </a:ext>
            </a:extLst>
          </p:cNvPr>
          <p:cNvSpPr/>
          <p:nvPr/>
        </p:nvSpPr>
        <p:spPr bwMode="auto">
          <a:xfrm>
            <a:off x="588696" y="4547724"/>
            <a:ext cx="10826496" cy="793019"/>
          </a:xfrm>
          <a:prstGeom prst="roundRect">
            <a:avLst/>
          </a:prstGeom>
          <a:solidFill>
            <a:srgbClr val="FFC000">
              <a:alpha val="16078"/>
            </a:srgbClr>
          </a:solidFill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35575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E393C46C-E700-5543-B4AC-ECC31AFFBB2E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B6BD4D-1E2F-6B45-A3DE-5093D4EC3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Types of Attribute Rules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EB58C7D1-0D8B-454D-81D7-0DB9B768814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These rules fire by calling an evaluation process</a:t>
            </a:r>
          </a:p>
          <a:p>
            <a:r>
              <a:rPr lang="en-US" b="0" dirty="0"/>
              <a:t>Supported on feature service workspaces using branch versioning</a:t>
            </a:r>
          </a:p>
          <a:p>
            <a:pPr lvl="1"/>
            <a:r>
              <a:rPr lang="en-US" b="0" dirty="0"/>
              <a:t>Requires ArcGIS Enterprise 10.7</a:t>
            </a:r>
          </a:p>
          <a:p>
            <a:r>
              <a:rPr lang="en-US" b="0" dirty="0"/>
              <a:t>Evaluation process can be called from the SDK</a:t>
            </a:r>
          </a:p>
          <a:p>
            <a:endParaRPr lang="en-US" dirty="0"/>
          </a:p>
        </p:txBody>
      </p:sp>
      <p:graphicFrame>
        <p:nvGraphicFramePr>
          <p:cNvPr id="12" name="Content Placeholder 3">
            <a:extLst>
              <a:ext uri="{FF2B5EF4-FFF2-40B4-BE49-F238E27FC236}">
                <a16:creationId xmlns:a16="http://schemas.microsoft.com/office/drawing/2014/main" id="{78673B4B-A8B4-1C4B-A1CA-6E439FBFCE73}"/>
              </a:ext>
            </a:extLst>
          </p:cNvPr>
          <p:cNvGraphicFramePr>
            <a:graphicFrameLocks/>
          </p:cNvGraphicFramePr>
          <p:nvPr/>
        </p:nvGraphicFramePr>
        <p:xfrm>
          <a:off x="889598" y="4163885"/>
          <a:ext cx="10369551" cy="211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6949">
                  <a:extLst>
                    <a:ext uri="{9D8B030D-6E8A-4147-A177-3AD203B41FA5}">
                      <a16:colId xmlns:a16="http://schemas.microsoft.com/office/drawing/2014/main" val="2946079452"/>
                    </a:ext>
                  </a:extLst>
                </a:gridCol>
                <a:gridCol w="4016085">
                  <a:extLst>
                    <a:ext uri="{9D8B030D-6E8A-4147-A177-3AD203B41FA5}">
                      <a16:colId xmlns:a16="http://schemas.microsoft.com/office/drawing/2014/main" val="1622325245"/>
                    </a:ext>
                  </a:extLst>
                </a:gridCol>
                <a:gridCol w="3456517">
                  <a:extLst>
                    <a:ext uri="{9D8B030D-6E8A-4147-A177-3AD203B41FA5}">
                      <a16:colId xmlns:a16="http://schemas.microsoft.com/office/drawing/2014/main" val="5894308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Execution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32611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Constraint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Restrict invalid edits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At edit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812800"/>
                  </a:ext>
                </a:extLst>
              </a:tr>
              <a:tr h="320040">
                <a:tc rowSpan="2">
                  <a:txBody>
                    <a:bodyPr/>
                    <a:lstStyle/>
                    <a:p>
                      <a:r>
                        <a:rPr lang="en-US" dirty="0"/>
                        <a:t>Calculation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/>
                        <a:t>Populate attributes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At edit time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1883477"/>
                  </a:ext>
                </a:extLst>
              </a:tr>
              <a:tr h="3200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7485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Validation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Perform quality assurance checks on existing features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Batch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948618"/>
                  </a:ext>
                </a:extLst>
              </a:tr>
            </a:tbl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AD5E95D-DA82-EE46-8878-67CC43A11BA1}"/>
              </a:ext>
            </a:extLst>
          </p:cNvPr>
          <p:cNvSpPr/>
          <p:nvPr/>
        </p:nvSpPr>
        <p:spPr bwMode="auto">
          <a:xfrm>
            <a:off x="601348" y="5277914"/>
            <a:ext cx="10826496" cy="930584"/>
          </a:xfrm>
          <a:prstGeom prst="roundRect">
            <a:avLst/>
          </a:prstGeom>
          <a:solidFill>
            <a:srgbClr val="FFC000">
              <a:alpha val="16078"/>
            </a:srgbClr>
          </a:solidFill>
          <a:ln w="28575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700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ding (lower right)">
            <a:extLst>
              <a:ext uri="{FF2B5EF4-FFF2-40B4-BE49-F238E27FC236}">
                <a16:creationId xmlns:a16="http://schemas.microsoft.com/office/drawing/2014/main" id="{3A2E86ED-5D3C-7A43-A6F7-56F61BDBA608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8A7243-A6C3-0843-8FB9-FB3181AC0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Attribute Rules —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EE2AB3-2EEE-1E40-AC56-412566CA411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Attribute Rule Manager obtained from Geodatabase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IsAttributeManagerSupported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GetAttributeRuleManager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r>
              <a:rPr lang="en-US" b="0" dirty="0"/>
              <a:t>Evaluation called from the Attribute Rule Manager</a:t>
            </a:r>
          </a:p>
          <a:p>
            <a:pPr lvl="1"/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IsEvaluationSupported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</a:p>
          <a:p>
            <a:pPr lvl="1"/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Evaluate()</a:t>
            </a:r>
          </a:p>
          <a:p>
            <a:r>
              <a:rPr lang="en-US" b="0" dirty="0"/>
              <a:t>Additional SDK capabilities</a:t>
            </a:r>
          </a:p>
          <a:p>
            <a:pPr lvl="1"/>
            <a:r>
              <a:rPr lang="en-US" b="0" dirty="0"/>
              <a:t>Fetch error features</a:t>
            </a:r>
          </a:p>
          <a:p>
            <a:pPr lvl="1"/>
            <a:r>
              <a:rPr lang="en-US" b="0" dirty="0"/>
              <a:t>Fetch original features that </a:t>
            </a:r>
            <a:br>
              <a:rPr lang="en-US" b="0" dirty="0"/>
            </a:br>
            <a:r>
              <a:rPr lang="en-US" b="0" dirty="0"/>
              <a:t>generated errors</a:t>
            </a:r>
          </a:p>
          <a:p>
            <a:pPr lvl="1"/>
            <a:r>
              <a:rPr lang="en-US" b="0" dirty="0"/>
              <a:t>Mark errors as exceptions</a:t>
            </a:r>
          </a:p>
          <a:p>
            <a:endParaRPr lang="en-US" b="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7DC767E-82D0-AD46-8ADB-2E085E493E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0697" y="4652920"/>
            <a:ext cx="7612133" cy="2027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05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00A067-10B5-0740-9B8E-094820E226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DEBD7"/>
                </a:solidFill>
              </a:rPr>
              <a:t>ArcGIS Pro 2.4 and 2.5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New</a:t>
            </a:r>
          </a:p>
        </p:txBody>
      </p:sp>
    </p:spTree>
    <p:extLst>
      <p:ext uri="{BB962C8B-B14F-4D97-AF65-F5344CB8AC3E}">
        <p14:creationId xmlns:p14="http://schemas.microsoft.com/office/powerpoint/2010/main" val="320023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ding (lower right)">
            <a:extLst>
              <a:ext uri="{FF2B5EF4-FFF2-40B4-BE49-F238E27FC236}">
                <a16:creationId xmlns:a16="http://schemas.microsoft.com/office/drawing/2014/main" id="{D8DFFB66-CE72-9F4A-B654-621B69BE2A07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ACBD071-40DE-3F48-90B4-D0F614BC09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Historical Versions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2FE91A0-2BC2-1249-A609-7B390B6B8CA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Read-only representation of geodatabase at a specific time</a:t>
            </a:r>
          </a:p>
          <a:p>
            <a:pPr lvl="1"/>
            <a:r>
              <a:rPr lang="en-US" b="0" dirty="0"/>
              <a:t>Only applies to archived datasets</a:t>
            </a:r>
          </a:p>
          <a:p>
            <a:r>
              <a:rPr lang="en-US" b="0" dirty="0"/>
              <a:t>Create an historical marker using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CreateHistoricalVersion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0" dirty="0"/>
              <a:t>“Twin Pines Mall safety incident”</a:t>
            </a:r>
          </a:p>
          <a:p>
            <a:pPr lvl="1"/>
            <a:r>
              <a:rPr lang="en-US" b="0" dirty="0"/>
              <a:t>1:15 am on October 26, 1985</a:t>
            </a:r>
          </a:p>
          <a:p>
            <a:r>
              <a:rPr lang="en-US" b="0" dirty="0"/>
              <a:t>Connect to a specific time or an historical marker 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GetHistoricalVersion</a:t>
            </a:r>
            <a:r>
              <a:rPr lang="en-US" b="0" dirty="0"/>
              <a:t>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8D9E7A9-0FBE-FF46-ACBD-45477ED06E25}"/>
              </a:ext>
            </a:extLst>
          </p:cNvPr>
          <p:cNvSpPr/>
          <p:nvPr/>
        </p:nvSpPr>
        <p:spPr>
          <a:xfrm>
            <a:off x="11242029" y="191545"/>
            <a:ext cx="5405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2.5</a:t>
            </a:r>
            <a:endParaRPr 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708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ding (lower right)">
            <a:extLst>
              <a:ext uri="{FF2B5EF4-FFF2-40B4-BE49-F238E27FC236}">
                <a16:creationId xmlns:a16="http://schemas.microsoft.com/office/drawing/2014/main" id="{8844FFAC-DC5C-5C47-A718-4C414B8B73FC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E95A9F9-1DC1-B349-A9C5-AFF843A5B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Geodatabase Grab Bag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AFBE9-A50C-164B-AC20-FB83981E826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828799"/>
            <a:ext cx="10369296" cy="4784651"/>
          </a:xfrm>
        </p:spPr>
        <p:txBody>
          <a:bodyPr/>
          <a:lstStyle/>
          <a:p>
            <a:r>
              <a:rPr lang="en-US" b="0" dirty="0"/>
              <a:t>Provide extension methods to evaluate attribute rules 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EvaluateInEditOperation</a:t>
            </a:r>
            <a:r>
              <a:rPr lang="en-US" b="0" dirty="0"/>
              <a:t>) and update errors 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UpdateErrorsInEditOperation</a:t>
            </a:r>
            <a:r>
              <a:rPr lang="en-US" b="0" dirty="0"/>
              <a:t>) inside an edit operation</a:t>
            </a:r>
          </a:p>
          <a:p>
            <a:r>
              <a:rPr lang="en-US" b="0" dirty="0"/>
              <a:t>Added a constructor for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VersionDescription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b="0" dirty="0"/>
              <a:t>Provide access to the Feature Dataset from a </a:t>
            </a:r>
            <a:r>
              <a:rPr lang="en-US" b="0" dirty="0" err="1"/>
              <a:t>FeatureClass</a:t>
            </a:r>
            <a:r>
              <a:rPr lang="en-US" b="0" dirty="0"/>
              <a:t> or Relationship Class (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GetFeatureDataset</a:t>
            </a:r>
            <a:r>
              <a:rPr lang="en-US" b="0" dirty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r>
              <a:rPr lang="en-US" b="0" dirty="0">
                <a:cs typeface="Consolas" panose="020B0609020204030204" pitchFamily="49" charset="0"/>
              </a:rPr>
              <a:t>)</a:t>
            </a:r>
          </a:p>
          <a:p>
            <a:r>
              <a:rPr lang="en-US" b="0" dirty="0"/>
              <a:t>Improvements to Plug-in </a:t>
            </a:r>
            <a:r>
              <a:rPr lang="en-US" b="0" dirty="0" err="1"/>
              <a:t>Datasource</a:t>
            </a:r>
            <a:r>
              <a:rPr lang="en-US" b="0" dirty="0"/>
              <a:t> APIs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3DF6B67-D2B5-644F-8002-C2F95093F3E0}"/>
              </a:ext>
            </a:extLst>
          </p:cNvPr>
          <p:cNvSpPr/>
          <p:nvPr/>
        </p:nvSpPr>
        <p:spPr>
          <a:xfrm>
            <a:off x="11056680" y="1760866"/>
            <a:ext cx="540533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2.4</a:t>
            </a:r>
            <a:endParaRPr 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1E4A78-F589-994A-8E05-86A691885803}"/>
              </a:ext>
            </a:extLst>
          </p:cNvPr>
          <p:cNvSpPr/>
          <p:nvPr/>
        </p:nvSpPr>
        <p:spPr>
          <a:xfrm>
            <a:off x="6714893" y="2493310"/>
            <a:ext cx="5405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2.4</a:t>
            </a:r>
            <a:endParaRPr 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F4B568-5798-E842-BD79-293FCBDD93FB}"/>
              </a:ext>
            </a:extLst>
          </p:cNvPr>
          <p:cNvSpPr/>
          <p:nvPr/>
        </p:nvSpPr>
        <p:spPr>
          <a:xfrm>
            <a:off x="10466799" y="2924830"/>
            <a:ext cx="5405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2.4</a:t>
            </a:r>
            <a:endParaRPr 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80A086C-2693-7A47-B36C-EEA48C3E3246}"/>
              </a:ext>
            </a:extLst>
          </p:cNvPr>
          <p:cNvSpPr/>
          <p:nvPr/>
        </p:nvSpPr>
        <p:spPr>
          <a:xfrm>
            <a:off x="6075753" y="3642774"/>
            <a:ext cx="540534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2.4</a:t>
            </a:r>
            <a:endParaRPr 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233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00A067-10B5-0740-9B8E-094820E226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FDEBD7"/>
                </a:solidFill>
              </a:rPr>
              <a:t>Alex Nguyen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Practices</a:t>
            </a:r>
          </a:p>
        </p:txBody>
      </p:sp>
    </p:spTree>
    <p:extLst>
      <p:ext uri="{BB962C8B-B14F-4D97-AF65-F5344CB8AC3E}">
        <p14:creationId xmlns:p14="http://schemas.microsoft.com/office/powerpoint/2010/main" val="235903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782E7DB6-1010-C044-A07F-9FF09BF75A7C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Garbage Collection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4208106"/>
          </a:xfrm>
        </p:spPr>
        <p:txBody>
          <a:bodyPr/>
          <a:lstStyle/>
          <a:p>
            <a:r>
              <a:rPr lang="en-US" b="0" dirty="0"/>
              <a:t>By default, locks and connections on database objects held by .NET objects are released at non-deterministic times (When garbage collection runs)</a:t>
            </a:r>
          </a:p>
          <a:p>
            <a:pPr lvl="1"/>
            <a:r>
              <a:rPr lang="en-US" b="0" dirty="0"/>
              <a:t>As a consequence, connections and locks on any dataset referenced by the .NET object will also be held</a:t>
            </a:r>
          </a:p>
          <a:p>
            <a:r>
              <a:rPr lang="en-US" b="0" dirty="0"/>
              <a:t>Using blocks or calling Dispose on objects after use provides greater control on when connections and file system locks are released</a:t>
            </a:r>
          </a:p>
          <a:p>
            <a:endParaRPr lang="en-US" b="0" dirty="0"/>
          </a:p>
          <a:p>
            <a:endParaRPr lang="en-US" b="0" dirty="0"/>
          </a:p>
          <a:p>
            <a:endParaRPr lang="en-US" b="0" dirty="0"/>
          </a:p>
          <a:p>
            <a:endParaRPr lang="en-US" sz="1200" b="0" dirty="0"/>
          </a:p>
          <a:p>
            <a:r>
              <a:rPr lang="en-US" sz="1200" b="0" dirty="0"/>
              <a:t>Locks acquired by </a:t>
            </a:r>
            <a:r>
              <a:rPr lang="en-US" sz="1200" b="0" dirty="0" err="1"/>
              <a:t>featureClassIndeterministic</a:t>
            </a:r>
            <a:r>
              <a:rPr lang="en-US" sz="1200" b="0" dirty="0"/>
              <a:t> are released when garbage collector runs</a:t>
            </a:r>
          </a:p>
          <a:p>
            <a:r>
              <a:rPr lang="en-US" sz="1200" b="0" dirty="0"/>
              <a:t>Locks acquired by </a:t>
            </a:r>
            <a:r>
              <a:rPr lang="en-US" sz="1200" b="0" dirty="0" err="1"/>
              <a:t>featureClassDeterministic</a:t>
            </a:r>
            <a:r>
              <a:rPr lang="en-US" sz="1200" b="0" dirty="0"/>
              <a:t> are released at the end of the using block</a:t>
            </a:r>
          </a:p>
          <a:p>
            <a:endParaRPr lang="en-US" sz="1400" b="0" dirty="0"/>
          </a:p>
          <a:p>
            <a:endParaRPr lang="en-US" b="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914" y="3932853"/>
            <a:ext cx="9001125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7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ding (lower right)">
            <a:extLst>
              <a:ext uri="{FF2B5EF4-FFF2-40B4-BE49-F238E27FC236}">
                <a16:creationId xmlns:a16="http://schemas.microsoft.com/office/drawing/2014/main" id="{2CE00448-9588-494E-B1AF-22D154925D72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Best Practices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Do explicitly dispose of objects of the following types:</a:t>
            </a:r>
          </a:p>
          <a:p>
            <a:pPr lvl="1"/>
            <a:r>
              <a:rPr lang="en-US" b="0" i="1" dirty="0" err="1"/>
              <a:t>ArcGIS.Core.Data.Datastore</a:t>
            </a:r>
            <a:r>
              <a:rPr lang="en-US" b="0" dirty="0"/>
              <a:t> and its derived classes (e.g., </a:t>
            </a:r>
            <a:r>
              <a:rPr lang="en-US" b="0" i="1" dirty="0"/>
              <a:t>Geodatabase</a:t>
            </a:r>
            <a:r>
              <a:rPr lang="en-US" b="0" dirty="0"/>
              <a:t>)</a:t>
            </a:r>
          </a:p>
          <a:p>
            <a:pPr lvl="1"/>
            <a:r>
              <a:rPr lang="en-US" b="0" i="1" dirty="0" err="1"/>
              <a:t>ArcGIS.Core.Data.Dataset</a:t>
            </a:r>
            <a:r>
              <a:rPr lang="en-US" b="0" dirty="0"/>
              <a:t> and its derived classes (e.g., </a:t>
            </a:r>
            <a:r>
              <a:rPr lang="en-US" b="0" i="1" dirty="0" err="1"/>
              <a:t>FeatureDataset</a:t>
            </a:r>
            <a:r>
              <a:rPr lang="en-US" b="0" dirty="0"/>
              <a:t>, </a:t>
            </a:r>
            <a:r>
              <a:rPr lang="en-US" b="0" i="1" dirty="0"/>
              <a:t>Table</a:t>
            </a:r>
            <a:r>
              <a:rPr lang="en-US" b="0" dirty="0"/>
              <a:t>, </a:t>
            </a:r>
            <a:r>
              <a:rPr lang="en-US" b="0" i="1" dirty="0" err="1"/>
              <a:t>FeatureClass</a:t>
            </a:r>
            <a:r>
              <a:rPr lang="en-US" b="0" dirty="0"/>
              <a:t>, </a:t>
            </a:r>
            <a:r>
              <a:rPr lang="en-US" b="0" i="1" dirty="0" err="1"/>
              <a:t>RelationshipClass</a:t>
            </a:r>
            <a:r>
              <a:rPr lang="en-US" b="0" i="1" dirty="0"/>
              <a:t>, </a:t>
            </a:r>
            <a:r>
              <a:rPr lang="en-US" b="0" i="1" dirty="0" err="1"/>
              <a:t>etc</a:t>
            </a:r>
            <a:r>
              <a:rPr lang="en-US" b="0" dirty="0"/>
              <a:t>)</a:t>
            </a:r>
          </a:p>
          <a:p>
            <a:pPr lvl="1"/>
            <a:r>
              <a:rPr lang="en-US" b="0" i="1" dirty="0" err="1"/>
              <a:t>ArcGIS.Core.Data.RowCursor</a:t>
            </a:r>
            <a:r>
              <a:rPr lang="en-US" b="0" dirty="0"/>
              <a:t> </a:t>
            </a:r>
          </a:p>
          <a:p>
            <a:pPr lvl="1"/>
            <a:r>
              <a:rPr lang="en-US" b="0" i="1" dirty="0" err="1"/>
              <a:t>ArcGIS.Core.Data.RowBuffer</a:t>
            </a:r>
            <a:endParaRPr lang="en-US" b="0" i="1" dirty="0"/>
          </a:p>
          <a:p>
            <a:pPr lvl="1"/>
            <a:r>
              <a:rPr lang="en-US" b="0" i="1" dirty="0" err="1"/>
              <a:t>ArcGIS.Core.Data.Row</a:t>
            </a:r>
            <a:r>
              <a:rPr lang="en-US" b="0" i="1" dirty="0"/>
              <a:t> </a:t>
            </a:r>
            <a:r>
              <a:rPr lang="en-US" b="0" dirty="0"/>
              <a:t>and its derived class, </a:t>
            </a:r>
            <a:r>
              <a:rPr lang="en-US" b="0" i="1" dirty="0"/>
              <a:t>Feature</a:t>
            </a:r>
          </a:p>
          <a:p>
            <a:pPr lvl="1"/>
            <a:r>
              <a:rPr lang="en-US" b="0" i="1" dirty="0" err="1"/>
              <a:t>ArcGIS.Core.Data.Selection</a:t>
            </a:r>
            <a:endParaRPr lang="en-US" b="0" i="1" dirty="0"/>
          </a:p>
          <a:p>
            <a:pPr lvl="1"/>
            <a:r>
              <a:rPr lang="en-US" b="0" i="1" dirty="0" err="1"/>
              <a:t>ArcGIS.Core.Data.VersionManager</a:t>
            </a:r>
            <a:endParaRPr lang="en-US" b="0" i="1" dirty="0"/>
          </a:p>
          <a:p>
            <a:pPr lvl="1"/>
            <a:r>
              <a:rPr lang="en-US" b="0" i="1" dirty="0" err="1"/>
              <a:t>ArcGIS.Core.Data.Version</a:t>
            </a:r>
            <a:endParaRPr lang="en-US" b="0" i="1" dirty="0"/>
          </a:p>
          <a:p>
            <a:pPr lvl="1"/>
            <a:r>
              <a:rPr lang="en-US" b="0" i="1" dirty="0" err="1"/>
              <a:t>ArcGIS.Core.AttributeRuleManager</a:t>
            </a:r>
            <a:endParaRPr lang="en-US" b="0" i="1" dirty="0"/>
          </a:p>
          <a:p>
            <a:pPr lvl="1"/>
            <a:endParaRPr lang="en-US" b="0" i="1" dirty="0"/>
          </a:p>
          <a:p>
            <a:pPr lvl="1"/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95870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ding (lower right)">
            <a:extLst>
              <a:ext uri="{FF2B5EF4-FFF2-40B4-BE49-F238E27FC236}">
                <a16:creationId xmlns:a16="http://schemas.microsoft.com/office/drawing/2014/main" id="{14FB7DF1-AF97-A24B-960F-D55BE0285D15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Key API Characteristics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4400" y="1386038"/>
            <a:ext cx="10369296" cy="3871762"/>
          </a:xfrm>
        </p:spPr>
        <p:txBody>
          <a:bodyPr/>
          <a:lstStyle/>
          <a:p>
            <a:endParaRPr lang="en-US" b="0" dirty="0"/>
          </a:p>
          <a:p>
            <a:r>
              <a:rPr lang="en-US" b="0" dirty="0"/>
              <a:t>Designed and implemented using industry standard C# patterns and idioms</a:t>
            </a:r>
          </a:p>
          <a:p>
            <a:r>
              <a:rPr lang="en-US" b="0" dirty="0"/>
              <a:t>It is minimally complete – exposes essential abstractions in only a few namespaces:</a:t>
            </a:r>
          </a:p>
          <a:p>
            <a:pPr lvl="1"/>
            <a:r>
              <a:rPr lang="en-US" b="0" dirty="0" err="1"/>
              <a:t>ArcGIS.Core.Data</a:t>
            </a:r>
            <a:r>
              <a:rPr lang="en-US" b="0" dirty="0"/>
              <a:t> and sub namespaces, e.g., </a:t>
            </a:r>
            <a:r>
              <a:rPr lang="en-US" b="0" dirty="0" err="1"/>
              <a:t>ArcGIS.Core.Data.Raster</a:t>
            </a:r>
            <a:endParaRPr lang="en-US" b="0" dirty="0"/>
          </a:p>
          <a:p>
            <a:r>
              <a:rPr lang="en-US" b="0" dirty="0"/>
              <a:t>Provides a strongly typed object model </a:t>
            </a:r>
          </a:p>
          <a:p>
            <a:pPr lvl="1"/>
            <a:r>
              <a:rPr lang="en-US" b="0" dirty="0"/>
              <a:t>Minimizes object type casting </a:t>
            </a:r>
          </a:p>
          <a:p>
            <a:pPr lvl="1"/>
            <a:r>
              <a:rPr lang="en-US" b="0" dirty="0"/>
              <a:t>Helps make the API discoverable and easy to use correctly</a:t>
            </a:r>
          </a:p>
          <a:p>
            <a:r>
              <a:rPr lang="en-US" b="0" dirty="0"/>
              <a:t>Offers good support for exception handling</a:t>
            </a:r>
          </a:p>
          <a:p>
            <a:pPr lvl="1"/>
            <a:r>
              <a:rPr lang="en-US" sz="1600" b="0" i="1" dirty="0" err="1">
                <a:latin typeface="Consolas" panose="020B0609020204030204" pitchFamily="49" charset="0"/>
              </a:rPr>
              <a:t>ArcGIS.Core.Data.GeodatabaseGeneralException</a:t>
            </a:r>
            <a:r>
              <a:rPr lang="en-US" sz="1600" b="0" i="1" dirty="0">
                <a:latin typeface="Consolas" panose="020B0609020204030204" pitchFamily="49" charset="0"/>
              </a:rPr>
              <a:t>: Cannot acquire a lock. </a:t>
            </a:r>
            <a:r>
              <a:rPr lang="en-US" sz="1600" b="0" dirty="0"/>
              <a:t>versus</a:t>
            </a:r>
            <a:r>
              <a:rPr lang="en-US" sz="1600" b="0" i="1" dirty="0"/>
              <a:t> </a:t>
            </a:r>
            <a:r>
              <a:rPr lang="en-US" sz="1600" b="0" i="1" dirty="0" err="1">
                <a:latin typeface="Consolas" panose="020B0609020204030204" pitchFamily="49" charset="0"/>
              </a:rPr>
              <a:t>System.Runtime.InteropServices.COMException</a:t>
            </a:r>
            <a:r>
              <a:rPr lang="en-US" sz="1600" b="0" i="1" dirty="0">
                <a:latin typeface="Consolas" panose="020B0609020204030204" pitchFamily="49" charset="0"/>
              </a:rPr>
              <a:t>: Exception from HRESULT: 0x8004022D </a:t>
            </a:r>
            <a:r>
              <a:rPr lang="en-US" sz="1600" b="0" dirty="0"/>
              <a:t>in ArcObjects</a:t>
            </a:r>
          </a:p>
          <a:p>
            <a:pPr lvl="2"/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334419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C23A9F10-BE17-9B41-BE7E-5AF1D7807D79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Best Practices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Two standard ways to explicitly dispose of objects in C#</a:t>
            </a:r>
          </a:p>
          <a:p>
            <a:pPr lvl="1"/>
            <a:r>
              <a:rPr lang="en-US" b="0" dirty="0"/>
              <a:t>Via the </a:t>
            </a:r>
            <a:r>
              <a:rPr lang="en-US" b="0" i="1" dirty="0"/>
              <a:t>try/finally</a:t>
            </a:r>
            <a:r>
              <a:rPr lang="en-US" b="0" dirty="0"/>
              <a:t> block: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43" y="2586160"/>
            <a:ext cx="7459268" cy="412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43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ding (lower right)">
            <a:extLst>
              <a:ext uri="{FF2B5EF4-FFF2-40B4-BE49-F238E27FC236}">
                <a16:creationId xmlns:a16="http://schemas.microsoft.com/office/drawing/2014/main" id="{7D894ED0-3478-0943-B671-5CAF37AACE0C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Best Practices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Via the </a:t>
            </a:r>
            <a:r>
              <a:rPr lang="en-US" b="0" i="1" dirty="0"/>
              <a:t>using</a:t>
            </a:r>
            <a:r>
              <a:rPr lang="en-US" b="0" dirty="0"/>
              <a:t> statement: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987" y="2392427"/>
            <a:ext cx="9354687" cy="17079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7988" y="4413908"/>
            <a:ext cx="9684776" cy="2129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77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293BB0B9-18EB-9B4A-BC0A-4A5B08CACA46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Best Practices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Do remember to explicitly dispose of Row/Feature returned from </a:t>
            </a:r>
            <a:r>
              <a:rPr lang="en-US" b="0" dirty="0" err="1"/>
              <a:t>RowCursor</a:t>
            </a:r>
            <a:endParaRPr lang="en-US" b="0" dirty="0"/>
          </a:p>
          <a:p>
            <a:pPr lvl="1"/>
            <a:r>
              <a:rPr lang="en-US" b="0" dirty="0"/>
              <a:t>Not explicitly disposing of Row/Feature: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412" y="2781300"/>
            <a:ext cx="5650507" cy="357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1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24DD07E8-25E1-9448-987A-A1BA4674DAC4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Best Practices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Explicitly disposing of Row/Feature: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5289" y="2705780"/>
            <a:ext cx="10254060" cy="391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43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E79D319F-D256-4A4E-978C-B13C3B9F141E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Best Practices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Canonical form of processing a </a:t>
            </a:r>
            <a:r>
              <a:rPr lang="en-US" b="0" i="1" dirty="0" err="1"/>
              <a:t>RowCursor</a:t>
            </a:r>
            <a:r>
              <a:rPr lang="en-US" b="0" dirty="0"/>
              <a:t> :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936" y="2474167"/>
            <a:ext cx="8462374" cy="421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18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8F4B6A92-E081-0040-85F4-E6E1D6E773F8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Best Practices (cont’d)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Don’t create static variables for classes derived from </a:t>
            </a:r>
            <a:r>
              <a:rPr lang="en-US" b="0" i="1" dirty="0" err="1"/>
              <a:t>ArcGIS.Core.CoreObjectBase</a:t>
            </a:r>
            <a:endParaRPr lang="en-US" b="0" i="1" dirty="0"/>
          </a:p>
          <a:p>
            <a:endParaRPr lang="en-US" b="0" i="1" dirty="0"/>
          </a:p>
          <a:p>
            <a:endParaRPr lang="en-US" b="0" i="1" dirty="0"/>
          </a:p>
          <a:p>
            <a:endParaRPr lang="en-US" b="0" i="1" dirty="0"/>
          </a:p>
          <a:p>
            <a:endParaRPr lang="en-US" b="0" i="1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r>
              <a:rPr lang="en-US" b="0" dirty="0"/>
              <a:t>will cause </a:t>
            </a:r>
            <a:r>
              <a:rPr lang="en-US" b="0" i="1" dirty="0" err="1"/>
              <a:t>ConstructedOnWrongThreadException</a:t>
            </a:r>
            <a:r>
              <a:rPr lang="en-US" b="0" i="1" dirty="0"/>
              <a:t> </a:t>
            </a:r>
            <a:r>
              <a:rPr lang="en-US" b="0" dirty="0"/>
              <a:t> because all static variables will be executed on the </a:t>
            </a:r>
            <a:r>
              <a:rPr lang="en-US" b="0" i="1" dirty="0"/>
              <a:t>GUI thread</a:t>
            </a:r>
            <a:r>
              <a:rPr lang="en-US" b="0" dirty="0"/>
              <a:t> when an add-in is first loaded by ArcGIS Pro</a:t>
            </a:r>
            <a:endParaRPr lang="en-US" b="0" i="1" dirty="0"/>
          </a:p>
          <a:p>
            <a:endParaRPr lang="en-US" b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2400" y="2375816"/>
            <a:ext cx="9439695" cy="260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1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Road Ahead</a:t>
            </a:r>
          </a:p>
        </p:txBody>
      </p:sp>
    </p:spTree>
    <p:extLst>
      <p:ext uri="{BB962C8B-B14F-4D97-AF65-F5344CB8AC3E}">
        <p14:creationId xmlns:p14="http://schemas.microsoft.com/office/powerpoint/2010/main" val="141763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ding (lower right)">
            <a:extLst>
              <a:ext uri="{FF2B5EF4-FFF2-40B4-BE49-F238E27FC236}">
                <a16:creationId xmlns:a16="http://schemas.microsoft.com/office/drawing/2014/main" id="{50A3379D-0034-1F44-ADB4-09A0C7F8C3C7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Near Term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914400" y="1828800"/>
            <a:ext cx="10369296" cy="3429000"/>
          </a:xfrm>
        </p:spPr>
        <p:txBody>
          <a:bodyPr/>
          <a:lstStyle/>
          <a:p>
            <a:r>
              <a:rPr lang="en-US" b="0" dirty="0"/>
              <a:t>Versioning API enhancements</a:t>
            </a:r>
          </a:p>
          <a:p>
            <a:pPr lvl="1"/>
            <a:r>
              <a:rPr lang="en-US" b="0" dirty="0"/>
              <a:t>Get versioning type (branch or traditional)</a:t>
            </a:r>
          </a:p>
          <a:p>
            <a:pPr lvl="1"/>
            <a:r>
              <a:rPr lang="en-US" b="0" dirty="0"/>
              <a:t>Get version names</a:t>
            </a:r>
          </a:p>
          <a:p>
            <a:pPr lvl="1"/>
            <a:r>
              <a:rPr lang="en-US" b="0" dirty="0"/>
              <a:t>Exposing reconcile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ConflictDetectionType</a:t>
            </a:r>
            <a:r>
              <a:rPr lang="en-US" b="0" dirty="0"/>
              <a:t> and </a:t>
            </a:r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ConflictResolutionType</a:t>
            </a:r>
            <a:endParaRPr lang="en-US" b="0" dirty="0">
              <a:solidFill>
                <a:schemeClr val="tx2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b="0" dirty="0"/>
              <a:t>Change owner of a version</a:t>
            </a:r>
          </a:p>
          <a:p>
            <a:r>
              <a:rPr lang="en-US" b="0" dirty="0" err="1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GetPath</a:t>
            </a:r>
            <a:r>
              <a:rPr lang="en-US" b="0">
                <a:solidFill>
                  <a:schemeClr val="tx2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() </a:t>
            </a:r>
            <a:r>
              <a:rPr lang="en-US" b="0"/>
              <a:t>on </a:t>
            </a:r>
            <a:r>
              <a:rPr lang="en-US" b="0" dirty="0"/>
              <a:t>Dataset</a:t>
            </a:r>
          </a:p>
          <a:p>
            <a:r>
              <a:rPr lang="en-US" b="0" dirty="0"/>
              <a:t>Feature Cursor support</a:t>
            </a:r>
          </a:p>
          <a:p>
            <a:pPr lvl="1"/>
            <a:r>
              <a:rPr lang="en-US" b="0" dirty="0"/>
              <a:t>Fast inserts in </a:t>
            </a:r>
            <a:r>
              <a:rPr lang="en-US" b="0" dirty="0" err="1"/>
              <a:t>CoreHost</a:t>
            </a:r>
            <a:r>
              <a:rPr lang="en-US" b="0" dirty="0"/>
              <a:t> application	</a:t>
            </a:r>
          </a:p>
        </p:txBody>
      </p:sp>
    </p:spTree>
    <p:extLst>
      <p:ext uri="{BB962C8B-B14F-4D97-AF65-F5344CB8AC3E}">
        <p14:creationId xmlns:p14="http://schemas.microsoft.com/office/powerpoint/2010/main" val="2758602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ding (lower right)">
            <a:extLst>
              <a:ext uri="{FF2B5EF4-FFF2-40B4-BE49-F238E27FC236}">
                <a16:creationId xmlns:a16="http://schemas.microsoft.com/office/drawing/2014/main" id="{1BED2941-BB6B-A843-A60A-212EEB5F655A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22A78F-B5FE-024A-9EBB-7BE6D1BE8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Long Term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62D61-C25A-C54B-8755-837FC6F11B5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DDL</a:t>
            </a:r>
          </a:p>
          <a:p>
            <a:r>
              <a:rPr lang="en-US" b="0" dirty="0"/>
              <a:t>Topology</a:t>
            </a:r>
          </a:p>
        </p:txBody>
      </p:sp>
    </p:spTree>
    <p:extLst>
      <p:ext uri="{BB962C8B-B14F-4D97-AF65-F5344CB8AC3E}">
        <p14:creationId xmlns:p14="http://schemas.microsoft.com/office/powerpoint/2010/main" val="1013780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More</a:t>
            </a:r>
          </a:p>
        </p:txBody>
      </p:sp>
    </p:spTree>
    <p:extLst>
      <p:ext uri="{BB962C8B-B14F-4D97-AF65-F5344CB8AC3E}">
        <p14:creationId xmlns:p14="http://schemas.microsoft.com/office/powerpoint/2010/main" val="219152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6475F366-EEC7-A443-8ADE-86B833BDD9BF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Data Manipulation Language Only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Core.Data is a DML-only (Data Manipulation Language) API</a:t>
            </a:r>
          </a:p>
          <a:p>
            <a:pPr lvl="1"/>
            <a:r>
              <a:rPr lang="en-US" b="0" dirty="0"/>
              <a:t>Cannot perform schema creation or modification operations:</a:t>
            </a:r>
          </a:p>
          <a:p>
            <a:pPr lvl="2"/>
            <a:r>
              <a:rPr lang="en-US" b="0" dirty="0"/>
              <a:t>creating tables or adding fields</a:t>
            </a:r>
          </a:p>
          <a:p>
            <a:pPr lvl="2"/>
            <a:r>
              <a:rPr lang="en-US" b="0" dirty="0"/>
              <a:t>creating domains or adding coded values</a:t>
            </a:r>
          </a:p>
          <a:p>
            <a:pPr lvl="1"/>
            <a:r>
              <a:rPr lang="en-US" b="0" dirty="0"/>
              <a:t>Schema operations are performed using the GP (</a:t>
            </a:r>
            <a:r>
              <a:rPr lang="en-US" b="0" dirty="0" err="1"/>
              <a:t>Geoprocessing</a:t>
            </a:r>
            <a:r>
              <a:rPr lang="en-US" b="0" dirty="0"/>
              <a:t>) tools</a:t>
            </a:r>
          </a:p>
          <a:p>
            <a:pPr lvl="1"/>
            <a:r>
              <a:rPr lang="en-US" b="0" dirty="0"/>
              <a:t>GP tools can be called from C# using the Geoprocessing API (</a:t>
            </a:r>
            <a:r>
              <a:rPr lang="en-US" b="0" dirty="0" err="1"/>
              <a:t>ArcGIS.Desktop.Core.Geoprocessing</a:t>
            </a:r>
            <a:r>
              <a:rPr lang="en-US" b="0" dirty="0"/>
              <a:t> namespace)</a:t>
            </a:r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pPr lvl="1"/>
            <a:endParaRPr lang="en-US" b="0" dirty="0"/>
          </a:p>
          <a:p>
            <a:endParaRPr lang="en-US" b="0" dirty="0"/>
          </a:p>
          <a:p>
            <a:endParaRPr lang="en-US" b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992" y="4306779"/>
            <a:ext cx="9058275" cy="141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51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ding (lower right)">
            <a:extLst>
              <a:ext uri="{FF2B5EF4-FFF2-40B4-BE49-F238E27FC236}">
                <a16:creationId xmlns:a16="http://schemas.microsoft.com/office/drawing/2014/main" id="{291B50BF-C772-1E46-9128-8095E998E742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079470B-29FA-C942-8D2A-1006D2FFC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Conceptual Doc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6E5D99B-68D2-7146-8DCF-05D0060EF0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26447" y="1218988"/>
            <a:ext cx="10369296" cy="3429000"/>
          </a:xfrm>
        </p:spPr>
        <p:txBody>
          <a:bodyPr/>
          <a:lstStyle/>
          <a:p>
            <a:r>
              <a:rPr lang="en-US" b="0" dirty="0">
                <a:hlinkClick r:id="rId3"/>
              </a:rPr>
              <a:t>https://pro.arcgis.com/en/pro-app/sdk/</a:t>
            </a:r>
            <a:endParaRPr lang="en-US" b="0" dirty="0"/>
          </a:p>
          <a:p>
            <a:r>
              <a:rPr lang="en-US" b="0" dirty="0"/>
              <a:t>Or just search for </a:t>
            </a:r>
            <a:br>
              <a:rPr lang="en-US" b="0" dirty="0"/>
            </a:br>
            <a:r>
              <a:rPr lang="en-US" b="0" dirty="0"/>
              <a:t>“ArcGIS Pro SDK”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ED10C1-81AE-3948-A8C5-1B43B1F684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2044" y="1722489"/>
            <a:ext cx="7300113" cy="494487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54F4ADB-46E9-BE4E-9F9E-CF05E2F808DC}"/>
              </a:ext>
            </a:extLst>
          </p:cNvPr>
          <p:cNvSpPr/>
          <p:nvPr/>
        </p:nvSpPr>
        <p:spPr>
          <a:xfrm>
            <a:off x="5986130" y="4263656"/>
            <a:ext cx="1212112" cy="231789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85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ding (lower right)">
            <a:extLst>
              <a:ext uri="{FF2B5EF4-FFF2-40B4-BE49-F238E27FC236}">
                <a16:creationId xmlns:a16="http://schemas.microsoft.com/office/drawing/2014/main" id="{3639F1FD-6E8E-6A43-947F-498BCAE4309F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49CF32-8C3C-704D-9AC9-30A10CB98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Conceptual Doc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B81BDB-D340-9A4A-9E94-9BF42E6DF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999" y="1415525"/>
            <a:ext cx="8090110" cy="5038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626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1AF60586-CD29-BE48-9712-170061118664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F6E5243-510E-404C-989D-E23DB641B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Samples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A9BBACA-C18D-8D48-BF4F-DF2020652D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999" y="1415525"/>
            <a:ext cx="8090110" cy="503843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94BFFDD-E535-0648-94AC-FFD87EADAB43}"/>
              </a:ext>
            </a:extLst>
          </p:cNvPr>
          <p:cNvSpPr/>
          <p:nvPr/>
        </p:nvSpPr>
        <p:spPr>
          <a:xfrm>
            <a:off x="8280098" y="3039524"/>
            <a:ext cx="1204232" cy="31313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88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B9E88C36-C393-A443-9722-2AE4A1AE115A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7E6270-49E0-7747-9BFB-24EF8079F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Samples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0CE1FD-AA66-9C4A-9376-B3C285D3D0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2636985"/>
            <a:ext cx="3221665" cy="3429000"/>
          </a:xfrm>
        </p:spPr>
        <p:txBody>
          <a:bodyPr>
            <a:noAutofit/>
          </a:bodyPr>
          <a:lstStyle/>
          <a:p>
            <a:r>
              <a:rPr lang="en-US" b="0" dirty="0"/>
              <a:t>Suggestions?</a:t>
            </a:r>
          </a:p>
          <a:p>
            <a:r>
              <a:rPr lang="en-US" b="0" dirty="0"/>
              <a:t>Write your own?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90F022-5F2F-DC46-87D2-7D423C82B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7358" y="325233"/>
            <a:ext cx="7008189" cy="585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41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ding (lower right)">
            <a:extLst>
              <a:ext uri="{FF2B5EF4-FFF2-40B4-BE49-F238E27FC236}">
                <a16:creationId xmlns:a16="http://schemas.microsoft.com/office/drawing/2014/main" id="{651715F7-9E7C-7E48-BDCA-DB44BE38ABB9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1CAE8E-E439-D84E-A99C-F0D70914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Snippets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2F9C1EB-250E-084C-ACBC-47DBB1FCE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999" y="1415525"/>
            <a:ext cx="8090110" cy="50384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C666F99-0669-0B4B-8C80-91A36B0FD1E5}"/>
              </a:ext>
            </a:extLst>
          </p:cNvPr>
          <p:cNvSpPr/>
          <p:nvPr/>
        </p:nvSpPr>
        <p:spPr>
          <a:xfrm>
            <a:off x="8259959" y="3271906"/>
            <a:ext cx="1204232" cy="31313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296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64C85D69-66A2-F54D-B1E7-9789FBE9BA7A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1CAE8E-E439-D84E-A99C-F0D709140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Snippets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594857-99C6-1847-B29C-46179622835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0" dirty="0"/>
              <a:t>Small pieces of code that show how to </a:t>
            </a:r>
            <a:br>
              <a:rPr lang="en-US" b="0" dirty="0"/>
            </a:br>
            <a:r>
              <a:rPr lang="en-US" b="0" dirty="0"/>
              <a:t>accomplish a specific task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A456D4-1391-E144-B9AA-E335CC3F0C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5023" y="178309"/>
            <a:ext cx="3030279" cy="64515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E2FEA8A-24F5-B142-A92B-F15980961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2368" y="3261012"/>
            <a:ext cx="6304510" cy="2427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11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ding (lower right)">
            <a:extLst>
              <a:ext uri="{FF2B5EF4-FFF2-40B4-BE49-F238E27FC236}">
                <a16:creationId xmlns:a16="http://schemas.microsoft.com/office/drawing/2014/main" id="{5E371204-1CCA-5D43-B22E-E45F67CF43BB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03B398-9B28-024D-BEE2-BDEFD1D38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API Reference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1F88C84-DEA9-D246-830E-9715562EE1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314" y="2235226"/>
            <a:ext cx="10261600" cy="363797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D8CCFC9-2FDB-2743-BED4-2042F7AFB88A}"/>
              </a:ext>
            </a:extLst>
          </p:cNvPr>
          <p:cNvSpPr/>
          <p:nvPr/>
        </p:nvSpPr>
        <p:spPr>
          <a:xfrm>
            <a:off x="6373699" y="5272882"/>
            <a:ext cx="1447119" cy="44291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44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EA58F8D-5A37-BF4F-BC41-10B70B837406}"/>
              </a:ext>
            </a:extLst>
          </p:cNvPr>
          <p:cNvGrpSpPr/>
          <p:nvPr/>
        </p:nvGrpSpPr>
        <p:grpSpPr>
          <a:xfrm>
            <a:off x="-7428" y="0"/>
            <a:ext cx="12206856" cy="6885432"/>
            <a:chOff x="-7429" y="0"/>
            <a:chExt cx="12206856" cy="6885432"/>
          </a:xfrm>
        </p:grpSpPr>
        <p:sp>
          <p:nvSpPr>
            <p:cNvPr id="11" name="shading (lower right)">
              <a:extLst>
                <a:ext uri="{FF2B5EF4-FFF2-40B4-BE49-F238E27FC236}">
                  <a16:creationId xmlns:a16="http://schemas.microsoft.com/office/drawing/2014/main" id="{5EB06FAE-446B-AD44-BA44-C644F33E35B5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DAED1A7A-B25F-DA4A-BB48-682F1AF982E3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4" name="Group 13" hidden="1">
                <a:extLst>
                  <a:ext uri="{FF2B5EF4-FFF2-40B4-BE49-F238E27FC236}">
                    <a16:creationId xmlns:a16="http://schemas.microsoft.com/office/drawing/2014/main" id="{516E58D5-623C-454E-81EB-E497D7B42E34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2" name="Rectangle 31">
                  <a:extLst>
                    <a:ext uri="{FF2B5EF4-FFF2-40B4-BE49-F238E27FC236}">
                      <a16:creationId xmlns:a16="http://schemas.microsoft.com/office/drawing/2014/main" id="{8878BBFA-7256-7F44-AD11-7761D9F00E10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3" name="Picture 32">
                  <a:extLst>
                    <a:ext uri="{FF2B5EF4-FFF2-40B4-BE49-F238E27FC236}">
                      <a16:creationId xmlns:a16="http://schemas.microsoft.com/office/drawing/2014/main" id="{AFC2D0AB-E6F5-A64A-BC81-69F6CAA490F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7CFD824B-D661-F648-B405-649762433DB9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BF17D49C-3A79-194C-8D8E-BA15C9647DB2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4" name="Group 23">
                    <a:extLst>
                      <a:ext uri="{FF2B5EF4-FFF2-40B4-BE49-F238E27FC236}">
                        <a16:creationId xmlns:a16="http://schemas.microsoft.com/office/drawing/2014/main" id="{634964FD-B09F-8E46-983F-34B0EAA3103B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9" name="Freeform 28">
                      <a:extLst>
                        <a:ext uri="{FF2B5EF4-FFF2-40B4-BE49-F238E27FC236}">
                          <a16:creationId xmlns:a16="http://schemas.microsoft.com/office/drawing/2014/main" id="{4688FA75-DEE9-6543-AC93-93657F71482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0" name="Rectangle 29">
                      <a:extLst>
                        <a:ext uri="{FF2B5EF4-FFF2-40B4-BE49-F238E27FC236}">
                          <a16:creationId xmlns:a16="http://schemas.microsoft.com/office/drawing/2014/main" id="{B895E384-6FCC-984C-98B3-F74B91EE527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31" name="Rectangle 30">
                      <a:extLst>
                        <a:ext uri="{FF2B5EF4-FFF2-40B4-BE49-F238E27FC236}">
                          <a16:creationId xmlns:a16="http://schemas.microsoft.com/office/drawing/2014/main" id="{80E2B6C6-AB8F-C942-8153-7B0E5E52911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5" name="Group 24">
                    <a:extLst>
                      <a:ext uri="{FF2B5EF4-FFF2-40B4-BE49-F238E27FC236}">
                        <a16:creationId xmlns:a16="http://schemas.microsoft.com/office/drawing/2014/main" id="{13FA4963-A6D3-AA41-8774-8C110FD2B282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6" name="Freeform 25">
                      <a:extLst>
                        <a:ext uri="{FF2B5EF4-FFF2-40B4-BE49-F238E27FC236}">
                          <a16:creationId xmlns:a16="http://schemas.microsoft.com/office/drawing/2014/main" id="{268B6159-7403-B240-8900-7E0FBB09FF9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7" name="Rectangle 26">
                      <a:extLst>
                        <a:ext uri="{FF2B5EF4-FFF2-40B4-BE49-F238E27FC236}">
                          <a16:creationId xmlns:a16="http://schemas.microsoft.com/office/drawing/2014/main" id="{68B67906-3FDA-5A40-96C8-DF369C0B01F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268905B2-18F7-0242-83B0-D6727310AEE9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7" name="Group 16">
                  <a:extLst>
                    <a:ext uri="{FF2B5EF4-FFF2-40B4-BE49-F238E27FC236}">
                      <a16:creationId xmlns:a16="http://schemas.microsoft.com/office/drawing/2014/main" id="{53B3D009-9957-8849-9AB9-868231FDF9A7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2" name="Picture 21">
                    <a:extLst>
                      <a:ext uri="{FF2B5EF4-FFF2-40B4-BE49-F238E27FC236}">
                        <a16:creationId xmlns:a16="http://schemas.microsoft.com/office/drawing/2014/main" id="{58A86777-B444-0248-97CF-F5D6BC02B84A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3" name="Picture 22">
                    <a:extLst>
                      <a:ext uri="{FF2B5EF4-FFF2-40B4-BE49-F238E27FC236}">
                        <a16:creationId xmlns:a16="http://schemas.microsoft.com/office/drawing/2014/main" id="{08BA087A-B304-D24C-AD6A-8241AF2F8C8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8" name="Group 17">
                  <a:extLst>
                    <a:ext uri="{FF2B5EF4-FFF2-40B4-BE49-F238E27FC236}">
                      <a16:creationId xmlns:a16="http://schemas.microsoft.com/office/drawing/2014/main" id="{8723277B-287B-164F-BB14-CD5CDE326901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74B08706-B221-A242-A272-5337B50560C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D6A28931-E25C-A440-A5E3-DFA8A0F66972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908A5483-865F-524D-A0E6-311D72AE204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918984A9-C960-6243-86D5-2C13F0E01C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BB34F518-5B8D-4846-9B16-9B810E24D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430887"/>
          </a:xfrm>
        </p:spPr>
        <p:txBody>
          <a:bodyPr/>
          <a:lstStyle/>
          <a:p>
            <a:r>
              <a:rPr lang="en-US" sz="2800" b="0" dirty="0"/>
              <a:t>API Reference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A6CFE7-9044-4440-B528-98E5082BF66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1299" y="1420389"/>
            <a:ext cx="9866149" cy="512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1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BBD8AF7-24A9-524C-AAF2-7B2A6E1D6D17}"/>
              </a:ext>
            </a:extLst>
          </p:cNvPr>
          <p:cNvGrpSpPr/>
          <p:nvPr/>
        </p:nvGrpSpPr>
        <p:grpSpPr>
          <a:xfrm>
            <a:off x="-7428" y="0"/>
            <a:ext cx="12206856" cy="6885432"/>
            <a:chOff x="-7429" y="0"/>
            <a:chExt cx="12206856" cy="6885432"/>
          </a:xfrm>
        </p:grpSpPr>
        <p:sp>
          <p:nvSpPr>
            <p:cNvPr id="6" name="shading (lower right)">
              <a:extLst>
                <a:ext uri="{FF2B5EF4-FFF2-40B4-BE49-F238E27FC236}">
                  <a16:creationId xmlns:a16="http://schemas.microsoft.com/office/drawing/2014/main" id="{98E19C44-ACAA-9A49-9F18-17D935DB6FF2}"/>
                </a:ext>
              </a:extLst>
            </p:cNvPr>
            <p:cNvSpPr/>
            <p:nvPr/>
          </p:nvSpPr>
          <p:spPr bwMode="auto">
            <a:xfrm>
              <a:off x="0" y="0"/>
              <a:ext cx="12199427" cy="6885432"/>
            </a:xfrm>
            <a:prstGeom prst="rect">
              <a:avLst/>
            </a:prstGeom>
            <a:gradFill flip="none" rotWithShape="1">
              <a:gsLst>
                <a:gs pos="13000">
                  <a:srgbClr val="0F228C"/>
                </a:gs>
                <a:gs pos="60000">
                  <a:srgbClr val="5825D1"/>
                </a:gs>
                <a:gs pos="0">
                  <a:srgbClr val="07157F"/>
                </a:gs>
              </a:gsLst>
              <a:lin ang="150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F8F09E44-4335-314B-A458-519EFB3B5098}"/>
                </a:ext>
              </a:extLst>
            </p:cNvPr>
            <p:cNvGrpSpPr/>
            <p:nvPr/>
          </p:nvGrpSpPr>
          <p:grpSpPr>
            <a:xfrm>
              <a:off x="0" y="0"/>
              <a:ext cx="12192000" cy="6858000"/>
              <a:chOff x="0" y="0"/>
              <a:chExt cx="12192000" cy="6858000"/>
            </a:xfrm>
          </p:grpSpPr>
          <p:grpSp>
            <p:nvGrpSpPr>
              <p:cNvPr id="10" name="Group 9" hidden="1">
                <a:extLst>
                  <a:ext uri="{FF2B5EF4-FFF2-40B4-BE49-F238E27FC236}">
                    <a16:creationId xmlns:a16="http://schemas.microsoft.com/office/drawing/2014/main" id="{3CE7D821-86D9-D343-9D3A-82D65AF325B8}"/>
                  </a:ext>
                </a:extLst>
              </p:cNvPr>
              <p:cNvGrpSpPr/>
              <p:nvPr/>
            </p:nvGrpSpPr>
            <p:grpSpPr>
              <a:xfrm>
                <a:off x="0" y="0"/>
                <a:ext cx="12192000" cy="6858000"/>
                <a:chOff x="0" y="0"/>
                <a:chExt cx="12192000" cy="6858000"/>
              </a:xfrm>
            </p:grpSpPr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BD31C67C-D818-0542-9467-EC199EEB0667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12192000" cy="6858000"/>
                </a:xfrm>
                <a:prstGeom prst="rect">
                  <a:avLst/>
                </a:prstGeom>
                <a:gradFill>
                  <a:gsLst>
                    <a:gs pos="35000">
                      <a:srgbClr val="143F95"/>
                    </a:gs>
                    <a:gs pos="82000">
                      <a:srgbClr val="0E53C1"/>
                    </a:gs>
                    <a:gs pos="7000">
                      <a:srgbClr val="1E3073"/>
                    </a:gs>
                  </a:gsLst>
                  <a:path path="circle">
                    <a:fillToRect t="100000" r="100000"/>
                  </a:path>
                </a:gra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vert="horz" wrap="none" lIns="91440" tIns="45720" rIns="91440" bIns="4572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1400" b="1" dirty="0">
                    <a:solidFill>
                      <a:srgbClr val="000000"/>
                    </a:solidFill>
                    <a:latin typeface="Arial" charset="0"/>
                    <a:ea typeface="ＭＳ Ｐゴシック" pitchFamily="16" charset="-128"/>
                    <a:cs typeface="ＭＳ Ｐゴシック" pitchFamily="-97" charset="-128"/>
                  </a:endParaRPr>
                </a:p>
              </p:txBody>
            </p:sp>
            <p:pic>
              <p:nvPicPr>
                <p:cNvPr id="31" name="Picture 30">
                  <a:extLst>
                    <a:ext uri="{FF2B5EF4-FFF2-40B4-BE49-F238E27FC236}">
                      <a16:creationId xmlns:a16="http://schemas.microsoft.com/office/drawing/2014/main" id="{8DE3FD92-643A-1140-A8D0-5D691ED59F8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duotone>
                    <a:prstClr val="black"/>
                    <a:schemeClr val="accent4">
                      <a:tint val="45000"/>
                      <a:satMod val="400000"/>
                    </a:schemeClr>
                  </a:duotone>
                  <a:alphaModFix amt="41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9021" y="4810991"/>
                  <a:ext cx="2930236" cy="2047009"/>
                </a:xfrm>
                <a:prstGeom prst="rect">
                  <a:avLst/>
                </a:prstGeom>
              </p:spPr>
            </p:pic>
          </p:grpSp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1A52B150-D4D3-F946-9276-BE6595BB5348}"/>
                  </a:ext>
                </a:extLst>
              </p:cNvPr>
              <p:cNvGrpSpPr/>
              <p:nvPr/>
            </p:nvGrpSpPr>
            <p:grpSpPr>
              <a:xfrm>
                <a:off x="208303" y="146055"/>
                <a:ext cx="11731071" cy="6595922"/>
                <a:chOff x="208303" y="146055"/>
                <a:chExt cx="11731071" cy="6595922"/>
              </a:xfrm>
            </p:grpSpPr>
            <p:grpSp>
              <p:nvGrpSpPr>
                <p:cNvPr id="12" name="Group 11">
                  <a:extLst>
                    <a:ext uri="{FF2B5EF4-FFF2-40B4-BE49-F238E27FC236}">
                      <a16:creationId xmlns:a16="http://schemas.microsoft.com/office/drawing/2014/main" id="{BD02730F-DCD7-4F42-BE4D-C4ADCB2EAA14}"/>
                    </a:ext>
                  </a:extLst>
                </p:cNvPr>
                <p:cNvGrpSpPr/>
                <p:nvPr/>
              </p:nvGrpSpPr>
              <p:grpSpPr>
                <a:xfrm>
                  <a:off x="11604987" y="146055"/>
                  <a:ext cx="334387" cy="435843"/>
                  <a:chOff x="11604987" y="146055"/>
                  <a:chExt cx="334387" cy="435843"/>
                </a:xfrm>
              </p:grpSpPr>
              <p:grpSp>
                <p:nvGrpSpPr>
                  <p:cNvPr id="22" name="Group 21">
                    <a:extLst>
                      <a:ext uri="{FF2B5EF4-FFF2-40B4-BE49-F238E27FC236}">
                        <a16:creationId xmlns:a16="http://schemas.microsoft.com/office/drawing/2014/main" id="{F0458DFD-60C5-6B47-B714-202F276FE2AD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770125" y="399018"/>
                    <a:ext cx="169249" cy="182880"/>
                    <a:chOff x="7310041" y="760941"/>
                    <a:chExt cx="1043386" cy="1127422"/>
                  </a:xfrm>
                </p:grpSpPr>
                <p:sp>
                  <p:nvSpPr>
                    <p:cNvPr id="27" name="Freeform 26">
                      <a:extLst>
                        <a:ext uri="{FF2B5EF4-FFF2-40B4-BE49-F238E27FC236}">
                          <a16:creationId xmlns:a16="http://schemas.microsoft.com/office/drawing/2014/main" id="{A6B08D4D-1783-C043-93D3-2DA2A8F7D19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8" name="Rectangle 27">
                      <a:extLst>
                        <a:ext uri="{FF2B5EF4-FFF2-40B4-BE49-F238E27FC236}">
                          <a16:creationId xmlns:a16="http://schemas.microsoft.com/office/drawing/2014/main" id="{8BE29CBF-3F8F-6A46-A33C-4F45C60E596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9" name="Rectangle 28">
                      <a:extLst>
                        <a:ext uri="{FF2B5EF4-FFF2-40B4-BE49-F238E27FC236}">
                          <a16:creationId xmlns:a16="http://schemas.microsoft.com/office/drawing/2014/main" id="{92EDFF4F-0150-3242-9F20-AFB1601A5F7C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  <p:grpSp>
                <p:nvGrpSpPr>
                  <p:cNvPr id="23" name="Group 22">
                    <a:extLst>
                      <a:ext uri="{FF2B5EF4-FFF2-40B4-BE49-F238E27FC236}">
                        <a16:creationId xmlns:a16="http://schemas.microsoft.com/office/drawing/2014/main" id="{BF2E8724-FFCF-364A-814A-B6803321DA39}"/>
                      </a:ext>
                    </a:extLst>
                  </p:cNvPr>
                  <p:cNvGrpSpPr>
                    <a:grpSpLocks noChangeAspect="1"/>
                  </p:cNvGrpSpPr>
                  <p:nvPr/>
                </p:nvGrpSpPr>
                <p:grpSpPr>
                  <a:xfrm>
                    <a:off x="11604987" y="146055"/>
                    <a:ext cx="73152" cy="73152"/>
                    <a:chOff x="7310041" y="760941"/>
                    <a:chExt cx="1043386" cy="1127422"/>
                  </a:xfrm>
                </p:grpSpPr>
                <p:sp>
                  <p:nvSpPr>
                    <p:cNvPr id="24" name="Freeform 23">
                      <a:extLst>
                        <a:ext uri="{FF2B5EF4-FFF2-40B4-BE49-F238E27FC236}">
                          <a16:creationId xmlns:a16="http://schemas.microsoft.com/office/drawing/2014/main" id="{0C3B768E-2687-0F43-8D39-F0489DDEB1F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58" y="760941"/>
                      <a:ext cx="618069" cy="704087"/>
                    </a:xfrm>
                    <a:custGeom>
                      <a:avLst/>
                      <a:gdLst>
                        <a:gd name="connsiteX0" fmla="*/ 2 w 618069"/>
                        <a:gd name="connsiteY0" fmla="*/ 0 h 704087"/>
                        <a:gd name="connsiteX1" fmla="*/ 278345 w 618069"/>
                        <a:gd name="connsiteY1" fmla="*/ 0 h 704087"/>
                        <a:gd name="connsiteX2" fmla="*/ 278345 w 618069"/>
                        <a:gd name="connsiteY2" fmla="*/ 423334 h 704087"/>
                        <a:gd name="connsiteX3" fmla="*/ 618069 w 618069"/>
                        <a:gd name="connsiteY3" fmla="*/ 423334 h 704087"/>
                        <a:gd name="connsiteX4" fmla="*/ 618069 w 618069"/>
                        <a:gd name="connsiteY4" fmla="*/ 704087 h 704087"/>
                        <a:gd name="connsiteX5" fmla="*/ 278345 w 618069"/>
                        <a:gd name="connsiteY5" fmla="*/ 704087 h 704087"/>
                        <a:gd name="connsiteX6" fmla="*/ 2 w 618069"/>
                        <a:gd name="connsiteY6" fmla="*/ 704087 h 704087"/>
                        <a:gd name="connsiteX7" fmla="*/ 0 w 618069"/>
                        <a:gd name="connsiteY7" fmla="*/ 704087 h 704087"/>
                        <a:gd name="connsiteX8" fmla="*/ 0 w 618069"/>
                        <a:gd name="connsiteY8" fmla="*/ 423334 h 704087"/>
                        <a:gd name="connsiteX9" fmla="*/ 2 w 618069"/>
                        <a:gd name="connsiteY9" fmla="*/ 423334 h 7040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18069" h="704087">
                          <a:moveTo>
                            <a:pt x="2" y="0"/>
                          </a:moveTo>
                          <a:lnTo>
                            <a:pt x="278345" y="0"/>
                          </a:lnTo>
                          <a:lnTo>
                            <a:pt x="278345" y="423334"/>
                          </a:lnTo>
                          <a:lnTo>
                            <a:pt x="618069" y="423334"/>
                          </a:lnTo>
                          <a:lnTo>
                            <a:pt x="618069" y="704087"/>
                          </a:lnTo>
                          <a:lnTo>
                            <a:pt x="278345" y="704087"/>
                          </a:lnTo>
                          <a:lnTo>
                            <a:pt x="2" y="704087"/>
                          </a:lnTo>
                          <a:lnTo>
                            <a:pt x="0" y="704087"/>
                          </a:lnTo>
                          <a:lnTo>
                            <a:pt x="0" y="423334"/>
                          </a:lnTo>
                          <a:lnTo>
                            <a:pt x="2" y="423334"/>
                          </a:lnTo>
                          <a:close/>
                        </a:path>
                      </a:pathLst>
                    </a:custGeom>
                    <a:solidFill>
                      <a:schemeClr val="tx1">
                        <a:alpha val="48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5" name="Rectangle 24">
                      <a:extLst>
                        <a:ext uri="{FF2B5EF4-FFF2-40B4-BE49-F238E27FC236}">
                          <a16:creationId xmlns:a16="http://schemas.microsoft.com/office/drawing/2014/main" id="{0014FB62-F6CF-2647-8047-FCD3B7A3B08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7735360" y="1483281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  <p:sp>
                  <p:nvSpPr>
                    <p:cNvPr id="26" name="Rectangle 25">
                      <a:extLst>
                        <a:ext uri="{FF2B5EF4-FFF2-40B4-BE49-F238E27FC236}">
                          <a16:creationId xmlns:a16="http://schemas.microsoft.com/office/drawing/2014/main" id="{DD993715-96AD-A94F-AEAB-8203E3D844A3}"/>
                        </a:ext>
                      </a:extLst>
                    </p:cNvPr>
                    <p:cNvSpPr/>
                    <p:nvPr/>
                  </p:nvSpPr>
                  <p:spPr bwMode="auto">
                    <a:xfrm rot="5400000">
                      <a:off x="7373410" y="1120906"/>
                      <a:ext cx="278343" cy="405082"/>
                    </a:xfrm>
                    <a:prstGeom prst="rect">
                      <a:avLst/>
                    </a:prstGeom>
                    <a:solidFill>
                      <a:schemeClr val="tx1">
                        <a:alpha val="19000"/>
                      </a:schemeClr>
                    </a:solidFill>
                    <a:ln>
                      <a:noFill/>
                      <a:headEnd type="none" w="med" len="med"/>
                      <a:tailEnd type="none" w="med" len="med"/>
                    </a:ln>
                    <a:effectLst/>
                  </p:spPr>
                  <p:style>
                    <a:lnRef idx="1">
                      <a:schemeClr val="accent1"/>
                    </a:lnRef>
                    <a:fillRef idx="3">
                      <a:schemeClr val="accent1"/>
                    </a:fillRef>
                    <a:effectRef idx="2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vert="horz" wrap="none" lIns="91440" tIns="45720" rIns="91440" bIns="45720" numCol="1" rtlCol="0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pPr algn="ctr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sz="1400" b="1" dirty="0">
                        <a:solidFill>
                          <a:srgbClr val="000000"/>
                        </a:solidFill>
                        <a:latin typeface="Arial" charset="0"/>
                        <a:ea typeface="ＭＳ Ｐゴシック" pitchFamily="16" charset="-128"/>
                        <a:cs typeface="ＭＳ Ｐゴシック" pitchFamily="-97" charset="-128"/>
                      </a:endParaRPr>
                    </a:p>
                  </p:txBody>
                </p:sp>
              </p:grpSp>
            </p:grp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631E0438-5B52-9C4B-B8E1-6EF5A2A826E9}"/>
                    </a:ext>
                  </a:extLst>
                </p:cNvPr>
                <p:cNvGrpSpPr/>
                <p:nvPr/>
              </p:nvGrpSpPr>
              <p:grpSpPr>
                <a:xfrm>
                  <a:off x="208303" y="5787704"/>
                  <a:ext cx="437544" cy="389381"/>
                  <a:chOff x="9178262" y="1315181"/>
                  <a:chExt cx="437544" cy="389381"/>
                </a:xfrm>
              </p:grpSpPr>
              <p:pic>
                <p:nvPicPr>
                  <p:cNvPr id="20" name="Picture 19">
                    <a:extLst>
                      <a:ext uri="{FF2B5EF4-FFF2-40B4-BE49-F238E27FC236}">
                        <a16:creationId xmlns:a16="http://schemas.microsoft.com/office/drawing/2014/main" id="{D0D6DE04-4371-804D-9D75-6E7FD22DA18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21" name="Picture 20">
                    <a:extLst>
                      <a:ext uri="{FF2B5EF4-FFF2-40B4-BE49-F238E27FC236}">
                        <a16:creationId xmlns:a16="http://schemas.microsoft.com/office/drawing/2014/main" id="{33E6F154-DECD-AD42-8852-987280B89E4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8262" y="1315181"/>
                    <a:ext cx="85024" cy="91440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16" name="Group 15">
                  <a:extLst>
                    <a:ext uri="{FF2B5EF4-FFF2-40B4-BE49-F238E27FC236}">
                      <a16:creationId xmlns:a16="http://schemas.microsoft.com/office/drawing/2014/main" id="{31EE948D-5FD1-074E-86D9-BCE99E1D6EEA}"/>
                    </a:ext>
                  </a:extLst>
                </p:cNvPr>
                <p:cNvGrpSpPr/>
                <p:nvPr/>
              </p:nvGrpSpPr>
              <p:grpSpPr>
                <a:xfrm>
                  <a:off x="250899" y="6421937"/>
                  <a:ext cx="669934" cy="274320"/>
                  <a:chOff x="9445759" y="1430242"/>
                  <a:chExt cx="669934" cy="274320"/>
                </a:xfrm>
              </p:grpSpPr>
              <p:pic>
                <p:nvPicPr>
                  <p:cNvPr id="18" name="Picture 17">
                    <a:extLst>
                      <a:ext uri="{FF2B5EF4-FFF2-40B4-BE49-F238E27FC236}">
                        <a16:creationId xmlns:a16="http://schemas.microsoft.com/office/drawing/2014/main" id="{3CD31090-7545-CF46-ACEB-98EE658BBA1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4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45759" y="1521682"/>
                    <a:ext cx="170047" cy="182880"/>
                  </a:xfrm>
                  <a:prstGeom prst="rect">
                    <a:avLst/>
                  </a:prstGeom>
                </p:spPr>
              </p:pic>
              <p:pic>
                <p:nvPicPr>
                  <p:cNvPr id="19" name="Picture 18">
                    <a:extLst>
                      <a:ext uri="{FF2B5EF4-FFF2-40B4-BE49-F238E27FC236}">
                        <a16:creationId xmlns:a16="http://schemas.microsoft.com/office/drawing/2014/main" id="{A8EE64CC-8068-294C-B980-070820093C7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030669" y="1430242"/>
                    <a:ext cx="85024" cy="91440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0EFF8613-D43E-DB4D-BD16-41EBEADEFF3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alphaModFix amt="59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118384" y="6650537"/>
                  <a:ext cx="85024" cy="91440"/>
                </a:xfrm>
                <a:prstGeom prst="rect">
                  <a:avLst/>
                </a:prstGeom>
              </p:spPr>
            </p:pic>
          </p:grpSp>
        </p:grp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A8559B1-14FA-A74F-A2F6-9644CE5F8B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alphaModFix amt="6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58345"/>
            <a:stretch/>
          </p:blipFill>
          <p:spPr>
            <a:xfrm>
              <a:off x="-7429" y="5029200"/>
              <a:ext cx="3162521" cy="1849829"/>
            </a:xfrm>
            <a:prstGeom prst="rect">
              <a:avLst/>
            </a:prstGeom>
          </p:spPr>
        </p:pic>
      </p:grpSp>
      <p:sp>
        <p:nvSpPr>
          <p:cNvPr id="13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/>
              <a:t>An </a:t>
            </a:r>
            <a:r>
              <a:rPr lang="en-US" b="0" dirty="0"/>
              <a:t>Overview of the Geodatabase API</a:t>
            </a:r>
            <a:endParaRPr lang="en-US" dirty="0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9D5F0239-2F13-44F1-AD73-10C2FE37F26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52893" y="1480378"/>
            <a:ext cx="10369296" cy="3427413"/>
          </a:xfrm>
        </p:spPr>
        <p:txBody>
          <a:bodyPr/>
          <a:lstStyle/>
          <a:p>
            <a:endParaRPr lang="en-US" sz="2200" dirty="0"/>
          </a:p>
          <a:p>
            <a:r>
              <a:rPr lang="en-US" sz="2200" dirty="0"/>
              <a:t>Session materials are available here:</a:t>
            </a:r>
          </a:p>
          <a:p>
            <a:pPr lvl="2"/>
            <a:endParaRPr lang="en-US" sz="1800" dirty="0"/>
          </a:p>
          <a:p>
            <a:pPr lvl="2"/>
            <a:r>
              <a:rPr lang="en-US" sz="1800" dirty="0">
                <a:hlinkClick r:id="rId7"/>
              </a:rPr>
              <a:t>https://github.com/esri/arcgis-pro-sdk/wiki/tech-sessions#2020-palm-springs</a:t>
            </a:r>
            <a:r>
              <a:rPr lang="en-US" sz="1800" dirty="0"/>
              <a:t>  </a:t>
            </a:r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D3DE520-307C-4009-B7AC-D32CFDB6790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36610" y="3294705"/>
            <a:ext cx="2569214" cy="255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66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ding (lower right)">
            <a:extLst>
              <a:ext uri="{FF2B5EF4-FFF2-40B4-BE49-F238E27FC236}">
                <a16:creationId xmlns:a16="http://schemas.microsoft.com/office/drawing/2014/main" id="{C54D67F4-7C1A-8D49-AA85-5936CE59CA79}"/>
              </a:ext>
            </a:extLst>
          </p:cNvPr>
          <p:cNvSpPr/>
          <p:nvPr/>
        </p:nvSpPr>
        <p:spPr bwMode="auto">
          <a:xfrm>
            <a:off x="0" y="0"/>
            <a:ext cx="12199427" cy="6885432"/>
          </a:xfrm>
          <a:prstGeom prst="rect">
            <a:avLst/>
          </a:prstGeom>
          <a:gradFill flip="none" rotWithShape="1">
            <a:gsLst>
              <a:gs pos="13000">
                <a:srgbClr val="0F228C"/>
              </a:gs>
              <a:gs pos="60000">
                <a:srgbClr val="5825D1"/>
              </a:gs>
              <a:gs pos="0">
                <a:srgbClr val="07157F"/>
              </a:gs>
            </a:gsLst>
            <a:lin ang="15000000" scaled="0"/>
            <a:tileRect/>
          </a:gra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2625"/>
            <a:ext cx="10826496" cy="369332"/>
          </a:xfrm>
        </p:spPr>
        <p:txBody>
          <a:bodyPr/>
          <a:lstStyle/>
          <a:p>
            <a:r>
              <a:rPr lang="en-US" b="0" dirty="0"/>
              <a:t>Threading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b="0" dirty="0"/>
              <a:t>Almost all of the methods in Core.Data API should be called on the MCT (Main CIM Thread)</a:t>
            </a:r>
          </a:p>
          <a:p>
            <a:pPr lvl="1"/>
            <a:r>
              <a:rPr lang="en-US" b="0" dirty="0"/>
              <a:t>API reference documentation on the methods that need to run on the MCT are specified</a:t>
            </a:r>
          </a:p>
          <a:p>
            <a:pPr lvl="1"/>
            <a:r>
              <a:rPr lang="en-US" b="0" dirty="0"/>
              <a:t>These methods calls should be wrapped inside the </a:t>
            </a:r>
            <a:r>
              <a:rPr lang="en-US" b="0" dirty="0" err="1"/>
              <a:t>QueuedTask.Run</a:t>
            </a:r>
            <a:r>
              <a:rPr lang="en-US" b="0" dirty="0"/>
              <a:t> call</a:t>
            </a:r>
          </a:p>
          <a:p>
            <a:pPr lvl="1"/>
            <a:r>
              <a:rPr lang="en-US" b="0" dirty="0"/>
              <a:t>Failure to do so will result in </a:t>
            </a:r>
            <a:r>
              <a:rPr lang="en-US" b="0" dirty="0" err="1"/>
              <a:t>CalledOnWrongThreadException</a:t>
            </a:r>
            <a:r>
              <a:rPr lang="en-US" b="0" dirty="0"/>
              <a:t> or </a:t>
            </a:r>
            <a:r>
              <a:rPr lang="en-US" b="0" dirty="0" err="1"/>
              <a:t>ConstructedOnWrongThreadException</a:t>
            </a:r>
            <a:r>
              <a:rPr lang="en-US" b="0" dirty="0"/>
              <a:t> being thrown</a:t>
            </a:r>
          </a:p>
          <a:p>
            <a:r>
              <a:rPr lang="en-US" b="0" dirty="0"/>
              <a:t>Read “Working with multithreading in ArcGIS Pro” conceptual help to learn more</a:t>
            </a:r>
          </a:p>
          <a:p>
            <a:endParaRPr lang="en-US" b="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179" y="4291135"/>
            <a:ext cx="87820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1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D24E8B0-F2B3-8340-9EAD-DDFBF454451B}"/>
              </a:ext>
            </a:extLst>
          </p:cNvPr>
          <p:cNvGrpSpPr/>
          <p:nvPr/>
        </p:nvGrpSpPr>
        <p:grpSpPr>
          <a:xfrm>
            <a:off x="-11140" y="-16011"/>
            <a:ext cx="12203139" cy="7225075"/>
            <a:chOff x="-11140" y="-16011"/>
            <a:chExt cx="12203139" cy="7225075"/>
          </a:xfrm>
        </p:grpSpPr>
        <p:sp>
          <p:nvSpPr>
            <p:cNvPr id="20" name="gradient background1">
              <a:extLst>
                <a:ext uri="{FF2B5EF4-FFF2-40B4-BE49-F238E27FC236}">
                  <a16:creationId xmlns:a16="http://schemas.microsoft.com/office/drawing/2014/main" id="{9EBB1D68-9CCA-474C-880A-11A4AC495C27}"/>
                </a:ext>
              </a:extLst>
            </p:cNvPr>
            <p:cNvSpPr/>
            <p:nvPr/>
          </p:nvSpPr>
          <p:spPr bwMode="auto">
            <a:xfrm>
              <a:off x="0" y="-16011"/>
              <a:ext cx="12191999" cy="6888971"/>
            </a:xfrm>
            <a:prstGeom prst="rect">
              <a:avLst/>
            </a:prstGeom>
            <a:gradFill flip="none" rotWithShape="1">
              <a:gsLst>
                <a:gs pos="61000">
                  <a:srgbClr val="5328C9"/>
                </a:gs>
                <a:gs pos="24000">
                  <a:srgbClr val="863FE4"/>
                </a:gs>
                <a:gs pos="98000">
                  <a:srgbClr val="180C97"/>
                </a:gs>
              </a:gsLst>
              <a:lin ang="20700000" scaled="0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3C508097-8EF6-4E46-9D55-6EF257A77304}"/>
                </a:ext>
              </a:extLst>
            </p:cNvPr>
            <p:cNvGrpSpPr/>
            <p:nvPr/>
          </p:nvGrpSpPr>
          <p:grpSpPr>
            <a:xfrm>
              <a:off x="-11140" y="2"/>
              <a:ext cx="12199425" cy="7209062"/>
              <a:chOff x="-11140" y="2"/>
              <a:chExt cx="12199425" cy="7209062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0A669BC1-F83A-D84A-A271-DC947C8D05EC}"/>
                  </a:ext>
                </a:extLst>
              </p:cNvPr>
              <p:cNvGrpSpPr/>
              <p:nvPr/>
            </p:nvGrpSpPr>
            <p:grpSpPr>
              <a:xfrm>
                <a:off x="-11140" y="2"/>
                <a:ext cx="12199425" cy="6888971"/>
                <a:chOff x="-7428" y="-16011"/>
                <a:chExt cx="12199425" cy="6888971"/>
              </a:xfrm>
            </p:grpSpPr>
            <p:pic>
              <p:nvPicPr>
                <p:cNvPr id="24" name="Picture 23">
                  <a:extLst>
                    <a:ext uri="{FF2B5EF4-FFF2-40B4-BE49-F238E27FC236}">
                      <a16:creationId xmlns:a16="http://schemas.microsoft.com/office/drawing/2014/main" id="{4F5DE2A6-138D-E947-9D7C-75E0B282D9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 cstate="screen">
                  <a:alphaModFix amt="67000"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t="-9940" r="-10727"/>
                <a:stretch/>
              </p:blipFill>
              <p:spPr>
                <a:xfrm>
                  <a:off x="-7428" y="4530812"/>
                  <a:ext cx="3953920" cy="2342148"/>
                </a:xfrm>
                <a:prstGeom prst="rect">
                  <a:avLst/>
                </a:prstGeom>
              </p:spPr>
            </p:pic>
            <p:grpSp>
              <p:nvGrpSpPr>
                <p:cNvPr id="4" name="Group 3">
                  <a:extLst>
                    <a:ext uri="{FF2B5EF4-FFF2-40B4-BE49-F238E27FC236}">
                      <a16:creationId xmlns:a16="http://schemas.microsoft.com/office/drawing/2014/main" id="{3B4C1DA3-1025-8848-B40A-AE1F43C0208C}"/>
                    </a:ext>
                  </a:extLst>
                </p:cNvPr>
                <p:cNvGrpSpPr/>
                <p:nvPr/>
              </p:nvGrpSpPr>
              <p:grpSpPr>
                <a:xfrm>
                  <a:off x="10445577" y="-16011"/>
                  <a:ext cx="1746420" cy="1226973"/>
                  <a:chOff x="10445577" y="-16011"/>
                  <a:chExt cx="1746420" cy="1226973"/>
                </a:xfrm>
              </p:grpSpPr>
              <p:pic>
                <p:nvPicPr>
                  <p:cNvPr id="68" name="Picture 67">
                    <a:extLst>
                      <a:ext uri="{FF2B5EF4-FFF2-40B4-BE49-F238E27FC236}">
                        <a16:creationId xmlns:a16="http://schemas.microsoft.com/office/drawing/2014/main" id="{49123C4E-FD69-B84B-99EC-611533CE722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4" cstate="screen">
                    <a:alphaModFix amt="67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/>
                </p:blipFill>
                <p:spPr>
                  <a:xfrm rot="10800000">
                    <a:off x="10445577" y="-16011"/>
                    <a:ext cx="1746420" cy="1226973"/>
                  </a:xfrm>
                  <a:prstGeom prst="rect">
                    <a:avLst/>
                  </a:prstGeom>
                </p:spPr>
              </p:pic>
              <p:pic>
                <p:nvPicPr>
                  <p:cNvPr id="59" name="Picture 58">
                    <a:extLst>
                      <a:ext uri="{FF2B5EF4-FFF2-40B4-BE49-F238E27FC236}">
                        <a16:creationId xmlns:a16="http://schemas.microsoft.com/office/drawing/2014/main" id="{6703BE27-FD8F-8947-8D05-580C7CB211B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5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804990" y="445071"/>
                    <a:ext cx="126139" cy="127007"/>
                  </a:xfrm>
                  <a:prstGeom prst="rect">
                    <a:avLst/>
                  </a:prstGeom>
                </p:spPr>
              </p:pic>
              <p:pic>
                <p:nvPicPr>
                  <p:cNvPr id="60" name="Picture 59">
                    <a:extLst>
                      <a:ext uri="{FF2B5EF4-FFF2-40B4-BE49-F238E27FC236}">
                        <a16:creationId xmlns:a16="http://schemas.microsoft.com/office/drawing/2014/main" id="{632F16AF-2BDB-724B-9D79-CAE9A36304A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6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653626" y="312322"/>
                    <a:ext cx="77581" cy="78114"/>
                  </a:xfrm>
                  <a:prstGeom prst="rect">
                    <a:avLst/>
                  </a:prstGeom>
                </p:spPr>
              </p:pic>
              <p:pic>
                <p:nvPicPr>
                  <p:cNvPr id="61" name="Picture 60">
                    <a:extLst>
                      <a:ext uri="{FF2B5EF4-FFF2-40B4-BE49-F238E27FC236}">
                        <a16:creationId xmlns:a16="http://schemas.microsoft.com/office/drawing/2014/main" id="{3AC9810A-4E20-CE4D-9AC5-DBCE4386CED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7" cstate="screen">
                    <a:alphaModFix amt="59000"/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1571458" y="721420"/>
                    <a:ext cx="59864" cy="60276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id="{C977B566-D4F0-1444-A302-1A2F946995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90000"/>
              </a:blip>
              <a:stretch>
                <a:fillRect/>
              </a:stretch>
            </p:blipFill>
            <p:spPr>
              <a:xfrm>
                <a:off x="459373" y="5557701"/>
                <a:ext cx="1526260" cy="1651363"/>
              </a:xfrm>
              <a:prstGeom prst="rect">
                <a:avLst/>
              </a:prstGeom>
            </p:spPr>
          </p:pic>
          <p:pic>
            <p:nvPicPr>
              <p:cNvPr id="21" name="Picture 20">
                <a:extLst>
                  <a:ext uri="{FF2B5EF4-FFF2-40B4-BE49-F238E27FC236}">
                    <a16:creationId xmlns:a16="http://schemas.microsoft.com/office/drawing/2014/main" id="{567F118C-CE13-184B-96FB-6BE68D5640C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alphaModFix amt="81000"/>
              </a:blip>
              <a:stretch>
                <a:fillRect/>
              </a:stretch>
            </p:blipFill>
            <p:spPr>
              <a:xfrm>
                <a:off x="200791" y="5023583"/>
                <a:ext cx="566651" cy="613097"/>
              </a:xfrm>
              <a:prstGeom prst="rect">
                <a:avLst/>
              </a:prstGeom>
            </p:spPr>
          </p:pic>
          <p:pic>
            <p:nvPicPr>
              <p:cNvPr id="25" name="Picture 24">
                <a:extLst>
                  <a:ext uri="{FF2B5EF4-FFF2-40B4-BE49-F238E27FC236}">
                    <a16:creationId xmlns:a16="http://schemas.microsoft.com/office/drawing/2014/main" id="{A38792A9-CFB6-7A4F-BE80-55D0455000E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alphaModFix amt="73000"/>
              </a:blip>
              <a:stretch>
                <a:fillRect/>
              </a:stretch>
            </p:blipFill>
            <p:spPr>
              <a:xfrm>
                <a:off x="2250821" y="5636680"/>
                <a:ext cx="384123" cy="415268"/>
              </a:xfrm>
              <a:prstGeom prst="rect">
                <a:avLst/>
              </a:prstGeom>
            </p:spPr>
          </p:pic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16B0A39-F017-7E49-8450-75FB7414A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1994006"/>
            <a:ext cx="8683723" cy="1477328"/>
          </a:xfrm>
        </p:spPr>
        <p:txBody>
          <a:bodyPr/>
          <a:lstStyle/>
          <a:p>
            <a:r>
              <a:rPr lang="en-US" dirty="0"/>
              <a:t>Overview of the </a:t>
            </a:r>
            <a:br>
              <a:rPr lang="en-US" dirty="0"/>
            </a:br>
            <a:r>
              <a:rPr lang="en-US" dirty="0"/>
              <a:t>Geodatabase API</a:t>
            </a:r>
          </a:p>
        </p:txBody>
      </p:sp>
    </p:spTree>
    <p:extLst>
      <p:ext uri="{BB962C8B-B14F-4D97-AF65-F5344CB8AC3E}">
        <p14:creationId xmlns:p14="http://schemas.microsoft.com/office/powerpoint/2010/main" val="2294919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4"/>
            </a:gs>
            <a:gs pos="100000">
              <a:schemeClr val="accent4"/>
            </a:gs>
          </a:gsLst>
          <a:lin ang="16200000" scaled="1"/>
          <a:tileRect/>
        </a:gradFill>
        <a:ln>
          <a:noFill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defRPr sz="1400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400077-UC-PPT-Tmplt-Esri-rev6-19-19" id="{05AE0B04-43C6-8747-8D82-D4EDA4AB9275}" vid="{5B07A797-ED80-D946-92FF-836AD305ECE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CB09B909685840A5AA5DC537182835" ma:contentTypeVersion="6" ma:contentTypeDescription="Create a new document." ma:contentTypeScope="" ma:versionID="74515a54bca02139da222085721357b8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089ac7d328ad090443a1d2513f10f34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1:_dlc_Exemp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  <xsd:element name="_dlc_Exempt" ma:index="10" nillable="true" ma:displayName="Exempt from Policy" ma:hidden="true" ma:internalName="_dlc_Exempt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p:Policy xmlns:p="office.server.policy" id="" local="true">
  <p:Name>Document</p:Name>
  <p:Description/>
  <p:Statement/>
  <p:PolicyItems>
    <p:PolicyItem featureId="Microsoft.Office.RecordsManagement.PolicyFeatures.PolicyAudit" staticId="0x0101007CCB09B909685840A5AA5DC537182835|810367359" UniqueId="13da4d23-1587-4cac-9dba-a207f9b2f19e">
      <p:Name>Auditing</p:Name>
      <p:Description>Audits user actions on documents and list items to the Audit Log.</p:Description>
      <p:CustomData>
        <Audit>
          <Update/>
          <View/>
        </Audit>
      </p:CustomData>
    </p:PolicyItem>
  </p:PolicyItems>
</p:Policy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2A8FD2D2-8DD9-4C39-9506-169D3AF05D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1A0C75C-AE3D-43EA-BA9C-5C1A5DFCC2E6}">
  <ds:schemaRefs>
    <ds:schemaRef ds:uri="office.server.policy"/>
  </ds:schemaRefs>
</ds:datastoreItem>
</file>

<file path=customXml/itemProps3.xml><?xml version="1.0" encoding="utf-8"?>
<ds:datastoreItem xmlns:ds="http://schemas.openxmlformats.org/officeDocument/2006/customXml" ds:itemID="{E1A338E5-2E37-4973-87E6-4C02B0B7F46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81E133DB-697E-4C10-B192-8899027B1EC6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schemas.microsoft.com/sharepoint/v3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Esri_Corporate_Template-Dark</Template>
  <TotalTime>0</TotalTime>
  <Words>2410</Words>
  <Application>Microsoft Macintosh PowerPoint</Application>
  <PresentationFormat>Widescreen</PresentationFormat>
  <Paragraphs>526</Paragraphs>
  <Slides>78</Slides>
  <Notes>60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83" baseType="lpstr">
      <vt:lpstr>Arial</vt:lpstr>
      <vt:lpstr>Calibri</vt:lpstr>
      <vt:lpstr>Consolas</vt:lpstr>
      <vt:lpstr>Lucida Grande</vt:lpstr>
      <vt:lpstr>Esri_Corporate_Template-Dark</vt:lpstr>
      <vt:lpstr>ArcGIS Pro SDK for .NET: An Overview of the Geodatabase API</vt:lpstr>
      <vt:lpstr>Today’s Agenda</vt:lpstr>
      <vt:lpstr>What We Won’t Cover</vt:lpstr>
      <vt:lpstr>Architectural Principals</vt:lpstr>
      <vt:lpstr>Core.Data – a geodatabase C# API powered by ArcObjects</vt:lpstr>
      <vt:lpstr>Key API Characteristics</vt:lpstr>
      <vt:lpstr>Data Manipulation Language Only</vt:lpstr>
      <vt:lpstr>Threading</vt:lpstr>
      <vt:lpstr>Overview of the  Geodatabase API</vt:lpstr>
      <vt:lpstr>Overview of the Geodatabase API</vt:lpstr>
      <vt:lpstr>Datastores and Datasets</vt:lpstr>
      <vt:lpstr>General Geodatabase Access Pattern</vt:lpstr>
      <vt:lpstr>Connectors</vt:lpstr>
      <vt:lpstr>Datastore and Geodatabase</vt:lpstr>
      <vt:lpstr>Types of Datastores</vt:lpstr>
      <vt:lpstr>Datasets — Table</vt:lpstr>
      <vt:lpstr>Datasets — Feature class</vt:lpstr>
      <vt:lpstr>Datasets — Feature dataset</vt:lpstr>
      <vt:lpstr>Datasets — Relationship Classes</vt:lpstr>
      <vt:lpstr>Definitions</vt:lpstr>
      <vt:lpstr>Queries</vt:lpstr>
      <vt:lpstr>Different Techniques to Execute Queries</vt:lpstr>
      <vt:lpstr>Basic Queries using Search and Select</vt:lpstr>
      <vt:lpstr>Querying Data — Filtering queries</vt:lpstr>
      <vt:lpstr>Row Cursor</vt:lpstr>
      <vt:lpstr>Querying Data — QueryDef</vt:lpstr>
      <vt:lpstr>QueryDef Example</vt:lpstr>
      <vt:lpstr>Querying Data — QueryTable</vt:lpstr>
      <vt:lpstr>Querying Data — Joins</vt:lpstr>
      <vt:lpstr>Joins — Virtual Relationship Classes</vt:lpstr>
      <vt:lpstr>Joins</vt:lpstr>
      <vt:lpstr>Databases and QueryLayers</vt:lpstr>
      <vt:lpstr>Different Techniques to Execute Queries</vt:lpstr>
      <vt:lpstr>PowerPoint Presentation</vt:lpstr>
      <vt:lpstr>Some Caveats…</vt:lpstr>
      <vt:lpstr>Sorting Tables</vt:lpstr>
      <vt:lpstr>Calculating Statistics</vt:lpstr>
      <vt:lpstr>Calculating Statistics</vt:lpstr>
      <vt:lpstr>Datastores and Datasets</vt:lpstr>
      <vt:lpstr>Calculating Statistics</vt:lpstr>
      <vt:lpstr>Versioning</vt:lpstr>
      <vt:lpstr>Versioning Support</vt:lpstr>
      <vt:lpstr>Versioning Support</vt:lpstr>
      <vt:lpstr>CoreHost</vt:lpstr>
      <vt:lpstr>Core.Host</vt:lpstr>
      <vt:lpstr>Plug-in Datasources</vt:lpstr>
      <vt:lpstr>Plug-in Datasources</vt:lpstr>
      <vt:lpstr>Plug-in Datasources</vt:lpstr>
      <vt:lpstr>Attribute Rules</vt:lpstr>
      <vt:lpstr>Attribute Rules</vt:lpstr>
      <vt:lpstr>Types of Attribute Rules</vt:lpstr>
      <vt:lpstr>Types of Attribute Rules</vt:lpstr>
      <vt:lpstr>Attribute Rules — Evaluation</vt:lpstr>
      <vt:lpstr>What’s New</vt:lpstr>
      <vt:lpstr>Historical Versions</vt:lpstr>
      <vt:lpstr>Geodatabase Grab Bag</vt:lpstr>
      <vt:lpstr>Best Practices</vt:lpstr>
      <vt:lpstr>Garbage Collection</vt:lpstr>
      <vt:lpstr>Best Practices</vt:lpstr>
      <vt:lpstr>Best Practices (cont’d)</vt:lpstr>
      <vt:lpstr>Best Practices (cont’d)</vt:lpstr>
      <vt:lpstr>Best Practices (cont’d)</vt:lpstr>
      <vt:lpstr>Best Practices (cont’d)</vt:lpstr>
      <vt:lpstr>Best Practices (cont’d)</vt:lpstr>
      <vt:lpstr>Best Practices (cont’d)</vt:lpstr>
      <vt:lpstr>The Road Ahead</vt:lpstr>
      <vt:lpstr>Near Term</vt:lpstr>
      <vt:lpstr>Long Term</vt:lpstr>
      <vt:lpstr>Learning More</vt:lpstr>
      <vt:lpstr>Conceptual Doc</vt:lpstr>
      <vt:lpstr>Conceptual Doc</vt:lpstr>
      <vt:lpstr>Samples</vt:lpstr>
      <vt:lpstr>Samples</vt:lpstr>
      <vt:lpstr>Snippets</vt:lpstr>
      <vt:lpstr>Snippets</vt:lpstr>
      <vt:lpstr>API Reference</vt:lpstr>
      <vt:lpstr>API Reference</vt:lpstr>
      <vt:lpstr>An Overview of the Geodatabase API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Kyle Sackowski</dc:creator>
  <cp:lastModifiedBy/>
  <cp:revision>1</cp:revision>
  <cp:lastPrinted>2019-04-30T20:56:12Z</cp:lastPrinted>
  <dcterms:created xsi:type="dcterms:W3CDTF">2019-08-28T00:58:57Z</dcterms:created>
  <dcterms:modified xsi:type="dcterms:W3CDTF">2020-03-20T23:26:43Z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0x0101007CCB09B909685840A5AA5DC537182835</vt:lpwstr>
  </property>
</Properties>
</file>