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6817" r:id="rId4"/>
  </p:sldMasterIdLst>
  <p:notesMasterIdLst>
    <p:notesMasterId r:id="rId78"/>
  </p:notesMasterIdLst>
  <p:handoutMasterIdLst>
    <p:handoutMasterId r:id="rId79"/>
  </p:handoutMasterIdLst>
  <p:sldIdLst>
    <p:sldId id="683" r:id="rId5"/>
    <p:sldId id="681" r:id="rId6"/>
    <p:sldId id="767" r:id="rId7"/>
    <p:sldId id="783" r:id="rId8"/>
    <p:sldId id="773" r:id="rId9"/>
    <p:sldId id="832" r:id="rId10"/>
    <p:sldId id="813" r:id="rId11"/>
    <p:sldId id="807" r:id="rId12"/>
    <p:sldId id="834" r:id="rId13"/>
    <p:sldId id="810" r:id="rId14"/>
    <p:sldId id="815" r:id="rId15"/>
    <p:sldId id="811" r:id="rId16"/>
    <p:sldId id="818" r:id="rId17"/>
    <p:sldId id="819" r:id="rId18"/>
    <p:sldId id="820" r:id="rId19"/>
    <p:sldId id="822" r:id="rId20"/>
    <p:sldId id="821" r:id="rId21"/>
    <p:sldId id="823" r:id="rId22"/>
    <p:sldId id="865" r:id="rId23"/>
    <p:sldId id="833" r:id="rId24"/>
    <p:sldId id="835" r:id="rId25"/>
    <p:sldId id="866" r:id="rId26"/>
    <p:sldId id="836" r:id="rId27"/>
    <p:sldId id="806" r:id="rId28"/>
    <p:sldId id="838" r:id="rId29"/>
    <p:sldId id="824" r:id="rId30"/>
    <p:sldId id="837" r:id="rId31"/>
    <p:sldId id="780" r:id="rId32"/>
    <p:sldId id="791" r:id="rId33"/>
    <p:sldId id="825" r:id="rId34"/>
    <p:sldId id="793" r:id="rId35"/>
    <p:sldId id="826" r:id="rId36"/>
    <p:sldId id="842" r:id="rId37"/>
    <p:sldId id="849" r:id="rId38"/>
    <p:sldId id="862" r:id="rId39"/>
    <p:sldId id="827" r:id="rId40"/>
    <p:sldId id="792" r:id="rId41"/>
    <p:sldId id="879" r:id="rId42"/>
    <p:sldId id="880" r:id="rId43"/>
    <p:sldId id="864" r:id="rId44"/>
    <p:sldId id="881" r:id="rId45"/>
    <p:sldId id="878" r:id="rId46"/>
    <p:sldId id="787" r:id="rId47"/>
    <p:sldId id="797" r:id="rId48"/>
    <p:sldId id="846" r:id="rId49"/>
    <p:sldId id="850" r:id="rId50"/>
    <p:sldId id="790" r:id="rId51"/>
    <p:sldId id="848" r:id="rId52"/>
    <p:sldId id="855" r:id="rId53"/>
    <p:sldId id="845" r:id="rId54"/>
    <p:sldId id="851" r:id="rId55"/>
    <p:sldId id="801" r:id="rId56"/>
    <p:sldId id="799" r:id="rId57"/>
    <p:sldId id="861" r:id="rId58"/>
    <p:sldId id="856" r:id="rId59"/>
    <p:sldId id="867" r:id="rId60"/>
    <p:sldId id="870" r:id="rId61"/>
    <p:sldId id="872" r:id="rId62"/>
    <p:sldId id="873" r:id="rId63"/>
    <p:sldId id="844" r:id="rId64"/>
    <p:sldId id="876" r:id="rId65"/>
    <p:sldId id="869" r:id="rId66"/>
    <p:sldId id="843" r:id="rId67"/>
    <p:sldId id="871" r:id="rId68"/>
    <p:sldId id="875" r:id="rId69"/>
    <p:sldId id="883" r:id="rId70"/>
    <p:sldId id="868" r:id="rId71"/>
    <p:sldId id="671" r:id="rId72"/>
    <p:sldId id="789" r:id="rId73"/>
    <p:sldId id="781" r:id="rId74"/>
    <p:sldId id="882" r:id="rId75"/>
    <p:sldId id="766" r:id="rId76"/>
    <p:sldId id="769" r:id="rId7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How to Apply This Template" id="{1C279523-A2F8-0940-8D2D-7C2ECCEA085A}">
          <p14:sldIdLst>
            <p14:sldId id="683"/>
          </p14:sldIdLst>
        </p14:section>
        <p14:section name="Walk-in" id="{71162279-F1BC-6A43-B032-1DEA7461249F}">
          <p14:sldIdLst>
            <p14:sldId id="681"/>
          </p14:sldIdLst>
        </p14:section>
        <p14:section name="YOUR PRESENTATION" id="{A654102A-DB2C-0A4D-AC6A-D5AD8AFA1FF4}">
          <p14:sldIdLst>
            <p14:sldId id="767"/>
            <p14:sldId id="783"/>
            <p14:sldId id="773"/>
            <p14:sldId id="832"/>
            <p14:sldId id="813"/>
            <p14:sldId id="807"/>
            <p14:sldId id="834"/>
            <p14:sldId id="810"/>
            <p14:sldId id="815"/>
            <p14:sldId id="811"/>
            <p14:sldId id="818"/>
            <p14:sldId id="819"/>
            <p14:sldId id="820"/>
            <p14:sldId id="822"/>
            <p14:sldId id="821"/>
            <p14:sldId id="823"/>
            <p14:sldId id="865"/>
            <p14:sldId id="833"/>
            <p14:sldId id="835"/>
            <p14:sldId id="866"/>
            <p14:sldId id="836"/>
            <p14:sldId id="806"/>
            <p14:sldId id="838"/>
            <p14:sldId id="824"/>
            <p14:sldId id="837"/>
            <p14:sldId id="780"/>
            <p14:sldId id="791"/>
            <p14:sldId id="825"/>
            <p14:sldId id="793"/>
            <p14:sldId id="826"/>
            <p14:sldId id="842"/>
            <p14:sldId id="849"/>
            <p14:sldId id="862"/>
            <p14:sldId id="827"/>
            <p14:sldId id="792"/>
            <p14:sldId id="879"/>
            <p14:sldId id="880"/>
            <p14:sldId id="864"/>
            <p14:sldId id="881"/>
            <p14:sldId id="878"/>
            <p14:sldId id="787"/>
            <p14:sldId id="797"/>
            <p14:sldId id="846"/>
            <p14:sldId id="850"/>
            <p14:sldId id="790"/>
            <p14:sldId id="848"/>
            <p14:sldId id="855"/>
            <p14:sldId id="845"/>
            <p14:sldId id="851"/>
            <p14:sldId id="801"/>
            <p14:sldId id="799"/>
            <p14:sldId id="861"/>
            <p14:sldId id="856"/>
            <p14:sldId id="867"/>
            <p14:sldId id="870"/>
            <p14:sldId id="872"/>
            <p14:sldId id="873"/>
            <p14:sldId id="844"/>
            <p14:sldId id="876"/>
            <p14:sldId id="869"/>
            <p14:sldId id="843"/>
            <p14:sldId id="871"/>
            <p14:sldId id="875"/>
            <p14:sldId id="883"/>
            <p14:sldId id="868"/>
            <p14:sldId id="671"/>
            <p14:sldId id="789"/>
            <p14:sldId id="781"/>
            <p14:sldId id="882"/>
          </p14:sldIdLst>
        </p14:section>
        <p14:section name="Walk-out" id="{5EAF84C3-E0EF-7048-B5C1-5C5607967799}">
          <p14:sldIdLst>
            <p14:sldId id="766"/>
          </p14:sldIdLst>
        </p14:section>
        <p14:section name="2020 DEV SUMMIT Template" id="{517F9699-4710-FC48-A450-3FD47793B632}">
          <p14:sldIdLst>
            <p14:sldId id="769"/>
          </p14:sldIdLst>
        </p14:section>
      </p14:sectionLst>
    </p:ext>
    <p:ext uri="{EFAFB233-063F-42B5-8137-9DF3F51BA10A}">
      <p15:sldGuideLst xmlns:p15="http://schemas.microsoft.com/office/powerpoint/2012/main">
        <p15:guide id="1" orient="horz" pos="430" userDrawn="1">
          <p15:clr>
            <a:srgbClr val="A4A3A4"/>
          </p15:clr>
        </p15:guide>
        <p15:guide id="2" orient="horz" pos="3888" userDrawn="1">
          <p15:clr>
            <a:srgbClr val="A4A3A4"/>
          </p15:clr>
        </p15:guide>
        <p15:guide id="3" pos="576" userDrawn="1">
          <p15:clr>
            <a:srgbClr val="A4A3A4"/>
          </p15:clr>
        </p15:guide>
        <p15:guide id="4" pos="7104" userDrawn="1">
          <p15:clr>
            <a:srgbClr val="A4A3A4"/>
          </p15:clr>
        </p15:guide>
        <p15:guide id="5" pos="431">
          <p15:clr>
            <a:srgbClr val="A4A3A4"/>
          </p15:clr>
        </p15:guide>
        <p15:guide id="6" pos="724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6"/>
    <a:srgbClr val="FFFF00"/>
    <a:srgbClr val="8F64F3"/>
    <a:srgbClr val="966FF3"/>
    <a:srgbClr val="A67FFF"/>
    <a:srgbClr val="693CD1"/>
    <a:srgbClr val="672BF4"/>
    <a:srgbClr val="0E1F84"/>
    <a:srgbClr val="5825D1"/>
    <a:srgbClr val="5025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F0A35E-19FE-48A2-9059-66435368E9DE}" v="756" dt="2020-03-12T21:13:52.41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72" autoAdjust="0"/>
    <p:restoredTop sz="82412" autoAdjust="0"/>
  </p:normalViewPr>
  <p:slideViewPr>
    <p:cSldViewPr snapToGrid="0" snapToObjects="1" showGuides="1">
      <p:cViewPr varScale="1">
        <p:scale>
          <a:sx n="98" d="100"/>
          <a:sy n="98" d="100"/>
        </p:scale>
        <p:origin x="768" y="78"/>
      </p:cViewPr>
      <p:guideLst>
        <p:guide orient="horz" pos="430"/>
        <p:guide orient="horz" pos="3888"/>
        <p:guide pos="576"/>
        <p:guide pos="7104"/>
        <p:guide pos="431"/>
        <p:guide pos="724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17" d="100"/>
        <a:sy n="117"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microsoft.com/office/2015/10/relationships/revisionInfo" Target="revisionInfo.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8B4AB64-BB16-014D-AF59-00877FFB5348}" type="datetimeFigureOut">
              <a:rPr lang="en-US" smtClean="0"/>
              <a:t>3/15/2020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9BED56D-3A20-2943-930A-2361A9DDC1ED}" type="slidenum">
              <a:rPr lang="en-US" smtClean="0"/>
              <a:t>‹#›</a:t>
            </a:fld>
            <a:endParaRPr lang="en-US"/>
          </a:p>
        </p:txBody>
      </p:sp>
    </p:spTree>
    <p:extLst>
      <p:ext uri="{BB962C8B-B14F-4D97-AF65-F5344CB8AC3E}">
        <p14:creationId xmlns:p14="http://schemas.microsoft.com/office/powerpoint/2010/main" val="33178612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a:defRPr>
            </a:lvl1pPr>
          </a:lstStyle>
          <a:p>
            <a:fld id="{5498D241-0AB7-BC44-80E8-F0A20AF46E9E}" type="datetimeFigureOut">
              <a:rPr lang="en-US" smtClean="0"/>
              <a:pPr/>
              <a:t>3/15/2020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a:defRPr>
            </a:lvl1pPr>
          </a:lstStyle>
          <a:p>
            <a:fld id="{3E7143C0-4F23-B545-9533-520B5A87CA1E}" type="slidenum">
              <a:rPr lang="en-US" smtClean="0"/>
              <a:pPr/>
              <a:t>‹#›</a:t>
            </a:fld>
            <a:endParaRPr lang="en-US" dirty="0"/>
          </a:p>
        </p:txBody>
      </p:sp>
    </p:spTree>
    <p:extLst>
      <p:ext uri="{BB962C8B-B14F-4D97-AF65-F5344CB8AC3E}">
        <p14:creationId xmlns:p14="http://schemas.microsoft.com/office/powerpoint/2010/main" val="4077587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a:ea typeface="+mn-ea"/>
        <a:cs typeface="+mn-cs"/>
      </a:defRPr>
    </a:lvl1pPr>
    <a:lvl2pPr marL="457200" algn="l" defTabSz="457200" rtl="0" eaLnBrk="1" latinLnBrk="0" hangingPunct="1">
      <a:defRPr sz="1200" kern="1200">
        <a:solidFill>
          <a:schemeClr val="tx1"/>
        </a:solidFill>
        <a:latin typeface="Arial"/>
        <a:ea typeface="+mn-ea"/>
        <a:cs typeface="+mn-cs"/>
      </a:defRPr>
    </a:lvl2pPr>
    <a:lvl3pPr marL="914400" algn="l" defTabSz="457200" rtl="0" eaLnBrk="1" latinLnBrk="0" hangingPunct="1">
      <a:defRPr sz="1200" kern="1200">
        <a:solidFill>
          <a:schemeClr val="tx1"/>
        </a:solidFill>
        <a:latin typeface="Arial"/>
        <a:ea typeface="+mn-ea"/>
        <a:cs typeface="+mn-cs"/>
      </a:defRPr>
    </a:lvl3pPr>
    <a:lvl4pPr marL="1371600" algn="l" defTabSz="457200" rtl="0" eaLnBrk="1" latinLnBrk="0" hangingPunct="1">
      <a:defRPr sz="1200" kern="1200">
        <a:solidFill>
          <a:schemeClr val="tx1"/>
        </a:solidFill>
        <a:latin typeface="Arial"/>
        <a:ea typeface="+mn-ea"/>
        <a:cs typeface="+mn-cs"/>
      </a:defRPr>
    </a:lvl4pPr>
    <a:lvl5pPr marL="1828800" algn="l" defTabSz="457200" rtl="0" eaLnBrk="1" latinLnBrk="0" hangingPunct="1">
      <a:defRPr sz="12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1</a:t>
            </a:fld>
            <a:endParaRPr lang="en-US" dirty="0"/>
          </a:p>
        </p:txBody>
      </p:sp>
    </p:spTree>
    <p:extLst>
      <p:ext uri="{BB962C8B-B14F-4D97-AF65-F5344CB8AC3E}">
        <p14:creationId xmlns:p14="http://schemas.microsoft.com/office/powerpoint/2010/main" val="1484407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1"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10</a:t>
            </a:fld>
            <a:endParaRPr lang="en-US" dirty="0"/>
          </a:p>
        </p:txBody>
      </p:sp>
    </p:spTree>
    <p:extLst>
      <p:ext uri="{BB962C8B-B14F-4D97-AF65-F5344CB8AC3E}">
        <p14:creationId xmlns:p14="http://schemas.microsoft.com/office/powerpoint/2010/main" val="24053393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1"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11</a:t>
            </a:fld>
            <a:endParaRPr lang="en-US" dirty="0"/>
          </a:p>
        </p:txBody>
      </p:sp>
    </p:spTree>
    <p:extLst>
      <p:ext uri="{BB962C8B-B14F-4D97-AF65-F5344CB8AC3E}">
        <p14:creationId xmlns:p14="http://schemas.microsoft.com/office/powerpoint/2010/main" val="39650918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1"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12</a:t>
            </a:fld>
            <a:endParaRPr lang="en-US" dirty="0"/>
          </a:p>
        </p:txBody>
      </p:sp>
    </p:spTree>
    <p:extLst>
      <p:ext uri="{BB962C8B-B14F-4D97-AF65-F5344CB8AC3E}">
        <p14:creationId xmlns:p14="http://schemas.microsoft.com/office/powerpoint/2010/main" val="2173022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1"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13</a:t>
            </a:fld>
            <a:endParaRPr lang="en-US" dirty="0"/>
          </a:p>
        </p:txBody>
      </p:sp>
    </p:spTree>
    <p:extLst>
      <p:ext uri="{BB962C8B-B14F-4D97-AF65-F5344CB8AC3E}">
        <p14:creationId xmlns:p14="http://schemas.microsoft.com/office/powerpoint/2010/main" val="42529636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1"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14</a:t>
            </a:fld>
            <a:endParaRPr lang="en-US" dirty="0"/>
          </a:p>
        </p:txBody>
      </p:sp>
    </p:spTree>
    <p:extLst>
      <p:ext uri="{BB962C8B-B14F-4D97-AF65-F5344CB8AC3E}">
        <p14:creationId xmlns:p14="http://schemas.microsoft.com/office/powerpoint/2010/main" val="3474713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1"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15</a:t>
            </a:fld>
            <a:endParaRPr lang="en-US" dirty="0"/>
          </a:p>
        </p:txBody>
      </p:sp>
    </p:spTree>
    <p:extLst>
      <p:ext uri="{BB962C8B-B14F-4D97-AF65-F5344CB8AC3E}">
        <p14:creationId xmlns:p14="http://schemas.microsoft.com/office/powerpoint/2010/main" val="34588690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1"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16</a:t>
            </a:fld>
            <a:endParaRPr lang="en-US" dirty="0"/>
          </a:p>
        </p:txBody>
      </p:sp>
    </p:spTree>
    <p:extLst>
      <p:ext uri="{BB962C8B-B14F-4D97-AF65-F5344CB8AC3E}">
        <p14:creationId xmlns:p14="http://schemas.microsoft.com/office/powerpoint/2010/main" val="7174955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1"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17</a:t>
            </a:fld>
            <a:endParaRPr lang="en-US" dirty="0"/>
          </a:p>
        </p:txBody>
      </p:sp>
    </p:spTree>
    <p:extLst>
      <p:ext uri="{BB962C8B-B14F-4D97-AF65-F5344CB8AC3E}">
        <p14:creationId xmlns:p14="http://schemas.microsoft.com/office/powerpoint/2010/main" val="21538313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1"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18</a:t>
            </a:fld>
            <a:endParaRPr lang="en-US" dirty="0"/>
          </a:p>
        </p:txBody>
      </p:sp>
    </p:spTree>
    <p:extLst>
      <p:ext uri="{BB962C8B-B14F-4D97-AF65-F5344CB8AC3E}">
        <p14:creationId xmlns:p14="http://schemas.microsoft.com/office/powerpoint/2010/main" val="609444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1"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19</a:t>
            </a:fld>
            <a:endParaRPr lang="en-US" dirty="0"/>
          </a:p>
        </p:txBody>
      </p:sp>
    </p:spTree>
    <p:extLst>
      <p:ext uri="{BB962C8B-B14F-4D97-AF65-F5344CB8AC3E}">
        <p14:creationId xmlns:p14="http://schemas.microsoft.com/office/powerpoint/2010/main" val="842803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2</a:t>
            </a:fld>
            <a:endParaRPr lang="en-US" dirty="0"/>
          </a:p>
        </p:txBody>
      </p:sp>
    </p:spTree>
    <p:extLst>
      <p:ext uri="{BB962C8B-B14F-4D97-AF65-F5344CB8AC3E}">
        <p14:creationId xmlns:p14="http://schemas.microsoft.com/office/powerpoint/2010/main" val="2211091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20</a:t>
            </a:fld>
            <a:endParaRPr lang="en-US" dirty="0"/>
          </a:p>
        </p:txBody>
      </p:sp>
    </p:spTree>
    <p:extLst>
      <p:ext uri="{BB962C8B-B14F-4D97-AF65-F5344CB8AC3E}">
        <p14:creationId xmlns:p14="http://schemas.microsoft.com/office/powerpoint/2010/main" val="38965273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21</a:t>
            </a:fld>
            <a:endParaRPr lang="en-US" dirty="0"/>
          </a:p>
        </p:txBody>
      </p:sp>
    </p:spTree>
    <p:extLst>
      <p:ext uri="{BB962C8B-B14F-4D97-AF65-F5344CB8AC3E}">
        <p14:creationId xmlns:p14="http://schemas.microsoft.com/office/powerpoint/2010/main" val="96460176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 multi-user environment, a parcel fabric is accessed via services and not client-server. As such the parcel fabric API is designed based on a services-only architecture. The parcel fabric also has a single use model that works directly on a file geodatabase.</a:t>
            </a:r>
          </a:p>
        </p:txBody>
      </p:sp>
      <p:sp>
        <p:nvSpPr>
          <p:cNvPr id="4" name="Slide Number Placeholder 3"/>
          <p:cNvSpPr>
            <a:spLocks noGrp="1"/>
          </p:cNvSpPr>
          <p:nvPr>
            <p:ph type="sldNum" sz="quarter" idx="5"/>
          </p:nvPr>
        </p:nvSpPr>
        <p:spPr/>
        <p:txBody>
          <a:bodyPr/>
          <a:lstStyle/>
          <a:p>
            <a:fld id="{3E7143C0-4F23-B545-9533-520B5A87CA1E}" type="slidenum">
              <a:rPr lang="en-US" smtClean="0"/>
              <a:pPr/>
              <a:t>22</a:t>
            </a:fld>
            <a:endParaRPr lang="en-US" dirty="0"/>
          </a:p>
        </p:txBody>
      </p:sp>
    </p:spTree>
    <p:extLst>
      <p:ext uri="{BB962C8B-B14F-4D97-AF65-F5344CB8AC3E}">
        <p14:creationId xmlns:p14="http://schemas.microsoft.com/office/powerpoint/2010/main" val="19752336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23</a:t>
            </a:fld>
            <a:endParaRPr lang="en-US" dirty="0"/>
          </a:p>
        </p:txBody>
      </p:sp>
    </p:spTree>
    <p:extLst>
      <p:ext uri="{BB962C8B-B14F-4D97-AF65-F5344CB8AC3E}">
        <p14:creationId xmlns:p14="http://schemas.microsoft.com/office/powerpoint/2010/main" val="21067729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24</a:t>
            </a:fld>
            <a:endParaRPr lang="en-US" dirty="0"/>
          </a:p>
        </p:txBody>
      </p:sp>
    </p:spTree>
    <p:extLst>
      <p:ext uri="{BB962C8B-B14F-4D97-AF65-F5344CB8AC3E}">
        <p14:creationId xmlns:p14="http://schemas.microsoft.com/office/powerpoint/2010/main" val="31568689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25</a:t>
            </a:fld>
            <a:endParaRPr lang="en-US" dirty="0"/>
          </a:p>
        </p:txBody>
      </p:sp>
    </p:spTree>
    <p:extLst>
      <p:ext uri="{BB962C8B-B14F-4D97-AF65-F5344CB8AC3E}">
        <p14:creationId xmlns:p14="http://schemas.microsoft.com/office/powerpoint/2010/main" val="17185932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26</a:t>
            </a:fld>
            <a:endParaRPr lang="en-US" dirty="0"/>
          </a:p>
        </p:txBody>
      </p:sp>
    </p:spTree>
    <p:extLst>
      <p:ext uri="{BB962C8B-B14F-4D97-AF65-F5344CB8AC3E}">
        <p14:creationId xmlns:p14="http://schemas.microsoft.com/office/powerpoint/2010/main" val="106566445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27</a:t>
            </a:fld>
            <a:endParaRPr lang="en-US" dirty="0"/>
          </a:p>
        </p:txBody>
      </p:sp>
    </p:spTree>
    <p:extLst>
      <p:ext uri="{BB962C8B-B14F-4D97-AF65-F5344CB8AC3E}">
        <p14:creationId xmlns:p14="http://schemas.microsoft.com/office/powerpoint/2010/main" val="10281776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28</a:t>
            </a:fld>
            <a:endParaRPr lang="en-US" dirty="0"/>
          </a:p>
        </p:txBody>
      </p:sp>
    </p:spTree>
    <p:extLst>
      <p:ext uri="{BB962C8B-B14F-4D97-AF65-F5344CB8AC3E}">
        <p14:creationId xmlns:p14="http://schemas.microsoft.com/office/powerpoint/2010/main" val="9161976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29</a:t>
            </a:fld>
            <a:endParaRPr lang="en-US" dirty="0"/>
          </a:p>
        </p:txBody>
      </p:sp>
    </p:spTree>
    <p:extLst>
      <p:ext uri="{BB962C8B-B14F-4D97-AF65-F5344CB8AC3E}">
        <p14:creationId xmlns:p14="http://schemas.microsoft.com/office/powerpoint/2010/main" val="15588241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3</a:t>
            </a:fld>
            <a:endParaRPr lang="en-US" dirty="0"/>
          </a:p>
        </p:txBody>
      </p:sp>
    </p:spTree>
    <p:extLst>
      <p:ext uri="{BB962C8B-B14F-4D97-AF65-F5344CB8AC3E}">
        <p14:creationId xmlns:p14="http://schemas.microsoft.com/office/powerpoint/2010/main" val="34437397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Describe points and Fixed points (also called control points </a:t>
            </a:r>
            <a:r>
              <a:rPr lang="en-US" dirty="0" err="1"/>
              <a:t>etc</a:t>
            </a:r>
            <a:r>
              <a:rPr lang="en-US" dirty="0"/>
              <a:t>…) Used for adjustment…</a:t>
            </a:r>
          </a:p>
        </p:txBody>
      </p:sp>
      <p:sp>
        <p:nvSpPr>
          <p:cNvPr id="4" name="Slide Number Placeholder 3"/>
          <p:cNvSpPr>
            <a:spLocks noGrp="1"/>
          </p:cNvSpPr>
          <p:nvPr>
            <p:ph type="sldNum" sz="quarter" idx="5"/>
          </p:nvPr>
        </p:nvSpPr>
        <p:spPr/>
        <p:txBody>
          <a:bodyPr/>
          <a:lstStyle/>
          <a:p>
            <a:fld id="{3E7143C0-4F23-B545-9533-520B5A87CA1E}" type="slidenum">
              <a:rPr lang="en-US" smtClean="0"/>
              <a:pPr/>
              <a:t>30</a:t>
            </a:fld>
            <a:endParaRPr lang="en-US" dirty="0"/>
          </a:p>
        </p:txBody>
      </p:sp>
    </p:spTree>
    <p:extLst>
      <p:ext uri="{BB962C8B-B14F-4D97-AF65-F5344CB8AC3E}">
        <p14:creationId xmlns:p14="http://schemas.microsoft.com/office/powerpoint/2010/main" val="20416271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31</a:t>
            </a:fld>
            <a:endParaRPr lang="en-US" dirty="0"/>
          </a:p>
        </p:txBody>
      </p:sp>
    </p:spTree>
    <p:extLst>
      <p:ext uri="{BB962C8B-B14F-4D97-AF65-F5344CB8AC3E}">
        <p14:creationId xmlns:p14="http://schemas.microsoft.com/office/powerpoint/2010/main" val="289059904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Connection lines and their purpose…. Much more generically used than in the ArcMap fabric… street centerlines, tie lines from control to parcel points… etc.</a:t>
            </a:r>
          </a:p>
          <a:p>
            <a:endParaRPr lang="en-US" dirty="0"/>
          </a:p>
          <a:p>
            <a:r>
              <a:rPr lang="en-US" dirty="0"/>
              <a:t>All lines in the fabric including those in Parcel Types are COGO enabled.</a:t>
            </a:r>
          </a:p>
        </p:txBody>
      </p:sp>
      <p:sp>
        <p:nvSpPr>
          <p:cNvPr id="4" name="Slide Number Placeholder 3"/>
          <p:cNvSpPr>
            <a:spLocks noGrp="1"/>
          </p:cNvSpPr>
          <p:nvPr>
            <p:ph type="sldNum" sz="quarter" idx="5"/>
          </p:nvPr>
        </p:nvSpPr>
        <p:spPr/>
        <p:txBody>
          <a:bodyPr/>
          <a:lstStyle/>
          <a:p>
            <a:fld id="{3E7143C0-4F23-B545-9533-520B5A87CA1E}" type="slidenum">
              <a:rPr lang="en-US" smtClean="0"/>
              <a:pPr/>
              <a:t>32</a:t>
            </a:fld>
            <a:endParaRPr lang="en-US" dirty="0"/>
          </a:p>
        </p:txBody>
      </p:sp>
    </p:spTree>
    <p:extLst>
      <p:ext uri="{BB962C8B-B14F-4D97-AF65-F5344CB8AC3E}">
        <p14:creationId xmlns:p14="http://schemas.microsoft.com/office/powerpoint/2010/main" val="311448381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Connection lines and their purpose…. Much more generically used than in the ArcMap fabric… street centerlines, tie lines from control to parcel points… etc.</a:t>
            </a:r>
          </a:p>
          <a:p>
            <a:endParaRPr lang="en-US" dirty="0"/>
          </a:p>
          <a:p>
            <a:r>
              <a:rPr lang="en-US" dirty="0"/>
              <a:t>All lines in the fabric including those in Parcel Types are COGO enabled.</a:t>
            </a:r>
          </a:p>
        </p:txBody>
      </p:sp>
      <p:sp>
        <p:nvSpPr>
          <p:cNvPr id="4" name="Slide Number Placeholder 3"/>
          <p:cNvSpPr>
            <a:spLocks noGrp="1"/>
          </p:cNvSpPr>
          <p:nvPr>
            <p:ph type="sldNum" sz="quarter" idx="5"/>
          </p:nvPr>
        </p:nvSpPr>
        <p:spPr/>
        <p:txBody>
          <a:bodyPr/>
          <a:lstStyle/>
          <a:p>
            <a:fld id="{3E7143C0-4F23-B545-9533-520B5A87CA1E}" type="slidenum">
              <a:rPr lang="en-US" smtClean="0"/>
              <a:pPr/>
              <a:t>33</a:t>
            </a:fld>
            <a:endParaRPr lang="en-US" dirty="0"/>
          </a:p>
        </p:txBody>
      </p:sp>
    </p:spTree>
    <p:extLst>
      <p:ext uri="{BB962C8B-B14F-4D97-AF65-F5344CB8AC3E}">
        <p14:creationId xmlns:p14="http://schemas.microsoft.com/office/powerpoint/2010/main" val="33341113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34</a:t>
            </a:fld>
            <a:endParaRPr lang="en-US" dirty="0"/>
          </a:p>
        </p:txBody>
      </p:sp>
    </p:spTree>
    <p:extLst>
      <p:ext uri="{BB962C8B-B14F-4D97-AF65-F5344CB8AC3E}">
        <p14:creationId xmlns:p14="http://schemas.microsoft.com/office/powerpoint/2010/main" val="402309375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Ken’s turn</a:t>
            </a:r>
          </a:p>
        </p:txBody>
      </p:sp>
      <p:sp>
        <p:nvSpPr>
          <p:cNvPr id="4" name="Slide Number Placeholder 3"/>
          <p:cNvSpPr>
            <a:spLocks noGrp="1"/>
          </p:cNvSpPr>
          <p:nvPr>
            <p:ph type="sldNum" sz="quarter" idx="5"/>
          </p:nvPr>
        </p:nvSpPr>
        <p:spPr/>
        <p:txBody>
          <a:bodyPr/>
          <a:lstStyle/>
          <a:p>
            <a:fld id="{3E7143C0-4F23-B545-9533-520B5A87CA1E}" type="slidenum">
              <a:rPr lang="en-US" smtClean="0"/>
              <a:pPr/>
              <a:t>35</a:t>
            </a:fld>
            <a:endParaRPr lang="en-US" dirty="0"/>
          </a:p>
        </p:txBody>
      </p:sp>
    </p:spTree>
    <p:extLst>
      <p:ext uri="{BB962C8B-B14F-4D97-AF65-F5344CB8AC3E}">
        <p14:creationId xmlns:p14="http://schemas.microsoft.com/office/powerpoint/2010/main" val="41408378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36</a:t>
            </a:fld>
            <a:endParaRPr lang="en-US" dirty="0"/>
          </a:p>
        </p:txBody>
      </p:sp>
    </p:spTree>
    <p:extLst>
      <p:ext uri="{BB962C8B-B14F-4D97-AF65-F5344CB8AC3E}">
        <p14:creationId xmlns:p14="http://schemas.microsoft.com/office/powerpoint/2010/main" val="32244105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Parcel type consists of a pair of simple feature classes.  A line feature class and a polygon feature class.  The parcel fabric can have as many parcel types as needed.  Tax, Encumbrances, PLSS, easements and any others.</a:t>
            </a:r>
          </a:p>
          <a:p>
            <a:endParaRPr lang="en-US" dirty="0"/>
          </a:p>
          <a:p>
            <a:r>
              <a:rPr lang="en-US" dirty="0"/>
              <a:t>Keep in mind that the parcel fabric API is a DML-only API.  Creating new feature classes  (or parcel types), extending a parcel type’s schema or adding rules, domains, subtypes and such must be done with Geoprocessing tools or the Pro client.</a:t>
            </a:r>
          </a:p>
          <a:p>
            <a:endParaRPr lang="en-US" dirty="0"/>
          </a:p>
          <a:p>
            <a:r>
              <a:rPr lang="en-US" dirty="0"/>
              <a:t>To accomplish these tasks in a custom application, the Pro SDK has classes to execute any geoprocessing tool or script tool.</a:t>
            </a:r>
          </a:p>
        </p:txBody>
      </p:sp>
      <p:sp>
        <p:nvSpPr>
          <p:cNvPr id="4" name="Slide Number Placeholder 3"/>
          <p:cNvSpPr>
            <a:spLocks noGrp="1"/>
          </p:cNvSpPr>
          <p:nvPr>
            <p:ph type="sldNum" sz="quarter" idx="5"/>
          </p:nvPr>
        </p:nvSpPr>
        <p:spPr/>
        <p:txBody>
          <a:bodyPr/>
          <a:lstStyle/>
          <a:p>
            <a:fld id="{3E7143C0-4F23-B545-9533-520B5A87CA1E}" type="slidenum">
              <a:rPr lang="en-US" smtClean="0"/>
              <a:pPr/>
              <a:t>37</a:t>
            </a:fld>
            <a:endParaRPr lang="en-US" dirty="0"/>
          </a:p>
        </p:txBody>
      </p:sp>
    </p:spTree>
    <p:extLst>
      <p:ext uri="{BB962C8B-B14F-4D97-AF65-F5344CB8AC3E}">
        <p14:creationId xmlns:p14="http://schemas.microsoft.com/office/powerpoint/2010/main" val="76453220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38</a:t>
            </a:fld>
            <a:endParaRPr lang="en-US" dirty="0"/>
          </a:p>
        </p:txBody>
      </p:sp>
    </p:spTree>
    <p:extLst>
      <p:ext uri="{BB962C8B-B14F-4D97-AF65-F5344CB8AC3E}">
        <p14:creationId xmlns:p14="http://schemas.microsoft.com/office/powerpoint/2010/main" val="210839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39</a:t>
            </a:fld>
            <a:endParaRPr lang="en-US" dirty="0"/>
          </a:p>
        </p:txBody>
      </p:sp>
    </p:spTree>
    <p:extLst>
      <p:ext uri="{BB962C8B-B14F-4D97-AF65-F5344CB8AC3E}">
        <p14:creationId xmlns:p14="http://schemas.microsoft.com/office/powerpoint/2010/main" val="1543006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4</a:t>
            </a:fld>
            <a:endParaRPr lang="en-US" dirty="0"/>
          </a:p>
        </p:txBody>
      </p:sp>
    </p:spTree>
    <p:extLst>
      <p:ext uri="{BB962C8B-B14F-4D97-AF65-F5344CB8AC3E}">
        <p14:creationId xmlns:p14="http://schemas.microsoft.com/office/powerpoint/2010/main" val="408627777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40</a:t>
            </a:fld>
            <a:endParaRPr lang="en-US" dirty="0"/>
          </a:p>
        </p:txBody>
      </p:sp>
    </p:spTree>
    <p:extLst>
      <p:ext uri="{BB962C8B-B14F-4D97-AF65-F5344CB8AC3E}">
        <p14:creationId xmlns:p14="http://schemas.microsoft.com/office/powerpoint/2010/main" val="219050719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41</a:t>
            </a:fld>
            <a:endParaRPr lang="en-US" dirty="0"/>
          </a:p>
        </p:txBody>
      </p:sp>
    </p:spTree>
    <p:extLst>
      <p:ext uri="{BB962C8B-B14F-4D97-AF65-F5344CB8AC3E}">
        <p14:creationId xmlns:p14="http://schemas.microsoft.com/office/powerpoint/2010/main" val="7052218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42</a:t>
            </a:fld>
            <a:endParaRPr lang="en-US" dirty="0"/>
          </a:p>
        </p:txBody>
      </p:sp>
    </p:spTree>
    <p:extLst>
      <p:ext uri="{BB962C8B-B14F-4D97-AF65-F5344CB8AC3E}">
        <p14:creationId xmlns:p14="http://schemas.microsoft.com/office/powerpoint/2010/main" val="3941969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43</a:t>
            </a:fld>
            <a:endParaRPr lang="en-US" dirty="0"/>
          </a:p>
        </p:txBody>
      </p:sp>
    </p:spTree>
    <p:extLst>
      <p:ext uri="{BB962C8B-B14F-4D97-AF65-F5344CB8AC3E}">
        <p14:creationId xmlns:p14="http://schemas.microsoft.com/office/powerpoint/2010/main" val="347107273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44</a:t>
            </a:fld>
            <a:endParaRPr lang="en-US" dirty="0"/>
          </a:p>
        </p:txBody>
      </p:sp>
    </p:spTree>
    <p:extLst>
      <p:ext uri="{BB962C8B-B14F-4D97-AF65-F5344CB8AC3E}">
        <p14:creationId xmlns:p14="http://schemas.microsoft.com/office/powerpoint/2010/main" val="268186089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45</a:t>
            </a:fld>
            <a:endParaRPr lang="en-US" dirty="0"/>
          </a:p>
        </p:txBody>
      </p:sp>
    </p:spTree>
    <p:extLst>
      <p:ext uri="{BB962C8B-B14F-4D97-AF65-F5344CB8AC3E}">
        <p14:creationId xmlns:p14="http://schemas.microsoft.com/office/powerpoint/2010/main" val="8919814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46</a:t>
            </a:fld>
            <a:endParaRPr lang="en-US" dirty="0"/>
          </a:p>
        </p:txBody>
      </p:sp>
    </p:spTree>
    <p:extLst>
      <p:ext uri="{BB962C8B-B14F-4D97-AF65-F5344CB8AC3E}">
        <p14:creationId xmlns:p14="http://schemas.microsoft.com/office/powerpoint/2010/main" val="306788169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47</a:t>
            </a:fld>
            <a:endParaRPr lang="en-US" dirty="0"/>
          </a:p>
        </p:txBody>
      </p:sp>
    </p:spTree>
    <p:extLst>
      <p:ext uri="{BB962C8B-B14F-4D97-AF65-F5344CB8AC3E}">
        <p14:creationId xmlns:p14="http://schemas.microsoft.com/office/powerpoint/2010/main" val="138399143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48</a:t>
            </a:fld>
            <a:endParaRPr lang="en-US" dirty="0"/>
          </a:p>
        </p:txBody>
      </p:sp>
    </p:spTree>
    <p:extLst>
      <p:ext uri="{BB962C8B-B14F-4D97-AF65-F5344CB8AC3E}">
        <p14:creationId xmlns:p14="http://schemas.microsoft.com/office/powerpoint/2010/main" val="146547515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49</a:t>
            </a:fld>
            <a:endParaRPr lang="en-US" dirty="0"/>
          </a:p>
        </p:txBody>
      </p:sp>
    </p:spTree>
    <p:extLst>
      <p:ext uri="{BB962C8B-B14F-4D97-AF65-F5344CB8AC3E}">
        <p14:creationId xmlns:p14="http://schemas.microsoft.com/office/powerpoint/2010/main" val="3642248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1" dirty="0"/>
              <a:t>NOTE: For the ArcGIS Pro SDK 2.5 parcel fabric API pre-release, parcel fabric objects and methods can be accessed using the internal namespace of the editing and mapping assemblies. This means that the add-ins that you create with the 2.5 pre-release will need to be re-compiled and re-deployed when the parcel fabric portion of the Pro SDK is released as a final product.</a:t>
            </a:r>
          </a:p>
        </p:txBody>
      </p:sp>
      <p:sp>
        <p:nvSpPr>
          <p:cNvPr id="4" name="Slide Number Placeholder 3"/>
          <p:cNvSpPr>
            <a:spLocks noGrp="1"/>
          </p:cNvSpPr>
          <p:nvPr>
            <p:ph type="sldNum" sz="quarter" idx="5"/>
          </p:nvPr>
        </p:nvSpPr>
        <p:spPr/>
        <p:txBody>
          <a:bodyPr/>
          <a:lstStyle/>
          <a:p>
            <a:fld id="{3E7143C0-4F23-B545-9533-520B5A87CA1E}" type="slidenum">
              <a:rPr lang="en-US" smtClean="0"/>
              <a:pPr/>
              <a:t>5</a:t>
            </a:fld>
            <a:endParaRPr lang="en-US" dirty="0"/>
          </a:p>
        </p:txBody>
      </p:sp>
    </p:spTree>
    <p:extLst>
      <p:ext uri="{BB962C8B-B14F-4D97-AF65-F5344CB8AC3E}">
        <p14:creationId xmlns:p14="http://schemas.microsoft.com/office/powerpoint/2010/main" val="286820677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50</a:t>
            </a:fld>
            <a:endParaRPr lang="en-US" dirty="0"/>
          </a:p>
        </p:txBody>
      </p:sp>
    </p:spTree>
    <p:extLst>
      <p:ext uri="{BB962C8B-B14F-4D97-AF65-F5344CB8AC3E}">
        <p14:creationId xmlns:p14="http://schemas.microsoft.com/office/powerpoint/2010/main" val="408170418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51</a:t>
            </a:fld>
            <a:endParaRPr lang="en-US" dirty="0"/>
          </a:p>
        </p:txBody>
      </p:sp>
    </p:spTree>
    <p:extLst>
      <p:ext uri="{BB962C8B-B14F-4D97-AF65-F5344CB8AC3E}">
        <p14:creationId xmlns:p14="http://schemas.microsoft.com/office/powerpoint/2010/main" val="182387472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52</a:t>
            </a:fld>
            <a:endParaRPr lang="en-US" dirty="0"/>
          </a:p>
        </p:txBody>
      </p:sp>
    </p:spTree>
    <p:extLst>
      <p:ext uri="{BB962C8B-B14F-4D97-AF65-F5344CB8AC3E}">
        <p14:creationId xmlns:p14="http://schemas.microsoft.com/office/powerpoint/2010/main" val="160962272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53</a:t>
            </a:fld>
            <a:endParaRPr lang="en-US" dirty="0"/>
          </a:p>
        </p:txBody>
      </p:sp>
    </p:spTree>
    <p:extLst>
      <p:ext uri="{BB962C8B-B14F-4D97-AF65-F5344CB8AC3E}">
        <p14:creationId xmlns:p14="http://schemas.microsoft.com/office/powerpoint/2010/main" val="280750064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54</a:t>
            </a:fld>
            <a:endParaRPr lang="en-US" dirty="0"/>
          </a:p>
        </p:txBody>
      </p:sp>
    </p:spTree>
    <p:extLst>
      <p:ext uri="{BB962C8B-B14F-4D97-AF65-F5344CB8AC3E}">
        <p14:creationId xmlns:p14="http://schemas.microsoft.com/office/powerpoint/2010/main" val="13945903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55</a:t>
            </a:fld>
            <a:endParaRPr lang="en-US" dirty="0"/>
          </a:p>
        </p:txBody>
      </p:sp>
    </p:spTree>
    <p:extLst>
      <p:ext uri="{BB962C8B-B14F-4D97-AF65-F5344CB8AC3E}">
        <p14:creationId xmlns:p14="http://schemas.microsoft.com/office/powerpoint/2010/main" val="126273138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56</a:t>
            </a:fld>
            <a:endParaRPr lang="en-US" dirty="0"/>
          </a:p>
        </p:txBody>
      </p:sp>
    </p:spTree>
    <p:extLst>
      <p:ext uri="{BB962C8B-B14F-4D97-AF65-F5344CB8AC3E}">
        <p14:creationId xmlns:p14="http://schemas.microsoft.com/office/powerpoint/2010/main" val="29941979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57</a:t>
            </a:fld>
            <a:endParaRPr lang="en-US" dirty="0"/>
          </a:p>
        </p:txBody>
      </p:sp>
    </p:spTree>
    <p:extLst>
      <p:ext uri="{BB962C8B-B14F-4D97-AF65-F5344CB8AC3E}">
        <p14:creationId xmlns:p14="http://schemas.microsoft.com/office/powerpoint/2010/main" val="428273708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58</a:t>
            </a:fld>
            <a:endParaRPr lang="en-US" dirty="0"/>
          </a:p>
        </p:txBody>
      </p:sp>
    </p:spTree>
    <p:extLst>
      <p:ext uri="{BB962C8B-B14F-4D97-AF65-F5344CB8AC3E}">
        <p14:creationId xmlns:p14="http://schemas.microsoft.com/office/powerpoint/2010/main" val="316963102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59</a:t>
            </a:fld>
            <a:endParaRPr lang="en-US" dirty="0"/>
          </a:p>
        </p:txBody>
      </p:sp>
    </p:spTree>
    <p:extLst>
      <p:ext uri="{BB962C8B-B14F-4D97-AF65-F5344CB8AC3E}">
        <p14:creationId xmlns:p14="http://schemas.microsoft.com/office/powerpoint/2010/main" val="1361810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6</a:t>
            </a:fld>
            <a:endParaRPr lang="en-US" dirty="0"/>
          </a:p>
        </p:txBody>
      </p:sp>
    </p:spTree>
    <p:extLst>
      <p:ext uri="{BB962C8B-B14F-4D97-AF65-F5344CB8AC3E}">
        <p14:creationId xmlns:p14="http://schemas.microsoft.com/office/powerpoint/2010/main" val="299713516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60</a:t>
            </a:fld>
            <a:endParaRPr lang="en-US" dirty="0"/>
          </a:p>
        </p:txBody>
      </p:sp>
    </p:spTree>
    <p:extLst>
      <p:ext uri="{BB962C8B-B14F-4D97-AF65-F5344CB8AC3E}">
        <p14:creationId xmlns:p14="http://schemas.microsoft.com/office/powerpoint/2010/main" val="151416889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61</a:t>
            </a:fld>
            <a:endParaRPr lang="en-US" dirty="0"/>
          </a:p>
        </p:txBody>
      </p:sp>
    </p:spTree>
    <p:extLst>
      <p:ext uri="{BB962C8B-B14F-4D97-AF65-F5344CB8AC3E}">
        <p14:creationId xmlns:p14="http://schemas.microsoft.com/office/powerpoint/2010/main" val="360106481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62</a:t>
            </a:fld>
            <a:endParaRPr lang="en-US" dirty="0"/>
          </a:p>
        </p:txBody>
      </p:sp>
    </p:spTree>
    <p:extLst>
      <p:ext uri="{BB962C8B-B14F-4D97-AF65-F5344CB8AC3E}">
        <p14:creationId xmlns:p14="http://schemas.microsoft.com/office/powerpoint/2010/main" val="84482399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63</a:t>
            </a:fld>
            <a:endParaRPr lang="en-US" dirty="0"/>
          </a:p>
        </p:txBody>
      </p:sp>
    </p:spTree>
    <p:extLst>
      <p:ext uri="{BB962C8B-B14F-4D97-AF65-F5344CB8AC3E}">
        <p14:creationId xmlns:p14="http://schemas.microsoft.com/office/powerpoint/2010/main" val="236734570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64</a:t>
            </a:fld>
            <a:endParaRPr lang="en-US" dirty="0"/>
          </a:p>
        </p:txBody>
      </p:sp>
    </p:spTree>
    <p:extLst>
      <p:ext uri="{BB962C8B-B14F-4D97-AF65-F5344CB8AC3E}">
        <p14:creationId xmlns:p14="http://schemas.microsoft.com/office/powerpoint/2010/main" val="156164493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65</a:t>
            </a:fld>
            <a:endParaRPr lang="en-US" dirty="0"/>
          </a:p>
        </p:txBody>
      </p:sp>
    </p:spTree>
    <p:extLst>
      <p:ext uri="{BB962C8B-B14F-4D97-AF65-F5344CB8AC3E}">
        <p14:creationId xmlns:p14="http://schemas.microsoft.com/office/powerpoint/2010/main" val="340021553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66</a:t>
            </a:fld>
            <a:endParaRPr lang="en-US" dirty="0"/>
          </a:p>
        </p:txBody>
      </p:sp>
    </p:spTree>
    <p:extLst>
      <p:ext uri="{BB962C8B-B14F-4D97-AF65-F5344CB8AC3E}">
        <p14:creationId xmlns:p14="http://schemas.microsoft.com/office/powerpoint/2010/main" val="3015559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67</a:t>
            </a:fld>
            <a:endParaRPr lang="en-US" dirty="0"/>
          </a:p>
        </p:txBody>
      </p:sp>
    </p:spTree>
    <p:extLst>
      <p:ext uri="{BB962C8B-B14F-4D97-AF65-F5344CB8AC3E}">
        <p14:creationId xmlns:p14="http://schemas.microsoft.com/office/powerpoint/2010/main" val="295268869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68</a:t>
            </a:fld>
            <a:endParaRPr lang="en-US" dirty="0"/>
          </a:p>
        </p:txBody>
      </p:sp>
    </p:spTree>
    <p:extLst>
      <p:ext uri="{BB962C8B-B14F-4D97-AF65-F5344CB8AC3E}">
        <p14:creationId xmlns:p14="http://schemas.microsoft.com/office/powerpoint/2010/main" val="125819733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69</a:t>
            </a:fld>
            <a:endParaRPr lang="en-US" dirty="0"/>
          </a:p>
        </p:txBody>
      </p:sp>
    </p:spTree>
    <p:extLst>
      <p:ext uri="{BB962C8B-B14F-4D97-AF65-F5344CB8AC3E}">
        <p14:creationId xmlns:p14="http://schemas.microsoft.com/office/powerpoint/2010/main" val="70188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Support for Parcel Fabrics was released in ArcGIS Pro 2.4. This session will be focused on the new SDK, we will be covering it in the context of the data model. Since the fabric is relatively new I’ll do some quick over</a:t>
            </a:r>
          </a:p>
        </p:txBody>
      </p:sp>
      <p:sp>
        <p:nvSpPr>
          <p:cNvPr id="4" name="Slide Number Placeholder 3"/>
          <p:cNvSpPr>
            <a:spLocks noGrp="1"/>
          </p:cNvSpPr>
          <p:nvPr>
            <p:ph type="sldNum" sz="quarter" idx="5"/>
          </p:nvPr>
        </p:nvSpPr>
        <p:spPr/>
        <p:txBody>
          <a:bodyPr/>
          <a:lstStyle/>
          <a:p>
            <a:fld id="{3E7143C0-4F23-B545-9533-520B5A87CA1E}" type="slidenum">
              <a:rPr lang="en-US" smtClean="0"/>
              <a:pPr/>
              <a:t>7</a:t>
            </a:fld>
            <a:endParaRPr lang="en-US" dirty="0"/>
          </a:p>
        </p:txBody>
      </p:sp>
    </p:spTree>
    <p:extLst>
      <p:ext uri="{BB962C8B-B14F-4D97-AF65-F5344CB8AC3E}">
        <p14:creationId xmlns:p14="http://schemas.microsoft.com/office/powerpoint/2010/main" val="286603631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70</a:t>
            </a:fld>
            <a:endParaRPr lang="en-US" dirty="0"/>
          </a:p>
        </p:txBody>
      </p:sp>
    </p:spTree>
    <p:extLst>
      <p:ext uri="{BB962C8B-B14F-4D97-AF65-F5344CB8AC3E}">
        <p14:creationId xmlns:p14="http://schemas.microsoft.com/office/powerpoint/2010/main" val="347133501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71</a:t>
            </a:fld>
            <a:endParaRPr lang="en-US" dirty="0"/>
          </a:p>
        </p:txBody>
      </p:sp>
    </p:spTree>
    <p:extLst>
      <p:ext uri="{BB962C8B-B14F-4D97-AF65-F5344CB8AC3E}">
        <p14:creationId xmlns:p14="http://schemas.microsoft.com/office/powerpoint/2010/main" val="406374894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7143C0-4F23-B545-9533-520B5A87CA1E}" type="slidenum">
              <a:rPr lang="en-US" smtClean="0"/>
              <a:pPr/>
              <a:t>72</a:t>
            </a:fld>
            <a:endParaRPr lang="en-US" dirty="0"/>
          </a:p>
        </p:txBody>
      </p:sp>
    </p:spTree>
    <p:extLst>
      <p:ext uri="{BB962C8B-B14F-4D97-AF65-F5344CB8AC3E}">
        <p14:creationId xmlns:p14="http://schemas.microsoft.com/office/powerpoint/2010/main" val="183974030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73</a:t>
            </a:fld>
            <a:endParaRPr lang="en-US" dirty="0"/>
          </a:p>
        </p:txBody>
      </p:sp>
    </p:spTree>
    <p:extLst>
      <p:ext uri="{BB962C8B-B14F-4D97-AF65-F5344CB8AC3E}">
        <p14:creationId xmlns:p14="http://schemas.microsoft.com/office/powerpoint/2010/main" val="3533169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1"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8</a:t>
            </a:fld>
            <a:endParaRPr lang="en-US" dirty="0"/>
          </a:p>
        </p:txBody>
      </p:sp>
    </p:spTree>
    <p:extLst>
      <p:ext uri="{BB962C8B-B14F-4D97-AF65-F5344CB8AC3E}">
        <p14:creationId xmlns:p14="http://schemas.microsoft.com/office/powerpoint/2010/main" val="2678482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i="1" dirty="0"/>
          </a:p>
        </p:txBody>
      </p:sp>
      <p:sp>
        <p:nvSpPr>
          <p:cNvPr id="4" name="Slide Number Placeholder 3"/>
          <p:cNvSpPr>
            <a:spLocks noGrp="1"/>
          </p:cNvSpPr>
          <p:nvPr>
            <p:ph type="sldNum" sz="quarter" idx="5"/>
          </p:nvPr>
        </p:nvSpPr>
        <p:spPr/>
        <p:txBody>
          <a:bodyPr/>
          <a:lstStyle/>
          <a:p>
            <a:fld id="{3E7143C0-4F23-B545-9533-520B5A87CA1E}" type="slidenum">
              <a:rPr lang="en-US" smtClean="0"/>
              <a:pPr/>
              <a:t>9</a:t>
            </a:fld>
            <a:endParaRPr lang="en-US" dirty="0"/>
          </a:p>
        </p:txBody>
      </p:sp>
    </p:spTree>
    <p:extLst>
      <p:ext uri="{BB962C8B-B14F-4D97-AF65-F5344CB8AC3E}">
        <p14:creationId xmlns:p14="http://schemas.microsoft.com/office/powerpoint/2010/main" val="370598924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emf"/></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4.png"/><Relationship Id="rId11" Type="http://schemas.openxmlformats.org/officeDocument/2006/relationships/image" Target="../media/image11.png"/><Relationship Id="rId5" Type="http://schemas.openxmlformats.org/officeDocument/2006/relationships/image" Target="../media/image3.png"/><Relationship Id="rId10" Type="http://schemas.openxmlformats.org/officeDocument/2006/relationships/image" Target="../media/image9.png"/><Relationship Id="rId4" Type="http://schemas.openxmlformats.org/officeDocument/2006/relationships/image" Target="../media/image2.png"/><Relationship Id="rId9"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3" Type="http://schemas.openxmlformats.org/officeDocument/2006/relationships/image" Target="../media/image18.png"/><Relationship Id="rId7" Type="http://schemas.openxmlformats.org/officeDocument/2006/relationships/image" Target="../media/image3.png"/><Relationship Id="rId12" Type="http://schemas.openxmlformats.org/officeDocument/2006/relationships/image" Target="../media/image26.png"/><Relationship Id="rId2" Type="http://schemas.openxmlformats.org/officeDocument/2006/relationships/image" Target="../media/image17.png"/><Relationship Id="rId1" Type="http://schemas.openxmlformats.org/officeDocument/2006/relationships/slideMaster" Target="../slideMasters/slideMaster1.xml"/><Relationship Id="rId6" Type="http://schemas.openxmlformats.org/officeDocument/2006/relationships/image" Target="../media/image21.png"/><Relationship Id="rId11" Type="http://schemas.openxmlformats.org/officeDocument/2006/relationships/image" Target="../media/image25.svg"/><Relationship Id="rId5" Type="http://schemas.openxmlformats.org/officeDocument/2006/relationships/image" Target="../media/image20.png"/><Relationship Id="rId15" Type="http://schemas.openxmlformats.org/officeDocument/2006/relationships/image" Target="../media/image29.tiff"/><Relationship Id="rId10" Type="http://schemas.openxmlformats.org/officeDocument/2006/relationships/image" Target="../media/image24.png"/><Relationship Id="rId4" Type="http://schemas.openxmlformats.org/officeDocument/2006/relationships/image" Target="../media/image19.png"/><Relationship Id="rId9" Type="http://schemas.openxmlformats.org/officeDocument/2006/relationships/image" Target="../media/image23.png"/><Relationship Id="rId14" Type="http://schemas.openxmlformats.org/officeDocument/2006/relationships/image" Target="../media/image28.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19692F5B-7772-4F2D-84B4-722F982AA40A}"/>
              </a:ext>
            </a:extLst>
          </p:cNvPr>
          <p:cNvGrpSpPr/>
          <p:nvPr userDrawn="1"/>
        </p:nvGrpSpPr>
        <p:grpSpPr>
          <a:xfrm>
            <a:off x="-7429" y="-16011"/>
            <a:ext cx="12199430" cy="7160257"/>
            <a:chOff x="-7429" y="-16011"/>
            <a:chExt cx="12199430" cy="7160257"/>
          </a:xfrm>
        </p:grpSpPr>
        <p:sp>
          <p:nvSpPr>
            <p:cNvPr id="37" name="gradient background1">
              <a:extLst>
                <a:ext uri="{FF2B5EF4-FFF2-40B4-BE49-F238E27FC236}">
                  <a16:creationId xmlns:a16="http://schemas.microsoft.com/office/drawing/2014/main" id="{FC0126AB-AD86-4E9F-BA41-BE874D063945}"/>
                </a:ext>
              </a:extLst>
            </p:cNvPr>
            <p:cNvSpPr/>
            <p:nvPr/>
          </p:nvSpPr>
          <p:spPr bwMode="auto">
            <a:xfrm>
              <a:off x="0" y="-16011"/>
              <a:ext cx="12191999" cy="6888971"/>
            </a:xfrm>
            <a:prstGeom prst="rect">
              <a:avLst/>
            </a:prstGeom>
            <a:gradFill flip="none" rotWithShape="1">
              <a:gsLst>
                <a:gs pos="61000">
                  <a:srgbClr val="5328C9"/>
                </a:gs>
                <a:gs pos="24000">
                  <a:srgbClr val="863FE4"/>
                </a:gs>
                <a:gs pos="98000">
                  <a:srgbClr val="180C97"/>
                </a:gs>
              </a:gsLst>
              <a:lin ang="0" scaled="0"/>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38" name="Picture 37">
              <a:extLst>
                <a:ext uri="{FF2B5EF4-FFF2-40B4-BE49-F238E27FC236}">
                  <a16:creationId xmlns:a16="http://schemas.microsoft.com/office/drawing/2014/main" id="{CA0A1209-B21E-429F-95CA-A3470BD849F1}"/>
                </a:ext>
              </a:extLst>
            </p:cNvPr>
            <p:cNvPicPr>
              <a:picLocks noChangeAspect="1"/>
            </p:cNvPicPr>
            <p:nvPr/>
          </p:nvPicPr>
          <p:blipFill rotWithShape="1">
            <a:blip r:embed="rId2" cstate="screen">
              <a:alphaModFix amt="67000"/>
              <a:extLst>
                <a:ext uri="{28A0092B-C50C-407E-A947-70E740481C1C}">
                  <a14:useLocalDpi xmlns:a14="http://schemas.microsoft.com/office/drawing/2010/main"/>
                </a:ext>
              </a:extLst>
            </a:blip>
            <a:srcRect l="-4129" t="-28915"/>
            <a:stretch/>
          </p:blipFill>
          <p:spPr>
            <a:xfrm>
              <a:off x="9152503" y="5347770"/>
              <a:ext cx="3039498" cy="1540150"/>
            </a:xfrm>
            <a:prstGeom prst="rect">
              <a:avLst/>
            </a:prstGeom>
          </p:spPr>
        </p:pic>
        <p:grpSp>
          <p:nvGrpSpPr>
            <p:cNvPr id="39" name="Group 38">
              <a:extLst>
                <a:ext uri="{FF2B5EF4-FFF2-40B4-BE49-F238E27FC236}">
                  <a16:creationId xmlns:a16="http://schemas.microsoft.com/office/drawing/2014/main" id="{CBCBB5F4-1772-4600-950C-01B6E229630E}"/>
                </a:ext>
              </a:extLst>
            </p:cNvPr>
            <p:cNvGrpSpPr/>
            <p:nvPr/>
          </p:nvGrpSpPr>
          <p:grpSpPr>
            <a:xfrm>
              <a:off x="254620" y="425605"/>
              <a:ext cx="339289" cy="469374"/>
              <a:chOff x="11217128" y="4357338"/>
              <a:chExt cx="339289" cy="469374"/>
            </a:xfrm>
          </p:grpSpPr>
          <p:pic>
            <p:nvPicPr>
              <p:cNvPr id="73" name="Picture 72">
                <a:extLst>
                  <a:ext uri="{FF2B5EF4-FFF2-40B4-BE49-F238E27FC236}">
                    <a16:creationId xmlns:a16="http://schemas.microsoft.com/office/drawing/2014/main" id="{2D48F358-0556-45ED-B15C-D4940B1DD916}"/>
                  </a:ext>
                </a:extLst>
              </p:cNvPr>
              <p:cNvPicPr>
                <a:picLocks noChangeAspect="1"/>
              </p:cNvPicPr>
              <p:nvPr/>
            </p:nvPicPr>
            <p:blipFill>
              <a:blip r:embed="rId3" cstate="screen">
                <a:alphaModFix amt="59000"/>
                <a:extLst>
                  <a:ext uri="{28A0092B-C50C-407E-A947-70E740481C1C}">
                    <a14:useLocalDpi xmlns:a14="http://schemas.microsoft.com/office/drawing/2010/main"/>
                  </a:ext>
                </a:extLst>
              </a:blip>
              <a:stretch>
                <a:fillRect/>
              </a:stretch>
            </p:blipFill>
            <p:spPr>
              <a:xfrm>
                <a:off x="11217128" y="4490087"/>
                <a:ext cx="126139" cy="127007"/>
              </a:xfrm>
              <a:prstGeom prst="rect">
                <a:avLst/>
              </a:prstGeom>
            </p:spPr>
          </p:pic>
          <p:pic>
            <p:nvPicPr>
              <p:cNvPr id="74" name="Picture 73">
                <a:extLst>
                  <a:ext uri="{FF2B5EF4-FFF2-40B4-BE49-F238E27FC236}">
                    <a16:creationId xmlns:a16="http://schemas.microsoft.com/office/drawing/2014/main" id="{F2D8DA36-3FB1-443C-A405-1104A899445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11370564" y="4357338"/>
                <a:ext cx="77581" cy="78114"/>
              </a:xfrm>
              <a:prstGeom prst="rect">
                <a:avLst/>
              </a:prstGeom>
            </p:spPr>
          </p:pic>
          <p:pic>
            <p:nvPicPr>
              <p:cNvPr id="75" name="Picture 74">
                <a:extLst>
                  <a:ext uri="{FF2B5EF4-FFF2-40B4-BE49-F238E27FC236}">
                    <a16:creationId xmlns:a16="http://schemas.microsoft.com/office/drawing/2014/main" id="{3A16CC1B-2BAE-48C0-8FCD-A0D0A630D679}"/>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496553" y="4766436"/>
                <a:ext cx="59864" cy="60276"/>
              </a:xfrm>
              <a:prstGeom prst="rect">
                <a:avLst/>
              </a:prstGeom>
            </p:spPr>
          </p:pic>
        </p:grpSp>
        <p:grpSp>
          <p:nvGrpSpPr>
            <p:cNvPr id="40" name="Group 39">
              <a:extLst>
                <a:ext uri="{FF2B5EF4-FFF2-40B4-BE49-F238E27FC236}">
                  <a16:creationId xmlns:a16="http://schemas.microsoft.com/office/drawing/2014/main" id="{2A8ADE79-1AB5-4FA1-A497-2DEA7CE3B401}"/>
                </a:ext>
              </a:extLst>
            </p:cNvPr>
            <p:cNvGrpSpPr/>
            <p:nvPr/>
          </p:nvGrpSpPr>
          <p:grpSpPr>
            <a:xfrm>
              <a:off x="-7429" y="4357338"/>
              <a:ext cx="11722403" cy="2786908"/>
              <a:chOff x="-7429" y="4357338"/>
              <a:chExt cx="11722403" cy="2786908"/>
            </a:xfrm>
          </p:grpSpPr>
          <p:pic>
            <p:nvPicPr>
              <p:cNvPr id="41" name="Picture 40">
                <a:extLst>
                  <a:ext uri="{FF2B5EF4-FFF2-40B4-BE49-F238E27FC236}">
                    <a16:creationId xmlns:a16="http://schemas.microsoft.com/office/drawing/2014/main" id="{B045D3FC-E7E3-4713-AD53-49DFD11409B3}"/>
                  </a:ext>
                </a:extLst>
              </p:cNvPr>
              <p:cNvPicPr>
                <a:picLocks noChangeAspect="1"/>
              </p:cNvPicPr>
              <p:nvPr/>
            </p:nvPicPr>
            <p:blipFill>
              <a:blip r:embed="rId6"/>
              <a:stretch>
                <a:fillRect/>
              </a:stretch>
            </p:blipFill>
            <p:spPr>
              <a:xfrm>
                <a:off x="1444663" y="4809453"/>
                <a:ext cx="1886870" cy="2009666"/>
              </a:xfrm>
              <a:prstGeom prst="rect">
                <a:avLst/>
              </a:prstGeom>
            </p:spPr>
          </p:pic>
          <p:grpSp>
            <p:nvGrpSpPr>
              <p:cNvPr id="42" name="Group 41">
                <a:extLst>
                  <a:ext uri="{FF2B5EF4-FFF2-40B4-BE49-F238E27FC236}">
                    <a16:creationId xmlns:a16="http://schemas.microsoft.com/office/drawing/2014/main" id="{76D52A4F-8736-4D66-9429-E57A07A58ACF}"/>
                  </a:ext>
                </a:extLst>
              </p:cNvPr>
              <p:cNvGrpSpPr/>
              <p:nvPr/>
            </p:nvGrpSpPr>
            <p:grpSpPr>
              <a:xfrm>
                <a:off x="-7429" y="4357338"/>
                <a:ext cx="11722403" cy="2786908"/>
                <a:chOff x="-7429" y="4357338"/>
                <a:chExt cx="11722403" cy="2786908"/>
              </a:xfrm>
            </p:grpSpPr>
            <p:pic>
              <p:nvPicPr>
                <p:cNvPr id="43" name="Picture 42">
                  <a:extLst>
                    <a:ext uri="{FF2B5EF4-FFF2-40B4-BE49-F238E27FC236}">
                      <a16:creationId xmlns:a16="http://schemas.microsoft.com/office/drawing/2014/main" id="{9A2255F0-2BF3-4BD4-B997-4B595E683C7D}"/>
                    </a:ext>
                  </a:extLst>
                </p:cNvPr>
                <p:cNvPicPr>
                  <a:picLocks noChangeAspect="1"/>
                </p:cNvPicPr>
                <p:nvPr/>
              </p:nvPicPr>
              <p:blipFill rotWithShape="1">
                <a:blip r:embed="rId7" cstate="screen">
                  <a:alphaModFix amt="67000"/>
                  <a:extLst>
                    <a:ext uri="{28A0092B-C50C-407E-A947-70E740481C1C}">
                      <a14:useLocalDpi xmlns:a14="http://schemas.microsoft.com/office/drawing/2010/main"/>
                    </a:ext>
                  </a:extLst>
                </a:blip>
                <a:srcRect t="-20204"/>
                <a:stretch/>
              </p:blipFill>
              <p:spPr>
                <a:xfrm>
                  <a:off x="-7429" y="5029200"/>
                  <a:ext cx="8849755" cy="1849829"/>
                </a:xfrm>
                <a:prstGeom prst="rect">
                  <a:avLst/>
                </a:prstGeom>
              </p:spPr>
            </p:pic>
            <p:grpSp>
              <p:nvGrpSpPr>
                <p:cNvPr id="44" name="Group 43">
                  <a:extLst>
                    <a:ext uri="{FF2B5EF4-FFF2-40B4-BE49-F238E27FC236}">
                      <a16:creationId xmlns:a16="http://schemas.microsoft.com/office/drawing/2014/main" id="{3FA1B545-A060-409F-B85F-0BDD7D85F944}"/>
                    </a:ext>
                  </a:extLst>
                </p:cNvPr>
                <p:cNvGrpSpPr/>
                <p:nvPr/>
              </p:nvGrpSpPr>
              <p:grpSpPr>
                <a:xfrm>
                  <a:off x="7090158" y="5312474"/>
                  <a:ext cx="967265" cy="626661"/>
                  <a:chOff x="10651311" y="-22363"/>
                  <a:chExt cx="1060058" cy="733563"/>
                </a:xfrm>
              </p:grpSpPr>
              <p:grpSp>
                <p:nvGrpSpPr>
                  <p:cNvPr id="69" name="Group 68">
                    <a:extLst>
                      <a:ext uri="{FF2B5EF4-FFF2-40B4-BE49-F238E27FC236}">
                        <a16:creationId xmlns:a16="http://schemas.microsoft.com/office/drawing/2014/main" id="{9CE09EB0-4D8C-407C-9750-47BE8FF61690}"/>
                      </a:ext>
                    </a:extLst>
                  </p:cNvPr>
                  <p:cNvGrpSpPr/>
                  <p:nvPr/>
                </p:nvGrpSpPr>
                <p:grpSpPr>
                  <a:xfrm>
                    <a:off x="10651311" y="-22363"/>
                    <a:ext cx="309805" cy="361912"/>
                    <a:chOff x="8261157" y="1101314"/>
                    <a:chExt cx="309805" cy="361912"/>
                  </a:xfrm>
                </p:grpSpPr>
                <p:pic>
                  <p:nvPicPr>
                    <p:cNvPr id="71" name="Picture 70">
                      <a:extLst>
                        <a:ext uri="{FF2B5EF4-FFF2-40B4-BE49-F238E27FC236}">
                          <a16:creationId xmlns:a16="http://schemas.microsoft.com/office/drawing/2014/main" id="{54D76182-7E26-49FB-8C65-C07F51874423}"/>
                        </a:ext>
                      </a:extLst>
                    </p:cNvPr>
                    <p:cNvPicPr>
                      <a:picLocks noChangeAspect="1"/>
                    </p:cNvPicPr>
                    <p:nvPr/>
                  </p:nvPicPr>
                  <p:blipFill>
                    <a:blip r:embed="rId3" cstate="screen">
                      <a:alphaModFix amt="59000"/>
                      <a:extLst>
                        <a:ext uri="{28A0092B-C50C-407E-A947-70E740481C1C}">
                          <a14:useLocalDpi xmlns:a14="http://schemas.microsoft.com/office/drawing/2010/main"/>
                        </a:ext>
                      </a:extLst>
                    </a:blip>
                    <a:stretch>
                      <a:fillRect/>
                    </a:stretch>
                  </p:blipFill>
                  <p:spPr>
                    <a:xfrm>
                      <a:off x="8432722" y="1314553"/>
                      <a:ext cx="138240" cy="148673"/>
                    </a:xfrm>
                    <a:prstGeom prst="rect">
                      <a:avLst/>
                    </a:prstGeom>
                  </p:spPr>
                </p:pic>
                <p:pic>
                  <p:nvPicPr>
                    <p:cNvPr id="72" name="Picture 71">
                      <a:extLst>
                        <a:ext uri="{FF2B5EF4-FFF2-40B4-BE49-F238E27FC236}">
                          <a16:creationId xmlns:a16="http://schemas.microsoft.com/office/drawing/2014/main" id="{4AAD91C4-A08C-4DFB-8E05-4DAFBB68E466}"/>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8261157" y="1101314"/>
                      <a:ext cx="85024" cy="91440"/>
                    </a:xfrm>
                    <a:prstGeom prst="rect">
                      <a:avLst/>
                    </a:prstGeom>
                  </p:spPr>
                </p:pic>
              </p:grpSp>
              <p:pic>
                <p:nvPicPr>
                  <p:cNvPr id="70" name="Picture 69">
                    <a:extLst>
                      <a:ext uri="{FF2B5EF4-FFF2-40B4-BE49-F238E27FC236}">
                        <a16:creationId xmlns:a16="http://schemas.microsoft.com/office/drawing/2014/main" id="{195D8EEC-9408-4E67-AA95-424ED8DA787C}"/>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645762" y="640642"/>
                    <a:ext cx="65607" cy="70558"/>
                  </a:xfrm>
                  <a:prstGeom prst="rect">
                    <a:avLst/>
                  </a:prstGeom>
                </p:spPr>
              </p:pic>
            </p:grpSp>
            <p:grpSp>
              <p:nvGrpSpPr>
                <p:cNvPr id="45" name="Group 44">
                  <a:extLst>
                    <a:ext uri="{FF2B5EF4-FFF2-40B4-BE49-F238E27FC236}">
                      <a16:creationId xmlns:a16="http://schemas.microsoft.com/office/drawing/2014/main" id="{B0F99A7F-C9E9-4D89-857F-6C680878BD40}"/>
                    </a:ext>
                  </a:extLst>
                </p:cNvPr>
                <p:cNvGrpSpPr/>
                <p:nvPr/>
              </p:nvGrpSpPr>
              <p:grpSpPr>
                <a:xfrm>
                  <a:off x="11355303" y="4357338"/>
                  <a:ext cx="359671" cy="469374"/>
                  <a:chOff x="11355303" y="4357338"/>
                  <a:chExt cx="359671" cy="469374"/>
                </a:xfrm>
              </p:grpSpPr>
              <p:pic>
                <p:nvPicPr>
                  <p:cNvPr id="66" name="Picture 65">
                    <a:extLst>
                      <a:ext uri="{FF2B5EF4-FFF2-40B4-BE49-F238E27FC236}">
                        <a16:creationId xmlns:a16="http://schemas.microsoft.com/office/drawing/2014/main" id="{CEA62FAF-72AE-46B2-8C8F-D86975F7AD92}"/>
                      </a:ext>
                    </a:extLst>
                  </p:cNvPr>
                  <p:cNvPicPr>
                    <a:picLocks noChangeAspect="1"/>
                  </p:cNvPicPr>
                  <p:nvPr/>
                </p:nvPicPr>
                <p:blipFill>
                  <a:blip r:embed="rId3" cstate="screen">
                    <a:alphaModFix amt="59000"/>
                    <a:extLst>
                      <a:ext uri="{28A0092B-C50C-407E-A947-70E740481C1C}">
                        <a14:useLocalDpi xmlns:a14="http://schemas.microsoft.com/office/drawing/2010/main"/>
                      </a:ext>
                    </a:extLst>
                  </a:blip>
                  <a:stretch>
                    <a:fillRect/>
                  </a:stretch>
                </p:blipFill>
                <p:spPr>
                  <a:xfrm>
                    <a:off x="11588835" y="4490087"/>
                    <a:ext cx="126139" cy="127007"/>
                  </a:xfrm>
                  <a:prstGeom prst="rect">
                    <a:avLst/>
                  </a:prstGeom>
                </p:spPr>
              </p:pic>
              <p:pic>
                <p:nvPicPr>
                  <p:cNvPr id="67" name="Picture 66">
                    <a:extLst>
                      <a:ext uri="{FF2B5EF4-FFF2-40B4-BE49-F238E27FC236}">
                        <a16:creationId xmlns:a16="http://schemas.microsoft.com/office/drawing/2014/main" id="{4BB2739D-42FF-4512-BBF2-0253C205E070}"/>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11437471" y="4357338"/>
                    <a:ext cx="77581" cy="78114"/>
                  </a:xfrm>
                  <a:prstGeom prst="rect">
                    <a:avLst/>
                  </a:prstGeom>
                </p:spPr>
              </p:pic>
              <p:pic>
                <p:nvPicPr>
                  <p:cNvPr id="68" name="Picture 67">
                    <a:extLst>
                      <a:ext uri="{FF2B5EF4-FFF2-40B4-BE49-F238E27FC236}">
                        <a16:creationId xmlns:a16="http://schemas.microsoft.com/office/drawing/2014/main" id="{E674786B-E5AD-46AF-ACD8-E4049D7C54C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355303" y="4766436"/>
                    <a:ext cx="59864" cy="60276"/>
                  </a:xfrm>
                  <a:prstGeom prst="rect">
                    <a:avLst/>
                  </a:prstGeom>
                </p:spPr>
              </p:pic>
            </p:grpSp>
            <p:grpSp>
              <p:nvGrpSpPr>
                <p:cNvPr id="46" name="Group 45">
                  <a:extLst>
                    <a:ext uri="{FF2B5EF4-FFF2-40B4-BE49-F238E27FC236}">
                      <a16:creationId xmlns:a16="http://schemas.microsoft.com/office/drawing/2014/main" id="{F87B672D-90EE-46D9-8C08-952EFA9BD8E6}"/>
                    </a:ext>
                  </a:extLst>
                </p:cNvPr>
                <p:cNvGrpSpPr/>
                <p:nvPr/>
              </p:nvGrpSpPr>
              <p:grpSpPr>
                <a:xfrm>
                  <a:off x="3411853" y="6193446"/>
                  <a:ext cx="954183" cy="422934"/>
                  <a:chOff x="10809713" y="113601"/>
                  <a:chExt cx="1045721" cy="495083"/>
                </a:xfrm>
              </p:grpSpPr>
              <p:grpSp>
                <p:nvGrpSpPr>
                  <p:cNvPr id="62" name="Group 61">
                    <a:extLst>
                      <a:ext uri="{FF2B5EF4-FFF2-40B4-BE49-F238E27FC236}">
                        <a16:creationId xmlns:a16="http://schemas.microsoft.com/office/drawing/2014/main" id="{E2E2B406-E9DF-4179-A08F-4608F1BF8208}"/>
                      </a:ext>
                    </a:extLst>
                  </p:cNvPr>
                  <p:cNvGrpSpPr/>
                  <p:nvPr/>
                </p:nvGrpSpPr>
                <p:grpSpPr>
                  <a:xfrm>
                    <a:off x="10809713" y="113601"/>
                    <a:ext cx="1045721" cy="429930"/>
                    <a:chOff x="8419559" y="1237278"/>
                    <a:chExt cx="1045721" cy="429930"/>
                  </a:xfrm>
                </p:grpSpPr>
                <p:pic>
                  <p:nvPicPr>
                    <p:cNvPr id="64" name="Picture 63">
                      <a:extLst>
                        <a:ext uri="{FF2B5EF4-FFF2-40B4-BE49-F238E27FC236}">
                          <a16:creationId xmlns:a16="http://schemas.microsoft.com/office/drawing/2014/main" id="{8260A0A0-83D9-4D4E-A2E5-8ED4DEF6B838}"/>
                        </a:ext>
                      </a:extLst>
                    </p:cNvPr>
                    <p:cNvPicPr>
                      <a:picLocks noChangeAspect="1"/>
                    </p:cNvPicPr>
                    <p:nvPr/>
                  </p:nvPicPr>
                  <p:blipFill>
                    <a:blip r:embed="rId3" cstate="screen">
                      <a:alphaModFix amt="59000"/>
                      <a:extLst>
                        <a:ext uri="{28A0092B-C50C-407E-A947-70E740481C1C}">
                          <a14:useLocalDpi xmlns:a14="http://schemas.microsoft.com/office/drawing/2010/main"/>
                        </a:ext>
                      </a:extLst>
                    </a:blip>
                    <a:stretch>
                      <a:fillRect/>
                    </a:stretch>
                  </p:blipFill>
                  <p:spPr>
                    <a:xfrm>
                      <a:off x="8419559" y="1518535"/>
                      <a:ext cx="138240" cy="148673"/>
                    </a:xfrm>
                    <a:prstGeom prst="rect">
                      <a:avLst/>
                    </a:prstGeom>
                  </p:spPr>
                </p:pic>
                <p:pic>
                  <p:nvPicPr>
                    <p:cNvPr id="65" name="Picture 64">
                      <a:extLst>
                        <a:ext uri="{FF2B5EF4-FFF2-40B4-BE49-F238E27FC236}">
                          <a16:creationId xmlns:a16="http://schemas.microsoft.com/office/drawing/2014/main" id="{99FC9C7C-A711-4407-9595-E13620A496BF}"/>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380256" y="1237278"/>
                      <a:ext cx="85024" cy="91440"/>
                    </a:xfrm>
                    <a:prstGeom prst="rect">
                      <a:avLst/>
                    </a:prstGeom>
                  </p:spPr>
                </p:pic>
              </p:grpSp>
              <p:pic>
                <p:nvPicPr>
                  <p:cNvPr id="63" name="Picture 62">
                    <a:extLst>
                      <a:ext uri="{FF2B5EF4-FFF2-40B4-BE49-F238E27FC236}">
                        <a16:creationId xmlns:a16="http://schemas.microsoft.com/office/drawing/2014/main" id="{49E39185-0AC9-4D19-A93B-4102919D73C9}"/>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29114" y="538126"/>
                    <a:ext cx="65607" cy="70558"/>
                  </a:xfrm>
                  <a:prstGeom prst="rect">
                    <a:avLst/>
                  </a:prstGeom>
                </p:spPr>
              </p:pic>
            </p:grpSp>
            <p:grpSp>
              <p:nvGrpSpPr>
                <p:cNvPr id="47" name="Group 46">
                  <a:extLst>
                    <a:ext uri="{FF2B5EF4-FFF2-40B4-BE49-F238E27FC236}">
                      <a16:creationId xmlns:a16="http://schemas.microsoft.com/office/drawing/2014/main" id="{CD761474-F9B3-414D-8A03-A22F5D71227E}"/>
                    </a:ext>
                  </a:extLst>
                </p:cNvPr>
                <p:cNvGrpSpPr/>
                <p:nvPr/>
              </p:nvGrpSpPr>
              <p:grpSpPr>
                <a:xfrm>
                  <a:off x="4822044" y="6262873"/>
                  <a:ext cx="352237" cy="469374"/>
                  <a:chOff x="11645762" y="161755"/>
                  <a:chExt cx="386028" cy="549445"/>
                </a:xfrm>
              </p:grpSpPr>
              <p:grpSp>
                <p:nvGrpSpPr>
                  <p:cNvPr id="58" name="Group 57">
                    <a:extLst>
                      <a:ext uri="{FF2B5EF4-FFF2-40B4-BE49-F238E27FC236}">
                        <a16:creationId xmlns:a16="http://schemas.microsoft.com/office/drawing/2014/main" id="{E5DF1A22-93F9-4199-B7CA-B80A256C46CD}"/>
                      </a:ext>
                    </a:extLst>
                  </p:cNvPr>
                  <p:cNvGrpSpPr/>
                  <p:nvPr/>
                </p:nvGrpSpPr>
                <p:grpSpPr>
                  <a:xfrm>
                    <a:off x="11711370" y="161755"/>
                    <a:ext cx="320420" cy="304068"/>
                    <a:chOff x="9321216" y="1285432"/>
                    <a:chExt cx="320420" cy="304068"/>
                  </a:xfrm>
                </p:grpSpPr>
                <p:pic>
                  <p:nvPicPr>
                    <p:cNvPr id="60" name="Picture 59">
                      <a:extLst>
                        <a:ext uri="{FF2B5EF4-FFF2-40B4-BE49-F238E27FC236}">
                          <a16:creationId xmlns:a16="http://schemas.microsoft.com/office/drawing/2014/main" id="{F9D7C0B2-81A2-4727-A3F4-B10FF3B1AA83}"/>
                        </a:ext>
                      </a:extLst>
                    </p:cNvPr>
                    <p:cNvPicPr>
                      <a:picLocks noChangeAspect="1"/>
                    </p:cNvPicPr>
                    <p:nvPr/>
                  </p:nvPicPr>
                  <p:blipFill>
                    <a:blip r:embed="rId3" cstate="screen">
                      <a:alphaModFix amt="59000"/>
                      <a:extLst>
                        <a:ext uri="{28A0092B-C50C-407E-A947-70E740481C1C}">
                          <a14:useLocalDpi xmlns:a14="http://schemas.microsoft.com/office/drawing/2010/main"/>
                        </a:ext>
                      </a:extLst>
                    </a:blip>
                    <a:stretch>
                      <a:fillRect/>
                    </a:stretch>
                  </p:blipFill>
                  <p:spPr>
                    <a:xfrm>
                      <a:off x="9503396" y="1440827"/>
                      <a:ext cx="138240" cy="148673"/>
                    </a:xfrm>
                    <a:prstGeom prst="rect">
                      <a:avLst/>
                    </a:prstGeom>
                  </p:spPr>
                </p:pic>
                <p:pic>
                  <p:nvPicPr>
                    <p:cNvPr id="61" name="Picture 60">
                      <a:extLst>
                        <a:ext uri="{FF2B5EF4-FFF2-40B4-BE49-F238E27FC236}">
                          <a16:creationId xmlns:a16="http://schemas.microsoft.com/office/drawing/2014/main" id="{AB978721-E3BD-42B8-BEF2-825BC21EB011}"/>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321216" y="1285432"/>
                      <a:ext cx="85024" cy="91440"/>
                    </a:xfrm>
                    <a:prstGeom prst="rect">
                      <a:avLst/>
                    </a:prstGeom>
                  </p:spPr>
                </p:pic>
              </p:grpSp>
              <p:pic>
                <p:nvPicPr>
                  <p:cNvPr id="59" name="Picture 58">
                    <a:extLst>
                      <a:ext uri="{FF2B5EF4-FFF2-40B4-BE49-F238E27FC236}">
                        <a16:creationId xmlns:a16="http://schemas.microsoft.com/office/drawing/2014/main" id="{08105C2A-5CA0-43E8-8345-110525493417}"/>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645762" y="640642"/>
                    <a:ext cx="65607" cy="70558"/>
                  </a:xfrm>
                  <a:prstGeom prst="rect">
                    <a:avLst/>
                  </a:prstGeom>
                </p:spPr>
              </p:pic>
            </p:grpSp>
            <p:pic>
              <p:nvPicPr>
                <p:cNvPr id="48" name="Picture 47">
                  <a:extLst>
                    <a:ext uri="{FF2B5EF4-FFF2-40B4-BE49-F238E27FC236}">
                      <a16:creationId xmlns:a16="http://schemas.microsoft.com/office/drawing/2014/main" id="{B2EBD086-DF7C-4134-BB34-0471171D0ADA}"/>
                    </a:ext>
                  </a:extLst>
                </p:cNvPr>
                <p:cNvPicPr>
                  <a:picLocks noChangeAspect="1"/>
                </p:cNvPicPr>
                <p:nvPr/>
              </p:nvPicPr>
              <p:blipFill>
                <a:blip r:embed="rId8"/>
                <a:stretch>
                  <a:fillRect/>
                </a:stretch>
              </p:blipFill>
              <p:spPr>
                <a:xfrm>
                  <a:off x="1198868" y="5050560"/>
                  <a:ext cx="573845" cy="617680"/>
                </a:xfrm>
                <a:prstGeom prst="rect">
                  <a:avLst/>
                </a:prstGeom>
              </p:spPr>
            </p:pic>
            <p:pic>
              <p:nvPicPr>
                <p:cNvPr id="49" name="Picture 48">
                  <a:extLst>
                    <a:ext uri="{FF2B5EF4-FFF2-40B4-BE49-F238E27FC236}">
                      <a16:creationId xmlns:a16="http://schemas.microsoft.com/office/drawing/2014/main" id="{E7C02736-F6F7-45E8-98DA-14DD490A6A9C}"/>
                    </a:ext>
                  </a:extLst>
                </p:cNvPr>
                <p:cNvPicPr>
                  <a:picLocks noChangeAspect="1"/>
                </p:cNvPicPr>
                <p:nvPr/>
              </p:nvPicPr>
              <p:blipFill>
                <a:blip r:embed="rId9"/>
                <a:stretch>
                  <a:fillRect/>
                </a:stretch>
              </p:blipFill>
              <p:spPr>
                <a:xfrm>
                  <a:off x="2903309" y="4800203"/>
                  <a:ext cx="1288751" cy="1393244"/>
                </a:xfrm>
                <a:prstGeom prst="rect">
                  <a:avLst/>
                </a:prstGeom>
              </p:spPr>
            </p:pic>
            <p:pic>
              <p:nvPicPr>
                <p:cNvPr id="50" name="Picture 49">
                  <a:extLst>
                    <a:ext uri="{FF2B5EF4-FFF2-40B4-BE49-F238E27FC236}">
                      <a16:creationId xmlns:a16="http://schemas.microsoft.com/office/drawing/2014/main" id="{F6ADF5D6-D144-489B-BB47-39199F9BDFA2}"/>
                    </a:ext>
                  </a:extLst>
                </p:cNvPr>
                <p:cNvPicPr>
                  <a:picLocks noChangeAspect="1"/>
                </p:cNvPicPr>
                <p:nvPr/>
              </p:nvPicPr>
              <p:blipFill>
                <a:blip r:embed="rId9"/>
                <a:stretch>
                  <a:fillRect/>
                </a:stretch>
              </p:blipFill>
              <p:spPr>
                <a:xfrm>
                  <a:off x="7503295" y="6054170"/>
                  <a:ext cx="695665" cy="752070"/>
                </a:xfrm>
                <a:prstGeom prst="rect">
                  <a:avLst/>
                </a:prstGeom>
              </p:spPr>
            </p:pic>
            <p:pic>
              <p:nvPicPr>
                <p:cNvPr id="51" name="Picture 50">
                  <a:extLst>
                    <a:ext uri="{FF2B5EF4-FFF2-40B4-BE49-F238E27FC236}">
                      <a16:creationId xmlns:a16="http://schemas.microsoft.com/office/drawing/2014/main" id="{F0D5BA3D-816E-4872-A064-4E3D53BA8981}"/>
                    </a:ext>
                  </a:extLst>
                </p:cNvPr>
                <p:cNvPicPr>
                  <a:picLocks noChangeAspect="1"/>
                </p:cNvPicPr>
                <p:nvPr/>
              </p:nvPicPr>
              <p:blipFill>
                <a:blip r:embed="rId10"/>
                <a:stretch>
                  <a:fillRect/>
                </a:stretch>
              </p:blipFill>
              <p:spPr>
                <a:xfrm>
                  <a:off x="4235886" y="5799473"/>
                  <a:ext cx="412000" cy="443129"/>
                </a:xfrm>
                <a:prstGeom prst="rect">
                  <a:avLst/>
                </a:prstGeom>
              </p:spPr>
            </p:pic>
            <p:pic>
              <p:nvPicPr>
                <p:cNvPr id="52" name="Picture 51">
                  <a:extLst>
                    <a:ext uri="{FF2B5EF4-FFF2-40B4-BE49-F238E27FC236}">
                      <a16:creationId xmlns:a16="http://schemas.microsoft.com/office/drawing/2014/main" id="{3F4BB6D0-BF4E-4C1E-A1F4-04EEECD182AA}"/>
                    </a:ext>
                  </a:extLst>
                </p:cNvPr>
                <p:cNvPicPr>
                  <a:picLocks noChangeAspect="1"/>
                </p:cNvPicPr>
                <p:nvPr/>
              </p:nvPicPr>
              <p:blipFill>
                <a:blip r:embed="rId10"/>
                <a:stretch>
                  <a:fillRect/>
                </a:stretch>
              </p:blipFill>
              <p:spPr>
                <a:xfrm>
                  <a:off x="8752434" y="6374353"/>
                  <a:ext cx="337966" cy="363501"/>
                </a:xfrm>
                <a:prstGeom prst="rect">
                  <a:avLst/>
                </a:prstGeom>
              </p:spPr>
            </p:pic>
            <p:pic>
              <p:nvPicPr>
                <p:cNvPr id="53" name="Picture 52">
                  <a:extLst>
                    <a:ext uri="{FF2B5EF4-FFF2-40B4-BE49-F238E27FC236}">
                      <a16:creationId xmlns:a16="http://schemas.microsoft.com/office/drawing/2014/main" id="{3F054F99-0075-46B1-BFEA-D6B13F0D5301}"/>
                    </a:ext>
                  </a:extLst>
                </p:cNvPr>
                <p:cNvPicPr>
                  <a:picLocks noChangeAspect="1"/>
                </p:cNvPicPr>
                <p:nvPr/>
              </p:nvPicPr>
              <p:blipFill>
                <a:blip r:embed="rId11"/>
                <a:stretch>
                  <a:fillRect/>
                </a:stretch>
              </p:blipFill>
              <p:spPr>
                <a:xfrm>
                  <a:off x="5080218" y="5729028"/>
                  <a:ext cx="903555" cy="977617"/>
                </a:xfrm>
                <a:prstGeom prst="rect">
                  <a:avLst/>
                </a:prstGeom>
              </p:spPr>
            </p:pic>
            <p:pic>
              <p:nvPicPr>
                <p:cNvPr id="54" name="Picture 53">
                  <a:extLst>
                    <a:ext uri="{FF2B5EF4-FFF2-40B4-BE49-F238E27FC236}">
                      <a16:creationId xmlns:a16="http://schemas.microsoft.com/office/drawing/2014/main" id="{A781D6A7-D10E-4997-AC9F-CB5A31743080}"/>
                    </a:ext>
                  </a:extLst>
                </p:cNvPr>
                <p:cNvPicPr>
                  <a:picLocks noChangeAspect="1"/>
                </p:cNvPicPr>
                <p:nvPr/>
              </p:nvPicPr>
              <p:blipFill>
                <a:blip r:embed="rId12"/>
                <a:stretch>
                  <a:fillRect/>
                </a:stretch>
              </p:blipFill>
              <p:spPr>
                <a:xfrm>
                  <a:off x="7063593" y="6492592"/>
                  <a:ext cx="444500" cy="479310"/>
                </a:xfrm>
                <a:prstGeom prst="rect">
                  <a:avLst/>
                </a:prstGeom>
              </p:spPr>
            </p:pic>
            <p:pic>
              <p:nvPicPr>
                <p:cNvPr id="55" name="Picture 54">
                  <a:extLst>
                    <a:ext uri="{FF2B5EF4-FFF2-40B4-BE49-F238E27FC236}">
                      <a16:creationId xmlns:a16="http://schemas.microsoft.com/office/drawing/2014/main" id="{63A3F902-6D8B-423F-99DA-4EAF0CCBCBC6}"/>
                    </a:ext>
                  </a:extLst>
                </p:cNvPr>
                <p:cNvPicPr>
                  <a:picLocks noChangeAspect="1"/>
                </p:cNvPicPr>
                <p:nvPr/>
              </p:nvPicPr>
              <p:blipFill>
                <a:blip r:embed="rId11"/>
                <a:stretch>
                  <a:fillRect/>
                </a:stretch>
              </p:blipFill>
              <p:spPr>
                <a:xfrm>
                  <a:off x="352729" y="5504904"/>
                  <a:ext cx="350125" cy="378824"/>
                </a:xfrm>
                <a:prstGeom prst="rect">
                  <a:avLst/>
                </a:prstGeom>
              </p:spPr>
            </p:pic>
            <p:pic>
              <p:nvPicPr>
                <p:cNvPr id="56" name="Picture 55">
                  <a:extLst>
                    <a:ext uri="{FF2B5EF4-FFF2-40B4-BE49-F238E27FC236}">
                      <a16:creationId xmlns:a16="http://schemas.microsoft.com/office/drawing/2014/main" id="{A5EAD1D8-4F2F-4F2D-9DC6-3BA4F525DEF3}"/>
                    </a:ext>
                  </a:extLst>
                </p:cNvPr>
                <p:cNvPicPr>
                  <a:picLocks noChangeAspect="1"/>
                </p:cNvPicPr>
                <p:nvPr/>
              </p:nvPicPr>
              <p:blipFill>
                <a:blip r:embed="rId13"/>
                <a:stretch>
                  <a:fillRect/>
                </a:stretch>
              </p:blipFill>
              <p:spPr>
                <a:xfrm>
                  <a:off x="6151844" y="5600156"/>
                  <a:ext cx="576672" cy="617680"/>
                </a:xfrm>
                <a:prstGeom prst="rect">
                  <a:avLst/>
                </a:prstGeom>
              </p:spPr>
            </p:pic>
            <p:pic>
              <p:nvPicPr>
                <p:cNvPr id="57" name="Picture 56">
                  <a:extLst>
                    <a:ext uri="{FF2B5EF4-FFF2-40B4-BE49-F238E27FC236}">
                      <a16:creationId xmlns:a16="http://schemas.microsoft.com/office/drawing/2014/main" id="{ABA92918-6B6C-43BF-ABD2-3859C7FBAF1C}"/>
                    </a:ext>
                  </a:extLst>
                </p:cNvPr>
                <p:cNvPicPr>
                  <a:picLocks noChangeAspect="1"/>
                </p:cNvPicPr>
                <p:nvPr/>
              </p:nvPicPr>
              <p:blipFill>
                <a:blip r:embed="rId10"/>
                <a:stretch>
                  <a:fillRect/>
                </a:stretch>
              </p:blipFill>
              <p:spPr>
                <a:xfrm>
                  <a:off x="488576" y="5905243"/>
                  <a:ext cx="1151965" cy="1239003"/>
                </a:xfrm>
                <a:prstGeom prst="rect">
                  <a:avLst/>
                </a:prstGeom>
              </p:spPr>
            </p:pic>
          </p:grpSp>
        </p:grpSp>
      </p:grpSp>
      <p:pic>
        <p:nvPicPr>
          <p:cNvPr id="76" name="Picture 75">
            <a:extLst>
              <a:ext uri="{FF2B5EF4-FFF2-40B4-BE49-F238E27FC236}">
                <a16:creationId xmlns:a16="http://schemas.microsoft.com/office/drawing/2014/main" id="{D6B4B071-D4BC-48D9-9076-5B72460789B6}"/>
              </a:ext>
            </a:extLst>
          </p:cNvPr>
          <p:cNvPicPr>
            <a:picLocks noChangeAspect="1"/>
          </p:cNvPicPr>
          <p:nvPr userDrawn="1"/>
        </p:nvPicPr>
        <p:blipFill>
          <a:blip r:embed="rId14"/>
          <a:stretch>
            <a:fillRect/>
          </a:stretch>
        </p:blipFill>
        <p:spPr>
          <a:xfrm>
            <a:off x="764343" y="564779"/>
            <a:ext cx="2120900" cy="660400"/>
          </a:xfrm>
          <a:prstGeom prst="rect">
            <a:avLst/>
          </a:prstGeom>
        </p:spPr>
      </p:pic>
      <p:sp>
        <p:nvSpPr>
          <p:cNvPr id="77" name="TextBox 76">
            <a:extLst>
              <a:ext uri="{FF2B5EF4-FFF2-40B4-BE49-F238E27FC236}">
                <a16:creationId xmlns:a16="http://schemas.microsoft.com/office/drawing/2014/main" id="{3A05DB0E-E9B3-4D13-95C6-4B4723E8A625}"/>
              </a:ext>
            </a:extLst>
          </p:cNvPr>
          <p:cNvSpPr txBox="1"/>
          <p:nvPr userDrawn="1"/>
        </p:nvSpPr>
        <p:spPr>
          <a:xfrm>
            <a:off x="3349672" y="-910130"/>
            <a:ext cx="5492655" cy="825500"/>
          </a:xfrm>
          <a:prstGeom prst="rect">
            <a:avLst/>
          </a:prstGeom>
          <a:noFill/>
          <a:effectLst/>
        </p:spPr>
        <p:txBody>
          <a:bodyPr wrap="square" lIns="0" tIns="0" rIns="0" bIns="0" rtlCol="0">
            <a:noAutofit/>
          </a:bodyPr>
          <a:lstStyle/>
          <a:p>
            <a:pPr algn="ctr" eaLnBrk="0" hangingPunct="0">
              <a:lnSpc>
                <a:spcPts val="1800"/>
              </a:lnSpc>
            </a:pPr>
            <a:r>
              <a:rPr lang="en-US" sz="1400" b="1" dirty="0">
                <a:solidFill>
                  <a:srgbClr val="FF0000"/>
                </a:solidFill>
                <a:ea typeface="+mn-ea"/>
                <a:cs typeface="+mn-cs"/>
              </a:rPr>
              <a:t>Please leave artwork “+” clustered</a:t>
            </a:r>
            <a:r>
              <a:rPr lang="en-US" sz="1400" b="1" dirty="0">
                <a:solidFill>
                  <a:srgbClr val="FF0000"/>
                </a:solidFill>
              </a:rPr>
              <a:t>. </a:t>
            </a:r>
          </a:p>
          <a:p>
            <a:pPr algn="ctr" eaLnBrk="0" hangingPunct="0">
              <a:lnSpc>
                <a:spcPts val="1800"/>
              </a:lnSpc>
            </a:pPr>
            <a:r>
              <a:rPr lang="en-US" sz="1400" b="1" dirty="0">
                <a:solidFill>
                  <a:srgbClr val="FF0000"/>
                </a:solidFill>
              </a:rPr>
              <a:t>Do not use them alone, as bullet points, or as a “plus” concept. Thank you.</a:t>
            </a:r>
          </a:p>
        </p:txBody>
      </p:sp>
      <p:sp>
        <p:nvSpPr>
          <p:cNvPr id="78" name="EPC 2020">
            <a:extLst>
              <a:ext uri="{FF2B5EF4-FFF2-40B4-BE49-F238E27FC236}">
                <a16:creationId xmlns:a16="http://schemas.microsoft.com/office/drawing/2014/main" id="{D8889839-15AE-414D-A6A5-4D7855F01467}"/>
              </a:ext>
            </a:extLst>
          </p:cNvPr>
          <p:cNvSpPr txBox="1">
            <a:spLocks/>
          </p:cNvSpPr>
          <p:nvPr userDrawn="1"/>
        </p:nvSpPr>
        <p:spPr bwMode="white">
          <a:xfrm>
            <a:off x="1337821" y="4110063"/>
            <a:ext cx="4148579" cy="201534"/>
          </a:xfrm>
          <a:prstGeom prst="rect">
            <a:avLst/>
          </a:prstGeom>
          <a:noFill/>
        </p:spPr>
        <p:txBody>
          <a:bodyPr vert="horz" lIns="0" tIns="0" rIns="0" bIns="0" rtlCol="0">
            <a:noAutofit/>
          </a:bodyPr>
          <a:lstStyle>
            <a:lvl1pPr marL="0" indent="0" algn="ctr" defTabSz="457200" rtl="0" eaLnBrk="1" latinLnBrk="0" hangingPunct="1">
              <a:lnSpc>
                <a:spcPct val="100000"/>
              </a:lnSpc>
              <a:spcBef>
                <a:spcPts val="300"/>
              </a:spcBef>
              <a:spcAft>
                <a:spcPts val="600"/>
              </a:spcAft>
              <a:buClr>
                <a:schemeClr val="accent4">
                  <a:lumMod val="60000"/>
                  <a:lumOff val="40000"/>
                </a:schemeClr>
              </a:buClr>
              <a:buSzPct val="80000"/>
              <a:buFont typeface="Arial"/>
              <a:buNone/>
              <a:defRPr sz="2000" b="0" kern="1200">
                <a:solidFill>
                  <a:schemeClr val="tx1"/>
                </a:solidFill>
                <a:latin typeface="+mn-lt"/>
                <a:ea typeface="+mn-ea"/>
                <a:cs typeface="Arial"/>
              </a:defRPr>
            </a:lvl1pPr>
            <a:lvl2pPr marL="457200" indent="0" algn="ctr"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None/>
              <a:defRPr sz="1800" b="1" kern="1200">
                <a:solidFill>
                  <a:schemeClr val="tx1">
                    <a:tint val="75000"/>
                  </a:schemeClr>
                </a:solidFill>
                <a:latin typeface="+mn-lt"/>
                <a:ea typeface="+mn-ea"/>
                <a:cs typeface="Arial"/>
              </a:defRPr>
            </a:lvl2pPr>
            <a:lvl3pPr marL="914400" indent="0" algn="ctr"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None/>
              <a:defRPr sz="1600" b="1" kern="1200">
                <a:solidFill>
                  <a:schemeClr val="tx1">
                    <a:tint val="75000"/>
                  </a:schemeClr>
                </a:solidFill>
                <a:latin typeface="+mn-lt"/>
                <a:ea typeface="+mn-ea"/>
                <a:cs typeface="Arial"/>
              </a:defRPr>
            </a:lvl3pPr>
            <a:lvl4pPr marL="1371600" indent="0" algn="ctr" defTabSz="457200" rtl="0" eaLnBrk="1" latinLnBrk="0" hangingPunct="1">
              <a:lnSpc>
                <a:spcPts val="1800"/>
              </a:lnSpc>
              <a:spcBef>
                <a:spcPts val="0"/>
              </a:spcBef>
              <a:spcAft>
                <a:spcPts val="600"/>
              </a:spcAft>
              <a:buClr>
                <a:schemeClr val="accent4">
                  <a:lumMod val="60000"/>
                  <a:lumOff val="40000"/>
                </a:schemeClr>
              </a:buClr>
              <a:buSzPct val="80000"/>
              <a:buFont typeface="Lucida Grande"/>
              <a:buNone/>
              <a:defRPr sz="1400" b="1" kern="1200">
                <a:solidFill>
                  <a:schemeClr val="tx1">
                    <a:tint val="75000"/>
                  </a:schemeClr>
                </a:solidFill>
                <a:latin typeface="+mn-lt"/>
                <a:ea typeface="+mn-ea"/>
                <a:cs typeface="Arial"/>
              </a:defRPr>
            </a:lvl4pPr>
            <a:lvl5pPr marL="1828800" indent="0" algn="ctr" defTabSz="457200" rtl="0" eaLnBrk="1" latinLnBrk="0" hangingPunct="1">
              <a:lnSpc>
                <a:spcPts val="1900"/>
              </a:lnSpc>
              <a:spcBef>
                <a:spcPts val="0"/>
              </a:spcBef>
              <a:spcAft>
                <a:spcPts val="600"/>
              </a:spcAft>
              <a:buClr>
                <a:schemeClr val="accent4">
                  <a:lumMod val="60000"/>
                  <a:lumOff val="40000"/>
                </a:schemeClr>
              </a:buClr>
              <a:buSzPct val="80000"/>
              <a:buFont typeface="Lucida Grande"/>
              <a:buNone/>
              <a:defRPr lang="en-US" sz="1400" b="1" kern="1200">
                <a:solidFill>
                  <a:schemeClr val="tx1">
                    <a:tint val="75000"/>
                  </a:schemeClr>
                </a:solidFill>
                <a:latin typeface="+mn-lt"/>
                <a:ea typeface="+mn-ea"/>
                <a:cs typeface="Arial"/>
              </a:defRPr>
            </a:lvl5pPr>
            <a:lvl6pPr marL="2286000" indent="0" algn="ctr" defTabSz="401638" rtl="0" eaLnBrk="1" latinLnBrk="0" hangingPunct="1">
              <a:lnSpc>
                <a:spcPts val="1700"/>
              </a:lnSpc>
              <a:spcBef>
                <a:spcPts val="300"/>
              </a:spcBef>
              <a:spcAft>
                <a:spcPts val="300"/>
              </a:spcAft>
              <a:buSzPct val="80000"/>
              <a:buFont typeface="Lucida Grande"/>
              <a:buNone/>
              <a:tabLst>
                <a:tab pos="1484313" algn="l"/>
              </a:tabLst>
              <a:defRPr sz="1400" b="1" kern="1200">
                <a:solidFill>
                  <a:schemeClr val="tx1">
                    <a:tint val="75000"/>
                  </a:schemeClr>
                </a:solidFill>
                <a:latin typeface="Arial"/>
                <a:ea typeface="+mn-ea"/>
                <a:cs typeface="Arial"/>
              </a:defRPr>
            </a:lvl6pPr>
            <a:lvl7pPr marL="2743200" indent="0" algn="ctr" defTabSz="457200" rtl="0" eaLnBrk="1" latinLnBrk="0" hangingPunct="1">
              <a:lnSpc>
                <a:spcPts val="1700"/>
              </a:lnSpc>
              <a:spcBef>
                <a:spcPts val="300"/>
              </a:spcBef>
              <a:spcAft>
                <a:spcPts val="300"/>
              </a:spcAft>
              <a:buSzPct val="80000"/>
              <a:buFont typeface="Lucida Grande"/>
              <a:buNone/>
              <a:defRPr sz="1400" b="1" kern="1200">
                <a:solidFill>
                  <a:schemeClr val="tx1">
                    <a:tint val="75000"/>
                  </a:schemeClr>
                </a:solidFill>
                <a:latin typeface="Arial"/>
                <a:ea typeface="+mn-ea"/>
                <a:cs typeface="Arial"/>
              </a:defRPr>
            </a:lvl7pPr>
            <a:lvl8pPr marL="3200400" indent="0" algn="ctr" defTabSz="457200" rtl="0" eaLnBrk="1" latinLnBrk="0" hangingPunct="1">
              <a:lnSpc>
                <a:spcPts val="1700"/>
              </a:lnSpc>
              <a:spcBef>
                <a:spcPts val="300"/>
              </a:spcBef>
              <a:spcAft>
                <a:spcPts val="300"/>
              </a:spcAft>
              <a:buSzPct val="80000"/>
              <a:buFont typeface="Lucida Grande"/>
              <a:buNone/>
              <a:defRPr sz="1400" b="1" kern="1200">
                <a:solidFill>
                  <a:schemeClr val="tx1">
                    <a:tint val="75000"/>
                  </a:schemeClr>
                </a:solidFill>
                <a:latin typeface="Arial"/>
                <a:ea typeface="+mn-ea"/>
                <a:cs typeface="Arial"/>
              </a:defRPr>
            </a:lvl8pPr>
            <a:lvl9pPr marL="3657600" indent="0" algn="ctr" defTabSz="457200" rtl="0" eaLnBrk="1" latinLnBrk="0" hangingPunct="1">
              <a:lnSpc>
                <a:spcPts val="1700"/>
              </a:lnSpc>
              <a:spcBef>
                <a:spcPts val="300"/>
              </a:spcBef>
              <a:spcAft>
                <a:spcPts val="300"/>
              </a:spcAft>
              <a:buSzPct val="80000"/>
              <a:buFont typeface="Lucida Grande"/>
              <a:buNone/>
              <a:defRPr sz="1400" b="1" kern="1200">
                <a:solidFill>
                  <a:schemeClr val="tx1">
                    <a:tint val="75000"/>
                  </a:schemeClr>
                </a:solidFill>
                <a:latin typeface="Arial"/>
                <a:ea typeface="+mn-ea"/>
                <a:cs typeface="Arial"/>
              </a:defRPr>
            </a:lvl9pPr>
          </a:lstStyle>
          <a:p>
            <a:pPr algn="l">
              <a:spcAft>
                <a:spcPts val="0"/>
              </a:spcAft>
            </a:pPr>
            <a:r>
              <a:rPr lang="en-US" sz="1200" dirty="0">
                <a:solidFill>
                  <a:srgbClr val="FDEBD7">
                    <a:alpha val="50000"/>
                  </a:srgbClr>
                </a:solidFill>
              </a:rPr>
              <a:t>2020 ESRI DEVELOPER SUMMIT  |  Palm Springs, CA</a:t>
            </a:r>
          </a:p>
        </p:txBody>
      </p:sp>
      <p:sp>
        <p:nvSpPr>
          <p:cNvPr id="79" name="Subtitle 60">
            <a:extLst>
              <a:ext uri="{FF2B5EF4-FFF2-40B4-BE49-F238E27FC236}">
                <a16:creationId xmlns:a16="http://schemas.microsoft.com/office/drawing/2014/main" id="{8B28DC2B-BA10-4DE8-8BC1-73AC5B959A65}"/>
              </a:ext>
            </a:extLst>
          </p:cNvPr>
          <p:cNvSpPr>
            <a:spLocks noGrp="1"/>
          </p:cNvSpPr>
          <p:nvPr>
            <p:ph type="subTitle" idx="1"/>
          </p:nvPr>
        </p:nvSpPr>
        <p:spPr>
          <a:xfrm>
            <a:off x="1337821" y="3450350"/>
            <a:ext cx="8534401" cy="449331"/>
          </a:xfrm>
        </p:spPr>
        <p:txBody>
          <a:bodyPr/>
          <a:lstStyle/>
          <a:p>
            <a:pPr algn="l"/>
            <a:r>
              <a:rPr lang="en-US" dirty="0">
                <a:solidFill>
                  <a:srgbClr val="FDEBD7"/>
                </a:solidFill>
              </a:rPr>
              <a:t>Presenter Names</a:t>
            </a:r>
          </a:p>
        </p:txBody>
      </p:sp>
      <p:sp>
        <p:nvSpPr>
          <p:cNvPr id="80" name="Title 1">
            <a:extLst>
              <a:ext uri="{FF2B5EF4-FFF2-40B4-BE49-F238E27FC236}">
                <a16:creationId xmlns:a16="http://schemas.microsoft.com/office/drawing/2014/main" id="{B2A1D24D-5B74-479C-8C9D-CCEC920D36CD}"/>
              </a:ext>
            </a:extLst>
          </p:cNvPr>
          <p:cNvSpPr>
            <a:spLocks noGrp="1"/>
          </p:cNvSpPr>
          <p:nvPr>
            <p:ph type="ctrTitle"/>
          </p:nvPr>
        </p:nvSpPr>
        <p:spPr>
          <a:xfrm>
            <a:off x="1337821" y="2428193"/>
            <a:ext cx="8525773" cy="914400"/>
          </a:xfrm>
        </p:spPr>
        <p:txBody>
          <a:bodyPr/>
          <a:lstStyle/>
          <a:p>
            <a:pPr algn="l"/>
            <a:r>
              <a:rPr lang="en-US" sz="3600" b="0" dirty="0"/>
              <a:t>Presentation Title</a:t>
            </a:r>
          </a:p>
        </p:txBody>
      </p:sp>
    </p:spTree>
    <p:extLst>
      <p:ext uri="{BB962C8B-B14F-4D97-AF65-F5344CB8AC3E}">
        <p14:creationId xmlns:p14="http://schemas.microsoft.com/office/powerpoint/2010/main" val="4284221810"/>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chor="t"/>
          <a:lstStyle/>
          <a:p>
            <a:r>
              <a:rPr lang="en-US" dirty="0"/>
              <a:t>Click to Edit Master Title Style</a:t>
            </a:r>
          </a:p>
        </p:txBody>
      </p:sp>
      <p:sp>
        <p:nvSpPr>
          <p:cNvPr id="5" name="Content Placeholder 4"/>
          <p:cNvSpPr>
            <a:spLocks noGrp="1"/>
          </p:cNvSpPr>
          <p:nvPr>
            <p:ph sz="quarter" idx="10"/>
          </p:nvPr>
        </p:nvSpPr>
        <p:spPr>
          <a:xfrm>
            <a:off x="914400" y="1828800"/>
            <a:ext cx="10369296" cy="3429000"/>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91674646"/>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ub,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2625" y="682625"/>
            <a:ext cx="10826496" cy="369332"/>
          </a:xfrm>
        </p:spPr>
        <p:txBody>
          <a:bodyPr/>
          <a:lstStyle>
            <a:lvl1pPr>
              <a:defRPr lang="en-US" sz="2400" b="1" kern="1200" spc="0" dirty="0" smtClean="0">
                <a:solidFill>
                  <a:schemeClr val="tx1"/>
                </a:solidFill>
                <a:latin typeface="+mj-lt"/>
                <a:ea typeface="+mj-ea"/>
                <a:cs typeface="Arial"/>
              </a:defRPr>
            </a:lvl1pPr>
          </a:lstStyle>
          <a:p>
            <a:r>
              <a:rPr lang="en-US" dirty="0"/>
              <a:t>Click to Edit Master Title Style</a:t>
            </a:r>
          </a:p>
        </p:txBody>
      </p:sp>
      <p:sp>
        <p:nvSpPr>
          <p:cNvPr id="8" name="Text Placeholder 7"/>
          <p:cNvSpPr>
            <a:spLocks noGrp="1"/>
          </p:cNvSpPr>
          <p:nvPr>
            <p:ph type="body" sz="quarter" idx="11" hasCustomPrompt="1"/>
          </p:nvPr>
        </p:nvSpPr>
        <p:spPr>
          <a:xfrm>
            <a:off x="682625" y="1097309"/>
            <a:ext cx="10826496" cy="246221"/>
          </a:xfrm>
        </p:spPr>
        <p:txBody>
          <a:bodyPr anchor="t" anchorCtr="0">
            <a:spAutoFit/>
          </a:bodyPr>
          <a:lstStyle>
            <a:lvl1pPr marL="0" indent="0">
              <a:spcBef>
                <a:spcPts val="0"/>
              </a:spcBef>
              <a:spcAft>
                <a:spcPts val="0"/>
              </a:spcAft>
              <a:buNone/>
              <a:defRPr sz="1600">
                <a:solidFill>
                  <a:schemeClr val="accent4">
                    <a:lumMod val="40000"/>
                    <a:lumOff val="60000"/>
                  </a:schemeClr>
                </a:solidFill>
              </a:defRPr>
            </a:lvl1pPr>
            <a:lvl2pPr marL="0" indent="0">
              <a:buNone/>
              <a:defRPr sz="1400"/>
            </a:lvl2pPr>
            <a:lvl3pPr marL="0" indent="0">
              <a:buNone/>
              <a:defRPr sz="1400"/>
            </a:lvl3pPr>
            <a:lvl4pPr marL="0" indent="0">
              <a:buNone/>
              <a:defRPr sz="1400"/>
            </a:lvl4pPr>
            <a:lvl5pPr marL="0" indent="0">
              <a:buNone/>
              <a:defRPr sz="1400"/>
            </a:lvl5pPr>
          </a:lstStyle>
          <a:p>
            <a:pPr lvl="0"/>
            <a:r>
              <a:rPr lang="en-US" dirty="0"/>
              <a:t>Click to Edit Subtitle (optional)</a:t>
            </a:r>
          </a:p>
        </p:txBody>
      </p:sp>
      <p:sp>
        <p:nvSpPr>
          <p:cNvPr id="11" name="Content Placeholder 10"/>
          <p:cNvSpPr>
            <a:spLocks noGrp="1"/>
          </p:cNvSpPr>
          <p:nvPr>
            <p:ph sz="quarter" idx="12"/>
          </p:nvPr>
        </p:nvSpPr>
        <p:spPr>
          <a:xfrm>
            <a:off x="914400" y="1828804"/>
            <a:ext cx="10369296" cy="3427413"/>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68936811"/>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Picture with Caption">
    <p:bg>
      <p:bgPr>
        <a:solidFill>
          <a:schemeClr val="accent4"/>
        </a:solidFill>
        <a:effectLst/>
      </p:bgPr>
    </p:bg>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02DCA02-96EA-46D3-A343-B2C80C30570A}"/>
              </a:ext>
            </a:extLst>
          </p:cNvPr>
          <p:cNvGrpSpPr/>
          <p:nvPr userDrawn="1"/>
        </p:nvGrpSpPr>
        <p:grpSpPr>
          <a:xfrm>
            <a:off x="-182510" y="-16011"/>
            <a:ext cx="12374509" cy="6895040"/>
            <a:chOff x="-182510" y="-16011"/>
            <a:chExt cx="12374509" cy="6895040"/>
          </a:xfrm>
        </p:grpSpPr>
        <p:sp>
          <p:nvSpPr>
            <p:cNvPr id="11" name="gradient background1">
              <a:extLst>
                <a:ext uri="{FF2B5EF4-FFF2-40B4-BE49-F238E27FC236}">
                  <a16:creationId xmlns:a16="http://schemas.microsoft.com/office/drawing/2014/main" id="{8250CC8F-7F36-4495-90CA-B821F9A5A121}"/>
                </a:ext>
              </a:extLst>
            </p:cNvPr>
            <p:cNvSpPr/>
            <p:nvPr/>
          </p:nvSpPr>
          <p:spPr bwMode="auto">
            <a:xfrm>
              <a:off x="0" y="-16011"/>
              <a:ext cx="12191999" cy="6888971"/>
            </a:xfrm>
            <a:prstGeom prst="rect">
              <a:avLst/>
            </a:prstGeom>
            <a:gradFill flip="none" rotWithShape="1">
              <a:gsLst>
                <a:gs pos="61000">
                  <a:srgbClr val="5328C9"/>
                </a:gs>
                <a:gs pos="24000">
                  <a:srgbClr val="863FE4"/>
                </a:gs>
                <a:gs pos="98000">
                  <a:srgbClr val="180C97"/>
                </a:gs>
              </a:gsLst>
              <a:lin ang="20700000" scaled="0"/>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12" name="Picture 11">
              <a:extLst>
                <a:ext uri="{FF2B5EF4-FFF2-40B4-BE49-F238E27FC236}">
                  <a16:creationId xmlns:a16="http://schemas.microsoft.com/office/drawing/2014/main" id="{AB98822F-43D3-42F7-876C-85898C286F92}"/>
                </a:ext>
              </a:extLst>
            </p:cNvPr>
            <p:cNvPicPr>
              <a:picLocks noChangeAspect="1"/>
            </p:cNvPicPr>
            <p:nvPr/>
          </p:nvPicPr>
          <p:blipFill rotWithShape="1">
            <a:blip r:embed="rId2" cstate="screen">
              <a:alphaModFix amt="67000"/>
              <a:extLst>
                <a:ext uri="{28A0092B-C50C-407E-A947-70E740481C1C}">
                  <a14:useLocalDpi xmlns:a14="http://schemas.microsoft.com/office/drawing/2010/main"/>
                </a:ext>
              </a:extLst>
            </a:blip>
            <a:srcRect t="-17303" r="-63134"/>
            <a:stretch/>
          </p:blipFill>
          <p:spPr>
            <a:xfrm>
              <a:off x="-7429" y="5029200"/>
              <a:ext cx="8849755" cy="1849829"/>
            </a:xfrm>
            <a:prstGeom prst="rect">
              <a:avLst/>
            </a:prstGeom>
          </p:spPr>
        </p:pic>
        <p:grpSp>
          <p:nvGrpSpPr>
            <p:cNvPr id="13" name="Group 12">
              <a:extLst>
                <a:ext uri="{FF2B5EF4-FFF2-40B4-BE49-F238E27FC236}">
                  <a16:creationId xmlns:a16="http://schemas.microsoft.com/office/drawing/2014/main" id="{C25FF1DB-9913-4176-8393-69C4634BE895}"/>
                </a:ext>
              </a:extLst>
            </p:cNvPr>
            <p:cNvGrpSpPr/>
            <p:nvPr/>
          </p:nvGrpSpPr>
          <p:grpSpPr>
            <a:xfrm>
              <a:off x="-182510" y="1590101"/>
              <a:ext cx="7358863" cy="5142146"/>
              <a:chOff x="-182510" y="1590101"/>
              <a:chExt cx="7358863" cy="5142146"/>
            </a:xfrm>
          </p:grpSpPr>
          <p:pic>
            <p:nvPicPr>
              <p:cNvPr id="14" name="Picture 13">
                <a:extLst>
                  <a:ext uri="{FF2B5EF4-FFF2-40B4-BE49-F238E27FC236}">
                    <a16:creationId xmlns:a16="http://schemas.microsoft.com/office/drawing/2014/main" id="{FC88F2BE-801A-4482-A5FD-9FB29C1F66FD}"/>
                  </a:ext>
                </a:extLst>
              </p:cNvPr>
              <p:cNvPicPr>
                <a:picLocks noChangeAspect="1"/>
              </p:cNvPicPr>
              <p:nvPr/>
            </p:nvPicPr>
            <p:blipFill>
              <a:blip r:embed="rId3"/>
              <a:stretch>
                <a:fillRect/>
              </a:stretch>
            </p:blipFill>
            <p:spPr>
              <a:xfrm>
                <a:off x="2697629" y="5445020"/>
                <a:ext cx="1179515" cy="1256277"/>
              </a:xfrm>
              <a:prstGeom prst="rect">
                <a:avLst/>
              </a:prstGeom>
            </p:spPr>
          </p:pic>
          <p:grpSp>
            <p:nvGrpSpPr>
              <p:cNvPr id="15" name="Group 14">
                <a:extLst>
                  <a:ext uri="{FF2B5EF4-FFF2-40B4-BE49-F238E27FC236}">
                    <a16:creationId xmlns:a16="http://schemas.microsoft.com/office/drawing/2014/main" id="{FE93ADAA-7092-4BDD-B70A-2A6E7D3A9D2E}"/>
                  </a:ext>
                </a:extLst>
              </p:cNvPr>
              <p:cNvGrpSpPr/>
              <p:nvPr/>
            </p:nvGrpSpPr>
            <p:grpSpPr>
              <a:xfrm>
                <a:off x="-182510" y="1590101"/>
                <a:ext cx="7358863" cy="5142146"/>
                <a:chOff x="-182510" y="1590101"/>
                <a:chExt cx="7358863" cy="5142146"/>
              </a:xfrm>
            </p:grpSpPr>
            <p:grpSp>
              <p:nvGrpSpPr>
                <p:cNvPr id="16" name="Group 15">
                  <a:extLst>
                    <a:ext uri="{FF2B5EF4-FFF2-40B4-BE49-F238E27FC236}">
                      <a16:creationId xmlns:a16="http://schemas.microsoft.com/office/drawing/2014/main" id="{00217273-99D8-4854-B161-CC3E25D64418}"/>
                    </a:ext>
                  </a:extLst>
                </p:cNvPr>
                <p:cNvGrpSpPr/>
                <p:nvPr/>
              </p:nvGrpSpPr>
              <p:grpSpPr>
                <a:xfrm>
                  <a:off x="6816682" y="1590101"/>
                  <a:ext cx="359671" cy="469374"/>
                  <a:chOff x="11571458" y="312322"/>
                  <a:chExt cx="359671" cy="469374"/>
                </a:xfrm>
              </p:grpSpPr>
              <p:pic>
                <p:nvPicPr>
                  <p:cNvPr id="40" name="Picture 39">
                    <a:extLst>
                      <a:ext uri="{FF2B5EF4-FFF2-40B4-BE49-F238E27FC236}">
                        <a16:creationId xmlns:a16="http://schemas.microsoft.com/office/drawing/2014/main" id="{08017251-B956-4D6F-9B3B-BA2A77580A7C}"/>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11804990" y="445071"/>
                    <a:ext cx="126139" cy="127007"/>
                  </a:xfrm>
                  <a:prstGeom prst="rect">
                    <a:avLst/>
                  </a:prstGeom>
                </p:spPr>
              </p:pic>
              <p:pic>
                <p:nvPicPr>
                  <p:cNvPr id="41" name="Picture 40">
                    <a:extLst>
                      <a:ext uri="{FF2B5EF4-FFF2-40B4-BE49-F238E27FC236}">
                        <a16:creationId xmlns:a16="http://schemas.microsoft.com/office/drawing/2014/main" id="{A9A9CC14-A07F-42E2-AC7E-81BE06F32DD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653626" y="312322"/>
                    <a:ext cx="77581" cy="78114"/>
                  </a:xfrm>
                  <a:prstGeom prst="rect">
                    <a:avLst/>
                  </a:prstGeom>
                </p:spPr>
              </p:pic>
              <p:pic>
                <p:nvPicPr>
                  <p:cNvPr id="42" name="Picture 41">
                    <a:extLst>
                      <a:ext uri="{FF2B5EF4-FFF2-40B4-BE49-F238E27FC236}">
                        <a16:creationId xmlns:a16="http://schemas.microsoft.com/office/drawing/2014/main" id="{23A0B229-EC5F-430D-99C6-4E026EAF4A60}"/>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571458" y="721420"/>
                    <a:ext cx="59864" cy="60276"/>
                  </a:xfrm>
                  <a:prstGeom prst="rect">
                    <a:avLst/>
                  </a:prstGeom>
                </p:spPr>
              </p:pic>
            </p:grpSp>
            <p:grpSp>
              <p:nvGrpSpPr>
                <p:cNvPr id="17" name="Group 16">
                  <a:extLst>
                    <a:ext uri="{FF2B5EF4-FFF2-40B4-BE49-F238E27FC236}">
                      <a16:creationId xmlns:a16="http://schemas.microsoft.com/office/drawing/2014/main" id="{D687760E-E74B-4084-8132-2112714DEB3F}"/>
                    </a:ext>
                  </a:extLst>
                </p:cNvPr>
                <p:cNvGrpSpPr/>
                <p:nvPr/>
              </p:nvGrpSpPr>
              <p:grpSpPr>
                <a:xfrm>
                  <a:off x="-182510" y="4429403"/>
                  <a:ext cx="6919090" cy="2302844"/>
                  <a:chOff x="-182510" y="4429403"/>
                  <a:chExt cx="6919090" cy="2302844"/>
                </a:xfrm>
              </p:grpSpPr>
              <p:grpSp>
                <p:nvGrpSpPr>
                  <p:cNvPr id="18" name="Group 17">
                    <a:extLst>
                      <a:ext uri="{FF2B5EF4-FFF2-40B4-BE49-F238E27FC236}">
                        <a16:creationId xmlns:a16="http://schemas.microsoft.com/office/drawing/2014/main" id="{BCEB257D-9F6D-4DD5-8022-39617EC1D92B}"/>
                      </a:ext>
                    </a:extLst>
                  </p:cNvPr>
                  <p:cNvGrpSpPr/>
                  <p:nvPr/>
                </p:nvGrpSpPr>
                <p:grpSpPr>
                  <a:xfrm>
                    <a:off x="5769315" y="5832464"/>
                    <a:ext cx="967265" cy="626661"/>
                    <a:chOff x="10651311" y="-22363"/>
                    <a:chExt cx="1060058" cy="733563"/>
                  </a:xfrm>
                </p:grpSpPr>
                <p:grpSp>
                  <p:nvGrpSpPr>
                    <p:cNvPr id="36" name="Group 35">
                      <a:extLst>
                        <a:ext uri="{FF2B5EF4-FFF2-40B4-BE49-F238E27FC236}">
                          <a16:creationId xmlns:a16="http://schemas.microsoft.com/office/drawing/2014/main" id="{BEBE41A3-8F7D-466A-A520-4B59A0072808}"/>
                        </a:ext>
                      </a:extLst>
                    </p:cNvPr>
                    <p:cNvGrpSpPr/>
                    <p:nvPr/>
                  </p:nvGrpSpPr>
                  <p:grpSpPr>
                    <a:xfrm>
                      <a:off x="10651311" y="-22363"/>
                      <a:ext cx="309805" cy="361912"/>
                      <a:chOff x="8261157" y="1101314"/>
                      <a:chExt cx="309805" cy="361912"/>
                    </a:xfrm>
                  </p:grpSpPr>
                  <p:pic>
                    <p:nvPicPr>
                      <p:cNvPr id="38" name="Picture 37">
                        <a:extLst>
                          <a:ext uri="{FF2B5EF4-FFF2-40B4-BE49-F238E27FC236}">
                            <a16:creationId xmlns:a16="http://schemas.microsoft.com/office/drawing/2014/main" id="{52B5F5B7-B08F-41E2-BAB5-12433440866C}"/>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8432722" y="1314553"/>
                        <a:ext cx="138240" cy="148673"/>
                      </a:xfrm>
                      <a:prstGeom prst="rect">
                        <a:avLst/>
                      </a:prstGeom>
                    </p:spPr>
                  </p:pic>
                  <p:pic>
                    <p:nvPicPr>
                      <p:cNvPr id="39" name="Picture 38">
                        <a:extLst>
                          <a:ext uri="{FF2B5EF4-FFF2-40B4-BE49-F238E27FC236}">
                            <a16:creationId xmlns:a16="http://schemas.microsoft.com/office/drawing/2014/main" id="{30A6C89C-CBD9-46C2-871A-B4A1D3C5D987}"/>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8261157" y="1101314"/>
                        <a:ext cx="85024" cy="91440"/>
                      </a:xfrm>
                      <a:prstGeom prst="rect">
                        <a:avLst/>
                      </a:prstGeom>
                    </p:spPr>
                  </p:pic>
                </p:grpSp>
                <p:pic>
                  <p:nvPicPr>
                    <p:cNvPr id="37" name="Picture 36">
                      <a:extLst>
                        <a:ext uri="{FF2B5EF4-FFF2-40B4-BE49-F238E27FC236}">
                          <a16:creationId xmlns:a16="http://schemas.microsoft.com/office/drawing/2014/main" id="{6F0EEAD1-2F08-4391-BFD9-EA134FF1ED51}"/>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45762" y="640642"/>
                      <a:ext cx="65607" cy="70558"/>
                    </a:xfrm>
                    <a:prstGeom prst="rect">
                      <a:avLst/>
                    </a:prstGeom>
                  </p:spPr>
                </p:pic>
              </p:grpSp>
              <p:grpSp>
                <p:nvGrpSpPr>
                  <p:cNvPr id="19" name="Group 18">
                    <a:extLst>
                      <a:ext uri="{FF2B5EF4-FFF2-40B4-BE49-F238E27FC236}">
                        <a16:creationId xmlns:a16="http://schemas.microsoft.com/office/drawing/2014/main" id="{BC1FD249-AE69-4ED7-A96C-F9A58E8233D5}"/>
                      </a:ext>
                    </a:extLst>
                  </p:cNvPr>
                  <p:cNvGrpSpPr/>
                  <p:nvPr/>
                </p:nvGrpSpPr>
                <p:grpSpPr>
                  <a:xfrm>
                    <a:off x="3411853" y="6193446"/>
                    <a:ext cx="954183" cy="422934"/>
                    <a:chOff x="10809713" y="113601"/>
                    <a:chExt cx="1045721" cy="495083"/>
                  </a:xfrm>
                </p:grpSpPr>
                <p:grpSp>
                  <p:nvGrpSpPr>
                    <p:cNvPr id="32" name="Group 31">
                      <a:extLst>
                        <a:ext uri="{FF2B5EF4-FFF2-40B4-BE49-F238E27FC236}">
                          <a16:creationId xmlns:a16="http://schemas.microsoft.com/office/drawing/2014/main" id="{F9B29F9A-E1A4-4A28-8444-6F3C18B0CE7A}"/>
                        </a:ext>
                      </a:extLst>
                    </p:cNvPr>
                    <p:cNvGrpSpPr/>
                    <p:nvPr/>
                  </p:nvGrpSpPr>
                  <p:grpSpPr>
                    <a:xfrm>
                      <a:off x="10809713" y="113601"/>
                      <a:ext cx="1045721" cy="429930"/>
                      <a:chOff x="8419559" y="1237278"/>
                      <a:chExt cx="1045721" cy="429930"/>
                    </a:xfrm>
                  </p:grpSpPr>
                  <p:pic>
                    <p:nvPicPr>
                      <p:cNvPr id="34" name="Picture 33">
                        <a:extLst>
                          <a:ext uri="{FF2B5EF4-FFF2-40B4-BE49-F238E27FC236}">
                            <a16:creationId xmlns:a16="http://schemas.microsoft.com/office/drawing/2014/main" id="{2A88BA2F-9CAA-4835-8F12-A2A2C9D18FD2}"/>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8419559" y="1518535"/>
                        <a:ext cx="138240" cy="148673"/>
                      </a:xfrm>
                      <a:prstGeom prst="rect">
                        <a:avLst/>
                      </a:prstGeom>
                    </p:spPr>
                  </p:pic>
                  <p:pic>
                    <p:nvPicPr>
                      <p:cNvPr id="35" name="Picture 34">
                        <a:extLst>
                          <a:ext uri="{FF2B5EF4-FFF2-40B4-BE49-F238E27FC236}">
                            <a16:creationId xmlns:a16="http://schemas.microsoft.com/office/drawing/2014/main" id="{43853058-85E5-4765-AC64-732F5A34B90D}"/>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380256" y="1237278"/>
                        <a:ext cx="85024" cy="91440"/>
                      </a:xfrm>
                      <a:prstGeom prst="rect">
                        <a:avLst/>
                      </a:prstGeom>
                    </p:spPr>
                  </p:pic>
                </p:grpSp>
                <p:pic>
                  <p:nvPicPr>
                    <p:cNvPr id="33" name="Picture 32">
                      <a:extLst>
                        <a:ext uri="{FF2B5EF4-FFF2-40B4-BE49-F238E27FC236}">
                          <a16:creationId xmlns:a16="http://schemas.microsoft.com/office/drawing/2014/main" id="{B90646B4-1F43-4A4B-AEEA-C52F23504C77}"/>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129114" y="538126"/>
                      <a:ext cx="65607" cy="70558"/>
                    </a:xfrm>
                    <a:prstGeom prst="rect">
                      <a:avLst/>
                    </a:prstGeom>
                  </p:spPr>
                </p:pic>
              </p:grpSp>
              <p:grpSp>
                <p:nvGrpSpPr>
                  <p:cNvPr id="20" name="Group 19">
                    <a:extLst>
                      <a:ext uri="{FF2B5EF4-FFF2-40B4-BE49-F238E27FC236}">
                        <a16:creationId xmlns:a16="http://schemas.microsoft.com/office/drawing/2014/main" id="{F96311B2-64BB-4DBE-BFE6-858A0D34960E}"/>
                      </a:ext>
                    </a:extLst>
                  </p:cNvPr>
                  <p:cNvGrpSpPr/>
                  <p:nvPr/>
                </p:nvGrpSpPr>
                <p:grpSpPr>
                  <a:xfrm>
                    <a:off x="4822044" y="6262873"/>
                    <a:ext cx="352237" cy="469374"/>
                    <a:chOff x="11645762" y="161755"/>
                    <a:chExt cx="386028" cy="549445"/>
                  </a:xfrm>
                </p:grpSpPr>
                <p:grpSp>
                  <p:nvGrpSpPr>
                    <p:cNvPr id="28" name="Group 27">
                      <a:extLst>
                        <a:ext uri="{FF2B5EF4-FFF2-40B4-BE49-F238E27FC236}">
                          <a16:creationId xmlns:a16="http://schemas.microsoft.com/office/drawing/2014/main" id="{09497CD8-F52C-4241-A07B-20CC01AA3B76}"/>
                        </a:ext>
                      </a:extLst>
                    </p:cNvPr>
                    <p:cNvGrpSpPr/>
                    <p:nvPr/>
                  </p:nvGrpSpPr>
                  <p:grpSpPr>
                    <a:xfrm>
                      <a:off x="11711370" y="161755"/>
                      <a:ext cx="320420" cy="304068"/>
                      <a:chOff x="9321216" y="1285432"/>
                      <a:chExt cx="320420" cy="304068"/>
                    </a:xfrm>
                  </p:grpSpPr>
                  <p:pic>
                    <p:nvPicPr>
                      <p:cNvPr id="30" name="Picture 29">
                        <a:extLst>
                          <a:ext uri="{FF2B5EF4-FFF2-40B4-BE49-F238E27FC236}">
                            <a16:creationId xmlns:a16="http://schemas.microsoft.com/office/drawing/2014/main" id="{3E0BB4C7-599B-467F-AAEB-8D691E93EBC7}"/>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503396" y="1440827"/>
                        <a:ext cx="138240" cy="148673"/>
                      </a:xfrm>
                      <a:prstGeom prst="rect">
                        <a:avLst/>
                      </a:prstGeom>
                    </p:spPr>
                  </p:pic>
                  <p:pic>
                    <p:nvPicPr>
                      <p:cNvPr id="31" name="Picture 30">
                        <a:extLst>
                          <a:ext uri="{FF2B5EF4-FFF2-40B4-BE49-F238E27FC236}">
                            <a16:creationId xmlns:a16="http://schemas.microsoft.com/office/drawing/2014/main" id="{CE3C130C-43D1-4081-B0AA-80044D54C011}"/>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321216" y="1285432"/>
                        <a:ext cx="85024" cy="91440"/>
                      </a:xfrm>
                      <a:prstGeom prst="rect">
                        <a:avLst/>
                      </a:prstGeom>
                    </p:spPr>
                  </p:pic>
                </p:grpSp>
                <p:pic>
                  <p:nvPicPr>
                    <p:cNvPr id="29" name="Picture 28">
                      <a:extLst>
                        <a:ext uri="{FF2B5EF4-FFF2-40B4-BE49-F238E27FC236}">
                          <a16:creationId xmlns:a16="http://schemas.microsoft.com/office/drawing/2014/main" id="{561AD5CD-69A2-46C6-BEBE-20293CDC81AD}"/>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45762" y="640642"/>
                      <a:ext cx="65607" cy="70558"/>
                    </a:xfrm>
                    <a:prstGeom prst="rect">
                      <a:avLst/>
                    </a:prstGeom>
                  </p:spPr>
                </p:pic>
              </p:grpSp>
              <p:pic>
                <p:nvPicPr>
                  <p:cNvPr id="21" name="Picture 20">
                    <a:extLst>
                      <a:ext uri="{FF2B5EF4-FFF2-40B4-BE49-F238E27FC236}">
                        <a16:creationId xmlns:a16="http://schemas.microsoft.com/office/drawing/2014/main" id="{DEE952A6-2853-49D6-AFD6-ACAA89157846}"/>
                      </a:ext>
                    </a:extLst>
                  </p:cNvPr>
                  <p:cNvPicPr>
                    <a:picLocks noChangeAspect="1"/>
                  </p:cNvPicPr>
                  <p:nvPr/>
                </p:nvPicPr>
                <p:blipFill>
                  <a:blip r:embed="rId7"/>
                  <a:stretch>
                    <a:fillRect/>
                  </a:stretch>
                </p:blipFill>
                <p:spPr>
                  <a:xfrm>
                    <a:off x="1244149" y="5491559"/>
                    <a:ext cx="830164" cy="898210"/>
                  </a:xfrm>
                  <a:prstGeom prst="rect">
                    <a:avLst/>
                  </a:prstGeom>
                </p:spPr>
              </p:pic>
              <p:pic>
                <p:nvPicPr>
                  <p:cNvPr id="22" name="Picture 21">
                    <a:extLst>
                      <a:ext uri="{FF2B5EF4-FFF2-40B4-BE49-F238E27FC236}">
                        <a16:creationId xmlns:a16="http://schemas.microsoft.com/office/drawing/2014/main" id="{EF4330A9-0E49-4FE5-B0FD-54E7108EAFF5}"/>
                      </a:ext>
                    </a:extLst>
                  </p:cNvPr>
                  <p:cNvPicPr>
                    <a:picLocks noChangeAspect="1"/>
                  </p:cNvPicPr>
                  <p:nvPr/>
                </p:nvPicPr>
                <p:blipFill rotWithShape="1">
                  <a:blip r:embed="rId8"/>
                  <a:srcRect l="15175" t="26226" r="51208" b="38567"/>
                  <a:stretch/>
                </p:blipFill>
                <p:spPr>
                  <a:xfrm>
                    <a:off x="-182510" y="4777754"/>
                    <a:ext cx="1636418" cy="1713792"/>
                  </a:xfrm>
                  <a:prstGeom prst="rect">
                    <a:avLst/>
                  </a:prstGeom>
                </p:spPr>
              </p:pic>
              <p:pic>
                <p:nvPicPr>
                  <p:cNvPr id="23" name="Picture 22">
                    <a:extLst>
                      <a:ext uri="{FF2B5EF4-FFF2-40B4-BE49-F238E27FC236}">
                        <a16:creationId xmlns:a16="http://schemas.microsoft.com/office/drawing/2014/main" id="{E5BC6641-757F-4A6B-969C-7CEFDD9F4D85}"/>
                      </a:ext>
                    </a:extLst>
                  </p:cNvPr>
                  <p:cNvPicPr>
                    <a:picLocks noChangeAspect="1"/>
                  </p:cNvPicPr>
                  <p:nvPr/>
                </p:nvPicPr>
                <p:blipFill>
                  <a:blip r:embed="rId9"/>
                  <a:stretch>
                    <a:fillRect/>
                  </a:stretch>
                </p:blipFill>
                <p:spPr>
                  <a:xfrm>
                    <a:off x="3672061" y="5507607"/>
                    <a:ext cx="745497" cy="805943"/>
                  </a:xfrm>
                  <a:prstGeom prst="rect">
                    <a:avLst/>
                  </a:prstGeom>
                </p:spPr>
              </p:pic>
              <p:pic>
                <p:nvPicPr>
                  <p:cNvPr id="24" name="Picture 23">
                    <a:extLst>
                      <a:ext uri="{FF2B5EF4-FFF2-40B4-BE49-F238E27FC236}">
                        <a16:creationId xmlns:a16="http://schemas.microsoft.com/office/drawing/2014/main" id="{ACFDB289-22B3-4674-8DA6-BC8A163E816A}"/>
                      </a:ext>
                    </a:extLst>
                  </p:cNvPr>
                  <p:cNvPicPr>
                    <a:picLocks noChangeAspect="1"/>
                  </p:cNvPicPr>
                  <p:nvPr/>
                </p:nvPicPr>
                <p:blipFill>
                  <a:blip r:embed="rId7"/>
                  <a:stretch>
                    <a:fillRect/>
                  </a:stretch>
                </p:blipFill>
                <p:spPr>
                  <a:xfrm>
                    <a:off x="101149" y="4429403"/>
                    <a:ext cx="321961" cy="348351"/>
                  </a:xfrm>
                  <a:prstGeom prst="rect">
                    <a:avLst/>
                  </a:prstGeom>
                </p:spPr>
              </p:pic>
              <p:pic>
                <p:nvPicPr>
                  <p:cNvPr id="25" name="Picture 24">
                    <a:extLst>
                      <a:ext uri="{FF2B5EF4-FFF2-40B4-BE49-F238E27FC236}">
                        <a16:creationId xmlns:a16="http://schemas.microsoft.com/office/drawing/2014/main" id="{51947334-FCDA-47A3-9608-C165D329FC42}"/>
                      </a:ext>
                    </a:extLst>
                  </p:cNvPr>
                  <p:cNvPicPr>
                    <a:picLocks noChangeAspect="1"/>
                  </p:cNvPicPr>
                  <p:nvPr/>
                </p:nvPicPr>
                <p:blipFill>
                  <a:blip r:embed="rId10"/>
                  <a:stretch>
                    <a:fillRect/>
                  </a:stretch>
                </p:blipFill>
                <p:spPr>
                  <a:xfrm>
                    <a:off x="2180354" y="5258247"/>
                    <a:ext cx="476501" cy="512503"/>
                  </a:xfrm>
                  <a:prstGeom prst="rect">
                    <a:avLst/>
                  </a:prstGeom>
                </p:spPr>
              </p:pic>
              <p:pic>
                <p:nvPicPr>
                  <p:cNvPr id="26" name="Picture 25">
                    <a:extLst>
                      <a:ext uri="{FF2B5EF4-FFF2-40B4-BE49-F238E27FC236}">
                        <a16:creationId xmlns:a16="http://schemas.microsoft.com/office/drawing/2014/main" id="{2A050DF0-0ADB-46E8-8956-4C2F978A1953}"/>
                      </a:ext>
                    </a:extLst>
                  </p:cNvPr>
                  <p:cNvPicPr>
                    <a:picLocks noChangeAspect="1"/>
                  </p:cNvPicPr>
                  <p:nvPr/>
                </p:nvPicPr>
                <p:blipFill>
                  <a:blip r:embed="rId11"/>
                  <a:stretch>
                    <a:fillRect/>
                  </a:stretch>
                </p:blipFill>
                <p:spPr>
                  <a:xfrm>
                    <a:off x="5171572" y="5943844"/>
                    <a:ext cx="407711" cy="439640"/>
                  </a:xfrm>
                  <a:prstGeom prst="rect">
                    <a:avLst/>
                  </a:prstGeom>
                </p:spPr>
              </p:pic>
              <p:pic>
                <p:nvPicPr>
                  <p:cNvPr id="27" name="Picture 26">
                    <a:extLst>
                      <a:ext uri="{FF2B5EF4-FFF2-40B4-BE49-F238E27FC236}">
                        <a16:creationId xmlns:a16="http://schemas.microsoft.com/office/drawing/2014/main" id="{36ED8D11-28C4-482F-951C-E5EE12C95949}"/>
                      </a:ext>
                    </a:extLst>
                  </p:cNvPr>
                  <p:cNvPicPr>
                    <a:picLocks noChangeAspect="1"/>
                  </p:cNvPicPr>
                  <p:nvPr/>
                </p:nvPicPr>
                <p:blipFill>
                  <a:blip r:embed="rId10"/>
                  <a:stretch>
                    <a:fillRect/>
                  </a:stretch>
                </p:blipFill>
                <p:spPr>
                  <a:xfrm>
                    <a:off x="5620256" y="6193446"/>
                    <a:ext cx="252434" cy="271507"/>
                  </a:xfrm>
                  <a:prstGeom prst="rect">
                    <a:avLst/>
                  </a:prstGeom>
                </p:spPr>
              </p:pic>
            </p:grpSp>
          </p:grpSp>
        </p:grpSp>
      </p:grpSp>
      <p:sp>
        <p:nvSpPr>
          <p:cNvPr id="10" name="Picture Placeholder 8"/>
          <p:cNvSpPr>
            <a:spLocks noGrp="1" noChangeAspect="1"/>
          </p:cNvSpPr>
          <p:nvPr>
            <p:ph type="pic" sz="quarter" idx="12" hasCustomPrompt="1"/>
          </p:nvPr>
        </p:nvSpPr>
        <p:spPr>
          <a:xfrm>
            <a:off x="684213" y="1757363"/>
            <a:ext cx="5943600" cy="3343275"/>
          </a:xfrm>
          <a:prstGeom prst="rect">
            <a:avLst/>
          </a:prstGeom>
          <a:solidFill>
            <a:schemeClr val="tx1"/>
          </a:solidFill>
          <a:ln>
            <a:noFill/>
          </a:ln>
        </p:spPr>
        <p:txBody>
          <a:bodyPr anchor="ctr"/>
          <a:lstStyle>
            <a:lvl1pPr marL="0" indent="0" algn="ctr">
              <a:buNone/>
              <a:defRPr sz="1800" baseline="0"/>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a:ln>
                  <a:noFill/>
                </a:ln>
                <a:solidFill>
                  <a:sysClr val="windowText" lastClr="000000"/>
                </a:solidFill>
                <a:effectLst/>
                <a:uLnTx/>
                <a:uFillTx/>
              </a:rPr>
              <a:t>Click icon to insert Picture</a:t>
            </a:r>
          </a:p>
        </p:txBody>
      </p:sp>
      <p:sp>
        <p:nvSpPr>
          <p:cNvPr id="3" name="Text Placeholder 2"/>
          <p:cNvSpPr>
            <a:spLocks noGrp="1"/>
          </p:cNvSpPr>
          <p:nvPr>
            <p:ph type="body" idx="1" hasCustomPrompt="1"/>
          </p:nvPr>
        </p:nvSpPr>
        <p:spPr>
          <a:xfrm>
            <a:off x="6976871" y="3582548"/>
            <a:ext cx="4527741" cy="338554"/>
          </a:xfrm>
          <a:noFill/>
        </p:spPr>
        <p:txBody>
          <a:bodyPr wrap="square" anchor="t">
            <a:spAutoFit/>
          </a:bodyPr>
          <a:lstStyle>
            <a:lvl1pPr marL="0" indent="0" algn="l">
              <a:lnSpc>
                <a:spcPct val="100000"/>
              </a:lnSpc>
              <a:spcBef>
                <a:spcPts val="0"/>
              </a:spcBef>
              <a:spcAft>
                <a:spcPts val="0"/>
              </a:spcAft>
              <a:buNone/>
              <a:defRPr sz="2200" b="0">
                <a:solidFill>
                  <a:schemeClr val="accent4">
                    <a:lumMod val="20000"/>
                    <a:lumOff val="8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Presenter(s)</a:t>
            </a:r>
          </a:p>
        </p:txBody>
      </p:sp>
      <p:sp>
        <p:nvSpPr>
          <p:cNvPr id="2" name="Title 1"/>
          <p:cNvSpPr>
            <a:spLocks noGrp="1"/>
          </p:cNvSpPr>
          <p:nvPr>
            <p:ph type="title" hasCustomPrompt="1"/>
          </p:nvPr>
        </p:nvSpPr>
        <p:spPr>
          <a:xfrm>
            <a:off x="6976871" y="2348110"/>
            <a:ext cx="4527741" cy="1169551"/>
          </a:xfrm>
        </p:spPr>
        <p:txBody>
          <a:bodyPr wrap="square" anchor="b">
            <a:spAutoFit/>
          </a:bodyPr>
          <a:lstStyle>
            <a:lvl1pPr algn="l" defTabSz="457200" rtl="0" eaLnBrk="1" latinLnBrk="0" hangingPunct="1">
              <a:lnSpc>
                <a:spcPct val="100000"/>
              </a:lnSpc>
              <a:spcBef>
                <a:spcPct val="0"/>
              </a:spcBef>
              <a:buNone/>
              <a:defRPr kumimoji="0" lang="en-US" sz="3800" b="1" i="0" kern="1200" cap="none" baseline="0">
                <a:solidFill>
                  <a:schemeClr val="tx1"/>
                </a:solidFill>
                <a:effectLst/>
                <a:latin typeface="+mj-lt"/>
                <a:ea typeface="+mj-ea"/>
                <a:cs typeface="Arial"/>
              </a:defRPr>
            </a:lvl1pPr>
          </a:lstStyle>
          <a:p>
            <a:r>
              <a:rPr kumimoji="0" lang="en-US" dirty="0"/>
              <a:t>Click to Edit </a:t>
            </a:r>
            <a:br>
              <a:rPr kumimoji="0" lang="en-US" dirty="0"/>
            </a:br>
            <a:r>
              <a:rPr kumimoji="0" lang="en-US" dirty="0"/>
              <a:t>Demo Title</a:t>
            </a:r>
            <a:endParaRPr lang="en-US" dirty="0"/>
          </a:p>
        </p:txBody>
      </p:sp>
    </p:spTree>
    <p:extLst>
      <p:ext uri="{BB962C8B-B14F-4D97-AF65-F5344CB8AC3E}">
        <p14:creationId xmlns:p14="http://schemas.microsoft.com/office/powerpoint/2010/main" val="2453454009"/>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Esri">
    <p:bg>
      <p:bgPr>
        <a:solidFill>
          <a:schemeClr val="tx1"/>
        </a:solidFill>
        <a:effectLst/>
      </p:bgPr>
    </p:bg>
    <p:spTree>
      <p:nvGrpSpPr>
        <p:cNvPr id="1" name=""/>
        <p:cNvGrpSpPr/>
        <p:nvPr/>
      </p:nvGrpSpPr>
      <p:grpSpPr>
        <a:xfrm>
          <a:off x="0" y="0"/>
          <a:ext cx="0" cy="0"/>
          <a:chOff x="0" y="0"/>
          <a:chExt cx="0" cy="0"/>
        </a:xfrm>
      </p:grpSpPr>
      <p:grpSp>
        <p:nvGrpSpPr>
          <p:cNvPr id="48" name="Group 47">
            <a:extLst>
              <a:ext uri="{FF2B5EF4-FFF2-40B4-BE49-F238E27FC236}">
                <a16:creationId xmlns:a16="http://schemas.microsoft.com/office/drawing/2014/main" id="{C208A432-FB89-4D57-B7DE-BD396D516F48}"/>
              </a:ext>
            </a:extLst>
          </p:cNvPr>
          <p:cNvGrpSpPr/>
          <p:nvPr userDrawn="1"/>
        </p:nvGrpSpPr>
        <p:grpSpPr>
          <a:xfrm>
            <a:off x="0" y="-21946"/>
            <a:ext cx="12199427" cy="7308317"/>
            <a:chOff x="0" y="-21946"/>
            <a:chExt cx="12199427" cy="7308317"/>
          </a:xfrm>
        </p:grpSpPr>
        <p:sp>
          <p:nvSpPr>
            <p:cNvPr id="49" name="shading (lower right)">
              <a:extLst>
                <a:ext uri="{FF2B5EF4-FFF2-40B4-BE49-F238E27FC236}">
                  <a16:creationId xmlns:a16="http://schemas.microsoft.com/office/drawing/2014/main" id="{1E8B47A0-D304-40E8-A110-78184CFF6FD0}"/>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50" name="Rectangle 49">
              <a:extLst>
                <a:ext uri="{FF2B5EF4-FFF2-40B4-BE49-F238E27FC236}">
                  <a16:creationId xmlns:a16="http://schemas.microsoft.com/office/drawing/2014/main" id="{CEE55A37-4F3F-4BD8-87E6-5B3FB564399D}"/>
                </a:ext>
              </a:extLst>
            </p:cNvPr>
            <p:cNvSpPr/>
            <p:nvPr/>
          </p:nvSpPr>
          <p:spPr bwMode="auto">
            <a:xfrm>
              <a:off x="0" y="1303020"/>
              <a:ext cx="12192000" cy="5029200"/>
            </a:xfrm>
            <a:prstGeom prst="rect">
              <a:avLst/>
            </a:prstGeom>
            <a:gradFill flip="none" rotWithShape="1">
              <a:gsLst>
                <a:gs pos="0">
                  <a:schemeClr val="accent5">
                    <a:lumMod val="50000"/>
                    <a:alpha val="40000"/>
                  </a:schemeClr>
                </a:gs>
                <a:gs pos="100000">
                  <a:schemeClr val="accent5">
                    <a:lumMod val="60000"/>
                    <a:lumOff val="40000"/>
                    <a:alpha val="24000"/>
                  </a:schemeClr>
                </a:gs>
              </a:gsLst>
              <a:lin ang="162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1" name="Group 50">
              <a:extLst>
                <a:ext uri="{FF2B5EF4-FFF2-40B4-BE49-F238E27FC236}">
                  <a16:creationId xmlns:a16="http://schemas.microsoft.com/office/drawing/2014/main" id="{D9D6B39A-D6EB-430F-8868-AA7223C36544}"/>
                </a:ext>
              </a:extLst>
            </p:cNvPr>
            <p:cNvGrpSpPr/>
            <p:nvPr/>
          </p:nvGrpSpPr>
          <p:grpSpPr>
            <a:xfrm>
              <a:off x="7702" y="762784"/>
              <a:ext cx="2128248" cy="6523587"/>
              <a:chOff x="7702" y="762784"/>
              <a:chExt cx="2128248" cy="6523587"/>
            </a:xfrm>
          </p:grpSpPr>
          <p:pic>
            <p:nvPicPr>
              <p:cNvPr id="57" name="Picture 56">
                <a:extLst>
                  <a:ext uri="{FF2B5EF4-FFF2-40B4-BE49-F238E27FC236}">
                    <a16:creationId xmlns:a16="http://schemas.microsoft.com/office/drawing/2014/main" id="{0038F377-C09D-45A6-9EA1-48460CBA910B}"/>
                  </a:ext>
                </a:extLst>
              </p:cNvPr>
              <p:cNvPicPr>
                <a:picLocks noChangeAspect="1"/>
              </p:cNvPicPr>
              <p:nvPr/>
            </p:nvPicPr>
            <p:blipFill rotWithShape="1">
              <a:blip r:embed="rId2" cstate="screen">
                <a:alphaModFix amt="41000"/>
                <a:extLst>
                  <a:ext uri="{28A0092B-C50C-407E-A947-70E740481C1C}">
                    <a14:useLocalDpi xmlns:a14="http://schemas.microsoft.com/office/drawing/2010/main"/>
                  </a:ext>
                </a:extLst>
              </a:blip>
              <a:srcRect l="-128738" t="-6533"/>
              <a:stretch/>
            </p:blipFill>
            <p:spPr>
              <a:xfrm rot="5400000">
                <a:off x="-2026217" y="2796703"/>
                <a:ext cx="6135449" cy="2067611"/>
              </a:xfrm>
              <a:prstGeom prst="rect">
                <a:avLst/>
              </a:prstGeom>
            </p:spPr>
          </p:pic>
          <p:pic>
            <p:nvPicPr>
              <p:cNvPr id="58" name="Picture 57">
                <a:extLst>
                  <a:ext uri="{FF2B5EF4-FFF2-40B4-BE49-F238E27FC236}">
                    <a16:creationId xmlns:a16="http://schemas.microsoft.com/office/drawing/2014/main" id="{BF7BF3E3-B3EB-45E7-93F9-7213E6EF8E7C}"/>
                  </a:ext>
                </a:extLst>
              </p:cNvPr>
              <p:cNvPicPr>
                <a:picLocks noChangeAspect="1"/>
              </p:cNvPicPr>
              <p:nvPr/>
            </p:nvPicPr>
            <p:blipFill>
              <a:blip r:embed="rId3" cstate="screen">
                <a:alphaModFix amt="36000"/>
                <a:extLst>
                  <a:ext uri="{28A0092B-C50C-407E-A947-70E740481C1C}">
                    <a14:useLocalDpi xmlns:a14="http://schemas.microsoft.com/office/drawing/2010/main"/>
                  </a:ext>
                </a:extLst>
              </a:blip>
              <a:stretch>
                <a:fillRect/>
              </a:stretch>
            </p:blipFill>
            <p:spPr>
              <a:xfrm>
                <a:off x="1965903" y="6561824"/>
                <a:ext cx="170047" cy="182880"/>
              </a:xfrm>
              <a:prstGeom prst="rect">
                <a:avLst/>
              </a:prstGeom>
            </p:spPr>
          </p:pic>
          <p:pic>
            <p:nvPicPr>
              <p:cNvPr id="59" name="Picture 58">
                <a:extLst>
                  <a:ext uri="{FF2B5EF4-FFF2-40B4-BE49-F238E27FC236}">
                    <a16:creationId xmlns:a16="http://schemas.microsoft.com/office/drawing/2014/main" id="{523E5929-B026-4B2A-B58F-5F8E1B03D7FE}"/>
                  </a:ext>
                </a:extLst>
              </p:cNvPr>
              <p:cNvPicPr>
                <a:picLocks noChangeAspect="1"/>
              </p:cNvPicPr>
              <p:nvPr/>
            </p:nvPicPr>
            <p:blipFill rotWithShape="1">
              <a:blip r:embed="rId4" cstate="screen">
                <a:alphaModFix amt="50000"/>
                <a:extLst>
                  <a:ext uri="{28A0092B-C50C-407E-A947-70E740481C1C}">
                    <a14:useLocalDpi xmlns:a14="http://schemas.microsoft.com/office/drawing/2010/main"/>
                  </a:ext>
                </a:extLst>
              </a:blip>
              <a:srcRect/>
              <a:stretch/>
            </p:blipFill>
            <p:spPr>
              <a:xfrm>
                <a:off x="1542789" y="6345121"/>
                <a:ext cx="395441" cy="388177"/>
              </a:xfrm>
              <a:prstGeom prst="rect">
                <a:avLst/>
              </a:prstGeom>
            </p:spPr>
          </p:pic>
          <p:pic>
            <p:nvPicPr>
              <p:cNvPr id="60" name="Picture 59">
                <a:extLst>
                  <a:ext uri="{FF2B5EF4-FFF2-40B4-BE49-F238E27FC236}">
                    <a16:creationId xmlns:a16="http://schemas.microsoft.com/office/drawing/2014/main" id="{018C3CD0-6306-49F2-BA0C-C14383848D35}"/>
                  </a:ext>
                </a:extLst>
              </p:cNvPr>
              <p:cNvPicPr>
                <a:picLocks noChangeAspect="1"/>
              </p:cNvPicPr>
              <p:nvPr/>
            </p:nvPicPr>
            <p:blipFill rotWithShape="1">
              <a:blip r:embed="rId5" cstate="screen">
                <a:alphaModFix amt="50000"/>
                <a:extLst>
                  <a:ext uri="{28A0092B-C50C-407E-A947-70E740481C1C}">
                    <a14:useLocalDpi xmlns:a14="http://schemas.microsoft.com/office/drawing/2010/main"/>
                  </a:ext>
                </a:extLst>
              </a:blip>
              <a:srcRect t="-7121"/>
              <a:stretch/>
            </p:blipFill>
            <p:spPr>
              <a:xfrm>
                <a:off x="275386" y="6129513"/>
                <a:ext cx="526893" cy="551660"/>
              </a:xfrm>
              <a:prstGeom prst="rect">
                <a:avLst/>
              </a:prstGeom>
            </p:spPr>
          </p:pic>
          <p:pic>
            <p:nvPicPr>
              <p:cNvPr id="61" name="Picture 60">
                <a:extLst>
                  <a:ext uri="{FF2B5EF4-FFF2-40B4-BE49-F238E27FC236}">
                    <a16:creationId xmlns:a16="http://schemas.microsoft.com/office/drawing/2014/main" id="{230CC02C-EAFB-4B9C-B1E5-1DC629DA2F36}"/>
                  </a:ext>
                </a:extLst>
              </p:cNvPr>
              <p:cNvPicPr>
                <a:picLocks noChangeAspect="1"/>
              </p:cNvPicPr>
              <p:nvPr/>
            </p:nvPicPr>
            <p:blipFill rotWithShape="1">
              <a:blip r:embed="rId6" cstate="screen">
                <a:alphaModFix amt="50000"/>
                <a:extLst>
                  <a:ext uri="{28A0092B-C50C-407E-A947-70E740481C1C}">
                    <a14:useLocalDpi xmlns:a14="http://schemas.microsoft.com/office/drawing/2010/main"/>
                  </a:ext>
                </a:extLst>
              </a:blip>
              <a:srcRect/>
              <a:stretch/>
            </p:blipFill>
            <p:spPr>
              <a:xfrm>
                <a:off x="543697" y="6305644"/>
                <a:ext cx="944425" cy="980727"/>
              </a:xfrm>
              <a:prstGeom prst="rect">
                <a:avLst/>
              </a:prstGeom>
            </p:spPr>
          </p:pic>
        </p:grpSp>
        <p:grpSp>
          <p:nvGrpSpPr>
            <p:cNvPr id="52" name="Group 51">
              <a:extLst>
                <a:ext uri="{FF2B5EF4-FFF2-40B4-BE49-F238E27FC236}">
                  <a16:creationId xmlns:a16="http://schemas.microsoft.com/office/drawing/2014/main" id="{8AEB56DA-F117-4923-82DA-09F4926833AD}"/>
                </a:ext>
              </a:extLst>
            </p:cNvPr>
            <p:cNvGrpSpPr/>
            <p:nvPr/>
          </p:nvGrpSpPr>
          <p:grpSpPr>
            <a:xfrm>
              <a:off x="10651849" y="-21946"/>
              <a:ext cx="1540150" cy="1263387"/>
              <a:chOff x="10651849" y="-21946"/>
              <a:chExt cx="1540150" cy="1263387"/>
            </a:xfrm>
          </p:grpSpPr>
          <p:grpSp>
            <p:nvGrpSpPr>
              <p:cNvPr id="53" name="Group 52">
                <a:extLst>
                  <a:ext uri="{FF2B5EF4-FFF2-40B4-BE49-F238E27FC236}">
                    <a16:creationId xmlns:a16="http://schemas.microsoft.com/office/drawing/2014/main" id="{D221CA9B-B59F-402F-B3AA-819A2AF818E8}"/>
                  </a:ext>
                </a:extLst>
              </p:cNvPr>
              <p:cNvGrpSpPr/>
              <p:nvPr/>
            </p:nvGrpSpPr>
            <p:grpSpPr>
              <a:xfrm>
                <a:off x="11711370" y="161755"/>
                <a:ext cx="320420" cy="304069"/>
                <a:chOff x="9321216" y="1285432"/>
                <a:chExt cx="320420" cy="304069"/>
              </a:xfrm>
            </p:grpSpPr>
            <p:pic>
              <p:nvPicPr>
                <p:cNvPr id="55" name="Picture 54">
                  <a:extLst>
                    <a:ext uri="{FF2B5EF4-FFF2-40B4-BE49-F238E27FC236}">
                      <a16:creationId xmlns:a16="http://schemas.microsoft.com/office/drawing/2014/main" id="{4A9FC05D-A70D-4F60-AB9E-3D0C819ABC40}"/>
                    </a:ext>
                  </a:extLst>
                </p:cNvPr>
                <p:cNvPicPr>
                  <a:picLocks noChangeAspect="1"/>
                </p:cNvPicPr>
                <p:nvPr/>
              </p:nvPicPr>
              <p:blipFill>
                <a:blip r:embed="rId3" cstate="screen">
                  <a:alphaModFix amt="59000"/>
                  <a:extLst>
                    <a:ext uri="{28A0092B-C50C-407E-A947-70E740481C1C}">
                      <a14:useLocalDpi xmlns:a14="http://schemas.microsoft.com/office/drawing/2010/main"/>
                    </a:ext>
                  </a:extLst>
                </a:blip>
                <a:stretch>
                  <a:fillRect/>
                </a:stretch>
              </p:blipFill>
              <p:spPr>
                <a:xfrm>
                  <a:off x="9471589" y="1406621"/>
                  <a:ext cx="170047" cy="182880"/>
                </a:xfrm>
                <a:prstGeom prst="rect">
                  <a:avLst/>
                </a:prstGeom>
              </p:spPr>
            </p:pic>
            <p:pic>
              <p:nvPicPr>
                <p:cNvPr id="56" name="Picture 55">
                  <a:extLst>
                    <a:ext uri="{FF2B5EF4-FFF2-40B4-BE49-F238E27FC236}">
                      <a16:creationId xmlns:a16="http://schemas.microsoft.com/office/drawing/2014/main" id="{295A480F-C6E0-4801-8CF3-701482BDC67C}"/>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9321216" y="1285432"/>
                  <a:ext cx="85024" cy="91440"/>
                </a:xfrm>
                <a:prstGeom prst="rect">
                  <a:avLst/>
                </a:prstGeom>
              </p:spPr>
            </p:pic>
          </p:grpSp>
          <p:pic>
            <p:nvPicPr>
              <p:cNvPr id="54" name="Picture 53">
                <a:extLst>
                  <a:ext uri="{FF2B5EF4-FFF2-40B4-BE49-F238E27FC236}">
                    <a16:creationId xmlns:a16="http://schemas.microsoft.com/office/drawing/2014/main" id="{D9C5DB2D-453F-425A-94ED-F5CB86ED4033}"/>
                  </a:ext>
                </a:extLst>
              </p:cNvPr>
              <p:cNvPicPr>
                <a:picLocks noChangeAspect="1"/>
              </p:cNvPicPr>
              <p:nvPr/>
            </p:nvPicPr>
            <p:blipFill rotWithShape="1">
              <a:blip r:embed="rId8" cstate="screen">
                <a:alphaModFix amt="67000"/>
                <a:extLst>
                  <a:ext uri="{28A0092B-C50C-407E-A947-70E740481C1C}">
                    <a14:useLocalDpi xmlns:a14="http://schemas.microsoft.com/office/drawing/2010/main"/>
                  </a:ext>
                </a:extLst>
              </a:blip>
              <a:srcRect/>
              <a:stretch/>
            </p:blipFill>
            <p:spPr>
              <a:xfrm rot="16200000">
                <a:off x="10790230" y="-160327"/>
                <a:ext cx="1263387" cy="1540150"/>
              </a:xfrm>
              <a:prstGeom prst="rect">
                <a:avLst/>
              </a:prstGeom>
            </p:spPr>
          </p:pic>
        </p:grpSp>
      </p:grpSp>
      <p:grpSp>
        <p:nvGrpSpPr>
          <p:cNvPr id="62" name="Group 61">
            <a:extLst>
              <a:ext uri="{FF2B5EF4-FFF2-40B4-BE49-F238E27FC236}">
                <a16:creationId xmlns:a16="http://schemas.microsoft.com/office/drawing/2014/main" id="{CD8E76F5-EF54-4DB5-9E8D-9CA8AB3134FC}"/>
              </a:ext>
            </a:extLst>
          </p:cNvPr>
          <p:cNvGrpSpPr/>
          <p:nvPr userDrawn="1"/>
        </p:nvGrpSpPr>
        <p:grpSpPr>
          <a:xfrm>
            <a:off x="1024306" y="1737366"/>
            <a:ext cx="10148936" cy="4013485"/>
            <a:chOff x="1024306" y="1737366"/>
            <a:chExt cx="10148936" cy="4013485"/>
          </a:xfrm>
        </p:grpSpPr>
        <p:sp>
          <p:nvSpPr>
            <p:cNvPr id="63" name="TextBox 62">
              <a:extLst>
                <a:ext uri="{FF2B5EF4-FFF2-40B4-BE49-F238E27FC236}">
                  <a16:creationId xmlns:a16="http://schemas.microsoft.com/office/drawing/2014/main" id="{52D606FE-C46D-4C0F-AC7D-F8B2A28E7106}"/>
                </a:ext>
              </a:extLst>
            </p:cNvPr>
            <p:cNvSpPr txBox="1"/>
            <p:nvPr/>
          </p:nvSpPr>
          <p:spPr>
            <a:xfrm>
              <a:off x="1038212" y="1737366"/>
              <a:ext cx="1733298" cy="634695"/>
            </a:xfrm>
            <a:prstGeom prst="rect">
              <a:avLst/>
            </a:prstGeom>
            <a:noFill/>
            <a:effectLst/>
          </p:spPr>
          <p:txBody>
            <a:bodyPr wrap="square" lIns="0" tIns="0" rIns="0" bIns="0" rtlCol="0" anchor="ctr">
              <a:noAutofit/>
            </a:bodyPr>
            <a:lstStyle/>
            <a:p>
              <a:pPr algn="ctr" eaLnBrk="0" hangingPunct="0"/>
              <a:r>
                <a:rPr lang="en-US" sz="1400" dirty="0"/>
                <a:t>Download the </a:t>
              </a:r>
              <a:r>
                <a:rPr lang="en-US" sz="1400" dirty="0" err="1"/>
                <a:t>Esri</a:t>
              </a:r>
              <a:r>
                <a:rPr lang="en-US" sz="1400" dirty="0"/>
                <a:t> Events app and find your event</a:t>
              </a:r>
            </a:p>
          </p:txBody>
        </p:sp>
        <p:sp>
          <p:nvSpPr>
            <p:cNvPr id="64" name="TextBox 63">
              <a:extLst>
                <a:ext uri="{FF2B5EF4-FFF2-40B4-BE49-F238E27FC236}">
                  <a16:creationId xmlns:a16="http://schemas.microsoft.com/office/drawing/2014/main" id="{F2F046D3-F77C-4D9C-96DA-98CA6D748056}"/>
                </a:ext>
              </a:extLst>
            </p:cNvPr>
            <p:cNvSpPr txBox="1"/>
            <p:nvPr/>
          </p:nvSpPr>
          <p:spPr>
            <a:xfrm>
              <a:off x="3129685" y="1737366"/>
              <a:ext cx="1733298" cy="634695"/>
            </a:xfrm>
            <a:prstGeom prst="rect">
              <a:avLst/>
            </a:prstGeom>
            <a:noFill/>
            <a:effectLst/>
          </p:spPr>
          <p:txBody>
            <a:bodyPr wrap="square" lIns="0" tIns="0" rIns="0" bIns="0" rtlCol="0" anchor="ctr">
              <a:noAutofit/>
            </a:bodyPr>
            <a:lstStyle/>
            <a:p>
              <a:pPr algn="ctr" eaLnBrk="0" hangingPunct="0"/>
              <a:r>
                <a:rPr lang="en-US" sz="1400" dirty="0">
                  <a:solidFill>
                    <a:srgbClr val="FDEBD7"/>
                  </a:solidFill>
                </a:rPr>
                <a:t>Select the session you attended</a:t>
              </a:r>
            </a:p>
          </p:txBody>
        </p:sp>
        <p:sp>
          <p:nvSpPr>
            <p:cNvPr id="65" name="TextBox 64">
              <a:extLst>
                <a:ext uri="{FF2B5EF4-FFF2-40B4-BE49-F238E27FC236}">
                  <a16:creationId xmlns:a16="http://schemas.microsoft.com/office/drawing/2014/main" id="{FD5D7333-9B45-40F6-AB1E-8C432D43DD8F}"/>
                </a:ext>
              </a:extLst>
            </p:cNvPr>
            <p:cNvSpPr txBox="1"/>
            <p:nvPr/>
          </p:nvSpPr>
          <p:spPr>
            <a:xfrm>
              <a:off x="5221158" y="1737366"/>
              <a:ext cx="1733298" cy="634695"/>
            </a:xfrm>
            <a:prstGeom prst="rect">
              <a:avLst/>
            </a:prstGeom>
            <a:noFill/>
            <a:effectLst/>
          </p:spPr>
          <p:txBody>
            <a:bodyPr wrap="square" lIns="0" tIns="0" rIns="0" bIns="0" rtlCol="0" anchor="ctr">
              <a:noAutofit/>
            </a:bodyPr>
            <a:lstStyle/>
            <a:p>
              <a:pPr algn="ctr" eaLnBrk="0" hangingPunct="0"/>
              <a:r>
                <a:rPr lang="en-US" sz="1400" dirty="0"/>
                <a:t>Scroll down to “Survey”</a:t>
              </a:r>
            </a:p>
          </p:txBody>
        </p:sp>
        <p:sp>
          <p:nvSpPr>
            <p:cNvPr id="66" name="TextBox 65">
              <a:extLst>
                <a:ext uri="{FF2B5EF4-FFF2-40B4-BE49-F238E27FC236}">
                  <a16:creationId xmlns:a16="http://schemas.microsoft.com/office/drawing/2014/main" id="{2C271C7F-8F57-4E27-9FD6-280681A67276}"/>
                </a:ext>
              </a:extLst>
            </p:cNvPr>
            <p:cNvSpPr txBox="1"/>
            <p:nvPr/>
          </p:nvSpPr>
          <p:spPr>
            <a:xfrm>
              <a:off x="7312631" y="1737366"/>
              <a:ext cx="1733298" cy="634695"/>
            </a:xfrm>
            <a:prstGeom prst="rect">
              <a:avLst/>
            </a:prstGeom>
            <a:noFill/>
            <a:effectLst/>
          </p:spPr>
          <p:txBody>
            <a:bodyPr wrap="square" lIns="0" tIns="0" rIns="0" bIns="0" rtlCol="0" anchor="ctr">
              <a:noAutofit/>
            </a:bodyPr>
            <a:lstStyle/>
            <a:p>
              <a:pPr algn="ctr" eaLnBrk="0" hangingPunct="0"/>
              <a:r>
                <a:rPr lang="en-US" sz="1400" dirty="0">
                  <a:solidFill>
                    <a:srgbClr val="FDEBD7"/>
                  </a:solidFill>
                </a:rPr>
                <a:t>Log in to access the survey</a:t>
              </a:r>
            </a:p>
          </p:txBody>
        </p:sp>
        <p:sp>
          <p:nvSpPr>
            <p:cNvPr id="67" name="TextBox 66">
              <a:extLst>
                <a:ext uri="{FF2B5EF4-FFF2-40B4-BE49-F238E27FC236}">
                  <a16:creationId xmlns:a16="http://schemas.microsoft.com/office/drawing/2014/main" id="{14482672-761B-4B8A-A0DC-B257649917BD}"/>
                </a:ext>
              </a:extLst>
            </p:cNvPr>
            <p:cNvSpPr txBox="1"/>
            <p:nvPr/>
          </p:nvSpPr>
          <p:spPr>
            <a:xfrm>
              <a:off x="9404105" y="1737366"/>
              <a:ext cx="1733298" cy="634695"/>
            </a:xfrm>
            <a:prstGeom prst="rect">
              <a:avLst/>
            </a:prstGeom>
            <a:noFill/>
            <a:effectLst/>
          </p:spPr>
          <p:txBody>
            <a:bodyPr wrap="square" lIns="0" tIns="0" rIns="0" bIns="0" rtlCol="0" anchor="ctr">
              <a:noAutofit/>
            </a:bodyPr>
            <a:lstStyle/>
            <a:p>
              <a:pPr algn="ctr" eaLnBrk="0" hangingPunct="0"/>
              <a:r>
                <a:rPr lang="en-US" sz="1400" dirty="0"/>
                <a:t>Complete the survey and select “Submit”</a:t>
              </a:r>
            </a:p>
          </p:txBody>
        </p:sp>
        <p:pic>
          <p:nvPicPr>
            <p:cNvPr id="68" name="Picture 67" descr="A screenshot of a cell phone&#10;&#10;Description generated with very high confidence">
              <a:extLst>
                <a:ext uri="{FF2B5EF4-FFF2-40B4-BE49-F238E27FC236}">
                  <a16:creationId xmlns:a16="http://schemas.microsoft.com/office/drawing/2014/main" id="{1FC92D7C-7F9C-4E86-93F1-3A0B8937F7CA}"/>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3197021" y="2712325"/>
              <a:ext cx="1607862" cy="2888675"/>
            </a:xfrm>
            <a:prstGeom prst="rect">
              <a:avLst/>
            </a:prstGeom>
          </p:spPr>
        </p:pic>
        <p:pic>
          <p:nvPicPr>
            <p:cNvPr id="69" name="Picture 8">
              <a:extLst>
                <a:ext uri="{FF2B5EF4-FFF2-40B4-BE49-F238E27FC236}">
                  <a16:creationId xmlns:a16="http://schemas.microsoft.com/office/drawing/2014/main" id="{5335AC70-84D3-44CE-BAE1-781A8C62A92A}"/>
                </a:ext>
              </a:extLst>
            </p:cNvPr>
            <p:cNvPicPr>
              <a:picLocks noChangeAspect="1"/>
            </p:cNvPicPr>
            <p:nvPr/>
          </p:nvPicPr>
          <p:blipFill>
            <a:blip r:embed="rId10">
              <a:alphaModFix amt="50000"/>
              <a:extLst>
                <a:ext uri="{96DAC541-7B7A-43D3-8B79-37D633B846F1}">
                  <asvg:svgBlip xmlns:asvg="http://schemas.microsoft.com/office/drawing/2016/SVG/main" r:embed="rId11"/>
                </a:ext>
              </a:extLst>
            </a:blip>
            <a:srcRect/>
            <a:stretch/>
          </p:blipFill>
          <p:spPr>
            <a:xfrm>
              <a:off x="3125273" y="2557999"/>
              <a:ext cx="1745068" cy="3192852"/>
            </a:xfrm>
            <a:prstGeom prst="rect">
              <a:avLst/>
            </a:prstGeom>
          </p:spPr>
        </p:pic>
        <p:pic>
          <p:nvPicPr>
            <p:cNvPr id="70" name="Picture 69" descr="A screenshot of a video game&#10;&#10;Description generated with high confidence">
              <a:extLst>
                <a:ext uri="{FF2B5EF4-FFF2-40B4-BE49-F238E27FC236}">
                  <a16:creationId xmlns:a16="http://schemas.microsoft.com/office/drawing/2014/main" id="{AD74E1ED-CFC2-4568-BC66-5362CFB71D05}"/>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1086373" y="2712325"/>
              <a:ext cx="1623082" cy="2887061"/>
            </a:xfrm>
            <a:prstGeom prst="rect">
              <a:avLst/>
            </a:prstGeom>
          </p:spPr>
        </p:pic>
        <p:pic>
          <p:nvPicPr>
            <p:cNvPr id="71" name="Picture 8">
              <a:extLst>
                <a:ext uri="{FF2B5EF4-FFF2-40B4-BE49-F238E27FC236}">
                  <a16:creationId xmlns:a16="http://schemas.microsoft.com/office/drawing/2014/main" id="{209BB3E0-D024-45C2-A280-312503801C44}"/>
                </a:ext>
              </a:extLst>
            </p:cNvPr>
            <p:cNvPicPr>
              <a:picLocks noChangeAspect="1"/>
            </p:cNvPicPr>
            <p:nvPr/>
          </p:nvPicPr>
          <p:blipFill>
            <a:blip r:embed="rId10">
              <a:alphaModFix amt="50000"/>
              <a:extLst>
                <a:ext uri="{96DAC541-7B7A-43D3-8B79-37D633B846F1}">
                  <asvg:svgBlip xmlns:asvg="http://schemas.microsoft.com/office/drawing/2016/SVG/main" r:embed="rId11"/>
                </a:ext>
              </a:extLst>
            </a:blip>
            <a:srcRect/>
            <a:stretch/>
          </p:blipFill>
          <p:spPr>
            <a:xfrm>
              <a:off x="1024306" y="2557999"/>
              <a:ext cx="1745068" cy="3192852"/>
            </a:xfrm>
            <a:prstGeom prst="rect">
              <a:avLst/>
            </a:prstGeom>
          </p:spPr>
        </p:pic>
        <p:pic>
          <p:nvPicPr>
            <p:cNvPr id="72" name="Picture 71" descr="A screenshot of a cell phone&#10;&#10;Description generated with very high confidence">
              <a:extLst>
                <a:ext uri="{FF2B5EF4-FFF2-40B4-BE49-F238E27FC236}">
                  <a16:creationId xmlns:a16="http://schemas.microsoft.com/office/drawing/2014/main" id="{4E6E1717-B76D-494B-8321-765193C35FF4}"/>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7397892" y="2712325"/>
              <a:ext cx="1624468" cy="2889504"/>
            </a:xfrm>
            <a:prstGeom prst="rect">
              <a:avLst/>
            </a:prstGeom>
          </p:spPr>
        </p:pic>
        <p:pic>
          <p:nvPicPr>
            <p:cNvPr id="73" name="Picture 8">
              <a:extLst>
                <a:ext uri="{FF2B5EF4-FFF2-40B4-BE49-F238E27FC236}">
                  <a16:creationId xmlns:a16="http://schemas.microsoft.com/office/drawing/2014/main" id="{816D4006-48C3-49D6-B5FD-BFEE7EFBB973}"/>
                </a:ext>
              </a:extLst>
            </p:cNvPr>
            <p:cNvPicPr>
              <a:picLocks noChangeAspect="1"/>
            </p:cNvPicPr>
            <p:nvPr/>
          </p:nvPicPr>
          <p:blipFill>
            <a:blip r:embed="rId10">
              <a:alphaModFix amt="50000"/>
              <a:extLst>
                <a:ext uri="{96DAC541-7B7A-43D3-8B79-37D633B846F1}">
                  <asvg:svgBlip xmlns:asvg="http://schemas.microsoft.com/office/drawing/2016/SVG/main" r:embed="rId11"/>
                </a:ext>
              </a:extLst>
            </a:blip>
            <a:srcRect/>
            <a:stretch/>
          </p:blipFill>
          <p:spPr>
            <a:xfrm>
              <a:off x="7327207" y="2557999"/>
              <a:ext cx="1745068" cy="3192852"/>
            </a:xfrm>
            <a:prstGeom prst="rect">
              <a:avLst/>
            </a:prstGeom>
          </p:spPr>
        </p:pic>
        <p:pic>
          <p:nvPicPr>
            <p:cNvPr id="74" name="Picture 73" descr="A screenshot of a cell phone&#10;&#10;Description generated with very high confidence">
              <a:extLst>
                <a:ext uri="{FF2B5EF4-FFF2-40B4-BE49-F238E27FC236}">
                  <a16:creationId xmlns:a16="http://schemas.microsoft.com/office/drawing/2014/main" id="{A89C05DD-7DD6-4DDB-BC32-2BEC76EDD721}"/>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9495215" y="2712325"/>
              <a:ext cx="1615456" cy="2889504"/>
            </a:xfrm>
            <a:prstGeom prst="rect">
              <a:avLst/>
            </a:prstGeom>
          </p:spPr>
        </p:pic>
        <p:pic>
          <p:nvPicPr>
            <p:cNvPr id="75" name="Picture 8">
              <a:extLst>
                <a:ext uri="{FF2B5EF4-FFF2-40B4-BE49-F238E27FC236}">
                  <a16:creationId xmlns:a16="http://schemas.microsoft.com/office/drawing/2014/main" id="{99BEA7A2-BAF9-40DD-B2CD-59BBE4F81D3E}"/>
                </a:ext>
              </a:extLst>
            </p:cNvPr>
            <p:cNvPicPr>
              <a:picLocks noChangeAspect="1"/>
            </p:cNvPicPr>
            <p:nvPr/>
          </p:nvPicPr>
          <p:blipFill>
            <a:blip r:embed="rId10">
              <a:alphaModFix amt="50000"/>
              <a:extLst>
                <a:ext uri="{96DAC541-7B7A-43D3-8B79-37D633B846F1}">
                  <asvg:svgBlip xmlns:asvg="http://schemas.microsoft.com/office/drawing/2016/SVG/main" r:embed="rId11"/>
                </a:ext>
              </a:extLst>
            </a:blip>
            <a:srcRect/>
            <a:stretch/>
          </p:blipFill>
          <p:spPr>
            <a:xfrm>
              <a:off x="9428174" y="2557999"/>
              <a:ext cx="1745068" cy="3192852"/>
            </a:xfrm>
            <a:prstGeom prst="rect">
              <a:avLst/>
            </a:prstGeom>
          </p:spPr>
        </p:pic>
        <p:pic>
          <p:nvPicPr>
            <p:cNvPr id="76" name="Picture 75">
              <a:extLst>
                <a:ext uri="{FF2B5EF4-FFF2-40B4-BE49-F238E27FC236}">
                  <a16:creationId xmlns:a16="http://schemas.microsoft.com/office/drawing/2014/main" id="{C59486D8-FB50-4A3A-B883-CDE808FA388D}"/>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5292508" y="2731626"/>
              <a:ext cx="1618488" cy="2878751"/>
            </a:xfrm>
            <a:prstGeom prst="rect">
              <a:avLst/>
            </a:prstGeom>
          </p:spPr>
        </p:pic>
        <p:sp>
          <p:nvSpPr>
            <p:cNvPr id="77" name="Rectangle 76">
              <a:extLst>
                <a:ext uri="{FF2B5EF4-FFF2-40B4-BE49-F238E27FC236}">
                  <a16:creationId xmlns:a16="http://schemas.microsoft.com/office/drawing/2014/main" id="{6BF4EB2B-27C1-4D9D-8A82-CEBB536D1797}"/>
                </a:ext>
              </a:extLst>
            </p:cNvPr>
            <p:cNvSpPr/>
            <p:nvPr/>
          </p:nvSpPr>
          <p:spPr bwMode="auto">
            <a:xfrm>
              <a:off x="5292508" y="2713363"/>
              <a:ext cx="1618488" cy="97438"/>
            </a:xfrm>
            <a:prstGeom prst="rect">
              <a:avLst/>
            </a:prstGeom>
            <a:solidFill>
              <a:srgbClr val="23232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8" name="Picture 8">
              <a:extLst>
                <a:ext uri="{FF2B5EF4-FFF2-40B4-BE49-F238E27FC236}">
                  <a16:creationId xmlns:a16="http://schemas.microsoft.com/office/drawing/2014/main" id="{BBD8F54A-D0DF-4390-B8A1-9C114C287D0C}"/>
                </a:ext>
              </a:extLst>
            </p:cNvPr>
            <p:cNvPicPr>
              <a:picLocks noChangeAspect="1"/>
            </p:cNvPicPr>
            <p:nvPr/>
          </p:nvPicPr>
          <p:blipFill>
            <a:blip r:embed="rId10">
              <a:alphaModFix amt="50000"/>
              <a:extLst>
                <a:ext uri="{96DAC541-7B7A-43D3-8B79-37D633B846F1}">
                  <asvg:svgBlip xmlns:asvg="http://schemas.microsoft.com/office/drawing/2016/SVG/main" r:embed="rId11"/>
                </a:ext>
              </a:extLst>
            </a:blip>
            <a:srcRect/>
            <a:stretch/>
          </p:blipFill>
          <p:spPr>
            <a:xfrm>
              <a:off x="5226240" y="2557999"/>
              <a:ext cx="1745068" cy="3192852"/>
            </a:xfrm>
            <a:prstGeom prst="rect">
              <a:avLst/>
            </a:prstGeom>
          </p:spPr>
        </p:pic>
        <p:sp>
          <p:nvSpPr>
            <p:cNvPr id="79" name="Right Arrow 38">
              <a:extLst>
                <a:ext uri="{FF2B5EF4-FFF2-40B4-BE49-F238E27FC236}">
                  <a16:creationId xmlns:a16="http://schemas.microsoft.com/office/drawing/2014/main" id="{5A8DBFEB-60FD-4F2F-B89F-56F839A3C94A}"/>
                </a:ext>
              </a:extLst>
            </p:cNvPr>
            <p:cNvSpPr/>
            <p:nvPr/>
          </p:nvSpPr>
          <p:spPr bwMode="auto">
            <a:xfrm>
              <a:off x="2412242" y="3761108"/>
              <a:ext cx="706428" cy="440168"/>
            </a:xfrm>
            <a:prstGeom prst="rightArrow">
              <a:avLst/>
            </a:prstGeom>
            <a:gradFill flip="none" rotWithShape="1">
              <a:gsLst>
                <a:gs pos="100000">
                  <a:schemeClr val="accent5">
                    <a:lumMod val="40000"/>
                    <a:lumOff val="60000"/>
                  </a:schemeClr>
                </a:gs>
                <a:gs pos="0">
                  <a:schemeClr val="accent5">
                    <a:lumMod val="20000"/>
                    <a:lumOff val="80000"/>
                    <a:alpha val="0"/>
                  </a:schemeClr>
                </a:gs>
              </a:gsLst>
              <a:lin ang="0" scaled="1"/>
              <a:tileRect/>
            </a:gradFill>
            <a:ln>
              <a:noFill/>
              <a:headEnd type="none" w="med" len="med"/>
              <a:tailEnd type="none" w="med" len="med"/>
            </a:ln>
            <a:effectLst>
              <a:outerShdw blurRad="254000" dist="38100" dir="10800000" algn="r" rotWithShape="0">
                <a:schemeClr val="tx1">
                  <a:alpha val="40000"/>
                </a:schemeClr>
              </a:outerShdw>
            </a:effectLst>
          </p:spPr>
          <p:style>
            <a:lnRef idx="1">
              <a:schemeClr val="accent4"/>
            </a:lnRef>
            <a:fillRef idx="2">
              <a:schemeClr val="accent4"/>
            </a:fillRef>
            <a:effectRef idx="1">
              <a:schemeClr val="accent4"/>
            </a:effectRef>
            <a:fontRef idx="minor">
              <a:schemeClr val="dk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80" name="Right Arrow 38">
              <a:extLst>
                <a:ext uri="{FF2B5EF4-FFF2-40B4-BE49-F238E27FC236}">
                  <a16:creationId xmlns:a16="http://schemas.microsoft.com/office/drawing/2014/main" id="{BBB7FC11-596A-404F-AD14-272C7A33D351}"/>
                </a:ext>
              </a:extLst>
            </p:cNvPr>
            <p:cNvSpPr/>
            <p:nvPr/>
          </p:nvSpPr>
          <p:spPr bwMode="auto">
            <a:xfrm>
              <a:off x="4526937" y="4668735"/>
              <a:ext cx="706428" cy="440168"/>
            </a:xfrm>
            <a:prstGeom prst="rightArrow">
              <a:avLst/>
            </a:prstGeom>
            <a:gradFill flip="none" rotWithShape="1">
              <a:gsLst>
                <a:gs pos="100000">
                  <a:schemeClr val="accent5">
                    <a:lumMod val="40000"/>
                    <a:lumOff val="60000"/>
                  </a:schemeClr>
                </a:gs>
                <a:gs pos="0">
                  <a:schemeClr val="accent5">
                    <a:lumMod val="20000"/>
                    <a:lumOff val="80000"/>
                    <a:alpha val="0"/>
                  </a:schemeClr>
                </a:gs>
              </a:gsLst>
              <a:lin ang="0" scaled="1"/>
              <a:tileRect/>
            </a:gradFill>
            <a:ln>
              <a:noFill/>
              <a:headEnd type="none" w="med" len="med"/>
              <a:tailEnd type="none" w="med" len="med"/>
            </a:ln>
            <a:effectLst>
              <a:outerShdw blurRad="254000" dist="38100" dir="10800000" algn="r" rotWithShape="0">
                <a:schemeClr val="tx1">
                  <a:alpha val="40000"/>
                </a:schemeClr>
              </a:outerShdw>
            </a:effectLst>
          </p:spPr>
          <p:style>
            <a:lnRef idx="1">
              <a:schemeClr val="accent4"/>
            </a:lnRef>
            <a:fillRef idx="2">
              <a:schemeClr val="accent4"/>
            </a:fillRef>
            <a:effectRef idx="1">
              <a:schemeClr val="accent4"/>
            </a:effectRef>
            <a:fontRef idx="minor">
              <a:schemeClr val="dk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81" name="Right Arrow 38">
              <a:extLst>
                <a:ext uri="{FF2B5EF4-FFF2-40B4-BE49-F238E27FC236}">
                  <a16:creationId xmlns:a16="http://schemas.microsoft.com/office/drawing/2014/main" id="{46DB60AB-45FC-40C6-A9AD-474A2F4A89AB}"/>
                </a:ext>
              </a:extLst>
            </p:cNvPr>
            <p:cNvSpPr/>
            <p:nvPr/>
          </p:nvSpPr>
          <p:spPr bwMode="auto">
            <a:xfrm>
              <a:off x="6676554" y="4668735"/>
              <a:ext cx="706428" cy="440168"/>
            </a:xfrm>
            <a:prstGeom prst="rightArrow">
              <a:avLst/>
            </a:prstGeom>
            <a:gradFill flip="none" rotWithShape="1">
              <a:gsLst>
                <a:gs pos="100000">
                  <a:schemeClr val="accent5">
                    <a:lumMod val="40000"/>
                    <a:lumOff val="60000"/>
                  </a:schemeClr>
                </a:gs>
                <a:gs pos="0">
                  <a:schemeClr val="accent5">
                    <a:lumMod val="20000"/>
                    <a:lumOff val="80000"/>
                    <a:alpha val="0"/>
                  </a:schemeClr>
                </a:gs>
              </a:gsLst>
              <a:lin ang="0" scaled="1"/>
              <a:tileRect/>
            </a:gradFill>
            <a:ln>
              <a:noFill/>
              <a:headEnd type="none" w="med" len="med"/>
              <a:tailEnd type="none" w="med" len="med"/>
            </a:ln>
            <a:effectLst>
              <a:outerShdw blurRad="254000" dist="38100" dir="10800000" algn="r" rotWithShape="0">
                <a:schemeClr val="tx1">
                  <a:alpha val="40000"/>
                </a:schemeClr>
              </a:outerShdw>
            </a:effectLst>
          </p:spPr>
          <p:style>
            <a:lnRef idx="1">
              <a:schemeClr val="accent4"/>
            </a:lnRef>
            <a:fillRef idx="2">
              <a:schemeClr val="accent4"/>
            </a:fillRef>
            <a:effectRef idx="1">
              <a:schemeClr val="accent4"/>
            </a:effectRef>
            <a:fontRef idx="minor">
              <a:schemeClr val="dk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82" name="Right Arrow 38">
              <a:extLst>
                <a:ext uri="{FF2B5EF4-FFF2-40B4-BE49-F238E27FC236}">
                  <a16:creationId xmlns:a16="http://schemas.microsoft.com/office/drawing/2014/main" id="{5ECC6F98-9EEB-4634-BB5A-33F30EF7FF70}"/>
                </a:ext>
              </a:extLst>
            </p:cNvPr>
            <p:cNvSpPr/>
            <p:nvPr/>
          </p:nvSpPr>
          <p:spPr bwMode="auto">
            <a:xfrm>
              <a:off x="8763307" y="4662284"/>
              <a:ext cx="706428" cy="440168"/>
            </a:xfrm>
            <a:prstGeom prst="rightArrow">
              <a:avLst/>
            </a:prstGeom>
            <a:gradFill flip="none" rotWithShape="1">
              <a:gsLst>
                <a:gs pos="100000">
                  <a:schemeClr val="accent5">
                    <a:lumMod val="40000"/>
                    <a:lumOff val="60000"/>
                  </a:schemeClr>
                </a:gs>
                <a:gs pos="0">
                  <a:schemeClr val="accent5">
                    <a:lumMod val="20000"/>
                    <a:lumOff val="80000"/>
                    <a:alpha val="0"/>
                  </a:schemeClr>
                </a:gs>
              </a:gsLst>
              <a:lin ang="0" scaled="1"/>
              <a:tileRect/>
            </a:gradFill>
            <a:ln>
              <a:noFill/>
              <a:headEnd type="none" w="med" len="med"/>
              <a:tailEnd type="none" w="med" len="med"/>
            </a:ln>
            <a:effectLst>
              <a:outerShdw blurRad="254000" dist="38100" dir="10800000" algn="r" rotWithShape="0">
                <a:schemeClr val="tx1">
                  <a:alpha val="40000"/>
                </a:schemeClr>
              </a:outerShdw>
            </a:effectLst>
          </p:spPr>
          <p:style>
            <a:lnRef idx="1">
              <a:schemeClr val="accent4"/>
            </a:lnRef>
            <a:fillRef idx="2">
              <a:schemeClr val="accent4"/>
            </a:fillRef>
            <a:effectRef idx="1">
              <a:schemeClr val="accent4"/>
            </a:effectRef>
            <a:fontRef idx="minor">
              <a:schemeClr val="dk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sp>
        <p:nvSpPr>
          <p:cNvPr id="83" name="Rectangle 82">
            <a:extLst>
              <a:ext uri="{FF2B5EF4-FFF2-40B4-BE49-F238E27FC236}">
                <a16:creationId xmlns:a16="http://schemas.microsoft.com/office/drawing/2014/main" id="{7157B968-6423-472D-9F4D-1ACA00EC8013}"/>
              </a:ext>
            </a:extLst>
          </p:cNvPr>
          <p:cNvSpPr/>
          <p:nvPr userDrawn="1"/>
        </p:nvSpPr>
        <p:spPr>
          <a:xfrm>
            <a:off x="1875207" y="411552"/>
            <a:ext cx="8338821" cy="615553"/>
          </a:xfrm>
          <a:prstGeom prst="rect">
            <a:avLst/>
          </a:prstGeom>
          <a:noFill/>
        </p:spPr>
        <p:txBody>
          <a:bodyPr wrap="none" lIns="91440" tIns="45720" rIns="91440" bIns="45720">
            <a:noAutofit/>
          </a:bodyPr>
          <a:lstStyle/>
          <a:p>
            <a:pPr algn="ctr">
              <a:spcBef>
                <a:spcPct val="0"/>
              </a:spcBef>
            </a:pPr>
            <a:r>
              <a:rPr lang="en-US" sz="3400" dirty="0">
                <a:latin typeface="+mj-lt"/>
                <a:ea typeface="+mj-ea"/>
                <a:cs typeface="Arial"/>
              </a:rPr>
              <a:t>Please Share Your Feedback in the App</a:t>
            </a:r>
          </a:p>
        </p:txBody>
      </p:sp>
    </p:spTree>
    <p:extLst>
      <p:ext uri="{BB962C8B-B14F-4D97-AF65-F5344CB8AC3E}">
        <p14:creationId xmlns:p14="http://schemas.microsoft.com/office/powerpoint/2010/main" val="316648564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8" name="Title 8">
            <a:extLst>
              <a:ext uri="{FF2B5EF4-FFF2-40B4-BE49-F238E27FC236}">
                <a16:creationId xmlns:a16="http://schemas.microsoft.com/office/drawing/2014/main" id="{3DCA2033-CA7D-495C-958A-19D3CA4DE484}"/>
              </a:ext>
            </a:extLst>
          </p:cNvPr>
          <p:cNvSpPr>
            <a:spLocks noGrp="1"/>
          </p:cNvSpPr>
          <p:nvPr>
            <p:ph type="title"/>
          </p:nvPr>
        </p:nvSpPr>
        <p:spPr>
          <a:xfrm>
            <a:off x="685800" y="682625"/>
            <a:ext cx="10826496" cy="369332"/>
          </a:xfrm>
        </p:spPr>
        <p:txBody>
          <a:bodyPr/>
          <a:lstStyle/>
          <a:p>
            <a:pPr algn="l"/>
            <a:r>
              <a:rPr lang="en-US" sz="2800" b="0"/>
              <a:t>Headline Here</a:t>
            </a:r>
            <a:endParaRPr lang="en-US" sz="2800" b="0" dirty="0"/>
          </a:p>
        </p:txBody>
      </p:sp>
    </p:spTree>
    <p:extLst>
      <p:ext uri="{BB962C8B-B14F-4D97-AF65-F5344CB8AC3E}">
        <p14:creationId xmlns:p14="http://schemas.microsoft.com/office/powerpoint/2010/main" val="876626155"/>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cSld name="Title, Content and Tagllin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85800" y="682625"/>
            <a:ext cx="10826496" cy="369332"/>
          </a:xfrm>
          <a:noFill/>
        </p:spPr>
        <p:txBody>
          <a:bodyPr vert="horz" wrap="square" lIns="0" tIns="0" rIns="0" bIns="0" rtlCol="0" anchor="t">
            <a:spAutoFit/>
          </a:bodyPr>
          <a:lstStyle>
            <a:lvl1pPr>
              <a:defRPr lang="en-US" dirty="0"/>
            </a:lvl1pPr>
          </a:lstStyle>
          <a:p>
            <a:pPr lvl="0"/>
            <a:r>
              <a:rPr lang="en-US" dirty="0"/>
              <a:t>Click to Edit Master Title Style</a:t>
            </a:r>
          </a:p>
        </p:txBody>
      </p:sp>
      <p:sp>
        <p:nvSpPr>
          <p:cNvPr id="4" name="Content Placeholder 3"/>
          <p:cNvSpPr>
            <a:spLocks noGrp="1"/>
          </p:cNvSpPr>
          <p:nvPr>
            <p:ph sz="half" idx="2"/>
          </p:nvPr>
        </p:nvSpPr>
        <p:spPr>
          <a:xfrm>
            <a:off x="914400" y="1828800"/>
            <a:ext cx="10369296" cy="3429000"/>
          </a:xfrm>
        </p:spPr>
        <p:txBody>
          <a:bodyPr/>
          <a:lstStyle>
            <a:lvl1pPr>
              <a:lnSpc>
                <a:spcPct val="100000"/>
              </a:lnSpc>
              <a:defRPr sz="2000"/>
            </a:lvl1pPr>
            <a:lvl2pPr>
              <a:lnSpc>
                <a:spcPct val="100000"/>
              </a:lnSpc>
              <a:defRPr sz="1800"/>
            </a:lvl2pPr>
            <a:lvl3pPr>
              <a:lnSpc>
                <a:spcPct val="100000"/>
              </a:lnSpc>
              <a:defRPr sz="1600"/>
            </a:lvl3pPr>
            <a:lvl4pPr>
              <a:defRPr sz="1400"/>
            </a:lvl4pPr>
            <a:lvl5pPr>
              <a:lnSpc>
                <a:spcPts val="1800"/>
              </a:lnSpc>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p:txBody>
      </p:sp>
      <p:sp>
        <p:nvSpPr>
          <p:cNvPr id="7" name="Text Placeholder 6"/>
          <p:cNvSpPr>
            <a:spLocks noGrp="1"/>
          </p:cNvSpPr>
          <p:nvPr>
            <p:ph type="body" sz="quarter" idx="14" hasCustomPrompt="1"/>
          </p:nvPr>
        </p:nvSpPr>
        <p:spPr>
          <a:xfrm>
            <a:off x="687263" y="6177085"/>
            <a:ext cx="10826495" cy="215444"/>
          </a:xfrm>
        </p:spPr>
        <p:txBody>
          <a:bodyPr anchor="b">
            <a:spAutoFit/>
          </a:bodyPr>
          <a:lstStyle>
            <a:lvl1pPr marL="0" marR="0" indent="0" algn="r" defTabSz="457200" rtl="0" eaLnBrk="1" fontAlgn="auto" latinLnBrk="0" hangingPunct="1">
              <a:lnSpc>
                <a:spcPct val="100000"/>
              </a:lnSpc>
              <a:spcBef>
                <a:spcPts val="0"/>
              </a:spcBef>
              <a:spcAft>
                <a:spcPts val="0"/>
              </a:spcAft>
              <a:buClr>
                <a:schemeClr val="tx1">
                  <a:lumMod val="65000"/>
                </a:schemeClr>
              </a:buClr>
              <a:buSzPts val="1100"/>
              <a:buFont typeface="Arial"/>
              <a:buNone/>
              <a:tabLst/>
              <a:defRPr lang="en-US" sz="1400" b="0" i="1" kern="1200" baseline="0" dirty="0" smtClean="0">
                <a:solidFill>
                  <a:schemeClr val="tx2"/>
                </a:solidFill>
                <a:latin typeface="+mn-lt"/>
                <a:ea typeface="+mn-ea"/>
                <a:cs typeface="Arial"/>
              </a:defRPr>
            </a:lvl1pPr>
          </a:lstStyle>
          <a:p>
            <a:pPr lvl="0"/>
            <a:r>
              <a:rPr lang="en-US" dirty="0"/>
              <a:t>Click to Edit Tagline (optional)</a:t>
            </a:r>
          </a:p>
        </p:txBody>
      </p:sp>
      <p:sp>
        <p:nvSpPr>
          <p:cNvPr id="5" name="Date Placeholder 3"/>
          <p:cNvSpPr>
            <a:spLocks noGrp="1"/>
          </p:cNvSpPr>
          <p:nvPr>
            <p:ph type="dt" sz="half" idx="15"/>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4E55AC9-5819-304B-AB8A-EC561A98EE59}" type="datetime1">
              <a:rPr lang="en-US" smtClean="0"/>
              <a:t>3/15/2020</a:t>
            </a:fld>
            <a:endParaRPr lang="en-US"/>
          </a:p>
        </p:txBody>
      </p:sp>
      <p:sp>
        <p:nvSpPr>
          <p:cNvPr id="6"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a:p>
        </p:txBody>
      </p:sp>
      <p:sp>
        <p:nvSpPr>
          <p:cNvPr id="8"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extLst>
      <p:ext uri="{BB962C8B-B14F-4D97-AF65-F5344CB8AC3E}">
        <p14:creationId xmlns:p14="http://schemas.microsoft.com/office/powerpoint/2010/main" val="331712229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cSld name="Section Header">
    <p:bg>
      <p:bgPr>
        <a:gradFill flip="none" rotWithShape="1">
          <a:gsLst>
            <a:gs pos="0">
              <a:srgbClr val="0078C3"/>
            </a:gs>
            <a:gs pos="100000">
              <a:srgbClr val="0A1446"/>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914401" y="3512743"/>
            <a:ext cx="8221903" cy="338554"/>
          </a:xfrm>
          <a:noFill/>
        </p:spPr>
        <p:txBody>
          <a:bodyPr wrap="square" anchor="t">
            <a:spAutoFit/>
          </a:bodyPr>
          <a:lstStyle>
            <a:lvl1pPr marL="0" indent="0" algn="l">
              <a:lnSpc>
                <a:spcPct val="100000"/>
              </a:lnSpc>
              <a:spcBef>
                <a:spcPts val="0"/>
              </a:spcBef>
              <a:spcAft>
                <a:spcPts val="0"/>
              </a:spcAft>
              <a:buNone/>
              <a:defRPr sz="2200" b="0">
                <a:solidFill>
                  <a:schemeClr val="accent4">
                    <a:lumMod val="20000"/>
                    <a:lumOff val="8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Presenter(s)</a:t>
            </a:r>
          </a:p>
        </p:txBody>
      </p:sp>
      <p:sp>
        <p:nvSpPr>
          <p:cNvPr id="2" name="Title 1"/>
          <p:cNvSpPr>
            <a:spLocks noGrp="1"/>
          </p:cNvSpPr>
          <p:nvPr>
            <p:ph type="title" hasCustomPrompt="1"/>
          </p:nvPr>
        </p:nvSpPr>
        <p:spPr>
          <a:xfrm>
            <a:off x="914400" y="2732670"/>
            <a:ext cx="8683723" cy="738664"/>
          </a:xfrm>
        </p:spPr>
        <p:txBody>
          <a:bodyPr wrap="square" anchor="b">
            <a:spAutoFit/>
          </a:bodyPr>
          <a:lstStyle>
            <a:lvl1pPr algn="l" defTabSz="457200" rtl="0" eaLnBrk="1" latinLnBrk="0" hangingPunct="1">
              <a:lnSpc>
                <a:spcPct val="100000"/>
              </a:lnSpc>
              <a:spcBef>
                <a:spcPct val="0"/>
              </a:spcBef>
              <a:buNone/>
              <a:defRPr kumimoji="0" lang="en-US" sz="4800" b="1" i="0" kern="1200" cap="none" baseline="0">
                <a:solidFill>
                  <a:schemeClr val="tx1"/>
                </a:solidFill>
                <a:effectLst/>
                <a:latin typeface="+mj-lt"/>
                <a:ea typeface="+mj-ea"/>
                <a:cs typeface="Arial"/>
              </a:defRPr>
            </a:lvl1pPr>
          </a:lstStyle>
          <a:p>
            <a:r>
              <a:rPr kumimoji="0" lang="en-US" dirty="0"/>
              <a:t>Click to Edit Section Title</a:t>
            </a:r>
            <a:endParaRPr lang="en-US" dirty="0"/>
          </a:p>
        </p:txBody>
      </p:sp>
      <p:sp>
        <p:nvSpPr>
          <p:cNvPr id="7" name="Date Placeholder 3"/>
          <p:cNvSpPr>
            <a:spLocks noGrp="1"/>
          </p:cNvSpPr>
          <p:nvPr>
            <p:ph type="dt" sz="half" idx="2"/>
          </p:nvPr>
        </p:nvSpPr>
        <p:spPr>
          <a:xfrm>
            <a:off x="457200" y="6356350"/>
            <a:ext cx="14351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F17F20F-8413-1548-BF61-558511100DB7}" type="datetime1">
              <a:rPr lang="en-US" smtClean="0"/>
              <a:t>3/15/2020</a:t>
            </a:fld>
            <a:endParaRPr lang="en-US"/>
          </a:p>
        </p:txBody>
      </p:sp>
      <p:sp>
        <p:nvSpPr>
          <p:cNvPr id="9" name="Footer Placeholder 4"/>
          <p:cNvSpPr>
            <a:spLocks noGrp="1"/>
          </p:cNvSpPr>
          <p:nvPr>
            <p:ph type="ftr" sz="quarter" idx="3"/>
          </p:nvPr>
        </p:nvSpPr>
        <p:spPr>
          <a:xfrm>
            <a:off x="6337300" y="6356350"/>
            <a:ext cx="5067300" cy="365125"/>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a:p>
        </p:txBody>
      </p:sp>
      <p:sp>
        <p:nvSpPr>
          <p:cNvPr id="11" name="Slide Number Placeholder 5"/>
          <p:cNvSpPr>
            <a:spLocks noGrp="1"/>
          </p:cNvSpPr>
          <p:nvPr>
            <p:ph type="sldNum" sz="quarter" idx="4"/>
          </p:nvPr>
        </p:nvSpPr>
        <p:spPr>
          <a:xfrm>
            <a:off x="11512296" y="6356350"/>
            <a:ext cx="463804"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F847EE6-F7C9-3041-A28D-502F5689C8E2}" type="slidenum">
              <a:rPr lang="en-US" smtClean="0"/>
              <a:pPr/>
              <a:t>‹#›</a:t>
            </a:fld>
            <a:endParaRPr lang="en-US"/>
          </a:p>
        </p:txBody>
      </p:sp>
    </p:spTree>
    <p:extLst>
      <p:ext uri="{BB962C8B-B14F-4D97-AF65-F5344CB8AC3E}">
        <p14:creationId xmlns:p14="http://schemas.microsoft.com/office/powerpoint/2010/main" val="3299814066"/>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0" y="682625"/>
            <a:ext cx="10826496" cy="369332"/>
          </a:xfrm>
          <a:prstGeom prst="rect">
            <a:avLst/>
          </a:prstGeom>
          <a:noFill/>
        </p:spPr>
        <p:txBody>
          <a:bodyPr vert="horz" wrap="square" lIns="0" tIns="0" rIns="0" bIns="0" rtlCol="0" anchor="t">
            <a:spAutoFit/>
          </a:bodyPr>
          <a:lstStyle/>
          <a:p>
            <a:r>
              <a:rPr lang="en-US"/>
              <a:t>Click to edit Master title style</a:t>
            </a:r>
            <a:endParaRPr lang="en-US" dirty="0"/>
          </a:p>
        </p:txBody>
      </p:sp>
      <p:sp>
        <p:nvSpPr>
          <p:cNvPr id="3" name="Text Placeholder 2"/>
          <p:cNvSpPr>
            <a:spLocks noGrp="1"/>
          </p:cNvSpPr>
          <p:nvPr>
            <p:ph type="body" idx="1"/>
          </p:nvPr>
        </p:nvSpPr>
        <p:spPr>
          <a:xfrm>
            <a:off x="914400" y="1828800"/>
            <a:ext cx="10361957" cy="3429000"/>
          </a:xfrm>
          <a:prstGeom prst="rect">
            <a:avLst/>
          </a:prstGeom>
          <a:noFill/>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588725674"/>
      </p:ext>
    </p:extLst>
  </p:cSld>
  <p:clrMap bg1="dk1" tx1="lt1" bg2="dk2" tx2="lt2" accent1="accent1" accent2="accent2" accent3="accent3" accent4="accent4" accent5="accent5" accent6="accent6" hlink="hlink" folHlink="folHlink"/>
  <p:sldLayoutIdLst>
    <p:sldLayoutId id="2147486818" r:id="rId1"/>
    <p:sldLayoutId id="2147486819" r:id="rId2"/>
    <p:sldLayoutId id="2147486820" r:id="rId3"/>
    <p:sldLayoutId id="2147486821" r:id="rId4"/>
    <p:sldLayoutId id="2147486822" r:id="rId5"/>
    <p:sldLayoutId id="2147486823" r:id="rId6"/>
    <p:sldLayoutId id="2147486824" r:id="rId7"/>
    <p:sldLayoutId id="2147486825" r:id="rId8"/>
  </p:sldLayoutIdLst>
  <p:transition spd="med">
    <p:fade/>
  </p:transition>
  <p:hf sldNum="0" hdr="0" ftr="0" dt="0"/>
  <p:txStyles>
    <p:titleStyle>
      <a:lvl1pPr algn="l" defTabSz="457200" rtl="0" eaLnBrk="1" latinLnBrk="0" hangingPunct="1">
        <a:lnSpc>
          <a:spcPct val="100000"/>
        </a:lnSpc>
        <a:spcBef>
          <a:spcPct val="0"/>
        </a:spcBef>
        <a:buNone/>
        <a:defRPr sz="2400" b="1" kern="1200">
          <a:solidFill>
            <a:schemeClr val="tx1"/>
          </a:solidFill>
          <a:latin typeface="+mj-lt"/>
          <a:ea typeface="+mj-ea"/>
          <a:cs typeface="Arial"/>
        </a:defRPr>
      </a:lvl1pPr>
    </p:titleStyle>
    <p:body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900"/>
        </a:lnSpc>
        <a:spcBef>
          <a:spcPts val="0"/>
        </a:spcBef>
        <a:spcAft>
          <a:spcPts val="600"/>
        </a:spcAft>
        <a:buClr>
          <a:schemeClr val="accent4">
            <a:lumMod val="60000"/>
            <a:lumOff val="40000"/>
          </a:schemeClr>
        </a:buClr>
        <a:buSzPct val="80000"/>
        <a:buFont typeface="Lucida Grande"/>
        <a:buChar char="-"/>
        <a:defRPr lang="en-US" sz="1400" b="1" kern="1200" dirty="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4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400" b="1" kern="1200">
          <a:solidFill>
            <a:schemeClr val="tx1"/>
          </a:solidFill>
          <a:latin typeface="Arial"/>
          <a:ea typeface="+mn-ea"/>
          <a:cs typeface="Arial"/>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10.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0.png"/><Relationship Id="rId7"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0.png"/><Relationship Id="rId7" Type="http://schemas.openxmlformats.org/officeDocument/2006/relationships/image" Target="../media/image36.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0.png"/><Relationship Id="rId7"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0.png"/><Relationship Id="rId7" Type="http://schemas.openxmlformats.org/officeDocument/2006/relationships/image" Target="../media/image36.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0.png"/><Relationship Id="rId7"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0.png"/><Relationship Id="rId7"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0.png"/><Relationship Id="rId7"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 Id="rId9" Type="http://schemas.openxmlformats.org/officeDocument/2006/relationships/image" Target="../media/image41.png"/></Relationships>
</file>

<file path=ppt/slides/_rels/slide17.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0.png"/><Relationship Id="rId7"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0.png"/><Relationship Id="rId7"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0.png"/><Relationship Id="rId7"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emf"/><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_rels/slide2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2.png"/><Relationship Id="rId7"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33.png"/><Relationship Id="rId9"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45.pn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5.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30.png"/><Relationship Id="rId7"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5.pn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48.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49.pn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33.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5.pn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50.png"/><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3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2.png"/><Relationship Id="rId7" Type="http://schemas.openxmlformats.org/officeDocument/2006/relationships/image" Target="../media/image4.png"/><Relationship Id="rId2" Type="http://schemas.openxmlformats.org/officeDocument/2006/relationships/notesSlide" Target="../notesSlides/notesSlide35.xm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33.png"/><Relationship Id="rId9" Type="http://schemas.openxmlformats.org/officeDocument/2006/relationships/image" Target="../media/image8.png"/></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5.pn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37.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30.png"/><Relationship Id="rId7" Type="http://schemas.openxmlformats.org/officeDocument/2006/relationships/image" Target="../media/image51.pn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3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30.png"/><Relationship Id="rId7" Type="http://schemas.openxmlformats.org/officeDocument/2006/relationships/image" Target="../media/image53.png"/><Relationship Id="rId12" Type="http://schemas.openxmlformats.org/officeDocument/2006/relationships/image" Target="../media/image58.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31.png"/><Relationship Id="rId11" Type="http://schemas.openxmlformats.org/officeDocument/2006/relationships/image" Target="../media/image57.png"/><Relationship Id="rId5" Type="http://schemas.openxmlformats.org/officeDocument/2006/relationships/image" Target="../media/image3.png"/><Relationship Id="rId10" Type="http://schemas.openxmlformats.org/officeDocument/2006/relationships/image" Target="../media/image56.png"/><Relationship Id="rId4" Type="http://schemas.openxmlformats.org/officeDocument/2006/relationships/image" Target="../media/image18.png"/><Relationship Id="rId9" Type="http://schemas.openxmlformats.org/officeDocument/2006/relationships/image" Target="../media/image55.png"/></Relationships>
</file>

<file path=ppt/slides/_rels/slide39.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30.png"/><Relationship Id="rId7" Type="http://schemas.openxmlformats.org/officeDocument/2006/relationships/image" Target="../media/image53.png"/><Relationship Id="rId12" Type="http://schemas.openxmlformats.org/officeDocument/2006/relationships/image" Target="../media/image58.pn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31.png"/><Relationship Id="rId11" Type="http://schemas.openxmlformats.org/officeDocument/2006/relationships/image" Target="../media/image57.png"/><Relationship Id="rId5" Type="http://schemas.openxmlformats.org/officeDocument/2006/relationships/image" Target="../media/image3.png"/><Relationship Id="rId10" Type="http://schemas.openxmlformats.org/officeDocument/2006/relationships/image" Target="../media/image56.png"/><Relationship Id="rId4" Type="http://schemas.openxmlformats.org/officeDocument/2006/relationships/image" Target="../media/image18.png"/><Relationship Id="rId9" Type="http://schemas.openxmlformats.org/officeDocument/2006/relationships/image" Target="../media/image55.png"/></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2.png"/><Relationship Id="rId7"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33.png"/><Relationship Id="rId9" Type="http://schemas.openxmlformats.org/officeDocument/2006/relationships/image" Target="../media/image8.png"/></Relationships>
</file>

<file path=ppt/slides/_rels/slide4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5.png"/><Relationship Id="rId7" Type="http://schemas.openxmlformats.org/officeDocument/2006/relationships/image" Target="../media/image4.png"/><Relationship Id="rId12" Type="http://schemas.openxmlformats.org/officeDocument/2006/relationships/image" Target="../media/image11.png"/><Relationship Id="rId2" Type="http://schemas.openxmlformats.org/officeDocument/2006/relationships/notesSlide" Target="../notesSlides/notesSlide40.xml"/><Relationship Id="rId1" Type="http://schemas.openxmlformats.org/officeDocument/2006/relationships/slideLayout" Target="../slideLayouts/slideLayout4.xml"/><Relationship Id="rId6" Type="http://schemas.openxmlformats.org/officeDocument/2006/relationships/image" Target="../media/image3.png"/><Relationship Id="rId11" Type="http://schemas.openxmlformats.org/officeDocument/2006/relationships/image" Target="../media/image9.png"/><Relationship Id="rId5" Type="http://schemas.openxmlformats.org/officeDocument/2006/relationships/image" Target="../media/image2.png"/><Relationship Id="rId10" Type="http://schemas.openxmlformats.org/officeDocument/2006/relationships/image" Target="../media/image8.png"/><Relationship Id="rId4" Type="http://schemas.openxmlformats.org/officeDocument/2006/relationships/image" Target="../media/image5.png"/><Relationship Id="rId9" Type="http://schemas.openxmlformats.org/officeDocument/2006/relationships/image" Target="../media/image16.png"/></Relationships>
</file>

<file path=ppt/slides/_rels/slide4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2.png"/><Relationship Id="rId7" Type="http://schemas.openxmlformats.org/officeDocument/2006/relationships/image" Target="../media/image4.png"/><Relationship Id="rId2" Type="http://schemas.openxmlformats.org/officeDocument/2006/relationships/notesSlide" Target="../notesSlides/notesSlide41.xm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33.png"/><Relationship Id="rId9" Type="http://schemas.openxmlformats.org/officeDocument/2006/relationships/image" Target="../media/image8.png"/></Relationships>
</file>

<file path=ppt/slides/_rels/slide4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4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2.png"/><Relationship Id="rId7" Type="http://schemas.openxmlformats.org/officeDocument/2006/relationships/image" Target="../media/image4.png"/><Relationship Id="rId2" Type="http://schemas.openxmlformats.org/officeDocument/2006/relationships/notesSlide" Target="../notesSlides/notesSlide43.xm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33.png"/><Relationship Id="rId9" Type="http://schemas.openxmlformats.org/officeDocument/2006/relationships/image" Target="../media/image8.png"/></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45.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50.pn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46.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59.pn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4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60.png"/><Relationship Id="rId2" Type="http://schemas.openxmlformats.org/officeDocument/2006/relationships/notesSlide" Target="../notesSlides/notesSlide47.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50.png"/><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4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61.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50.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62.png"/><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51.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63.png"/><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52.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64.pn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53.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64.png"/><Relationship Id="rId2" Type="http://schemas.openxmlformats.org/officeDocument/2006/relationships/notesSlide" Target="../notesSlides/notesSlide53.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54.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64.png"/><Relationship Id="rId2" Type="http://schemas.openxmlformats.org/officeDocument/2006/relationships/notesSlide" Target="../notesSlides/notesSlide54.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55.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65.png"/><Relationship Id="rId2" Type="http://schemas.openxmlformats.org/officeDocument/2006/relationships/notesSlide" Target="../notesSlides/notesSlide55.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56.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66.png"/><Relationship Id="rId2" Type="http://schemas.openxmlformats.org/officeDocument/2006/relationships/notesSlide" Target="../notesSlides/notesSlide56.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57.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30.png"/><Relationship Id="rId7" Type="http://schemas.openxmlformats.org/officeDocument/2006/relationships/image" Target="../media/image67.png"/><Relationship Id="rId2" Type="http://schemas.openxmlformats.org/officeDocument/2006/relationships/notesSlide" Target="../notesSlides/notesSlide57.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58.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68.png"/><Relationship Id="rId2" Type="http://schemas.openxmlformats.org/officeDocument/2006/relationships/notesSlide" Target="../notesSlides/notesSlide58.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5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69.png"/><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2.png"/><Relationship Id="rId7"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33.png"/><Relationship Id="rId9"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70.png"/><Relationship Id="rId2" Type="http://schemas.openxmlformats.org/officeDocument/2006/relationships/notesSlide" Target="../notesSlides/notesSlide60.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6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1.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62.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64.png"/><Relationship Id="rId2" Type="http://schemas.openxmlformats.org/officeDocument/2006/relationships/notesSlide" Target="../notesSlides/notesSlide62.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63.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64.png"/><Relationship Id="rId2" Type="http://schemas.openxmlformats.org/officeDocument/2006/relationships/notesSlide" Target="../notesSlides/notesSlide63.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64.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71.png"/><Relationship Id="rId2" Type="http://schemas.openxmlformats.org/officeDocument/2006/relationships/notesSlide" Target="../notesSlides/notesSlide64.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65.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72.png"/><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66.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73.png"/><Relationship Id="rId2" Type="http://schemas.openxmlformats.org/officeDocument/2006/relationships/notesSlide" Target="../notesSlides/notesSlide66.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6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5.png"/><Relationship Id="rId7" Type="http://schemas.openxmlformats.org/officeDocument/2006/relationships/image" Target="../media/image4.png"/><Relationship Id="rId12" Type="http://schemas.openxmlformats.org/officeDocument/2006/relationships/image" Target="../media/image11.png"/><Relationship Id="rId2" Type="http://schemas.openxmlformats.org/officeDocument/2006/relationships/notesSlide" Target="../notesSlides/notesSlide67.xml"/><Relationship Id="rId1" Type="http://schemas.openxmlformats.org/officeDocument/2006/relationships/slideLayout" Target="../slideLayouts/slideLayout4.xml"/><Relationship Id="rId6" Type="http://schemas.openxmlformats.org/officeDocument/2006/relationships/image" Target="../media/image3.png"/><Relationship Id="rId11" Type="http://schemas.openxmlformats.org/officeDocument/2006/relationships/image" Target="../media/image9.png"/><Relationship Id="rId5" Type="http://schemas.openxmlformats.org/officeDocument/2006/relationships/image" Target="../media/image2.png"/><Relationship Id="rId10" Type="http://schemas.openxmlformats.org/officeDocument/2006/relationships/image" Target="../media/image8.png"/><Relationship Id="rId4" Type="http://schemas.openxmlformats.org/officeDocument/2006/relationships/image" Target="../media/image5.png"/><Relationship Id="rId9" Type="http://schemas.openxmlformats.org/officeDocument/2006/relationships/image" Target="../media/image16.png"/></Relationships>
</file>

<file path=ppt/slides/_rels/slide6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5.png"/><Relationship Id="rId7" Type="http://schemas.openxmlformats.org/officeDocument/2006/relationships/image" Target="../media/image4.png"/><Relationship Id="rId12" Type="http://schemas.openxmlformats.org/officeDocument/2006/relationships/image" Target="../media/image11.png"/><Relationship Id="rId2" Type="http://schemas.openxmlformats.org/officeDocument/2006/relationships/notesSlide" Target="../notesSlides/notesSlide68.xml"/><Relationship Id="rId1" Type="http://schemas.openxmlformats.org/officeDocument/2006/relationships/slideLayout" Target="../slideLayouts/slideLayout4.xml"/><Relationship Id="rId6" Type="http://schemas.openxmlformats.org/officeDocument/2006/relationships/image" Target="../media/image3.png"/><Relationship Id="rId11" Type="http://schemas.openxmlformats.org/officeDocument/2006/relationships/image" Target="../media/image9.png"/><Relationship Id="rId5" Type="http://schemas.openxmlformats.org/officeDocument/2006/relationships/image" Target="../media/image2.png"/><Relationship Id="rId10" Type="http://schemas.openxmlformats.org/officeDocument/2006/relationships/image" Target="../media/image8.png"/><Relationship Id="rId4" Type="http://schemas.openxmlformats.org/officeDocument/2006/relationships/image" Target="../media/image5.png"/><Relationship Id="rId9" Type="http://schemas.openxmlformats.org/officeDocument/2006/relationships/image" Target="../media/image16.png"/></Relationships>
</file>

<file path=ppt/slides/_rels/slide6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2.png"/><Relationship Id="rId7" Type="http://schemas.openxmlformats.org/officeDocument/2006/relationships/image" Target="../media/image4.png"/><Relationship Id="rId2" Type="http://schemas.openxmlformats.org/officeDocument/2006/relationships/notesSlide" Target="../notesSlides/notesSlide69.xm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33.png"/><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70.xml.rels><?xml version="1.0" encoding="UTF-8" standalone="yes"?>
<Relationships xmlns="http://schemas.openxmlformats.org/package/2006/relationships"><Relationship Id="rId8" Type="http://schemas.openxmlformats.org/officeDocument/2006/relationships/hyperlink" Target="https://github.com/esri/arcgis-pro-sdk/wiki/ProSnippets-ParcelFabric" TargetMode="External"/><Relationship Id="rId3" Type="http://schemas.openxmlformats.org/officeDocument/2006/relationships/image" Target="../media/image30.png"/><Relationship Id="rId7" Type="http://schemas.openxmlformats.org/officeDocument/2006/relationships/hyperlink" Target="https://github.com/esri/arcgis-pro-sdk/wiki/ProConcepts-Parcel-Fabric" TargetMode="External"/><Relationship Id="rId2" Type="http://schemas.openxmlformats.org/officeDocument/2006/relationships/notesSlide" Target="../notesSlides/notesSlide70.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 Id="rId9" Type="http://schemas.openxmlformats.org/officeDocument/2006/relationships/hyperlink" Target="https://github.com/esri/arcgis-pro-sdk/releases" TargetMode="External"/></Relationships>
</file>

<file path=ppt/slides/_rels/slide71.xml.rels><?xml version="1.0" encoding="UTF-8" standalone="yes"?>
<Relationships xmlns="http://schemas.openxmlformats.org/package/2006/relationships"><Relationship Id="rId8" Type="http://schemas.openxmlformats.org/officeDocument/2006/relationships/hyperlink" Target="https://github.com/esri/arcgis-pro-sdk/wiki/ProConcepts-Parcel-Fabric" TargetMode="External"/><Relationship Id="rId3" Type="http://schemas.openxmlformats.org/officeDocument/2006/relationships/image" Target="../media/image30.png"/><Relationship Id="rId7" Type="http://schemas.openxmlformats.org/officeDocument/2006/relationships/image" Target="../media/image74.png"/><Relationship Id="rId2" Type="http://schemas.openxmlformats.org/officeDocument/2006/relationships/notesSlide" Target="../notesSlides/notesSlide71.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 Id="rId9" Type="http://schemas.openxmlformats.org/officeDocument/2006/relationships/image" Target="../media/image75.png"/></Relationships>
</file>

<file path=ppt/slides/_rels/slide72.xml.rels><?xml version="1.0" encoding="UTF-8" standalone="yes"?>
<Relationships xmlns="http://schemas.openxmlformats.org/package/2006/relationships"><Relationship Id="rId3" Type="http://schemas.openxmlformats.org/officeDocument/2006/relationships/hyperlink" Target="https://github.com/esri/arcgis-pro-sdk/wiki/tech-sessions#2020-palm-springs" TargetMode="External"/><Relationship Id="rId2" Type="http://schemas.openxmlformats.org/officeDocument/2006/relationships/notesSlide" Target="../notesSlides/notesSlide72.xml"/><Relationship Id="rId1" Type="http://schemas.openxmlformats.org/officeDocument/2006/relationships/slideLayout" Target="../slideLayouts/slideLayout3.xml"/><Relationship Id="rId4" Type="http://schemas.openxmlformats.org/officeDocument/2006/relationships/image" Target="../media/image75.png"/></Relationships>
</file>

<file path=ppt/slides/_rels/slide73.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76.png"/><Relationship Id="rId2" Type="http://schemas.openxmlformats.org/officeDocument/2006/relationships/notesSlide" Target="../notesSlides/notesSlide73.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31.png"/><Relationship Id="rId5" Type="http://schemas.openxmlformats.org/officeDocument/2006/relationships/image" Target="../media/image3.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r>
              <a:rPr lang="en-US" dirty="0"/>
              <a:t>This session introduces the Parcel Fabric API which is in pre-release at 2.5. We’ll cover the information model, concepts and editing patterns. Additionally, we’ll highlight COGO-specific patterns such as using ground to grid corrections and converting between different direction formats.</a:t>
            </a:r>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3285944726"/>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Conceptual Overview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1. Create New Record</a:t>
            </a:r>
          </a:p>
        </p:txBody>
      </p:sp>
      <p:sp>
        <p:nvSpPr>
          <p:cNvPr id="31" name="Content Placeholder 9">
            <a:extLst>
              <a:ext uri="{FF2B5EF4-FFF2-40B4-BE49-F238E27FC236}">
                <a16:creationId xmlns:a16="http://schemas.microsoft.com/office/drawing/2014/main" id="{8519EC80-17DF-4676-B8AF-30756906FEA5}"/>
              </a:ext>
            </a:extLst>
          </p:cNvPr>
          <p:cNvSpPr txBox="1">
            <a:spLocks/>
          </p:cNvSpPr>
          <p:nvPr/>
        </p:nvSpPr>
        <p:spPr>
          <a:xfrm>
            <a:off x="914400" y="1828800"/>
            <a:ext cx="10369296" cy="1012371"/>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Create a New Record object in the Fabric</a:t>
            </a:r>
          </a:p>
          <a:p>
            <a:pPr lvl="1"/>
            <a:endParaRPr lang="en-US" dirty="0"/>
          </a:p>
          <a:p>
            <a:pPr lvl="1"/>
            <a:endParaRPr lang="en-US" dirty="0"/>
          </a:p>
        </p:txBody>
      </p:sp>
      <p:pic>
        <p:nvPicPr>
          <p:cNvPr id="30" name="Picture 29" descr="A close up of text on a white background&#10;&#10;Description automatically generated">
            <a:extLst>
              <a:ext uri="{FF2B5EF4-FFF2-40B4-BE49-F238E27FC236}">
                <a16:creationId xmlns:a16="http://schemas.microsoft.com/office/drawing/2014/main" id="{1A22AE3B-83C3-4E3D-B269-446780E8E695}"/>
              </a:ext>
            </a:extLst>
          </p:cNvPr>
          <p:cNvPicPr>
            <a:picLocks noChangeAspect="1"/>
          </p:cNvPicPr>
          <p:nvPr/>
        </p:nvPicPr>
        <p:blipFill>
          <a:blip r:embed="rId7"/>
          <a:stretch>
            <a:fillRect/>
          </a:stretch>
        </p:blipFill>
        <p:spPr>
          <a:xfrm>
            <a:off x="6730156" y="553605"/>
            <a:ext cx="5113463" cy="5410669"/>
          </a:xfrm>
          <a:prstGeom prst="rect">
            <a:avLst/>
          </a:prstGeom>
        </p:spPr>
      </p:pic>
      <p:pic>
        <p:nvPicPr>
          <p:cNvPr id="4" name="Picture 3" descr="A screenshot of a cell phone&#10;&#10;Description automatically generated">
            <a:extLst>
              <a:ext uri="{FF2B5EF4-FFF2-40B4-BE49-F238E27FC236}">
                <a16:creationId xmlns:a16="http://schemas.microsoft.com/office/drawing/2014/main" id="{AC17F560-A923-434F-B743-52D1C3A2C3A6}"/>
              </a:ext>
            </a:extLst>
          </p:cNvPr>
          <p:cNvPicPr>
            <a:picLocks noChangeAspect="1"/>
          </p:cNvPicPr>
          <p:nvPr/>
        </p:nvPicPr>
        <p:blipFill>
          <a:blip r:embed="rId8"/>
          <a:stretch>
            <a:fillRect/>
          </a:stretch>
        </p:blipFill>
        <p:spPr>
          <a:xfrm>
            <a:off x="1737905" y="3095725"/>
            <a:ext cx="3817473" cy="1981504"/>
          </a:xfrm>
          <a:prstGeom prst="rect">
            <a:avLst/>
          </a:prstGeom>
        </p:spPr>
      </p:pic>
    </p:spTree>
    <p:extLst>
      <p:ext uri="{BB962C8B-B14F-4D97-AF65-F5344CB8AC3E}">
        <p14:creationId xmlns:p14="http://schemas.microsoft.com/office/powerpoint/2010/main" val="2593446574"/>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pic>
        <p:nvPicPr>
          <p:cNvPr id="37" name="Picture 36" descr="A close up of text on a white background&#10;&#10;Description automatically generated">
            <a:extLst>
              <a:ext uri="{FF2B5EF4-FFF2-40B4-BE49-F238E27FC236}">
                <a16:creationId xmlns:a16="http://schemas.microsoft.com/office/drawing/2014/main" id="{AE542FF0-5722-426F-88F5-0C77A71E83B2}"/>
              </a:ext>
            </a:extLst>
          </p:cNvPr>
          <p:cNvPicPr>
            <a:picLocks noChangeAspect="1"/>
          </p:cNvPicPr>
          <p:nvPr/>
        </p:nvPicPr>
        <p:blipFill>
          <a:blip r:embed="rId7"/>
          <a:stretch>
            <a:fillRect/>
          </a:stretch>
        </p:blipFill>
        <p:spPr>
          <a:xfrm>
            <a:off x="6730156" y="553605"/>
            <a:ext cx="5113463" cy="5410669"/>
          </a:xfrm>
          <a:prstGeom prst="rect">
            <a:avLst/>
          </a:prstGeom>
        </p:spPr>
      </p:pic>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Conceptual Overview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1. Create New Record</a:t>
            </a:r>
          </a:p>
        </p:txBody>
      </p:sp>
      <p:sp>
        <p:nvSpPr>
          <p:cNvPr id="31" name="Content Placeholder 9">
            <a:extLst>
              <a:ext uri="{FF2B5EF4-FFF2-40B4-BE49-F238E27FC236}">
                <a16:creationId xmlns:a16="http://schemas.microsoft.com/office/drawing/2014/main" id="{8519EC80-17DF-4676-B8AF-30756906FEA5}"/>
              </a:ext>
            </a:extLst>
          </p:cNvPr>
          <p:cNvSpPr txBox="1">
            <a:spLocks/>
          </p:cNvSpPr>
          <p:nvPr/>
        </p:nvSpPr>
        <p:spPr>
          <a:xfrm>
            <a:off x="914400" y="1828800"/>
            <a:ext cx="10369296" cy="1012371"/>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Create a New Record object in the Fabric</a:t>
            </a:r>
          </a:p>
          <a:p>
            <a:pPr lvl="1"/>
            <a:endParaRPr lang="en-US" dirty="0"/>
          </a:p>
          <a:p>
            <a:pPr lvl="1"/>
            <a:endParaRPr lang="en-US" dirty="0"/>
          </a:p>
        </p:txBody>
      </p:sp>
      <p:pic>
        <p:nvPicPr>
          <p:cNvPr id="4" name="Picture 3" descr="A screenshot of a cell phone&#10;&#10;Description automatically generated">
            <a:extLst>
              <a:ext uri="{FF2B5EF4-FFF2-40B4-BE49-F238E27FC236}">
                <a16:creationId xmlns:a16="http://schemas.microsoft.com/office/drawing/2014/main" id="{AC17F560-A923-434F-B743-52D1C3A2C3A6}"/>
              </a:ext>
            </a:extLst>
          </p:cNvPr>
          <p:cNvPicPr>
            <a:picLocks noChangeAspect="1"/>
          </p:cNvPicPr>
          <p:nvPr/>
        </p:nvPicPr>
        <p:blipFill>
          <a:blip r:embed="rId8"/>
          <a:stretch>
            <a:fillRect/>
          </a:stretch>
        </p:blipFill>
        <p:spPr>
          <a:xfrm>
            <a:off x="1737905" y="3095725"/>
            <a:ext cx="3817473" cy="1981504"/>
          </a:xfrm>
          <a:prstGeom prst="rect">
            <a:avLst/>
          </a:prstGeom>
        </p:spPr>
      </p:pic>
      <p:sp>
        <p:nvSpPr>
          <p:cNvPr id="3" name="Rectangle 2">
            <a:extLst>
              <a:ext uri="{FF2B5EF4-FFF2-40B4-BE49-F238E27FC236}">
                <a16:creationId xmlns:a16="http://schemas.microsoft.com/office/drawing/2014/main" id="{F343A3DF-D16C-42A7-8CA1-DFE2BB190BAB}"/>
              </a:ext>
            </a:extLst>
          </p:cNvPr>
          <p:cNvSpPr/>
          <p:nvPr/>
        </p:nvSpPr>
        <p:spPr bwMode="auto">
          <a:xfrm>
            <a:off x="7030720" y="533748"/>
            <a:ext cx="3271520" cy="1660812"/>
          </a:xfrm>
          <a:prstGeom prst="rect">
            <a:avLst/>
          </a:prstGeom>
          <a:noFill/>
          <a:ln w="28575">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cxnSp>
        <p:nvCxnSpPr>
          <p:cNvPr id="6" name="Straight Connector 5">
            <a:extLst>
              <a:ext uri="{FF2B5EF4-FFF2-40B4-BE49-F238E27FC236}">
                <a16:creationId xmlns:a16="http://schemas.microsoft.com/office/drawing/2014/main" id="{94268CF6-05CC-46D0-959F-B2F3CE8D12CE}"/>
              </a:ext>
            </a:extLst>
          </p:cNvPr>
          <p:cNvCxnSpPr>
            <a:cxnSpLocks/>
          </p:cNvCxnSpPr>
          <p:nvPr/>
        </p:nvCxnSpPr>
        <p:spPr bwMode="auto">
          <a:xfrm flipV="1">
            <a:off x="5562807" y="2194560"/>
            <a:ext cx="1467913" cy="1565895"/>
          </a:xfrm>
          <a:prstGeom prst="line">
            <a:avLst/>
          </a:prstGeom>
          <a:noFill/>
          <a:ln w="28575" cap="flat" cmpd="sng" algn="ctr">
            <a:solidFill>
              <a:srgbClr val="FFC000"/>
            </a:solidFill>
            <a:prstDash val="solid"/>
            <a:round/>
            <a:headEnd type="none" w="med" len="med"/>
            <a:tailEnd type="none" w="med" len="med"/>
          </a:ln>
          <a:effectLst/>
        </p:spPr>
      </p:cxnSp>
    </p:spTree>
    <p:extLst>
      <p:ext uri="{BB962C8B-B14F-4D97-AF65-F5344CB8AC3E}">
        <p14:creationId xmlns:p14="http://schemas.microsoft.com/office/powerpoint/2010/main" val="3027759117"/>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pic>
        <p:nvPicPr>
          <p:cNvPr id="39" name="Picture 38" descr="A close up of text on a white background&#10;&#10;Description automatically generated">
            <a:extLst>
              <a:ext uri="{FF2B5EF4-FFF2-40B4-BE49-F238E27FC236}">
                <a16:creationId xmlns:a16="http://schemas.microsoft.com/office/drawing/2014/main" id="{1F9DB03E-354F-4BEC-9CA0-1982540DF718}"/>
              </a:ext>
            </a:extLst>
          </p:cNvPr>
          <p:cNvPicPr>
            <a:picLocks noChangeAspect="1"/>
          </p:cNvPicPr>
          <p:nvPr/>
        </p:nvPicPr>
        <p:blipFill>
          <a:blip r:embed="rId7"/>
          <a:stretch>
            <a:fillRect/>
          </a:stretch>
        </p:blipFill>
        <p:spPr>
          <a:xfrm>
            <a:off x="6730156" y="553605"/>
            <a:ext cx="5113463" cy="5410669"/>
          </a:xfrm>
          <a:prstGeom prst="rect">
            <a:avLst/>
          </a:prstGeom>
        </p:spPr>
      </p:pic>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Conceptual Overview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2. Create COGO Lines</a:t>
            </a:r>
          </a:p>
        </p:txBody>
      </p:sp>
      <p:sp>
        <p:nvSpPr>
          <p:cNvPr id="31" name="Content Placeholder 9">
            <a:extLst>
              <a:ext uri="{FF2B5EF4-FFF2-40B4-BE49-F238E27FC236}">
                <a16:creationId xmlns:a16="http://schemas.microsoft.com/office/drawing/2014/main" id="{8519EC80-17DF-4676-B8AF-30756906FEA5}"/>
              </a:ext>
            </a:extLst>
          </p:cNvPr>
          <p:cNvSpPr txBox="1">
            <a:spLocks/>
          </p:cNvSpPr>
          <p:nvPr/>
        </p:nvSpPr>
        <p:spPr>
          <a:xfrm>
            <a:off x="914400" y="1828800"/>
            <a:ext cx="10369296" cy="2942392"/>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Create COGO lines</a:t>
            </a:r>
          </a:p>
          <a:p>
            <a:pPr lvl="1"/>
            <a:endParaRPr lang="en-US" dirty="0"/>
          </a:p>
        </p:txBody>
      </p:sp>
      <p:pic>
        <p:nvPicPr>
          <p:cNvPr id="6" name="Picture 5" descr="A close up of text on a white background&#10;&#10;Description automatically generated">
            <a:extLst>
              <a:ext uri="{FF2B5EF4-FFF2-40B4-BE49-F238E27FC236}">
                <a16:creationId xmlns:a16="http://schemas.microsoft.com/office/drawing/2014/main" id="{7F9CD439-F203-4203-B1F5-8FC895FC1128}"/>
              </a:ext>
            </a:extLst>
          </p:cNvPr>
          <p:cNvPicPr>
            <a:picLocks noChangeAspect="1"/>
          </p:cNvPicPr>
          <p:nvPr/>
        </p:nvPicPr>
        <p:blipFill>
          <a:blip r:embed="rId8"/>
          <a:stretch>
            <a:fillRect/>
          </a:stretch>
        </p:blipFill>
        <p:spPr>
          <a:xfrm>
            <a:off x="878321" y="3105021"/>
            <a:ext cx="5361905" cy="2657143"/>
          </a:xfrm>
          <a:prstGeom prst="rect">
            <a:avLst/>
          </a:prstGeom>
        </p:spPr>
      </p:pic>
      <p:sp>
        <p:nvSpPr>
          <p:cNvPr id="35" name="Rectangle 34">
            <a:extLst>
              <a:ext uri="{FF2B5EF4-FFF2-40B4-BE49-F238E27FC236}">
                <a16:creationId xmlns:a16="http://schemas.microsoft.com/office/drawing/2014/main" id="{E05839D1-F44E-4D84-AD21-FCDC065E6CD7}"/>
              </a:ext>
            </a:extLst>
          </p:cNvPr>
          <p:cNvSpPr/>
          <p:nvPr/>
        </p:nvSpPr>
        <p:spPr bwMode="auto">
          <a:xfrm>
            <a:off x="7426960" y="2844800"/>
            <a:ext cx="3850640" cy="1908515"/>
          </a:xfrm>
          <a:prstGeom prst="rect">
            <a:avLst/>
          </a:prstGeom>
          <a:noFill/>
          <a:ln w="28575">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cxnSp>
        <p:nvCxnSpPr>
          <p:cNvPr id="36" name="Straight Connector 35">
            <a:extLst>
              <a:ext uri="{FF2B5EF4-FFF2-40B4-BE49-F238E27FC236}">
                <a16:creationId xmlns:a16="http://schemas.microsoft.com/office/drawing/2014/main" id="{C55BA425-36DB-4CD9-92E4-0526E3908AB8}"/>
              </a:ext>
            </a:extLst>
          </p:cNvPr>
          <p:cNvCxnSpPr>
            <a:cxnSpLocks/>
          </p:cNvCxnSpPr>
          <p:nvPr/>
        </p:nvCxnSpPr>
        <p:spPr bwMode="auto">
          <a:xfrm flipV="1">
            <a:off x="6240226" y="3429001"/>
            <a:ext cx="1186734" cy="331454"/>
          </a:xfrm>
          <a:prstGeom prst="line">
            <a:avLst/>
          </a:prstGeom>
          <a:noFill/>
          <a:ln w="28575" cap="flat" cmpd="sng" algn="ctr">
            <a:solidFill>
              <a:srgbClr val="FFC000"/>
            </a:solidFill>
            <a:prstDash val="solid"/>
            <a:round/>
            <a:headEnd type="none" w="med" len="med"/>
            <a:tailEnd type="none" w="med" len="med"/>
          </a:ln>
          <a:effectLst/>
        </p:spPr>
      </p:cxnSp>
    </p:spTree>
    <p:extLst>
      <p:ext uri="{BB962C8B-B14F-4D97-AF65-F5344CB8AC3E}">
        <p14:creationId xmlns:p14="http://schemas.microsoft.com/office/powerpoint/2010/main" val="4273191894"/>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pic>
        <p:nvPicPr>
          <p:cNvPr id="39" name="Picture 38" descr="A close up of text on a white background&#10;&#10;Description automatically generated">
            <a:extLst>
              <a:ext uri="{FF2B5EF4-FFF2-40B4-BE49-F238E27FC236}">
                <a16:creationId xmlns:a16="http://schemas.microsoft.com/office/drawing/2014/main" id="{1F9DB03E-354F-4BEC-9CA0-1982540DF718}"/>
              </a:ext>
            </a:extLst>
          </p:cNvPr>
          <p:cNvPicPr>
            <a:picLocks noChangeAspect="1"/>
          </p:cNvPicPr>
          <p:nvPr/>
        </p:nvPicPr>
        <p:blipFill>
          <a:blip r:embed="rId7"/>
          <a:stretch>
            <a:fillRect/>
          </a:stretch>
        </p:blipFill>
        <p:spPr>
          <a:xfrm>
            <a:off x="6730156" y="553605"/>
            <a:ext cx="5113463" cy="5410669"/>
          </a:xfrm>
          <a:prstGeom prst="rect">
            <a:avLst/>
          </a:prstGeom>
        </p:spPr>
      </p:pic>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Conceptual Overview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3. Create Parcel Seeds</a:t>
            </a:r>
          </a:p>
        </p:txBody>
      </p:sp>
      <p:sp>
        <p:nvSpPr>
          <p:cNvPr id="31" name="Content Placeholder 9">
            <a:extLst>
              <a:ext uri="{FF2B5EF4-FFF2-40B4-BE49-F238E27FC236}">
                <a16:creationId xmlns:a16="http://schemas.microsoft.com/office/drawing/2014/main" id="{8519EC80-17DF-4676-B8AF-30756906FEA5}"/>
              </a:ext>
            </a:extLst>
          </p:cNvPr>
          <p:cNvSpPr txBox="1">
            <a:spLocks/>
          </p:cNvSpPr>
          <p:nvPr/>
        </p:nvSpPr>
        <p:spPr>
          <a:xfrm>
            <a:off x="914400" y="1828800"/>
            <a:ext cx="10369296" cy="1116610"/>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Create Parcel Seeds</a:t>
            </a:r>
          </a:p>
          <a:p>
            <a:pPr lvl="1"/>
            <a:endParaRPr lang="en-US" dirty="0"/>
          </a:p>
        </p:txBody>
      </p:sp>
      <p:sp>
        <p:nvSpPr>
          <p:cNvPr id="35" name="Rectangle 34">
            <a:extLst>
              <a:ext uri="{FF2B5EF4-FFF2-40B4-BE49-F238E27FC236}">
                <a16:creationId xmlns:a16="http://schemas.microsoft.com/office/drawing/2014/main" id="{E05839D1-F44E-4D84-AD21-FCDC065E6CD7}"/>
              </a:ext>
            </a:extLst>
          </p:cNvPr>
          <p:cNvSpPr/>
          <p:nvPr/>
        </p:nvSpPr>
        <p:spPr bwMode="auto">
          <a:xfrm>
            <a:off x="7650480" y="3636705"/>
            <a:ext cx="629920" cy="456590"/>
          </a:xfrm>
          <a:prstGeom prst="rect">
            <a:avLst/>
          </a:prstGeom>
          <a:noFill/>
          <a:ln w="28575">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4" name="Picture 3" descr="A close up of text on a white background&#10;&#10;Description automatically generated">
            <a:extLst>
              <a:ext uri="{FF2B5EF4-FFF2-40B4-BE49-F238E27FC236}">
                <a16:creationId xmlns:a16="http://schemas.microsoft.com/office/drawing/2014/main" id="{85667135-FF7B-40F7-977F-DD3FE9F1EECC}"/>
              </a:ext>
            </a:extLst>
          </p:cNvPr>
          <p:cNvPicPr>
            <a:picLocks noChangeAspect="1"/>
          </p:cNvPicPr>
          <p:nvPr/>
        </p:nvPicPr>
        <p:blipFill>
          <a:blip r:embed="rId8"/>
          <a:stretch>
            <a:fillRect/>
          </a:stretch>
        </p:blipFill>
        <p:spPr>
          <a:xfrm>
            <a:off x="880858" y="3071593"/>
            <a:ext cx="5400000" cy="2704762"/>
          </a:xfrm>
          <a:prstGeom prst="rect">
            <a:avLst/>
          </a:prstGeom>
        </p:spPr>
      </p:pic>
    </p:spTree>
    <p:extLst>
      <p:ext uri="{BB962C8B-B14F-4D97-AF65-F5344CB8AC3E}">
        <p14:creationId xmlns:p14="http://schemas.microsoft.com/office/powerpoint/2010/main" val="624688500"/>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pic>
        <p:nvPicPr>
          <p:cNvPr id="39" name="Picture 38" descr="A close up of text on a white background&#10;&#10;Description automatically generated">
            <a:extLst>
              <a:ext uri="{FF2B5EF4-FFF2-40B4-BE49-F238E27FC236}">
                <a16:creationId xmlns:a16="http://schemas.microsoft.com/office/drawing/2014/main" id="{1F9DB03E-354F-4BEC-9CA0-1982540DF718}"/>
              </a:ext>
            </a:extLst>
          </p:cNvPr>
          <p:cNvPicPr>
            <a:picLocks noChangeAspect="1"/>
          </p:cNvPicPr>
          <p:nvPr/>
        </p:nvPicPr>
        <p:blipFill>
          <a:blip r:embed="rId7"/>
          <a:stretch>
            <a:fillRect/>
          </a:stretch>
        </p:blipFill>
        <p:spPr>
          <a:xfrm>
            <a:off x="6730156" y="553605"/>
            <a:ext cx="5113463" cy="5410669"/>
          </a:xfrm>
          <a:prstGeom prst="rect">
            <a:avLst/>
          </a:prstGeom>
        </p:spPr>
      </p:pic>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Conceptual Overview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3. Create Parcel Seeds</a:t>
            </a:r>
          </a:p>
        </p:txBody>
      </p:sp>
      <p:sp>
        <p:nvSpPr>
          <p:cNvPr id="31" name="Content Placeholder 9">
            <a:extLst>
              <a:ext uri="{FF2B5EF4-FFF2-40B4-BE49-F238E27FC236}">
                <a16:creationId xmlns:a16="http://schemas.microsoft.com/office/drawing/2014/main" id="{8519EC80-17DF-4676-B8AF-30756906FEA5}"/>
              </a:ext>
            </a:extLst>
          </p:cNvPr>
          <p:cNvSpPr txBox="1">
            <a:spLocks/>
          </p:cNvSpPr>
          <p:nvPr/>
        </p:nvSpPr>
        <p:spPr>
          <a:xfrm>
            <a:off x="914400" y="1828800"/>
            <a:ext cx="10369296" cy="1116610"/>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Create Parcel Seeds</a:t>
            </a:r>
          </a:p>
          <a:p>
            <a:pPr lvl="1"/>
            <a:endParaRPr lang="en-US" dirty="0"/>
          </a:p>
        </p:txBody>
      </p:sp>
      <p:pic>
        <p:nvPicPr>
          <p:cNvPr id="4" name="Picture 3" descr="A close up of text on a white background&#10;&#10;Description automatically generated">
            <a:extLst>
              <a:ext uri="{FF2B5EF4-FFF2-40B4-BE49-F238E27FC236}">
                <a16:creationId xmlns:a16="http://schemas.microsoft.com/office/drawing/2014/main" id="{85667135-FF7B-40F7-977F-DD3FE9F1EECC}"/>
              </a:ext>
            </a:extLst>
          </p:cNvPr>
          <p:cNvPicPr>
            <a:picLocks noChangeAspect="1"/>
          </p:cNvPicPr>
          <p:nvPr/>
        </p:nvPicPr>
        <p:blipFill>
          <a:blip r:embed="rId8"/>
          <a:stretch>
            <a:fillRect/>
          </a:stretch>
        </p:blipFill>
        <p:spPr>
          <a:xfrm>
            <a:off x="880858" y="3071593"/>
            <a:ext cx="5400000" cy="2704762"/>
          </a:xfrm>
          <a:prstGeom prst="rect">
            <a:avLst/>
          </a:prstGeom>
        </p:spPr>
      </p:pic>
      <p:sp>
        <p:nvSpPr>
          <p:cNvPr id="35" name="Rectangle 34">
            <a:extLst>
              <a:ext uri="{FF2B5EF4-FFF2-40B4-BE49-F238E27FC236}">
                <a16:creationId xmlns:a16="http://schemas.microsoft.com/office/drawing/2014/main" id="{E05839D1-F44E-4D84-AD21-FCDC065E6CD7}"/>
              </a:ext>
            </a:extLst>
          </p:cNvPr>
          <p:cNvSpPr/>
          <p:nvPr/>
        </p:nvSpPr>
        <p:spPr bwMode="auto">
          <a:xfrm>
            <a:off x="5146885" y="4195679"/>
            <a:ext cx="629920" cy="456590"/>
          </a:xfrm>
          <a:prstGeom prst="rect">
            <a:avLst/>
          </a:prstGeom>
          <a:noFill/>
          <a:ln w="28575">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3" name="Rectangle 32">
            <a:extLst>
              <a:ext uri="{FF2B5EF4-FFF2-40B4-BE49-F238E27FC236}">
                <a16:creationId xmlns:a16="http://schemas.microsoft.com/office/drawing/2014/main" id="{92BF0625-76A6-44BB-985F-B340C1F8C9AB}"/>
              </a:ext>
            </a:extLst>
          </p:cNvPr>
          <p:cNvSpPr/>
          <p:nvPr/>
        </p:nvSpPr>
        <p:spPr bwMode="auto">
          <a:xfrm>
            <a:off x="3957042" y="4183354"/>
            <a:ext cx="629920" cy="456590"/>
          </a:xfrm>
          <a:prstGeom prst="rect">
            <a:avLst/>
          </a:prstGeom>
          <a:noFill/>
          <a:ln w="28575">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4" name="Rectangle 33">
            <a:extLst>
              <a:ext uri="{FF2B5EF4-FFF2-40B4-BE49-F238E27FC236}">
                <a16:creationId xmlns:a16="http://schemas.microsoft.com/office/drawing/2014/main" id="{2C05CB9B-0E19-4AFB-AD9C-52812F733BC6}"/>
              </a:ext>
            </a:extLst>
          </p:cNvPr>
          <p:cNvSpPr/>
          <p:nvPr/>
        </p:nvSpPr>
        <p:spPr bwMode="auto">
          <a:xfrm>
            <a:off x="2624297" y="4226963"/>
            <a:ext cx="629920" cy="456590"/>
          </a:xfrm>
          <a:prstGeom prst="rect">
            <a:avLst/>
          </a:prstGeom>
          <a:noFill/>
          <a:ln w="28575">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6" name="Rectangle 35">
            <a:extLst>
              <a:ext uri="{FF2B5EF4-FFF2-40B4-BE49-F238E27FC236}">
                <a16:creationId xmlns:a16="http://schemas.microsoft.com/office/drawing/2014/main" id="{EF1E3C33-58C0-48C2-A8C1-C8ADA4C1107C}"/>
              </a:ext>
            </a:extLst>
          </p:cNvPr>
          <p:cNvSpPr/>
          <p:nvPr/>
        </p:nvSpPr>
        <p:spPr bwMode="auto">
          <a:xfrm>
            <a:off x="1399456" y="4054055"/>
            <a:ext cx="629920" cy="456590"/>
          </a:xfrm>
          <a:prstGeom prst="rect">
            <a:avLst/>
          </a:prstGeom>
          <a:noFill/>
          <a:ln w="28575">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2212055264"/>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pic>
        <p:nvPicPr>
          <p:cNvPr id="7" name="Picture 6" descr="A close up of text on a white background&#10;&#10;Description automatically generated">
            <a:extLst>
              <a:ext uri="{FF2B5EF4-FFF2-40B4-BE49-F238E27FC236}">
                <a16:creationId xmlns:a16="http://schemas.microsoft.com/office/drawing/2014/main" id="{0B26A378-66B2-48F7-B61E-047E506EE84F}"/>
              </a:ext>
            </a:extLst>
          </p:cNvPr>
          <p:cNvPicPr>
            <a:picLocks noChangeAspect="1"/>
          </p:cNvPicPr>
          <p:nvPr/>
        </p:nvPicPr>
        <p:blipFill>
          <a:blip r:embed="rId7"/>
          <a:stretch>
            <a:fillRect/>
          </a:stretch>
        </p:blipFill>
        <p:spPr>
          <a:xfrm>
            <a:off x="937453" y="3060935"/>
            <a:ext cx="5304762" cy="2666667"/>
          </a:xfrm>
          <a:prstGeom prst="rect">
            <a:avLst/>
          </a:prstGeom>
        </p:spPr>
      </p:pic>
      <p:pic>
        <p:nvPicPr>
          <p:cNvPr id="39" name="Picture 38" descr="A close up of text on a white background&#10;&#10;Description automatically generated">
            <a:extLst>
              <a:ext uri="{FF2B5EF4-FFF2-40B4-BE49-F238E27FC236}">
                <a16:creationId xmlns:a16="http://schemas.microsoft.com/office/drawing/2014/main" id="{1F9DB03E-354F-4BEC-9CA0-1982540DF718}"/>
              </a:ext>
            </a:extLst>
          </p:cNvPr>
          <p:cNvPicPr>
            <a:picLocks noChangeAspect="1"/>
          </p:cNvPicPr>
          <p:nvPr/>
        </p:nvPicPr>
        <p:blipFill>
          <a:blip r:embed="rId8"/>
          <a:stretch>
            <a:fillRect/>
          </a:stretch>
        </p:blipFill>
        <p:spPr>
          <a:xfrm>
            <a:off x="6730156" y="553605"/>
            <a:ext cx="5113463" cy="5410669"/>
          </a:xfrm>
          <a:prstGeom prst="rect">
            <a:avLst/>
          </a:prstGeom>
        </p:spPr>
      </p:pic>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Conceptual Overview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4. Attribute Parcel Seeds</a:t>
            </a:r>
          </a:p>
        </p:txBody>
      </p:sp>
      <p:sp>
        <p:nvSpPr>
          <p:cNvPr id="31" name="Content Placeholder 9">
            <a:extLst>
              <a:ext uri="{FF2B5EF4-FFF2-40B4-BE49-F238E27FC236}">
                <a16:creationId xmlns:a16="http://schemas.microsoft.com/office/drawing/2014/main" id="{8519EC80-17DF-4676-B8AF-30756906FEA5}"/>
              </a:ext>
            </a:extLst>
          </p:cNvPr>
          <p:cNvSpPr txBox="1">
            <a:spLocks/>
          </p:cNvSpPr>
          <p:nvPr/>
        </p:nvSpPr>
        <p:spPr>
          <a:xfrm>
            <a:off x="914400" y="1828800"/>
            <a:ext cx="10369296" cy="1116610"/>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Attribute Parcel Seeds</a:t>
            </a:r>
          </a:p>
          <a:p>
            <a:pPr lvl="1"/>
            <a:endParaRPr lang="en-US" dirty="0"/>
          </a:p>
        </p:txBody>
      </p:sp>
      <p:sp>
        <p:nvSpPr>
          <p:cNvPr id="35" name="Rectangle 34">
            <a:extLst>
              <a:ext uri="{FF2B5EF4-FFF2-40B4-BE49-F238E27FC236}">
                <a16:creationId xmlns:a16="http://schemas.microsoft.com/office/drawing/2014/main" id="{E05839D1-F44E-4D84-AD21-FCDC065E6CD7}"/>
              </a:ext>
            </a:extLst>
          </p:cNvPr>
          <p:cNvSpPr/>
          <p:nvPr/>
        </p:nvSpPr>
        <p:spPr bwMode="auto">
          <a:xfrm>
            <a:off x="5146885" y="4195679"/>
            <a:ext cx="629920" cy="456590"/>
          </a:xfrm>
          <a:prstGeom prst="rect">
            <a:avLst/>
          </a:prstGeom>
          <a:noFill/>
          <a:ln w="28575">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7" name="Rectangle 36">
            <a:extLst>
              <a:ext uri="{FF2B5EF4-FFF2-40B4-BE49-F238E27FC236}">
                <a16:creationId xmlns:a16="http://schemas.microsoft.com/office/drawing/2014/main" id="{0CFCE0C6-23D5-44EA-9E16-DDDD4A94BD52}"/>
              </a:ext>
            </a:extLst>
          </p:cNvPr>
          <p:cNvSpPr/>
          <p:nvPr/>
        </p:nvSpPr>
        <p:spPr bwMode="auto">
          <a:xfrm>
            <a:off x="10009290" y="3722253"/>
            <a:ext cx="629920" cy="456590"/>
          </a:xfrm>
          <a:prstGeom prst="rect">
            <a:avLst/>
          </a:prstGeom>
          <a:noFill/>
          <a:ln w="28575">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cxnSp>
        <p:nvCxnSpPr>
          <p:cNvPr id="38" name="Straight Connector 37">
            <a:extLst>
              <a:ext uri="{FF2B5EF4-FFF2-40B4-BE49-F238E27FC236}">
                <a16:creationId xmlns:a16="http://schemas.microsoft.com/office/drawing/2014/main" id="{2A414786-2122-452C-9C05-7AEAA0BA6EED}"/>
              </a:ext>
            </a:extLst>
          </p:cNvPr>
          <p:cNvCxnSpPr>
            <a:cxnSpLocks/>
          </p:cNvCxnSpPr>
          <p:nvPr/>
        </p:nvCxnSpPr>
        <p:spPr bwMode="auto">
          <a:xfrm flipV="1">
            <a:off x="5862320" y="3722253"/>
            <a:ext cx="4146970" cy="456590"/>
          </a:xfrm>
          <a:prstGeom prst="line">
            <a:avLst/>
          </a:prstGeom>
          <a:noFill/>
          <a:ln w="28575" cap="flat" cmpd="sng" algn="ctr">
            <a:solidFill>
              <a:srgbClr val="FFC000"/>
            </a:solidFill>
            <a:prstDash val="solid"/>
            <a:round/>
            <a:headEnd type="none" w="med" len="med"/>
            <a:tailEnd type="none" w="med" len="med"/>
          </a:ln>
          <a:effectLst/>
        </p:spPr>
      </p:cxnSp>
    </p:spTree>
    <p:extLst>
      <p:ext uri="{BB962C8B-B14F-4D97-AF65-F5344CB8AC3E}">
        <p14:creationId xmlns:p14="http://schemas.microsoft.com/office/powerpoint/2010/main" val="1868568625"/>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pic>
        <p:nvPicPr>
          <p:cNvPr id="7" name="Picture 6" descr="A close up of text on a white background&#10;&#10;Description automatically generated">
            <a:extLst>
              <a:ext uri="{FF2B5EF4-FFF2-40B4-BE49-F238E27FC236}">
                <a16:creationId xmlns:a16="http://schemas.microsoft.com/office/drawing/2014/main" id="{0B26A378-66B2-48F7-B61E-047E506EE84F}"/>
              </a:ext>
            </a:extLst>
          </p:cNvPr>
          <p:cNvPicPr>
            <a:picLocks noChangeAspect="1"/>
          </p:cNvPicPr>
          <p:nvPr/>
        </p:nvPicPr>
        <p:blipFill>
          <a:blip r:embed="rId7"/>
          <a:stretch>
            <a:fillRect/>
          </a:stretch>
        </p:blipFill>
        <p:spPr>
          <a:xfrm>
            <a:off x="937453" y="3060935"/>
            <a:ext cx="5304762" cy="2666667"/>
          </a:xfrm>
          <a:prstGeom prst="rect">
            <a:avLst/>
          </a:prstGeom>
        </p:spPr>
      </p:pic>
      <p:pic>
        <p:nvPicPr>
          <p:cNvPr id="39" name="Picture 38" descr="A close up of text on a white background&#10;&#10;Description automatically generated">
            <a:extLst>
              <a:ext uri="{FF2B5EF4-FFF2-40B4-BE49-F238E27FC236}">
                <a16:creationId xmlns:a16="http://schemas.microsoft.com/office/drawing/2014/main" id="{1F9DB03E-354F-4BEC-9CA0-1982540DF718}"/>
              </a:ext>
            </a:extLst>
          </p:cNvPr>
          <p:cNvPicPr>
            <a:picLocks noChangeAspect="1"/>
          </p:cNvPicPr>
          <p:nvPr/>
        </p:nvPicPr>
        <p:blipFill>
          <a:blip r:embed="rId8"/>
          <a:stretch>
            <a:fillRect/>
          </a:stretch>
        </p:blipFill>
        <p:spPr>
          <a:xfrm>
            <a:off x="6730156" y="553605"/>
            <a:ext cx="5113463" cy="5410669"/>
          </a:xfrm>
          <a:prstGeom prst="rect">
            <a:avLst/>
          </a:prstGeom>
        </p:spPr>
      </p:pic>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Conceptual Overview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4. Attribute Parcel Seeds</a:t>
            </a:r>
          </a:p>
        </p:txBody>
      </p:sp>
      <p:sp>
        <p:nvSpPr>
          <p:cNvPr id="31" name="Content Placeholder 9">
            <a:extLst>
              <a:ext uri="{FF2B5EF4-FFF2-40B4-BE49-F238E27FC236}">
                <a16:creationId xmlns:a16="http://schemas.microsoft.com/office/drawing/2014/main" id="{8519EC80-17DF-4676-B8AF-30756906FEA5}"/>
              </a:ext>
            </a:extLst>
          </p:cNvPr>
          <p:cNvSpPr txBox="1">
            <a:spLocks/>
          </p:cNvSpPr>
          <p:nvPr/>
        </p:nvSpPr>
        <p:spPr>
          <a:xfrm>
            <a:off x="914400" y="1828800"/>
            <a:ext cx="10369296" cy="1116610"/>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Attribute Parcel Seeds</a:t>
            </a:r>
          </a:p>
          <a:p>
            <a:pPr lvl="1"/>
            <a:endParaRPr lang="en-US" dirty="0"/>
          </a:p>
        </p:txBody>
      </p:sp>
      <p:sp>
        <p:nvSpPr>
          <p:cNvPr id="37" name="Rectangle 36">
            <a:extLst>
              <a:ext uri="{FF2B5EF4-FFF2-40B4-BE49-F238E27FC236}">
                <a16:creationId xmlns:a16="http://schemas.microsoft.com/office/drawing/2014/main" id="{0CFCE0C6-23D5-44EA-9E16-DDDD4A94BD52}"/>
              </a:ext>
            </a:extLst>
          </p:cNvPr>
          <p:cNvSpPr/>
          <p:nvPr/>
        </p:nvSpPr>
        <p:spPr bwMode="auto">
          <a:xfrm>
            <a:off x="10009290" y="3722253"/>
            <a:ext cx="629920" cy="456590"/>
          </a:xfrm>
          <a:prstGeom prst="rect">
            <a:avLst/>
          </a:prstGeom>
          <a:noFill/>
          <a:ln w="28575">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4" name="Picture 3" descr="A screenshot of a cell phone&#10;&#10;Description automatically generated">
            <a:extLst>
              <a:ext uri="{FF2B5EF4-FFF2-40B4-BE49-F238E27FC236}">
                <a16:creationId xmlns:a16="http://schemas.microsoft.com/office/drawing/2014/main" id="{CEC71644-1EF5-4B21-81A7-7BFDD3F97955}"/>
              </a:ext>
            </a:extLst>
          </p:cNvPr>
          <p:cNvPicPr>
            <a:picLocks noChangeAspect="1"/>
          </p:cNvPicPr>
          <p:nvPr/>
        </p:nvPicPr>
        <p:blipFill>
          <a:blip r:embed="rId9"/>
          <a:stretch>
            <a:fillRect/>
          </a:stretch>
        </p:blipFill>
        <p:spPr>
          <a:xfrm>
            <a:off x="5876314" y="2555171"/>
            <a:ext cx="3361905" cy="2619048"/>
          </a:xfrm>
          <a:prstGeom prst="rect">
            <a:avLst/>
          </a:prstGeom>
        </p:spPr>
      </p:pic>
      <p:sp>
        <p:nvSpPr>
          <p:cNvPr id="40" name="Rectangle 39">
            <a:extLst>
              <a:ext uri="{FF2B5EF4-FFF2-40B4-BE49-F238E27FC236}">
                <a16:creationId xmlns:a16="http://schemas.microsoft.com/office/drawing/2014/main" id="{A3AF93C4-C127-4937-8CE9-8CD1FA57619B}"/>
              </a:ext>
            </a:extLst>
          </p:cNvPr>
          <p:cNvSpPr/>
          <p:nvPr/>
        </p:nvSpPr>
        <p:spPr bwMode="auto">
          <a:xfrm>
            <a:off x="5876314" y="3940342"/>
            <a:ext cx="2180566" cy="456590"/>
          </a:xfrm>
          <a:prstGeom prst="rect">
            <a:avLst/>
          </a:prstGeom>
          <a:noFill/>
          <a:ln w="28575">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cxnSp>
        <p:nvCxnSpPr>
          <p:cNvPr id="41" name="Straight Connector 40">
            <a:extLst>
              <a:ext uri="{FF2B5EF4-FFF2-40B4-BE49-F238E27FC236}">
                <a16:creationId xmlns:a16="http://schemas.microsoft.com/office/drawing/2014/main" id="{152ABC21-60AB-456B-83E4-4E7BD0E4EE80}"/>
              </a:ext>
            </a:extLst>
          </p:cNvPr>
          <p:cNvCxnSpPr>
            <a:cxnSpLocks/>
          </p:cNvCxnSpPr>
          <p:nvPr/>
        </p:nvCxnSpPr>
        <p:spPr bwMode="auto">
          <a:xfrm flipV="1">
            <a:off x="8188960" y="3722254"/>
            <a:ext cx="1820330" cy="218088"/>
          </a:xfrm>
          <a:prstGeom prst="line">
            <a:avLst/>
          </a:prstGeom>
          <a:noFill/>
          <a:ln w="28575" cap="flat" cmpd="sng" algn="ctr">
            <a:solidFill>
              <a:srgbClr val="FFC000"/>
            </a:solidFill>
            <a:prstDash val="solid"/>
            <a:round/>
            <a:headEnd type="none" w="med" len="med"/>
            <a:tailEnd type="none" w="med" len="med"/>
          </a:ln>
          <a:effectLst/>
        </p:spPr>
      </p:cxnSp>
    </p:spTree>
    <p:extLst>
      <p:ext uri="{BB962C8B-B14F-4D97-AF65-F5344CB8AC3E}">
        <p14:creationId xmlns:p14="http://schemas.microsoft.com/office/powerpoint/2010/main" val="939051252"/>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pic>
        <p:nvPicPr>
          <p:cNvPr id="39" name="Picture 38" descr="A close up of text on a white background&#10;&#10;Description automatically generated">
            <a:extLst>
              <a:ext uri="{FF2B5EF4-FFF2-40B4-BE49-F238E27FC236}">
                <a16:creationId xmlns:a16="http://schemas.microsoft.com/office/drawing/2014/main" id="{1F9DB03E-354F-4BEC-9CA0-1982540DF718}"/>
              </a:ext>
            </a:extLst>
          </p:cNvPr>
          <p:cNvPicPr>
            <a:picLocks noChangeAspect="1"/>
          </p:cNvPicPr>
          <p:nvPr/>
        </p:nvPicPr>
        <p:blipFill>
          <a:blip r:embed="rId7"/>
          <a:stretch>
            <a:fillRect/>
          </a:stretch>
        </p:blipFill>
        <p:spPr>
          <a:xfrm>
            <a:off x="6730156" y="553605"/>
            <a:ext cx="5113463" cy="5410669"/>
          </a:xfrm>
          <a:prstGeom prst="rect">
            <a:avLst/>
          </a:prstGeom>
        </p:spPr>
      </p:pic>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Conceptual Overview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4. Attribute Parcel Seeds</a:t>
            </a:r>
          </a:p>
        </p:txBody>
      </p:sp>
      <p:sp>
        <p:nvSpPr>
          <p:cNvPr id="31" name="Content Placeholder 9">
            <a:extLst>
              <a:ext uri="{FF2B5EF4-FFF2-40B4-BE49-F238E27FC236}">
                <a16:creationId xmlns:a16="http://schemas.microsoft.com/office/drawing/2014/main" id="{8519EC80-17DF-4676-B8AF-30756906FEA5}"/>
              </a:ext>
            </a:extLst>
          </p:cNvPr>
          <p:cNvSpPr txBox="1">
            <a:spLocks/>
          </p:cNvSpPr>
          <p:nvPr/>
        </p:nvSpPr>
        <p:spPr>
          <a:xfrm>
            <a:off x="914400" y="1828800"/>
            <a:ext cx="10369296" cy="1116610"/>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Attribute Parcel Seeds</a:t>
            </a:r>
          </a:p>
          <a:p>
            <a:pPr lvl="1"/>
            <a:endParaRPr lang="en-US" dirty="0"/>
          </a:p>
        </p:txBody>
      </p:sp>
      <p:sp>
        <p:nvSpPr>
          <p:cNvPr id="35" name="Rectangle 34">
            <a:extLst>
              <a:ext uri="{FF2B5EF4-FFF2-40B4-BE49-F238E27FC236}">
                <a16:creationId xmlns:a16="http://schemas.microsoft.com/office/drawing/2014/main" id="{E05839D1-F44E-4D84-AD21-FCDC065E6CD7}"/>
              </a:ext>
            </a:extLst>
          </p:cNvPr>
          <p:cNvSpPr/>
          <p:nvPr/>
        </p:nvSpPr>
        <p:spPr bwMode="auto">
          <a:xfrm>
            <a:off x="5146885" y="4195679"/>
            <a:ext cx="629920" cy="456590"/>
          </a:xfrm>
          <a:prstGeom prst="rect">
            <a:avLst/>
          </a:prstGeom>
          <a:noFill/>
          <a:ln w="28575">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4" name="Picture 3" descr="A close up of text on a white background&#10;&#10;Description automatically generated">
            <a:extLst>
              <a:ext uri="{FF2B5EF4-FFF2-40B4-BE49-F238E27FC236}">
                <a16:creationId xmlns:a16="http://schemas.microsoft.com/office/drawing/2014/main" id="{F7F0916C-4546-4070-B0C8-9793477F707B}"/>
              </a:ext>
            </a:extLst>
          </p:cNvPr>
          <p:cNvPicPr>
            <a:picLocks noChangeAspect="1"/>
          </p:cNvPicPr>
          <p:nvPr/>
        </p:nvPicPr>
        <p:blipFill>
          <a:blip r:embed="rId8"/>
          <a:stretch>
            <a:fillRect/>
          </a:stretch>
        </p:blipFill>
        <p:spPr>
          <a:xfrm>
            <a:off x="925159" y="3041549"/>
            <a:ext cx="5285714" cy="2657143"/>
          </a:xfrm>
          <a:prstGeom prst="rect">
            <a:avLst/>
          </a:prstGeom>
        </p:spPr>
      </p:pic>
    </p:spTree>
    <p:extLst>
      <p:ext uri="{BB962C8B-B14F-4D97-AF65-F5344CB8AC3E}">
        <p14:creationId xmlns:p14="http://schemas.microsoft.com/office/powerpoint/2010/main" val="1969213748"/>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pic>
        <p:nvPicPr>
          <p:cNvPr id="39" name="Picture 38" descr="A close up of text on a white background&#10;&#10;Description automatically generated">
            <a:extLst>
              <a:ext uri="{FF2B5EF4-FFF2-40B4-BE49-F238E27FC236}">
                <a16:creationId xmlns:a16="http://schemas.microsoft.com/office/drawing/2014/main" id="{1F9DB03E-354F-4BEC-9CA0-1982540DF718}"/>
              </a:ext>
            </a:extLst>
          </p:cNvPr>
          <p:cNvPicPr>
            <a:picLocks noChangeAspect="1"/>
          </p:cNvPicPr>
          <p:nvPr/>
        </p:nvPicPr>
        <p:blipFill>
          <a:blip r:embed="rId7"/>
          <a:stretch>
            <a:fillRect/>
          </a:stretch>
        </p:blipFill>
        <p:spPr>
          <a:xfrm>
            <a:off x="6730156" y="553605"/>
            <a:ext cx="5113463" cy="5410669"/>
          </a:xfrm>
          <a:prstGeom prst="rect">
            <a:avLst/>
          </a:prstGeom>
        </p:spPr>
      </p:pic>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Conceptual Overview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5. BUILD Active Record to Complete Parcels</a:t>
            </a:r>
          </a:p>
        </p:txBody>
      </p:sp>
      <p:sp>
        <p:nvSpPr>
          <p:cNvPr id="31" name="Content Placeholder 9">
            <a:extLst>
              <a:ext uri="{FF2B5EF4-FFF2-40B4-BE49-F238E27FC236}">
                <a16:creationId xmlns:a16="http://schemas.microsoft.com/office/drawing/2014/main" id="{8519EC80-17DF-4676-B8AF-30756906FEA5}"/>
              </a:ext>
            </a:extLst>
          </p:cNvPr>
          <p:cNvSpPr txBox="1">
            <a:spLocks/>
          </p:cNvSpPr>
          <p:nvPr/>
        </p:nvSpPr>
        <p:spPr>
          <a:xfrm>
            <a:off x="914400" y="1828800"/>
            <a:ext cx="5467375" cy="843280"/>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BUILD Active Record to Complete Parcels</a:t>
            </a:r>
          </a:p>
          <a:p>
            <a:pPr lvl="1"/>
            <a:endParaRPr lang="en-US" dirty="0"/>
          </a:p>
        </p:txBody>
      </p:sp>
      <p:pic>
        <p:nvPicPr>
          <p:cNvPr id="5" name="Picture 4" descr="A screenshot of a cell phone&#10;&#10;Description automatically generated">
            <a:extLst>
              <a:ext uri="{FF2B5EF4-FFF2-40B4-BE49-F238E27FC236}">
                <a16:creationId xmlns:a16="http://schemas.microsoft.com/office/drawing/2014/main" id="{758F89AE-4864-40BB-B6EF-52E7E80E3151}"/>
              </a:ext>
            </a:extLst>
          </p:cNvPr>
          <p:cNvPicPr>
            <a:picLocks noChangeAspect="1"/>
          </p:cNvPicPr>
          <p:nvPr/>
        </p:nvPicPr>
        <p:blipFill>
          <a:blip r:embed="rId8"/>
          <a:stretch>
            <a:fillRect/>
          </a:stretch>
        </p:blipFill>
        <p:spPr>
          <a:xfrm>
            <a:off x="896813" y="3020921"/>
            <a:ext cx="5333333" cy="2704762"/>
          </a:xfrm>
          <a:prstGeom prst="rect">
            <a:avLst/>
          </a:prstGeom>
        </p:spPr>
      </p:pic>
    </p:spTree>
    <p:extLst>
      <p:ext uri="{BB962C8B-B14F-4D97-AF65-F5344CB8AC3E}">
        <p14:creationId xmlns:p14="http://schemas.microsoft.com/office/powerpoint/2010/main" val="3321951361"/>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pic>
        <p:nvPicPr>
          <p:cNvPr id="39" name="Picture 38" descr="A close up of text on a white background&#10;&#10;Description automatically generated">
            <a:extLst>
              <a:ext uri="{FF2B5EF4-FFF2-40B4-BE49-F238E27FC236}">
                <a16:creationId xmlns:a16="http://schemas.microsoft.com/office/drawing/2014/main" id="{1F9DB03E-354F-4BEC-9CA0-1982540DF718}"/>
              </a:ext>
            </a:extLst>
          </p:cNvPr>
          <p:cNvPicPr>
            <a:picLocks noChangeAspect="1"/>
          </p:cNvPicPr>
          <p:nvPr/>
        </p:nvPicPr>
        <p:blipFill>
          <a:blip r:embed="rId7"/>
          <a:stretch>
            <a:fillRect/>
          </a:stretch>
        </p:blipFill>
        <p:spPr>
          <a:xfrm>
            <a:off x="6730156" y="553605"/>
            <a:ext cx="5113463" cy="5410669"/>
          </a:xfrm>
          <a:prstGeom prst="rect">
            <a:avLst/>
          </a:prstGeom>
        </p:spPr>
      </p:pic>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Conceptual Overview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RECORD polygon footprint</a:t>
            </a:r>
          </a:p>
        </p:txBody>
      </p:sp>
      <p:sp>
        <p:nvSpPr>
          <p:cNvPr id="31" name="Content Placeholder 9">
            <a:extLst>
              <a:ext uri="{FF2B5EF4-FFF2-40B4-BE49-F238E27FC236}">
                <a16:creationId xmlns:a16="http://schemas.microsoft.com/office/drawing/2014/main" id="{8519EC80-17DF-4676-B8AF-30756906FEA5}"/>
              </a:ext>
            </a:extLst>
          </p:cNvPr>
          <p:cNvSpPr txBox="1">
            <a:spLocks/>
          </p:cNvSpPr>
          <p:nvPr/>
        </p:nvSpPr>
        <p:spPr>
          <a:xfrm>
            <a:off x="914400" y="1828800"/>
            <a:ext cx="5467375" cy="843280"/>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Record geometry updated - polygon footprint</a:t>
            </a:r>
          </a:p>
          <a:p>
            <a:pPr lvl="1"/>
            <a:endParaRPr lang="en-US" dirty="0"/>
          </a:p>
        </p:txBody>
      </p:sp>
      <p:pic>
        <p:nvPicPr>
          <p:cNvPr id="4" name="Picture 3" descr="A close up of a map&#10;&#10;Description automatically generated">
            <a:extLst>
              <a:ext uri="{FF2B5EF4-FFF2-40B4-BE49-F238E27FC236}">
                <a16:creationId xmlns:a16="http://schemas.microsoft.com/office/drawing/2014/main" id="{7D3D19A0-3D55-4F3F-BE7A-9ABDC3A2A703}"/>
              </a:ext>
            </a:extLst>
          </p:cNvPr>
          <p:cNvPicPr>
            <a:picLocks noChangeAspect="1"/>
          </p:cNvPicPr>
          <p:nvPr/>
        </p:nvPicPr>
        <p:blipFill>
          <a:blip r:embed="rId8"/>
          <a:stretch>
            <a:fillRect/>
          </a:stretch>
        </p:blipFill>
        <p:spPr>
          <a:xfrm>
            <a:off x="930526" y="3038830"/>
            <a:ext cx="5353842" cy="2673819"/>
          </a:xfrm>
          <a:prstGeom prst="rect">
            <a:avLst/>
          </a:prstGeom>
        </p:spPr>
      </p:pic>
    </p:spTree>
    <p:extLst>
      <p:ext uri="{BB962C8B-B14F-4D97-AF65-F5344CB8AC3E}">
        <p14:creationId xmlns:p14="http://schemas.microsoft.com/office/powerpoint/2010/main" val="3721274646"/>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3DD6F4B8-4422-434A-8576-B774E6888E50}"/>
              </a:ext>
            </a:extLst>
          </p:cNvPr>
          <p:cNvGrpSpPr/>
          <p:nvPr/>
        </p:nvGrpSpPr>
        <p:grpSpPr>
          <a:xfrm>
            <a:off x="-7429" y="-16011"/>
            <a:ext cx="12199430" cy="7160257"/>
            <a:chOff x="-7429" y="-16011"/>
            <a:chExt cx="12199430" cy="7160257"/>
          </a:xfrm>
        </p:grpSpPr>
        <p:sp>
          <p:nvSpPr>
            <p:cNvPr id="46" name="gradient background1">
              <a:extLst>
                <a:ext uri="{FF2B5EF4-FFF2-40B4-BE49-F238E27FC236}">
                  <a16:creationId xmlns:a16="http://schemas.microsoft.com/office/drawing/2014/main" id="{4E52E552-52F3-E742-BC03-0CEE208C42EB}"/>
                </a:ext>
              </a:extLst>
            </p:cNvPr>
            <p:cNvSpPr/>
            <p:nvPr/>
          </p:nvSpPr>
          <p:spPr bwMode="auto">
            <a:xfrm>
              <a:off x="0" y="-16011"/>
              <a:ext cx="12191999" cy="6888971"/>
            </a:xfrm>
            <a:prstGeom prst="rect">
              <a:avLst/>
            </a:prstGeom>
            <a:gradFill flip="none" rotWithShape="1">
              <a:gsLst>
                <a:gs pos="61000">
                  <a:srgbClr val="5328C9"/>
                </a:gs>
                <a:gs pos="24000">
                  <a:srgbClr val="863FE4"/>
                </a:gs>
                <a:gs pos="98000">
                  <a:srgbClr val="180C97"/>
                </a:gs>
              </a:gsLst>
              <a:lin ang="20700000" scaled="0"/>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82" name="Picture 81">
              <a:extLst>
                <a:ext uri="{FF2B5EF4-FFF2-40B4-BE49-F238E27FC236}">
                  <a16:creationId xmlns:a16="http://schemas.microsoft.com/office/drawing/2014/main" id="{0D143473-945A-B54D-B237-1BE6FA9A6FA4}"/>
                </a:ext>
              </a:extLst>
            </p:cNvPr>
            <p:cNvPicPr>
              <a:picLocks noChangeAspect="1"/>
            </p:cNvPicPr>
            <p:nvPr/>
          </p:nvPicPr>
          <p:blipFill rotWithShape="1">
            <a:blip r:embed="rId3" cstate="screen">
              <a:alphaModFix amt="67000"/>
              <a:extLst>
                <a:ext uri="{28A0092B-C50C-407E-A947-70E740481C1C}">
                  <a14:useLocalDpi xmlns:a14="http://schemas.microsoft.com/office/drawing/2010/main"/>
                </a:ext>
              </a:extLst>
            </a:blip>
            <a:srcRect l="-4129" t="-28915"/>
            <a:stretch/>
          </p:blipFill>
          <p:spPr>
            <a:xfrm>
              <a:off x="9152503" y="5347770"/>
              <a:ext cx="3039498" cy="1540150"/>
            </a:xfrm>
            <a:prstGeom prst="rect">
              <a:avLst/>
            </a:prstGeom>
          </p:spPr>
        </p:pic>
        <p:grpSp>
          <p:nvGrpSpPr>
            <p:cNvPr id="51" name="Group 50">
              <a:extLst>
                <a:ext uri="{FF2B5EF4-FFF2-40B4-BE49-F238E27FC236}">
                  <a16:creationId xmlns:a16="http://schemas.microsoft.com/office/drawing/2014/main" id="{0F6A5064-FA9F-CB42-A287-95A0A3DF7A8D}"/>
                </a:ext>
              </a:extLst>
            </p:cNvPr>
            <p:cNvGrpSpPr/>
            <p:nvPr/>
          </p:nvGrpSpPr>
          <p:grpSpPr>
            <a:xfrm>
              <a:off x="254620" y="425605"/>
              <a:ext cx="339289" cy="469374"/>
              <a:chOff x="11217128" y="4357338"/>
              <a:chExt cx="339289" cy="469374"/>
            </a:xfrm>
          </p:grpSpPr>
          <p:pic>
            <p:nvPicPr>
              <p:cNvPr id="52" name="Picture 51">
                <a:extLst>
                  <a:ext uri="{FF2B5EF4-FFF2-40B4-BE49-F238E27FC236}">
                    <a16:creationId xmlns:a16="http://schemas.microsoft.com/office/drawing/2014/main" id="{375D3161-0902-5549-B2E3-60C1B528B152}"/>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11217128" y="4490087"/>
                <a:ext cx="126139" cy="127007"/>
              </a:xfrm>
              <a:prstGeom prst="rect">
                <a:avLst/>
              </a:prstGeom>
            </p:spPr>
          </p:pic>
          <p:pic>
            <p:nvPicPr>
              <p:cNvPr id="53" name="Picture 52">
                <a:extLst>
                  <a:ext uri="{FF2B5EF4-FFF2-40B4-BE49-F238E27FC236}">
                    <a16:creationId xmlns:a16="http://schemas.microsoft.com/office/drawing/2014/main" id="{BF6E8399-55C4-F54A-82F0-65255824771A}"/>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370564" y="4357338"/>
                <a:ext cx="77581" cy="78114"/>
              </a:xfrm>
              <a:prstGeom prst="rect">
                <a:avLst/>
              </a:prstGeom>
            </p:spPr>
          </p:pic>
          <p:pic>
            <p:nvPicPr>
              <p:cNvPr id="54" name="Picture 53">
                <a:extLst>
                  <a:ext uri="{FF2B5EF4-FFF2-40B4-BE49-F238E27FC236}">
                    <a16:creationId xmlns:a16="http://schemas.microsoft.com/office/drawing/2014/main" id="{4999CBC3-BD0F-8E48-9F97-BDEA06E19106}"/>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496553" y="4766436"/>
                <a:ext cx="59864" cy="60276"/>
              </a:xfrm>
              <a:prstGeom prst="rect">
                <a:avLst/>
              </a:prstGeom>
            </p:spPr>
          </p:pic>
        </p:grpSp>
        <p:grpSp>
          <p:nvGrpSpPr>
            <p:cNvPr id="4" name="Group 3">
              <a:extLst>
                <a:ext uri="{FF2B5EF4-FFF2-40B4-BE49-F238E27FC236}">
                  <a16:creationId xmlns:a16="http://schemas.microsoft.com/office/drawing/2014/main" id="{7DA71C24-86C2-CA48-BF9D-7C9633BB1052}"/>
                </a:ext>
              </a:extLst>
            </p:cNvPr>
            <p:cNvGrpSpPr/>
            <p:nvPr/>
          </p:nvGrpSpPr>
          <p:grpSpPr>
            <a:xfrm>
              <a:off x="-7429" y="4357338"/>
              <a:ext cx="11722403" cy="2786908"/>
              <a:chOff x="-7429" y="4357338"/>
              <a:chExt cx="11722403" cy="2786908"/>
            </a:xfrm>
          </p:grpSpPr>
          <p:pic>
            <p:nvPicPr>
              <p:cNvPr id="47" name="Picture 46">
                <a:extLst>
                  <a:ext uri="{FF2B5EF4-FFF2-40B4-BE49-F238E27FC236}">
                    <a16:creationId xmlns:a16="http://schemas.microsoft.com/office/drawing/2014/main" id="{3E06A5F5-C93B-F64A-B011-B9E559CADB60}"/>
                  </a:ext>
                </a:extLst>
              </p:cNvPr>
              <p:cNvPicPr>
                <a:picLocks noChangeAspect="1"/>
              </p:cNvPicPr>
              <p:nvPr/>
            </p:nvPicPr>
            <p:blipFill>
              <a:blip r:embed="rId7"/>
              <a:stretch>
                <a:fillRect/>
              </a:stretch>
            </p:blipFill>
            <p:spPr>
              <a:xfrm>
                <a:off x="1444663" y="4809453"/>
                <a:ext cx="1886870" cy="2009666"/>
              </a:xfrm>
              <a:prstGeom prst="rect">
                <a:avLst/>
              </a:prstGeom>
            </p:spPr>
          </p:pic>
          <p:grpSp>
            <p:nvGrpSpPr>
              <p:cNvPr id="26" name="Group 25">
                <a:extLst>
                  <a:ext uri="{FF2B5EF4-FFF2-40B4-BE49-F238E27FC236}">
                    <a16:creationId xmlns:a16="http://schemas.microsoft.com/office/drawing/2014/main" id="{C3170EBD-4A41-E845-8BC1-32F48C09CFE1}"/>
                  </a:ext>
                </a:extLst>
              </p:cNvPr>
              <p:cNvGrpSpPr/>
              <p:nvPr/>
            </p:nvGrpSpPr>
            <p:grpSpPr>
              <a:xfrm>
                <a:off x="-7429" y="4357338"/>
                <a:ext cx="11722403" cy="2786908"/>
                <a:chOff x="-7429" y="4357338"/>
                <a:chExt cx="11722403" cy="2786908"/>
              </a:xfrm>
            </p:grpSpPr>
            <p:pic>
              <p:nvPicPr>
                <p:cNvPr id="9" name="Picture 8">
                  <a:extLst>
                    <a:ext uri="{FF2B5EF4-FFF2-40B4-BE49-F238E27FC236}">
                      <a16:creationId xmlns:a16="http://schemas.microsoft.com/office/drawing/2014/main" id="{268D3B90-ACE7-1642-9924-CB721D581A83}"/>
                    </a:ext>
                  </a:extLst>
                </p:cNvPr>
                <p:cNvPicPr>
                  <a:picLocks noChangeAspect="1"/>
                </p:cNvPicPr>
                <p:nvPr/>
              </p:nvPicPr>
              <p:blipFill rotWithShape="1">
                <a:blip r:embed="rId8" cstate="screen">
                  <a:alphaModFix amt="67000"/>
                  <a:extLst>
                    <a:ext uri="{28A0092B-C50C-407E-A947-70E740481C1C}">
                      <a14:useLocalDpi xmlns:a14="http://schemas.microsoft.com/office/drawing/2010/main"/>
                    </a:ext>
                  </a:extLst>
                </a:blip>
                <a:srcRect t="-20204"/>
                <a:stretch/>
              </p:blipFill>
              <p:spPr>
                <a:xfrm>
                  <a:off x="-7429" y="5029200"/>
                  <a:ext cx="8849755" cy="1849829"/>
                </a:xfrm>
                <a:prstGeom prst="rect">
                  <a:avLst/>
                </a:prstGeom>
              </p:spPr>
            </p:pic>
            <p:grpSp>
              <p:nvGrpSpPr>
                <p:cNvPr id="98" name="Group 97">
                  <a:extLst>
                    <a:ext uri="{FF2B5EF4-FFF2-40B4-BE49-F238E27FC236}">
                      <a16:creationId xmlns:a16="http://schemas.microsoft.com/office/drawing/2014/main" id="{2D29A05C-641B-6249-8F0D-2EE70D77444B}"/>
                    </a:ext>
                  </a:extLst>
                </p:cNvPr>
                <p:cNvGrpSpPr/>
                <p:nvPr/>
              </p:nvGrpSpPr>
              <p:grpSpPr>
                <a:xfrm>
                  <a:off x="7090158" y="5312474"/>
                  <a:ext cx="967265" cy="626661"/>
                  <a:chOff x="10651311" y="-22363"/>
                  <a:chExt cx="1060058" cy="733563"/>
                </a:xfrm>
              </p:grpSpPr>
              <p:grpSp>
                <p:nvGrpSpPr>
                  <p:cNvPr id="94" name="Group 93">
                    <a:extLst>
                      <a:ext uri="{FF2B5EF4-FFF2-40B4-BE49-F238E27FC236}">
                        <a16:creationId xmlns:a16="http://schemas.microsoft.com/office/drawing/2014/main" id="{B6727235-4E3E-044E-BA3A-1536A301E77B}"/>
                      </a:ext>
                    </a:extLst>
                  </p:cNvPr>
                  <p:cNvGrpSpPr/>
                  <p:nvPr/>
                </p:nvGrpSpPr>
                <p:grpSpPr>
                  <a:xfrm>
                    <a:off x="10651311" y="-22363"/>
                    <a:ext cx="309805" cy="361912"/>
                    <a:chOff x="8261157" y="1101314"/>
                    <a:chExt cx="309805" cy="361912"/>
                  </a:xfrm>
                </p:grpSpPr>
                <p:pic>
                  <p:nvPicPr>
                    <p:cNvPr id="95" name="Picture 94">
                      <a:extLst>
                        <a:ext uri="{FF2B5EF4-FFF2-40B4-BE49-F238E27FC236}">
                          <a16:creationId xmlns:a16="http://schemas.microsoft.com/office/drawing/2014/main" id="{6B369537-AC87-3A4E-9BD7-DA13C7857256}"/>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8432722" y="1314553"/>
                      <a:ext cx="138240" cy="148673"/>
                    </a:xfrm>
                    <a:prstGeom prst="rect">
                      <a:avLst/>
                    </a:prstGeom>
                  </p:spPr>
                </p:pic>
                <p:pic>
                  <p:nvPicPr>
                    <p:cNvPr id="96" name="Picture 95">
                      <a:extLst>
                        <a:ext uri="{FF2B5EF4-FFF2-40B4-BE49-F238E27FC236}">
                          <a16:creationId xmlns:a16="http://schemas.microsoft.com/office/drawing/2014/main" id="{CC7783E2-2385-E349-83BB-DB3BEC25CB9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8261157" y="1101314"/>
                      <a:ext cx="85024" cy="91440"/>
                    </a:xfrm>
                    <a:prstGeom prst="rect">
                      <a:avLst/>
                    </a:prstGeom>
                  </p:spPr>
                </p:pic>
              </p:grpSp>
              <p:pic>
                <p:nvPicPr>
                  <p:cNvPr id="97" name="Picture 96">
                    <a:extLst>
                      <a:ext uri="{FF2B5EF4-FFF2-40B4-BE49-F238E27FC236}">
                        <a16:creationId xmlns:a16="http://schemas.microsoft.com/office/drawing/2014/main" id="{984D2B8A-2CD3-B54B-95D1-4100696FC6C7}"/>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45762" y="640642"/>
                    <a:ext cx="65607" cy="70558"/>
                  </a:xfrm>
                  <a:prstGeom prst="rect">
                    <a:avLst/>
                  </a:prstGeom>
                </p:spPr>
              </p:pic>
            </p:grpSp>
            <p:grpSp>
              <p:nvGrpSpPr>
                <p:cNvPr id="6" name="Group 5">
                  <a:extLst>
                    <a:ext uri="{FF2B5EF4-FFF2-40B4-BE49-F238E27FC236}">
                      <a16:creationId xmlns:a16="http://schemas.microsoft.com/office/drawing/2014/main" id="{B41BD14A-D59F-324D-85F9-266B3C5BCE84}"/>
                    </a:ext>
                  </a:extLst>
                </p:cNvPr>
                <p:cNvGrpSpPr/>
                <p:nvPr/>
              </p:nvGrpSpPr>
              <p:grpSpPr>
                <a:xfrm>
                  <a:off x="11355303" y="4357338"/>
                  <a:ext cx="359671" cy="469374"/>
                  <a:chOff x="11355303" y="4357338"/>
                  <a:chExt cx="359671" cy="469374"/>
                </a:xfrm>
              </p:grpSpPr>
              <p:pic>
                <p:nvPicPr>
                  <p:cNvPr id="102" name="Picture 101">
                    <a:extLst>
                      <a:ext uri="{FF2B5EF4-FFF2-40B4-BE49-F238E27FC236}">
                        <a16:creationId xmlns:a16="http://schemas.microsoft.com/office/drawing/2014/main" id="{1755267C-2DEF-B643-B4F6-EE1F0E7308CF}"/>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11588835" y="4490087"/>
                    <a:ext cx="126139" cy="127007"/>
                  </a:xfrm>
                  <a:prstGeom prst="rect">
                    <a:avLst/>
                  </a:prstGeom>
                </p:spPr>
              </p:pic>
              <p:pic>
                <p:nvPicPr>
                  <p:cNvPr id="103" name="Picture 102">
                    <a:extLst>
                      <a:ext uri="{FF2B5EF4-FFF2-40B4-BE49-F238E27FC236}">
                        <a16:creationId xmlns:a16="http://schemas.microsoft.com/office/drawing/2014/main" id="{C958DF2F-220D-6747-9F67-BFBC3AC0E498}"/>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437471" y="4357338"/>
                    <a:ext cx="77581" cy="78114"/>
                  </a:xfrm>
                  <a:prstGeom prst="rect">
                    <a:avLst/>
                  </a:prstGeom>
                </p:spPr>
              </p:pic>
              <p:pic>
                <p:nvPicPr>
                  <p:cNvPr id="101" name="Picture 100">
                    <a:extLst>
                      <a:ext uri="{FF2B5EF4-FFF2-40B4-BE49-F238E27FC236}">
                        <a16:creationId xmlns:a16="http://schemas.microsoft.com/office/drawing/2014/main" id="{168BC168-0955-F34A-899B-EBF7D9A9A438}"/>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355303" y="4766436"/>
                    <a:ext cx="59864" cy="60276"/>
                  </a:xfrm>
                  <a:prstGeom prst="rect">
                    <a:avLst/>
                  </a:prstGeom>
                </p:spPr>
              </p:pic>
            </p:grpSp>
            <p:grpSp>
              <p:nvGrpSpPr>
                <p:cNvPr id="104" name="Group 103">
                  <a:extLst>
                    <a:ext uri="{FF2B5EF4-FFF2-40B4-BE49-F238E27FC236}">
                      <a16:creationId xmlns:a16="http://schemas.microsoft.com/office/drawing/2014/main" id="{F4B095B6-CD94-C240-AE4D-A7881986F32C}"/>
                    </a:ext>
                  </a:extLst>
                </p:cNvPr>
                <p:cNvGrpSpPr/>
                <p:nvPr/>
              </p:nvGrpSpPr>
              <p:grpSpPr>
                <a:xfrm>
                  <a:off x="3411853" y="6193446"/>
                  <a:ext cx="954183" cy="422934"/>
                  <a:chOff x="10809713" y="113601"/>
                  <a:chExt cx="1045721" cy="495083"/>
                </a:xfrm>
              </p:grpSpPr>
              <p:grpSp>
                <p:nvGrpSpPr>
                  <p:cNvPr id="105" name="Group 104">
                    <a:extLst>
                      <a:ext uri="{FF2B5EF4-FFF2-40B4-BE49-F238E27FC236}">
                        <a16:creationId xmlns:a16="http://schemas.microsoft.com/office/drawing/2014/main" id="{E1B410C7-AA35-B042-9E1E-D5E9F512D5E5}"/>
                      </a:ext>
                    </a:extLst>
                  </p:cNvPr>
                  <p:cNvGrpSpPr/>
                  <p:nvPr/>
                </p:nvGrpSpPr>
                <p:grpSpPr>
                  <a:xfrm>
                    <a:off x="10809713" y="113601"/>
                    <a:ext cx="1045721" cy="429930"/>
                    <a:chOff x="8419559" y="1237278"/>
                    <a:chExt cx="1045721" cy="429930"/>
                  </a:xfrm>
                </p:grpSpPr>
                <p:pic>
                  <p:nvPicPr>
                    <p:cNvPr id="107" name="Picture 106">
                      <a:extLst>
                        <a:ext uri="{FF2B5EF4-FFF2-40B4-BE49-F238E27FC236}">
                          <a16:creationId xmlns:a16="http://schemas.microsoft.com/office/drawing/2014/main" id="{6D80B37A-0015-7143-957E-29AA8BA2C850}"/>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8419559" y="1518535"/>
                      <a:ext cx="138240" cy="148673"/>
                    </a:xfrm>
                    <a:prstGeom prst="rect">
                      <a:avLst/>
                    </a:prstGeom>
                  </p:spPr>
                </p:pic>
                <p:pic>
                  <p:nvPicPr>
                    <p:cNvPr id="108" name="Picture 107">
                      <a:extLst>
                        <a:ext uri="{FF2B5EF4-FFF2-40B4-BE49-F238E27FC236}">
                          <a16:creationId xmlns:a16="http://schemas.microsoft.com/office/drawing/2014/main" id="{1DC41E60-66D0-4A45-8C38-0313F4F77D06}"/>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380256" y="1237278"/>
                      <a:ext cx="85024" cy="91440"/>
                    </a:xfrm>
                    <a:prstGeom prst="rect">
                      <a:avLst/>
                    </a:prstGeom>
                  </p:spPr>
                </p:pic>
              </p:grpSp>
              <p:pic>
                <p:nvPicPr>
                  <p:cNvPr id="106" name="Picture 105">
                    <a:extLst>
                      <a:ext uri="{FF2B5EF4-FFF2-40B4-BE49-F238E27FC236}">
                        <a16:creationId xmlns:a16="http://schemas.microsoft.com/office/drawing/2014/main" id="{6B789A0D-D662-074E-A0CD-1A81356B8FC8}"/>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129114" y="538126"/>
                    <a:ext cx="65607" cy="70558"/>
                  </a:xfrm>
                  <a:prstGeom prst="rect">
                    <a:avLst/>
                  </a:prstGeom>
                </p:spPr>
              </p:pic>
            </p:grpSp>
            <p:grpSp>
              <p:nvGrpSpPr>
                <p:cNvPr id="109" name="Group 108">
                  <a:extLst>
                    <a:ext uri="{FF2B5EF4-FFF2-40B4-BE49-F238E27FC236}">
                      <a16:creationId xmlns:a16="http://schemas.microsoft.com/office/drawing/2014/main" id="{CA22A6B7-7FAA-9A4D-A0A0-D07D9916C082}"/>
                    </a:ext>
                  </a:extLst>
                </p:cNvPr>
                <p:cNvGrpSpPr/>
                <p:nvPr/>
              </p:nvGrpSpPr>
              <p:grpSpPr>
                <a:xfrm>
                  <a:off x="4822044" y="6262873"/>
                  <a:ext cx="352237" cy="469374"/>
                  <a:chOff x="11645762" y="161755"/>
                  <a:chExt cx="386028" cy="549445"/>
                </a:xfrm>
              </p:grpSpPr>
              <p:grpSp>
                <p:nvGrpSpPr>
                  <p:cNvPr id="110" name="Group 109">
                    <a:extLst>
                      <a:ext uri="{FF2B5EF4-FFF2-40B4-BE49-F238E27FC236}">
                        <a16:creationId xmlns:a16="http://schemas.microsoft.com/office/drawing/2014/main" id="{70212538-9616-8843-A8FD-D385390416D4}"/>
                      </a:ext>
                    </a:extLst>
                  </p:cNvPr>
                  <p:cNvGrpSpPr/>
                  <p:nvPr/>
                </p:nvGrpSpPr>
                <p:grpSpPr>
                  <a:xfrm>
                    <a:off x="11711370" y="161755"/>
                    <a:ext cx="320420" cy="304068"/>
                    <a:chOff x="9321216" y="1285432"/>
                    <a:chExt cx="320420" cy="304068"/>
                  </a:xfrm>
                </p:grpSpPr>
                <p:pic>
                  <p:nvPicPr>
                    <p:cNvPr id="112" name="Picture 111">
                      <a:extLst>
                        <a:ext uri="{FF2B5EF4-FFF2-40B4-BE49-F238E27FC236}">
                          <a16:creationId xmlns:a16="http://schemas.microsoft.com/office/drawing/2014/main" id="{EAFD18E7-7193-1A45-B470-A4B9C1DDAB37}"/>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503396" y="1440827"/>
                      <a:ext cx="138240" cy="148673"/>
                    </a:xfrm>
                    <a:prstGeom prst="rect">
                      <a:avLst/>
                    </a:prstGeom>
                  </p:spPr>
                </p:pic>
                <p:pic>
                  <p:nvPicPr>
                    <p:cNvPr id="113" name="Picture 112">
                      <a:extLst>
                        <a:ext uri="{FF2B5EF4-FFF2-40B4-BE49-F238E27FC236}">
                          <a16:creationId xmlns:a16="http://schemas.microsoft.com/office/drawing/2014/main" id="{E660A0D8-88C7-E545-8FE2-FDC97C766835}"/>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321216" y="1285432"/>
                      <a:ext cx="85024" cy="91440"/>
                    </a:xfrm>
                    <a:prstGeom prst="rect">
                      <a:avLst/>
                    </a:prstGeom>
                  </p:spPr>
                </p:pic>
              </p:grpSp>
              <p:pic>
                <p:nvPicPr>
                  <p:cNvPr id="111" name="Picture 110">
                    <a:extLst>
                      <a:ext uri="{FF2B5EF4-FFF2-40B4-BE49-F238E27FC236}">
                        <a16:creationId xmlns:a16="http://schemas.microsoft.com/office/drawing/2014/main" id="{FDAAF8F9-4624-7E48-B578-EE80FD7C2DD2}"/>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45762" y="640642"/>
                    <a:ext cx="65607" cy="70558"/>
                  </a:xfrm>
                  <a:prstGeom prst="rect">
                    <a:avLst/>
                  </a:prstGeom>
                </p:spPr>
              </p:pic>
            </p:grpSp>
            <p:pic>
              <p:nvPicPr>
                <p:cNvPr id="56" name="Picture 55">
                  <a:extLst>
                    <a:ext uri="{FF2B5EF4-FFF2-40B4-BE49-F238E27FC236}">
                      <a16:creationId xmlns:a16="http://schemas.microsoft.com/office/drawing/2014/main" id="{D61701CC-0ABE-D044-B2FE-26116F1E1591}"/>
                    </a:ext>
                  </a:extLst>
                </p:cNvPr>
                <p:cNvPicPr>
                  <a:picLocks noChangeAspect="1"/>
                </p:cNvPicPr>
                <p:nvPr/>
              </p:nvPicPr>
              <p:blipFill>
                <a:blip r:embed="rId9"/>
                <a:stretch>
                  <a:fillRect/>
                </a:stretch>
              </p:blipFill>
              <p:spPr>
                <a:xfrm>
                  <a:off x="1198868" y="5050560"/>
                  <a:ext cx="573845" cy="617680"/>
                </a:xfrm>
                <a:prstGeom prst="rect">
                  <a:avLst/>
                </a:prstGeom>
              </p:spPr>
            </p:pic>
            <p:pic>
              <p:nvPicPr>
                <p:cNvPr id="68" name="Picture 67">
                  <a:extLst>
                    <a:ext uri="{FF2B5EF4-FFF2-40B4-BE49-F238E27FC236}">
                      <a16:creationId xmlns:a16="http://schemas.microsoft.com/office/drawing/2014/main" id="{F1497FF2-8927-5C43-9100-52536ACE775F}"/>
                    </a:ext>
                  </a:extLst>
                </p:cNvPr>
                <p:cNvPicPr>
                  <a:picLocks noChangeAspect="1"/>
                </p:cNvPicPr>
                <p:nvPr/>
              </p:nvPicPr>
              <p:blipFill>
                <a:blip r:embed="rId10"/>
                <a:stretch>
                  <a:fillRect/>
                </a:stretch>
              </p:blipFill>
              <p:spPr>
                <a:xfrm>
                  <a:off x="2903309" y="4800203"/>
                  <a:ext cx="1288751" cy="1393244"/>
                </a:xfrm>
                <a:prstGeom prst="rect">
                  <a:avLst/>
                </a:prstGeom>
              </p:spPr>
            </p:pic>
            <p:pic>
              <p:nvPicPr>
                <p:cNvPr id="71" name="Picture 70">
                  <a:extLst>
                    <a:ext uri="{FF2B5EF4-FFF2-40B4-BE49-F238E27FC236}">
                      <a16:creationId xmlns:a16="http://schemas.microsoft.com/office/drawing/2014/main" id="{468FA90E-4C6F-A240-92EF-F57E0558583E}"/>
                    </a:ext>
                  </a:extLst>
                </p:cNvPr>
                <p:cNvPicPr>
                  <a:picLocks noChangeAspect="1"/>
                </p:cNvPicPr>
                <p:nvPr/>
              </p:nvPicPr>
              <p:blipFill>
                <a:blip r:embed="rId10"/>
                <a:stretch>
                  <a:fillRect/>
                </a:stretch>
              </p:blipFill>
              <p:spPr>
                <a:xfrm>
                  <a:off x="7503295" y="6054170"/>
                  <a:ext cx="695665" cy="752070"/>
                </a:xfrm>
                <a:prstGeom prst="rect">
                  <a:avLst/>
                </a:prstGeom>
              </p:spPr>
            </p:pic>
            <p:pic>
              <p:nvPicPr>
                <p:cNvPr id="84" name="Picture 83">
                  <a:extLst>
                    <a:ext uri="{FF2B5EF4-FFF2-40B4-BE49-F238E27FC236}">
                      <a16:creationId xmlns:a16="http://schemas.microsoft.com/office/drawing/2014/main" id="{83C3CA1A-69DE-E042-8FD8-08694CBAFDF2}"/>
                    </a:ext>
                  </a:extLst>
                </p:cNvPr>
                <p:cNvPicPr>
                  <a:picLocks noChangeAspect="1"/>
                </p:cNvPicPr>
                <p:nvPr/>
              </p:nvPicPr>
              <p:blipFill>
                <a:blip r:embed="rId11"/>
                <a:stretch>
                  <a:fillRect/>
                </a:stretch>
              </p:blipFill>
              <p:spPr>
                <a:xfrm>
                  <a:off x="4235886" y="5799473"/>
                  <a:ext cx="412000" cy="443129"/>
                </a:xfrm>
                <a:prstGeom prst="rect">
                  <a:avLst/>
                </a:prstGeom>
              </p:spPr>
            </p:pic>
            <p:pic>
              <p:nvPicPr>
                <p:cNvPr id="86" name="Picture 85">
                  <a:extLst>
                    <a:ext uri="{FF2B5EF4-FFF2-40B4-BE49-F238E27FC236}">
                      <a16:creationId xmlns:a16="http://schemas.microsoft.com/office/drawing/2014/main" id="{D24137AB-B2C6-D040-9B41-2D99A98A2D02}"/>
                    </a:ext>
                  </a:extLst>
                </p:cNvPr>
                <p:cNvPicPr>
                  <a:picLocks noChangeAspect="1"/>
                </p:cNvPicPr>
                <p:nvPr/>
              </p:nvPicPr>
              <p:blipFill>
                <a:blip r:embed="rId11"/>
                <a:stretch>
                  <a:fillRect/>
                </a:stretch>
              </p:blipFill>
              <p:spPr>
                <a:xfrm>
                  <a:off x="8752434" y="6374353"/>
                  <a:ext cx="337966" cy="363501"/>
                </a:xfrm>
                <a:prstGeom prst="rect">
                  <a:avLst/>
                </a:prstGeom>
              </p:spPr>
            </p:pic>
            <p:pic>
              <p:nvPicPr>
                <p:cNvPr id="87" name="Picture 86">
                  <a:extLst>
                    <a:ext uri="{FF2B5EF4-FFF2-40B4-BE49-F238E27FC236}">
                      <a16:creationId xmlns:a16="http://schemas.microsoft.com/office/drawing/2014/main" id="{1A804BB6-DB23-3745-A1EB-BC19D99C79F2}"/>
                    </a:ext>
                  </a:extLst>
                </p:cNvPr>
                <p:cNvPicPr>
                  <a:picLocks noChangeAspect="1"/>
                </p:cNvPicPr>
                <p:nvPr/>
              </p:nvPicPr>
              <p:blipFill>
                <a:blip r:embed="rId12"/>
                <a:stretch>
                  <a:fillRect/>
                </a:stretch>
              </p:blipFill>
              <p:spPr>
                <a:xfrm>
                  <a:off x="5080218" y="5729028"/>
                  <a:ext cx="903555" cy="977617"/>
                </a:xfrm>
                <a:prstGeom prst="rect">
                  <a:avLst/>
                </a:prstGeom>
              </p:spPr>
            </p:pic>
            <p:pic>
              <p:nvPicPr>
                <p:cNvPr id="88" name="Picture 87">
                  <a:extLst>
                    <a:ext uri="{FF2B5EF4-FFF2-40B4-BE49-F238E27FC236}">
                      <a16:creationId xmlns:a16="http://schemas.microsoft.com/office/drawing/2014/main" id="{0C57FE4E-CDE2-F247-B369-076DB771E45A}"/>
                    </a:ext>
                  </a:extLst>
                </p:cNvPr>
                <p:cNvPicPr>
                  <a:picLocks noChangeAspect="1"/>
                </p:cNvPicPr>
                <p:nvPr/>
              </p:nvPicPr>
              <p:blipFill>
                <a:blip r:embed="rId13"/>
                <a:stretch>
                  <a:fillRect/>
                </a:stretch>
              </p:blipFill>
              <p:spPr>
                <a:xfrm>
                  <a:off x="7063593" y="6492592"/>
                  <a:ext cx="444500" cy="479310"/>
                </a:xfrm>
                <a:prstGeom prst="rect">
                  <a:avLst/>
                </a:prstGeom>
              </p:spPr>
            </p:pic>
            <p:pic>
              <p:nvPicPr>
                <p:cNvPr id="90" name="Picture 89">
                  <a:extLst>
                    <a:ext uri="{FF2B5EF4-FFF2-40B4-BE49-F238E27FC236}">
                      <a16:creationId xmlns:a16="http://schemas.microsoft.com/office/drawing/2014/main" id="{0D53F095-1506-E34E-AE98-AA642EE1CDEE}"/>
                    </a:ext>
                  </a:extLst>
                </p:cNvPr>
                <p:cNvPicPr>
                  <a:picLocks noChangeAspect="1"/>
                </p:cNvPicPr>
                <p:nvPr/>
              </p:nvPicPr>
              <p:blipFill>
                <a:blip r:embed="rId12"/>
                <a:stretch>
                  <a:fillRect/>
                </a:stretch>
              </p:blipFill>
              <p:spPr>
                <a:xfrm>
                  <a:off x="352729" y="5504904"/>
                  <a:ext cx="350125" cy="378824"/>
                </a:xfrm>
                <a:prstGeom prst="rect">
                  <a:avLst/>
                </a:prstGeom>
              </p:spPr>
            </p:pic>
            <p:pic>
              <p:nvPicPr>
                <p:cNvPr id="91" name="Picture 90">
                  <a:extLst>
                    <a:ext uri="{FF2B5EF4-FFF2-40B4-BE49-F238E27FC236}">
                      <a16:creationId xmlns:a16="http://schemas.microsoft.com/office/drawing/2014/main" id="{23A188DE-3C70-8440-8AD4-E1D403C0ECDA}"/>
                    </a:ext>
                  </a:extLst>
                </p:cNvPr>
                <p:cNvPicPr>
                  <a:picLocks noChangeAspect="1"/>
                </p:cNvPicPr>
                <p:nvPr/>
              </p:nvPicPr>
              <p:blipFill>
                <a:blip r:embed="rId14"/>
                <a:stretch>
                  <a:fillRect/>
                </a:stretch>
              </p:blipFill>
              <p:spPr>
                <a:xfrm>
                  <a:off x="6151844" y="5600156"/>
                  <a:ext cx="576672" cy="617680"/>
                </a:xfrm>
                <a:prstGeom prst="rect">
                  <a:avLst/>
                </a:prstGeom>
              </p:spPr>
            </p:pic>
            <p:pic>
              <p:nvPicPr>
                <p:cNvPr id="45" name="Picture 44">
                  <a:extLst>
                    <a:ext uri="{FF2B5EF4-FFF2-40B4-BE49-F238E27FC236}">
                      <a16:creationId xmlns:a16="http://schemas.microsoft.com/office/drawing/2014/main" id="{FAE07FE7-B57E-8A4D-B703-C491B612A085}"/>
                    </a:ext>
                  </a:extLst>
                </p:cNvPr>
                <p:cNvPicPr>
                  <a:picLocks noChangeAspect="1"/>
                </p:cNvPicPr>
                <p:nvPr/>
              </p:nvPicPr>
              <p:blipFill>
                <a:blip r:embed="rId11"/>
                <a:stretch>
                  <a:fillRect/>
                </a:stretch>
              </p:blipFill>
              <p:spPr>
                <a:xfrm>
                  <a:off x="488576" y="5905243"/>
                  <a:ext cx="1151965" cy="1239003"/>
                </a:xfrm>
                <a:prstGeom prst="rect">
                  <a:avLst/>
                </a:prstGeom>
              </p:spPr>
            </p:pic>
          </p:grpSp>
        </p:grpSp>
      </p:grpSp>
      <p:pic>
        <p:nvPicPr>
          <p:cNvPr id="5" name="Picture 4">
            <a:extLst>
              <a:ext uri="{FF2B5EF4-FFF2-40B4-BE49-F238E27FC236}">
                <a16:creationId xmlns:a16="http://schemas.microsoft.com/office/drawing/2014/main" id="{9E5630E4-46BD-D146-B1B7-65A6B9F59C75}"/>
              </a:ext>
            </a:extLst>
          </p:cNvPr>
          <p:cNvPicPr>
            <a:picLocks noChangeAspect="1"/>
          </p:cNvPicPr>
          <p:nvPr/>
        </p:nvPicPr>
        <p:blipFill>
          <a:blip r:embed="rId15"/>
          <a:stretch>
            <a:fillRect/>
          </a:stretch>
        </p:blipFill>
        <p:spPr>
          <a:xfrm>
            <a:off x="764343" y="564779"/>
            <a:ext cx="2120900" cy="660400"/>
          </a:xfrm>
          <a:prstGeom prst="rect">
            <a:avLst/>
          </a:prstGeom>
        </p:spPr>
      </p:pic>
      <p:sp>
        <p:nvSpPr>
          <p:cNvPr id="60" name="TextBox 59">
            <a:extLst>
              <a:ext uri="{FF2B5EF4-FFF2-40B4-BE49-F238E27FC236}">
                <a16:creationId xmlns:a16="http://schemas.microsoft.com/office/drawing/2014/main" id="{2B3DF2FB-7272-5444-BF59-223F310E296A}"/>
              </a:ext>
            </a:extLst>
          </p:cNvPr>
          <p:cNvSpPr txBox="1"/>
          <p:nvPr/>
        </p:nvSpPr>
        <p:spPr>
          <a:xfrm>
            <a:off x="3349672" y="-910130"/>
            <a:ext cx="5492655" cy="825500"/>
          </a:xfrm>
          <a:prstGeom prst="rect">
            <a:avLst/>
          </a:prstGeom>
          <a:noFill/>
          <a:effectLst/>
        </p:spPr>
        <p:txBody>
          <a:bodyPr wrap="square" lIns="0" tIns="0" rIns="0" bIns="0" rtlCol="0">
            <a:noAutofit/>
          </a:bodyPr>
          <a:lstStyle/>
          <a:p>
            <a:pPr algn="ctr" eaLnBrk="0" hangingPunct="0">
              <a:lnSpc>
                <a:spcPts val="1800"/>
              </a:lnSpc>
            </a:pPr>
            <a:r>
              <a:rPr lang="en-US" sz="1400" b="1" dirty="0">
                <a:solidFill>
                  <a:srgbClr val="FF0000"/>
                </a:solidFill>
                <a:ea typeface="+mn-ea"/>
                <a:cs typeface="+mn-cs"/>
              </a:rPr>
              <a:t>Please leave artwork “+” clustered</a:t>
            </a:r>
            <a:r>
              <a:rPr lang="en-US" sz="1400" b="1" dirty="0">
                <a:solidFill>
                  <a:srgbClr val="FF0000"/>
                </a:solidFill>
              </a:rPr>
              <a:t>. </a:t>
            </a:r>
          </a:p>
          <a:p>
            <a:pPr algn="ctr" eaLnBrk="0" hangingPunct="0">
              <a:lnSpc>
                <a:spcPts val="1800"/>
              </a:lnSpc>
            </a:pPr>
            <a:r>
              <a:rPr lang="en-US" sz="1400" b="1" dirty="0">
                <a:solidFill>
                  <a:srgbClr val="FF0000"/>
                </a:solidFill>
              </a:rPr>
              <a:t>Do not use them alone, as bullet points, or as a “plus” concept. Thank you.</a:t>
            </a:r>
          </a:p>
        </p:txBody>
      </p:sp>
      <p:sp>
        <p:nvSpPr>
          <p:cNvPr id="81" name="EPC 2020">
            <a:extLst>
              <a:ext uri="{FF2B5EF4-FFF2-40B4-BE49-F238E27FC236}">
                <a16:creationId xmlns:a16="http://schemas.microsoft.com/office/drawing/2014/main" id="{71ACAD7C-41CE-7B4B-9F43-F75CFC5E916E}"/>
              </a:ext>
            </a:extLst>
          </p:cNvPr>
          <p:cNvSpPr txBox="1">
            <a:spLocks/>
          </p:cNvSpPr>
          <p:nvPr/>
        </p:nvSpPr>
        <p:spPr bwMode="white">
          <a:xfrm>
            <a:off x="1337821" y="4529163"/>
            <a:ext cx="4148579" cy="201534"/>
          </a:xfrm>
          <a:prstGeom prst="rect">
            <a:avLst/>
          </a:prstGeom>
          <a:noFill/>
        </p:spPr>
        <p:txBody>
          <a:bodyPr vert="horz" lIns="0" tIns="0" rIns="0" bIns="0" rtlCol="0">
            <a:noAutofit/>
          </a:bodyPr>
          <a:lstStyle>
            <a:lvl1pPr marL="0" indent="0" algn="ctr" defTabSz="457200" rtl="0" eaLnBrk="1" latinLnBrk="0" hangingPunct="1">
              <a:lnSpc>
                <a:spcPct val="100000"/>
              </a:lnSpc>
              <a:spcBef>
                <a:spcPts val="300"/>
              </a:spcBef>
              <a:spcAft>
                <a:spcPts val="600"/>
              </a:spcAft>
              <a:buClr>
                <a:schemeClr val="accent4">
                  <a:lumMod val="60000"/>
                  <a:lumOff val="40000"/>
                </a:schemeClr>
              </a:buClr>
              <a:buSzPct val="80000"/>
              <a:buFont typeface="Arial"/>
              <a:buNone/>
              <a:defRPr sz="2000" b="0" kern="1200">
                <a:solidFill>
                  <a:schemeClr val="tx1"/>
                </a:solidFill>
                <a:latin typeface="+mn-lt"/>
                <a:ea typeface="+mn-ea"/>
                <a:cs typeface="Arial"/>
              </a:defRPr>
            </a:lvl1pPr>
            <a:lvl2pPr marL="457200" indent="0" algn="ctr"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None/>
              <a:defRPr sz="1800" b="1" kern="1200">
                <a:solidFill>
                  <a:schemeClr val="tx1">
                    <a:tint val="75000"/>
                  </a:schemeClr>
                </a:solidFill>
                <a:latin typeface="+mn-lt"/>
                <a:ea typeface="+mn-ea"/>
                <a:cs typeface="Arial"/>
              </a:defRPr>
            </a:lvl2pPr>
            <a:lvl3pPr marL="914400" indent="0" algn="ctr"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None/>
              <a:defRPr sz="1600" b="1" kern="1200">
                <a:solidFill>
                  <a:schemeClr val="tx1">
                    <a:tint val="75000"/>
                  </a:schemeClr>
                </a:solidFill>
                <a:latin typeface="+mn-lt"/>
                <a:ea typeface="+mn-ea"/>
                <a:cs typeface="Arial"/>
              </a:defRPr>
            </a:lvl3pPr>
            <a:lvl4pPr marL="1371600" indent="0" algn="ctr" defTabSz="457200" rtl="0" eaLnBrk="1" latinLnBrk="0" hangingPunct="1">
              <a:lnSpc>
                <a:spcPts val="1800"/>
              </a:lnSpc>
              <a:spcBef>
                <a:spcPts val="0"/>
              </a:spcBef>
              <a:spcAft>
                <a:spcPts val="600"/>
              </a:spcAft>
              <a:buClr>
                <a:schemeClr val="accent4">
                  <a:lumMod val="60000"/>
                  <a:lumOff val="40000"/>
                </a:schemeClr>
              </a:buClr>
              <a:buSzPct val="80000"/>
              <a:buFont typeface="Lucida Grande"/>
              <a:buNone/>
              <a:defRPr sz="1400" b="1" kern="1200">
                <a:solidFill>
                  <a:schemeClr val="tx1">
                    <a:tint val="75000"/>
                  </a:schemeClr>
                </a:solidFill>
                <a:latin typeface="+mn-lt"/>
                <a:ea typeface="+mn-ea"/>
                <a:cs typeface="Arial"/>
              </a:defRPr>
            </a:lvl4pPr>
            <a:lvl5pPr marL="1828800" indent="0" algn="ctr" defTabSz="457200" rtl="0" eaLnBrk="1" latinLnBrk="0" hangingPunct="1">
              <a:lnSpc>
                <a:spcPts val="1900"/>
              </a:lnSpc>
              <a:spcBef>
                <a:spcPts val="0"/>
              </a:spcBef>
              <a:spcAft>
                <a:spcPts val="600"/>
              </a:spcAft>
              <a:buClr>
                <a:schemeClr val="accent4">
                  <a:lumMod val="60000"/>
                  <a:lumOff val="40000"/>
                </a:schemeClr>
              </a:buClr>
              <a:buSzPct val="80000"/>
              <a:buFont typeface="Lucida Grande"/>
              <a:buNone/>
              <a:defRPr lang="en-US" sz="1400" b="1" kern="1200">
                <a:solidFill>
                  <a:schemeClr val="tx1">
                    <a:tint val="75000"/>
                  </a:schemeClr>
                </a:solidFill>
                <a:latin typeface="+mn-lt"/>
                <a:ea typeface="+mn-ea"/>
                <a:cs typeface="Arial"/>
              </a:defRPr>
            </a:lvl5pPr>
            <a:lvl6pPr marL="2286000" indent="0" algn="ctr" defTabSz="401638" rtl="0" eaLnBrk="1" latinLnBrk="0" hangingPunct="1">
              <a:lnSpc>
                <a:spcPts val="1700"/>
              </a:lnSpc>
              <a:spcBef>
                <a:spcPts val="300"/>
              </a:spcBef>
              <a:spcAft>
                <a:spcPts val="300"/>
              </a:spcAft>
              <a:buSzPct val="80000"/>
              <a:buFont typeface="Lucida Grande"/>
              <a:buNone/>
              <a:tabLst>
                <a:tab pos="1484313" algn="l"/>
              </a:tabLst>
              <a:defRPr sz="1400" b="1" kern="1200">
                <a:solidFill>
                  <a:schemeClr val="tx1">
                    <a:tint val="75000"/>
                  </a:schemeClr>
                </a:solidFill>
                <a:latin typeface="Arial"/>
                <a:ea typeface="+mn-ea"/>
                <a:cs typeface="Arial"/>
              </a:defRPr>
            </a:lvl6pPr>
            <a:lvl7pPr marL="2743200" indent="0" algn="ctr" defTabSz="457200" rtl="0" eaLnBrk="1" latinLnBrk="0" hangingPunct="1">
              <a:lnSpc>
                <a:spcPts val="1700"/>
              </a:lnSpc>
              <a:spcBef>
                <a:spcPts val="300"/>
              </a:spcBef>
              <a:spcAft>
                <a:spcPts val="300"/>
              </a:spcAft>
              <a:buSzPct val="80000"/>
              <a:buFont typeface="Lucida Grande"/>
              <a:buNone/>
              <a:defRPr sz="1400" b="1" kern="1200">
                <a:solidFill>
                  <a:schemeClr val="tx1">
                    <a:tint val="75000"/>
                  </a:schemeClr>
                </a:solidFill>
                <a:latin typeface="Arial"/>
                <a:ea typeface="+mn-ea"/>
                <a:cs typeface="Arial"/>
              </a:defRPr>
            </a:lvl7pPr>
            <a:lvl8pPr marL="3200400" indent="0" algn="ctr" defTabSz="457200" rtl="0" eaLnBrk="1" latinLnBrk="0" hangingPunct="1">
              <a:lnSpc>
                <a:spcPts val="1700"/>
              </a:lnSpc>
              <a:spcBef>
                <a:spcPts val="300"/>
              </a:spcBef>
              <a:spcAft>
                <a:spcPts val="300"/>
              </a:spcAft>
              <a:buSzPct val="80000"/>
              <a:buFont typeface="Lucida Grande"/>
              <a:buNone/>
              <a:defRPr sz="1400" b="1" kern="1200">
                <a:solidFill>
                  <a:schemeClr val="tx1">
                    <a:tint val="75000"/>
                  </a:schemeClr>
                </a:solidFill>
                <a:latin typeface="Arial"/>
                <a:ea typeface="+mn-ea"/>
                <a:cs typeface="Arial"/>
              </a:defRPr>
            </a:lvl8pPr>
            <a:lvl9pPr marL="3657600" indent="0" algn="ctr" defTabSz="457200" rtl="0" eaLnBrk="1" latinLnBrk="0" hangingPunct="1">
              <a:lnSpc>
                <a:spcPts val="1700"/>
              </a:lnSpc>
              <a:spcBef>
                <a:spcPts val="300"/>
              </a:spcBef>
              <a:spcAft>
                <a:spcPts val="300"/>
              </a:spcAft>
              <a:buSzPct val="80000"/>
              <a:buFont typeface="Lucida Grande"/>
              <a:buNone/>
              <a:defRPr sz="1400" b="1" kern="1200">
                <a:solidFill>
                  <a:schemeClr val="tx1">
                    <a:tint val="75000"/>
                  </a:schemeClr>
                </a:solidFill>
                <a:latin typeface="Arial"/>
                <a:ea typeface="+mn-ea"/>
                <a:cs typeface="Arial"/>
              </a:defRPr>
            </a:lvl9pPr>
          </a:lstStyle>
          <a:p>
            <a:pPr algn="l">
              <a:spcAft>
                <a:spcPts val="0"/>
              </a:spcAft>
            </a:pPr>
            <a:r>
              <a:rPr lang="en-US" sz="1200" dirty="0">
                <a:solidFill>
                  <a:srgbClr val="FDEBD7">
                    <a:alpha val="50000"/>
                  </a:srgbClr>
                </a:solidFill>
              </a:rPr>
              <a:t>2020 ESRI DEVELOPER SUMMIT  |  Palm Springs, CA</a:t>
            </a:r>
          </a:p>
        </p:txBody>
      </p:sp>
      <p:sp>
        <p:nvSpPr>
          <p:cNvPr id="61" name="Subtitle 60">
            <a:extLst>
              <a:ext uri="{FF2B5EF4-FFF2-40B4-BE49-F238E27FC236}">
                <a16:creationId xmlns:a16="http://schemas.microsoft.com/office/drawing/2014/main" id="{D3140B26-EF4F-9140-861F-74099371C76F}"/>
              </a:ext>
            </a:extLst>
          </p:cNvPr>
          <p:cNvSpPr>
            <a:spLocks noGrp="1"/>
          </p:cNvSpPr>
          <p:nvPr>
            <p:ph type="subTitle" idx="1"/>
          </p:nvPr>
        </p:nvSpPr>
        <p:spPr>
          <a:xfrm>
            <a:off x="1337821" y="3615450"/>
            <a:ext cx="8534401" cy="861247"/>
          </a:xfrm>
        </p:spPr>
        <p:txBody>
          <a:bodyPr/>
          <a:lstStyle/>
          <a:p>
            <a:r>
              <a:rPr lang="en-US" dirty="0">
                <a:solidFill>
                  <a:srgbClr val="FDEBD7"/>
                </a:solidFill>
              </a:rPr>
              <a:t>Tim Hodson</a:t>
            </a:r>
          </a:p>
          <a:p>
            <a:r>
              <a:rPr lang="en-US" dirty="0">
                <a:solidFill>
                  <a:srgbClr val="FDEBD7"/>
                </a:solidFill>
              </a:rPr>
              <a:t>Ken Galliher</a:t>
            </a:r>
          </a:p>
        </p:txBody>
      </p:sp>
      <p:sp>
        <p:nvSpPr>
          <p:cNvPr id="2" name="Title 1">
            <a:extLst>
              <a:ext uri="{FF2B5EF4-FFF2-40B4-BE49-F238E27FC236}">
                <a16:creationId xmlns:a16="http://schemas.microsoft.com/office/drawing/2014/main" id="{891519FC-7D8D-8945-8148-8F965EFCAFFA}"/>
              </a:ext>
            </a:extLst>
          </p:cNvPr>
          <p:cNvSpPr>
            <a:spLocks noGrp="1"/>
          </p:cNvSpPr>
          <p:nvPr>
            <p:ph type="ctrTitle"/>
          </p:nvPr>
        </p:nvSpPr>
        <p:spPr>
          <a:xfrm>
            <a:off x="1337821" y="2326593"/>
            <a:ext cx="8525773" cy="1107996"/>
          </a:xfrm>
        </p:spPr>
        <p:txBody>
          <a:bodyPr/>
          <a:lstStyle/>
          <a:p>
            <a:r>
              <a:rPr lang="en-US" sz="3600" b="0" dirty="0"/>
              <a:t>ArcGIS Pro SDK for .NET Introduction to the Parcel Fabric API</a:t>
            </a:r>
          </a:p>
        </p:txBody>
      </p:sp>
    </p:spTree>
    <p:extLst>
      <p:ext uri="{BB962C8B-B14F-4D97-AF65-F5344CB8AC3E}">
        <p14:creationId xmlns:p14="http://schemas.microsoft.com/office/powerpoint/2010/main" val="3053373889"/>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D24E8B0-F2B3-8340-9EAD-DDFBF454451B}"/>
              </a:ext>
            </a:extLst>
          </p:cNvPr>
          <p:cNvGrpSpPr/>
          <p:nvPr/>
        </p:nvGrpSpPr>
        <p:grpSpPr>
          <a:xfrm>
            <a:off x="-11140" y="-16011"/>
            <a:ext cx="12203139" cy="7225075"/>
            <a:chOff x="-11140" y="-16011"/>
            <a:chExt cx="12203139" cy="7225075"/>
          </a:xfrm>
        </p:grpSpPr>
        <p:sp>
          <p:nvSpPr>
            <p:cNvPr id="20" name="gradient background1">
              <a:extLst>
                <a:ext uri="{FF2B5EF4-FFF2-40B4-BE49-F238E27FC236}">
                  <a16:creationId xmlns:a16="http://schemas.microsoft.com/office/drawing/2014/main" id="{9EBB1D68-9CCA-474C-880A-11A4AC495C27}"/>
                </a:ext>
              </a:extLst>
            </p:cNvPr>
            <p:cNvSpPr/>
            <p:nvPr/>
          </p:nvSpPr>
          <p:spPr bwMode="auto">
            <a:xfrm>
              <a:off x="0" y="-16011"/>
              <a:ext cx="12191999" cy="6888971"/>
            </a:xfrm>
            <a:prstGeom prst="rect">
              <a:avLst/>
            </a:prstGeom>
            <a:gradFill flip="none" rotWithShape="1">
              <a:gsLst>
                <a:gs pos="61000">
                  <a:srgbClr val="5328C9"/>
                </a:gs>
                <a:gs pos="24000">
                  <a:srgbClr val="863FE4"/>
                </a:gs>
                <a:gs pos="98000">
                  <a:srgbClr val="180C97"/>
                </a:gs>
              </a:gsLst>
              <a:lin ang="20700000" scaled="0"/>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7" name="Group 6">
              <a:extLst>
                <a:ext uri="{FF2B5EF4-FFF2-40B4-BE49-F238E27FC236}">
                  <a16:creationId xmlns:a16="http://schemas.microsoft.com/office/drawing/2014/main" id="{3C508097-8EF6-4E46-9D55-6EF257A77304}"/>
                </a:ext>
              </a:extLst>
            </p:cNvPr>
            <p:cNvGrpSpPr/>
            <p:nvPr/>
          </p:nvGrpSpPr>
          <p:grpSpPr>
            <a:xfrm>
              <a:off x="-11140" y="2"/>
              <a:ext cx="12199425" cy="7209062"/>
              <a:chOff x="-11140" y="2"/>
              <a:chExt cx="12199425" cy="7209062"/>
            </a:xfrm>
          </p:grpSpPr>
          <p:grpSp>
            <p:nvGrpSpPr>
              <p:cNvPr id="5" name="Group 4">
                <a:extLst>
                  <a:ext uri="{FF2B5EF4-FFF2-40B4-BE49-F238E27FC236}">
                    <a16:creationId xmlns:a16="http://schemas.microsoft.com/office/drawing/2014/main" id="{0A669BC1-F83A-D84A-A271-DC947C8D05EC}"/>
                  </a:ext>
                </a:extLst>
              </p:cNvPr>
              <p:cNvGrpSpPr/>
              <p:nvPr/>
            </p:nvGrpSpPr>
            <p:grpSpPr>
              <a:xfrm>
                <a:off x="-11140" y="2"/>
                <a:ext cx="12199425" cy="6888971"/>
                <a:chOff x="-7428" y="-16011"/>
                <a:chExt cx="12199425" cy="6888971"/>
              </a:xfrm>
            </p:grpSpPr>
            <p:pic>
              <p:nvPicPr>
                <p:cNvPr id="24" name="Picture 23">
                  <a:extLst>
                    <a:ext uri="{FF2B5EF4-FFF2-40B4-BE49-F238E27FC236}">
                      <a16:creationId xmlns:a16="http://schemas.microsoft.com/office/drawing/2014/main" id="{4F5DE2A6-138D-E947-9D7C-75E0B282D9A1}"/>
                    </a:ext>
                  </a:extLst>
                </p:cNvPr>
                <p:cNvPicPr>
                  <a:picLocks noChangeAspect="1"/>
                </p:cNvPicPr>
                <p:nvPr/>
              </p:nvPicPr>
              <p:blipFill rotWithShape="1">
                <a:blip r:embed="rId3" cstate="screen">
                  <a:alphaModFix amt="67000"/>
                  <a:extLst>
                    <a:ext uri="{28A0092B-C50C-407E-A947-70E740481C1C}">
                      <a14:useLocalDpi xmlns:a14="http://schemas.microsoft.com/office/drawing/2010/main"/>
                    </a:ext>
                  </a:extLst>
                </a:blip>
                <a:srcRect t="-9940" r="-10727"/>
                <a:stretch/>
              </p:blipFill>
              <p:spPr>
                <a:xfrm>
                  <a:off x="-7428" y="4530812"/>
                  <a:ext cx="3953920" cy="2342148"/>
                </a:xfrm>
                <a:prstGeom prst="rect">
                  <a:avLst/>
                </a:prstGeom>
              </p:spPr>
            </p:pic>
            <p:grpSp>
              <p:nvGrpSpPr>
                <p:cNvPr id="4" name="Group 3">
                  <a:extLst>
                    <a:ext uri="{FF2B5EF4-FFF2-40B4-BE49-F238E27FC236}">
                      <a16:creationId xmlns:a16="http://schemas.microsoft.com/office/drawing/2014/main" id="{3B4C1DA3-1025-8848-B40A-AE1F43C0208C}"/>
                    </a:ext>
                  </a:extLst>
                </p:cNvPr>
                <p:cNvGrpSpPr/>
                <p:nvPr/>
              </p:nvGrpSpPr>
              <p:grpSpPr>
                <a:xfrm>
                  <a:off x="10445577" y="-16011"/>
                  <a:ext cx="1746420" cy="1226973"/>
                  <a:chOff x="10445577" y="-16011"/>
                  <a:chExt cx="1746420" cy="1226973"/>
                </a:xfrm>
              </p:grpSpPr>
              <p:pic>
                <p:nvPicPr>
                  <p:cNvPr id="68" name="Picture 67">
                    <a:extLst>
                      <a:ext uri="{FF2B5EF4-FFF2-40B4-BE49-F238E27FC236}">
                        <a16:creationId xmlns:a16="http://schemas.microsoft.com/office/drawing/2014/main" id="{49123C4E-FD69-B84B-99EC-611533CE7227}"/>
                      </a:ext>
                    </a:extLst>
                  </p:cNvPr>
                  <p:cNvPicPr>
                    <a:picLocks noChangeAspect="1"/>
                  </p:cNvPicPr>
                  <p:nvPr/>
                </p:nvPicPr>
                <p:blipFill rotWithShape="1">
                  <a:blip r:embed="rId4" cstate="screen">
                    <a:alphaModFix amt="67000"/>
                    <a:extLst>
                      <a:ext uri="{28A0092B-C50C-407E-A947-70E740481C1C}">
                        <a14:useLocalDpi xmlns:a14="http://schemas.microsoft.com/office/drawing/2010/main"/>
                      </a:ext>
                    </a:extLst>
                  </a:blip>
                  <a:srcRect/>
                  <a:stretch/>
                </p:blipFill>
                <p:spPr>
                  <a:xfrm rot="10800000">
                    <a:off x="10445577" y="-16011"/>
                    <a:ext cx="1746420" cy="1226973"/>
                  </a:xfrm>
                  <a:prstGeom prst="rect">
                    <a:avLst/>
                  </a:prstGeom>
                </p:spPr>
              </p:pic>
              <p:pic>
                <p:nvPicPr>
                  <p:cNvPr id="59" name="Picture 58">
                    <a:extLst>
                      <a:ext uri="{FF2B5EF4-FFF2-40B4-BE49-F238E27FC236}">
                        <a16:creationId xmlns:a16="http://schemas.microsoft.com/office/drawing/2014/main" id="{6703BE27-FD8F-8947-8D05-580C7CB211B5}"/>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804990" y="445071"/>
                    <a:ext cx="126139" cy="127007"/>
                  </a:xfrm>
                  <a:prstGeom prst="rect">
                    <a:avLst/>
                  </a:prstGeom>
                </p:spPr>
              </p:pic>
              <p:pic>
                <p:nvPicPr>
                  <p:cNvPr id="60" name="Picture 59">
                    <a:extLst>
                      <a:ext uri="{FF2B5EF4-FFF2-40B4-BE49-F238E27FC236}">
                        <a16:creationId xmlns:a16="http://schemas.microsoft.com/office/drawing/2014/main" id="{632F16AF-2BDB-724B-9D79-CAE9A36304A9}"/>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53626" y="312322"/>
                    <a:ext cx="77581" cy="78114"/>
                  </a:xfrm>
                  <a:prstGeom prst="rect">
                    <a:avLst/>
                  </a:prstGeom>
                </p:spPr>
              </p:pic>
              <p:pic>
                <p:nvPicPr>
                  <p:cNvPr id="61" name="Picture 60">
                    <a:extLst>
                      <a:ext uri="{FF2B5EF4-FFF2-40B4-BE49-F238E27FC236}">
                        <a16:creationId xmlns:a16="http://schemas.microsoft.com/office/drawing/2014/main" id="{3AC9810A-4E20-CE4D-9AC5-DBCE4386CEDF}"/>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571458" y="721420"/>
                    <a:ext cx="59864" cy="60276"/>
                  </a:xfrm>
                  <a:prstGeom prst="rect">
                    <a:avLst/>
                  </a:prstGeom>
                </p:spPr>
              </p:pic>
            </p:grpSp>
          </p:grpSp>
          <p:pic>
            <p:nvPicPr>
              <p:cNvPr id="19" name="Picture 18">
                <a:extLst>
                  <a:ext uri="{FF2B5EF4-FFF2-40B4-BE49-F238E27FC236}">
                    <a16:creationId xmlns:a16="http://schemas.microsoft.com/office/drawing/2014/main" id="{C977B566-D4F0-1444-A302-1A2F946995E3}"/>
                  </a:ext>
                </a:extLst>
              </p:cNvPr>
              <p:cNvPicPr>
                <a:picLocks noChangeAspect="1"/>
              </p:cNvPicPr>
              <p:nvPr/>
            </p:nvPicPr>
            <p:blipFill>
              <a:blip r:embed="rId8">
                <a:alphaModFix amt="90000"/>
              </a:blip>
              <a:stretch>
                <a:fillRect/>
              </a:stretch>
            </p:blipFill>
            <p:spPr>
              <a:xfrm>
                <a:off x="459373" y="5557701"/>
                <a:ext cx="1526260" cy="1651363"/>
              </a:xfrm>
              <a:prstGeom prst="rect">
                <a:avLst/>
              </a:prstGeom>
            </p:spPr>
          </p:pic>
          <p:pic>
            <p:nvPicPr>
              <p:cNvPr id="21" name="Picture 20">
                <a:extLst>
                  <a:ext uri="{FF2B5EF4-FFF2-40B4-BE49-F238E27FC236}">
                    <a16:creationId xmlns:a16="http://schemas.microsoft.com/office/drawing/2014/main" id="{567F118C-CE13-184B-96FB-6BE68D5640C7}"/>
                  </a:ext>
                </a:extLst>
              </p:cNvPr>
              <p:cNvPicPr>
                <a:picLocks noChangeAspect="1"/>
              </p:cNvPicPr>
              <p:nvPr/>
            </p:nvPicPr>
            <p:blipFill>
              <a:blip r:embed="rId8">
                <a:alphaModFix amt="81000"/>
              </a:blip>
              <a:stretch>
                <a:fillRect/>
              </a:stretch>
            </p:blipFill>
            <p:spPr>
              <a:xfrm>
                <a:off x="200791" y="5023583"/>
                <a:ext cx="566651" cy="613097"/>
              </a:xfrm>
              <a:prstGeom prst="rect">
                <a:avLst/>
              </a:prstGeom>
            </p:spPr>
          </p:pic>
          <p:pic>
            <p:nvPicPr>
              <p:cNvPr id="25" name="Picture 24">
                <a:extLst>
                  <a:ext uri="{FF2B5EF4-FFF2-40B4-BE49-F238E27FC236}">
                    <a16:creationId xmlns:a16="http://schemas.microsoft.com/office/drawing/2014/main" id="{A38792A9-CFB6-7A4F-BE80-55D0455000E4}"/>
                  </a:ext>
                </a:extLst>
              </p:cNvPr>
              <p:cNvPicPr>
                <a:picLocks noChangeAspect="1"/>
              </p:cNvPicPr>
              <p:nvPr/>
            </p:nvPicPr>
            <p:blipFill>
              <a:blip r:embed="rId9">
                <a:alphaModFix amt="73000"/>
              </a:blip>
              <a:stretch>
                <a:fillRect/>
              </a:stretch>
            </p:blipFill>
            <p:spPr>
              <a:xfrm>
                <a:off x="2250821" y="5636680"/>
                <a:ext cx="384123" cy="415268"/>
              </a:xfrm>
              <a:prstGeom prst="rect">
                <a:avLst/>
              </a:prstGeom>
            </p:spPr>
          </p:pic>
        </p:grpSp>
      </p:grpSp>
      <p:sp>
        <p:nvSpPr>
          <p:cNvPr id="3" name="Text Placeholder 2">
            <a:extLst>
              <a:ext uri="{FF2B5EF4-FFF2-40B4-BE49-F238E27FC236}">
                <a16:creationId xmlns:a16="http://schemas.microsoft.com/office/drawing/2014/main" id="{3900A067-10B5-0740-9B8E-094820E2263C}"/>
              </a:ext>
            </a:extLst>
          </p:cNvPr>
          <p:cNvSpPr>
            <a:spLocks noGrp="1"/>
          </p:cNvSpPr>
          <p:nvPr>
            <p:ph type="body" idx="1"/>
          </p:nvPr>
        </p:nvSpPr>
        <p:spPr/>
        <p:txBody>
          <a:bodyPr/>
          <a:lstStyle/>
          <a:p>
            <a:endParaRPr lang="en-US" dirty="0">
              <a:solidFill>
                <a:srgbClr val="FDEBD7"/>
              </a:solidFill>
            </a:endParaRPr>
          </a:p>
        </p:txBody>
      </p:sp>
      <p:sp>
        <p:nvSpPr>
          <p:cNvPr id="2" name="Title 1">
            <a:extLst>
              <a:ext uri="{FF2B5EF4-FFF2-40B4-BE49-F238E27FC236}">
                <a16:creationId xmlns:a16="http://schemas.microsoft.com/office/drawing/2014/main" id="{816B0A39-F017-7E49-8450-75FB7414A614}"/>
              </a:ext>
            </a:extLst>
          </p:cNvPr>
          <p:cNvSpPr>
            <a:spLocks noGrp="1"/>
          </p:cNvSpPr>
          <p:nvPr>
            <p:ph type="title"/>
          </p:nvPr>
        </p:nvSpPr>
        <p:spPr>
          <a:xfrm>
            <a:off x="914400" y="2732671"/>
            <a:ext cx="8683723" cy="738664"/>
          </a:xfrm>
        </p:spPr>
        <p:txBody>
          <a:bodyPr/>
          <a:lstStyle/>
          <a:p>
            <a:r>
              <a:rPr lang="en-US" dirty="0"/>
              <a:t>Parcel Editing API for Pro</a:t>
            </a:r>
          </a:p>
        </p:txBody>
      </p:sp>
    </p:spTree>
    <p:extLst>
      <p:ext uri="{BB962C8B-B14F-4D97-AF65-F5344CB8AC3E}">
        <p14:creationId xmlns:p14="http://schemas.microsoft.com/office/powerpoint/2010/main" val="2422501566"/>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Editing in Pro</a:t>
            </a:r>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Continued…</a:t>
            </a:r>
          </a:p>
        </p:txBody>
      </p:sp>
      <p:sp>
        <p:nvSpPr>
          <p:cNvPr id="30" name="Content Placeholder 9">
            <a:extLst>
              <a:ext uri="{FF2B5EF4-FFF2-40B4-BE49-F238E27FC236}">
                <a16:creationId xmlns:a16="http://schemas.microsoft.com/office/drawing/2014/main" id="{F2F48A64-D382-4B49-871D-686B8B5A3A5E}"/>
              </a:ext>
            </a:extLst>
          </p:cNvPr>
          <p:cNvSpPr txBox="1">
            <a:spLocks/>
          </p:cNvSpPr>
          <p:nvPr/>
        </p:nvSpPr>
        <p:spPr>
          <a:xfrm>
            <a:off x="687263" y="1742777"/>
            <a:ext cx="9928040" cy="4251428"/>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Provides course-grained API</a:t>
            </a:r>
          </a:p>
          <a:p>
            <a:endParaRPr lang="en-US" dirty="0"/>
          </a:p>
          <a:p>
            <a:r>
              <a:rPr lang="en-US" dirty="0"/>
              <a:t>Uses and Extends standard Edit Operations framework	</a:t>
            </a:r>
          </a:p>
          <a:p>
            <a:endParaRPr lang="en-US" dirty="0"/>
          </a:p>
          <a:p>
            <a:r>
              <a:rPr lang="en-US" dirty="0"/>
              <a:t>Leverages pre-defined information model</a:t>
            </a:r>
          </a:p>
          <a:p>
            <a:pPr marL="0" indent="0">
              <a:buNone/>
            </a:pPr>
            <a:endParaRPr lang="en-US" dirty="0"/>
          </a:p>
        </p:txBody>
      </p:sp>
    </p:spTree>
    <p:extLst>
      <p:ext uri="{BB962C8B-B14F-4D97-AF65-F5344CB8AC3E}">
        <p14:creationId xmlns:p14="http://schemas.microsoft.com/office/powerpoint/2010/main" val="847741899"/>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Editing in Pro</a:t>
            </a:r>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a:p>
        </p:txBody>
      </p:sp>
      <p:sp>
        <p:nvSpPr>
          <p:cNvPr id="30" name="Content Placeholder 9">
            <a:extLst>
              <a:ext uri="{FF2B5EF4-FFF2-40B4-BE49-F238E27FC236}">
                <a16:creationId xmlns:a16="http://schemas.microsoft.com/office/drawing/2014/main" id="{F2F48A64-D382-4B49-871D-686B8B5A3A5E}"/>
              </a:ext>
            </a:extLst>
          </p:cNvPr>
          <p:cNvSpPr txBox="1">
            <a:spLocks/>
          </p:cNvSpPr>
          <p:nvPr/>
        </p:nvSpPr>
        <p:spPr>
          <a:xfrm>
            <a:off x="687263" y="1732617"/>
            <a:ext cx="9928040" cy="4501165"/>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Multi-user environment </a:t>
            </a:r>
          </a:p>
          <a:p>
            <a:pPr lvl="1"/>
            <a:r>
              <a:rPr lang="en-US" dirty="0"/>
              <a:t>fabric accessed via services </a:t>
            </a:r>
          </a:p>
          <a:p>
            <a:r>
              <a:rPr lang="en-US" dirty="0"/>
              <a:t>Single use model </a:t>
            </a:r>
          </a:p>
          <a:p>
            <a:pPr lvl="1"/>
            <a:r>
              <a:rPr lang="en-US" dirty="0"/>
              <a:t>works directly on a file geodatabase</a:t>
            </a:r>
          </a:p>
          <a:p>
            <a:endParaRPr lang="en-US" dirty="0"/>
          </a:p>
          <a:p>
            <a:r>
              <a:rPr lang="en-US" dirty="0"/>
              <a:t>API is designed based on a services architecture</a:t>
            </a:r>
          </a:p>
        </p:txBody>
      </p:sp>
    </p:spTree>
    <p:extLst>
      <p:ext uri="{BB962C8B-B14F-4D97-AF65-F5344CB8AC3E}">
        <p14:creationId xmlns:p14="http://schemas.microsoft.com/office/powerpoint/2010/main" val="4092601588"/>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Edit Operations - Workflow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727200"/>
            <a:ext cx="10369296" cy="3882814"/>
          </a:xfrm>
        </p:spPr>
        <p:txBody>
          <a:bodyPr/>
          <a:lstStyle/>
          <a:p>
            <a:r>
              <a:rPr lang="en-US" dirty="0"/>
              <a:t>Instantiate a new </a:t>
            </a:r>
            <a:r>
              <a:rPr lang="en-US" dirty="0" err="1"/>
              <a:t>EditOperation</a:t>
            </a:r>
            <a:endParaRPr lang="en-US" dirty="0"/>
          </a:p>
          <a:p>
            <a:r>
              <a:rPr lang="en-US" dirty="0"/>
              <a:t>Specify the edit to be performed</a:t>
            </a:r>
          </a:p>
          <a:p>
            <a:r>
              <a:rPr lang="en-US" dirty="0"/>
              <a:t>Execute the operation</a:t>
            </a:r>
          </a:p>
          <a:p>
            <a:pPr lvl="1"/>
            <a:endParaRPr lang="en-US" dirty="0"/>
          </a:p>
          <a:p>
            <a:pPr lvl="1"/>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2254750102"/>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i="1" dirty="0">
                <a:solidFill>
                  <a:schemeClr val="tx2"/>
                </a:solidFill>
              </a:rPr>
              <a:t>Parcel</a:t>
            </a:r>
            <a:r>
              <a:rPr lang="en-US" dirty="0"/>
              <a:t> Edit Operations - Workflow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727200"/>
            <a:ext cx="10369296" cy="3882814"/>
          </a:xfrm>
        </p:spPr>
        <p:txBody>
          <a:bodyPr/>
          <a:lstStyle/>
          <a:p>
            <a:r>
              <a:rPr lang="en-US" dirty="0"/>
              <a:t>Instantiate a new </a:t>
            </a:r>
            <a:r>
              <a:rPr lang="en-US" dirty="0" err="1"/>
              <a:t>EditOperation</a:t>
            </a:r>
            <a:endParaRPr lang="en-US" dirty="0"/>
          </a:p>
          <a:p>
            <a:r>
              <a:rPr lang="en-US" dirty="0"/>
              <a:t>Specify the </a:t>
            </a:r>
            <a:r>
              <a:rPr lang="en-US" i="1" dirty="0">
                <a:solidFill>
                  <a:schemeClr val="tx2"/>
                </a:solidFill>
              </a:rPr>
              <a:t>parcel</a:t>
            </a:r>
            <a:r>
              <a:rPr lang="en-US" i="1" dirty="0"/>
              <a:t> </a:t>
            </a:r>
            <a:r>
              <a:rPr lang="en-US" dirty="0"/>
              <a:t>edit to be performed</a:t>
            </a:r>
          </a:p>
          <a:p>
            <a:r>
              <a:rPr lang="en-US" dirty="0"/>
              <a:t>Execute the operation</a:t>
            </a:r>
          </a:p>
          <a:p>
            <a:pPr lvl="1"/>
            <a:endParaRPr lang="en-US" dirty="0"/>
          </a:p>
          <a:p>
            <a:pPr lvl="1"/>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2605937425"/>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i="1" dirty="0">
                <a:solidFill>
                  <a:schemeClr val="tx2"/>
                </a:solidFill>
              </a:rPr>
              <a:t>Parcel</a:t>
            </a:r>
            <a:r>
              <a:rPr lang="en-US" dirty="0"/>
              <a:t> Edit Operations - Workflow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727200"/>
            <a:ext cx="10369296" cy="3882814"/>
          </a:xfrm>
        </p:spPr>
        <p:txBody>
          <a:bodyPr/>
          <a:lstStyle/>
          <a:p>
            <a:r>
              <a:rPr lang="en-US" dirty="0"/>
              <a:t>Instantiate a new </a:t>
            </a:r>
            <a:r>
              <a:rPr lang="en-US" dirty="0" err="1"/>
              <a:t>EditOperation</a:t>
            </a:r>
            <a:endParaRPr lang="en-US" dirty="0"/>
          </a:p>
          <a:p>
            <a:r>
              <a:rPr lang="en-US" dirty="0"/>
              <a:t>Specify the </a:t>
            </a:r>
            <a:r>
              <a:rPr lang="en-US" i="1" dirty="0">
                <a:solidFill>
                  <a:schemeClr val="tx2"/>
                </a:solidFill>
              </a:rPr>
              <a:t>parcel</a:t>
            </a:r>
            <a:r>
              <a:rPr lang="en-US" i="1" dirty="0"/>
              <a:t> </a:t>
            </a:r>
            <a:r>
              <a:rPr lang="en-US" dirty="0"/>
              <a:t>edit to be performed</a:t>
            </a:r>
          </a:p>
          <a:p>
            <a:r>
              <a:rPr lang="en-US" dirty="0"/>
              <a:t>Execute the operation</a:t>
            </a:r>
          </a:p>
          <a:p>
            <a:pPr lvl="1"/>
            <a:endParaRPr lang="en-US" dirty="0"/>
          </a:p>
          <a:p>
            <a:pPr lvl="1"/>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dirty="0"/>
          </a:p>
        </p:txBody>
      </p:sp>
      <p:pic>
        <p:nvPicPr>
          <p:cNvPr id="6" name="Picture 5" descr="A screenshot of a cell phone&#10;&#10;Description automatically generated">
            <a:extLst>
              <a:ext uri="{FF2B5EF4-FFF2-40B4-BE49-F238E27FC236}">
                <a16:creationId xmlns:a16="http://schemas.microsoft.com/office/drawing/2014/main" id="{93009DE9-8F1A-4C22-9CEC-F085836DF227}"/>
              </a:ext>
            </a:extLst>
          </p:cNvPr>
          <p:cNvPicPr>
            <a:picLocks noChangeAspect="1"/>
          </p:cNvPicPr>
          <p:nvPr/>
        </p:nvPicPr>
        <p:blipFill>
          <a:blip r:embed="rId7"/>
          <a:stretch>
            <a:fillRect/>
          </a:stretch>
        </p:blipFill>
        <p:spPr>
          <a:xfrm>
            <a:off x="1160896" y="3223702"/>
            <a:ext cx="8057143" cy="2619048"/>
          </a:xfrm>
          <a:prstGeom prst="rect">
            <a:avLst/>
          </a:prstGeom>
        </p:spPr>
      </p:pic>
    </p:spTree>
    <p:extLst>
      <p:ext uri="{BB962C8B-B14F-4D97-AF65-F5344CB8AC3E}">
        <p14:creationId xmlns:p14="http://schemas.microsoft.com/office/powerpoint/2010/main" val="2703938968"/>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Layer</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421341"/>
            <a:ext cx="4598143" cy="3429000"/>
          </a:xfrm>
        </p:spPr>
        <p:txBody>
          <a:bodyPr/>
          <a:lstStyle/>
          <a:p>
            <a:r>
              <a:rPr lang="en-US" dirty="0"/>
              <a:t>Access the Parcel Fabric via the Parcel Layer</a:t>
            </a:r>
          </a:p>
          <a:p>
            <a:endParaRPr lang="en-US" dirty="0"/>
          </a:p>
          <a:p>
            <a:r>
              <a:rPr lang="en-US" dirty="0"/>
              <a:t>Extension methods</a:t>
            </a:r>
          </a:p>
          <a:p>
            <a:pPr lvl="1"/>
            <a:r>
              <a:rPr lang="en-US" dirty="0"/>
              <a:t>Set Active Record</a:t>
            </a:r>
          </a:p>
          <a:p>
            <a:pPr lvl="1"/>
            <a:r>
              <a:rPr lang="en-US" dirty="0"/>
              <a:t>Get Active Record</a:t>
            </a:r>
          </a:p>
          <a:p>
            <a:endParaRPr lang="en-US" dirty="0"/>
          </a:p>
          <a:p>
            <a:pPr marL="0" indent="0">
              <a:buNone/>
            </a:pPr>
            <a:endParaRPr lang="en-US" dirty="0"/>
          </a:p>
          <a:p>
            <a:pPr marL="0" indent="0">
              <a:buNone/>
            </a:pPr>
            <a:endParaRPr lang="en-US" dirty="0"/>
          </a:p>
          <a:p>
            <a:pPr marL="0" indent="0">
              <a:buNone/>
            </a:pP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dirty="0"/>
          </a:p>
        </p:txBody>
      </p:sp>
      <p:pic>
        <p:nvPicPr>
          <p:cNvPr id="30" name="Content Placeholder 3" descr="A screenshot of a cell phone&#10;&#10;Description automatically generated">
            <a:extLst>
              <a:ext uri="{FF2B5EF4-FFF2-40B4-BE49-F238E27FC236}">
                <a16:creationId xmlns:a16="http://schemas.microsoft.com/office/drawing/2014/main" id="{578E8DFA-627A-46D4-9EE5-87754BE9AC3E}"/>
              </a:ext>
            </a:extLst>
          </p:cNvPr>
          <p:cNvPicPr>
            <a:picLocks noChangeAspect="1"/>
          </p:cNvPicPr>
          <p:nvPr/>
        </p:nvPicPr>
        <p:blipFill>
          <a:blip r:embed="rId7"/>
          <a:stretch>
            <a:fillRect/>
          </a:stretch>
        </p:blipFill>
        <p:spPr>
          <a:xfrm>
            <a:off x="5512543" y="1403638"/>
            <a:ext cx="5971996" cy="4384066"/>
          </a:xfrm>
          <a:prstGeom prst="rect">
            <a:avLst/>
          </a:prstGeom>
          <a:noFill/>
        </p:spPr>
      </p:pic>
      <p:sp>
        <p:nvSpPr>
          <p:cNvPr id="31" name="Rectangle 30">
            <a:extLst>
              <a:ext uri="{FF2B5EF4-FFF2-40B4-BE49-F238E27FC236}">
                <a16:creationId xmlns:a16="http://schemas.microsoft.com/office/drawing/2014/main" id="{131F16F5-BBA2-4C5B-800A-B2279BB1EBEE}"/>
              </a:ext>
            </a:extLst>
          </p:cNvPr>
          <p:cNvSpPr/>
          <p:nvPr/>
        </p:nvSpPr>
        <p:spPr bwMode="auto">
          <a:xfrm>
            <a:off x="6908800" y="2072641"/>
            <a:ext cx="2621280" cy="1056640"/>
          </a:xfrm>
          <a:prstGeom prst="rect">
            <a:avLst/>
          </a:prstGeom>
          <a:noFill/>
          <a:ln w="38100">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97473495"/>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Layer</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421341"/>
            <a:ext cx="7071360" cy="3429000"/>
          </a:xfrm>
        </p:spPr>
        <p:txBody>
          <a:bodyPr/>
          <a:lstStyle/>
          <a:p>
            <a:endParaRPr lang="en-US" dirty="0"/>
          </a:p>
          <a:p>
            <a:r>
              <a:rPr lang="en-US" dirty="0"/>
              <a:t>One parcel layer per map enforced by the system:</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r>
              <a:rPr lang="en-US" dirty="0"/>
              <a:t>Access parcel layer as follows:</a:t>
            </a: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dirty="0"/>
          </a:p>
        </p:txBody>
      </p:sp>
      <p:pic>
        <p:nvPicPr>
          <p:cNvPr id="4" name="Picture 3" descr="A screenshot of a cell phone&#10;&#10;Description automatically generated">
            <a:extLst>
              <a:ext uri="{FF2B5EF4-FFF2-40B4-BE49-F238E27FC236}">
                <a16:creationId xmlns:a16="http://schemas.microsoft.com/office/drawing/2014/main" id="{B5104012-DEDC-45E7-901D-26DA19C6D308}"/>
              </a:ext>
            </a:extLst>
          </p:cNvPr>
          <p:cNvPicPr>
            <a:picLocks noChangeAspect="1"/>
          </p:cNvPicPr>
          <p:nvPr/>
        </p:nvPicPr>
        <p:blipFill>
          <a:blip r:embed="rId7"/>
          <a:stretch>
            <a:fillRect/>
          </a:stretch>
        </p:blipFill>
        <p:spPr>
          <a:xfrm>
            <a:off x="1118385" y="2307485"/>
            <a:ext cx="3857748" cy="1472035"/>
          </a:xfrm>
          <a:prstGeom prst="rect">
            <a:avLst/>
          </a:prstGeom>
        </p:spPr>
      </p:pic>
      <p:pic>
        <p:nvPicPr>
          <p:cNvPr id="5" name="Picture 4">
            <a:extLst>
              <a:ext uri="{FF2B5EF4-FFF2-40B4-BE49-F238E27FC236}">
                <a16:creationId xmlns:a16="http://schemas.microsoft.com/office/drawing/2014/main" id="{8881FEB0-730A-40EE-A15C-CFE82D5DCABB}"/>
              </a:ext>
            </a:extLst>
          </p:cNvPr>
          <p:cNvPicPr>
            <a:picLocks noChangeAspect="1"/>
          </p:cNvPicPr>
          <p:nvPr/>
        </p:nvPicPr>
        <p:blipFill>
          <a:blip r:embed="rId8"/>
          <a:stretch>
            <a:fillRect/>
          </a:stretch>
        </p:blipFill>
        <p:spPr>
          <a:xfrm>
            <a:off x="1118383" y="5013083"/>
            <a:ext cx="10289171" cy="698531"/>
          </a:xfrm>
          <a:prstGeom prst="rect">
            <a:avLst/>
          </a:prstGeom>
        </p:spPr>
      </p:pic>
    </p:spTree>
    <p:extLst>
      <p:ext uri="{BB962C8B-B14F-4D97-AF65-F5344CB8AC3E}">
        <p14:creationId xmlns:p14="http://schemas.microsoft.com/office/powerpoint/2010/main" val="3571250316"/>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Fabric - Records</a:t>
            </a:r>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a:p>
        </p:txBody>
      </p:sp>
      <p:sp>
        <p:nvSpPr>
          <p:cNvPr id="6" name="Content Placeholder 5">
            <a:extLst>
              <a:ext uri="{FF2B5EF4-FFF2-40B4-BE49-F238E27FC236}">
                <a16:creationId xmlns:a16="http://schemas.microsoft.com/office/drawing/2014/main" id="{08BA058D-4E9D-4970-BA7D-6E7568CFDF80}"/>
              </a:ext>
            </a:extLst>
          </p:cNvPr>
          <p:cNvSpPr>
            <a:spLocks noGrp="1"/>
          </p:cNvSpPr>
          <p:nvPr>
            <p:ph sz="half" idx="2"/>
          </p:nvPr>
        </p:nvSpPr>
        <p:spPr>
          <a:xfrm>
            <a:off x="650240" y="1828800"/>
            <a:ext cx="4744720" cy="3429000"/>
          </a:xfrm>
        </p:spPr>
        <p:txBody>
          <a:bodyPr/>
          <a:lstStyle/>
          <a:p>
            <a:r>
              <a:rPr lang="en-US" dirty="0"/>
              <a:t>Parcel features contained by the Record</a:t>
            </a:r>
          </a:p>
        </p:txBody>
      </p:sp>
      <p:pic>
        <p:nvPicPr>
          <p:cNvPr id="32" name="Content Placeholder 3" descr="A screenshot of a cell phone&#10;&#10;Description automatically generated">
            <a:extLst>
              <a:ext uri="{FF2B5EF4-FFF2-40B4-BE49-F238E27FC236}">
                <a16:creationId xmlns:a16="http://schemas.microsoft.com/office/drawing/2014/main" id="{0CA65570-3E3F-4352-A2D0-F6C3B4D74A62}"/>
              </a:ext>
            </a:extLst>
          </p:cNvPr>
          <p:cNvPicPr>
            <a:picLocks noChangeAspect="1"/>
          </p:cNvPicPr>
          <p:nvPr/>
        </p:nvPicPr>
        <p:blipFill>
          <a:blip r:embed="rId7"/>
          <a:stretch>
            <a:fillRect/>
          </a:stretch>
        </p:blipFill>
        <p:spPr>
          <a:xfrm>
            <a:off x="5512543" y="1403638"/>
            <a:ext cx="5971996" cy="4384066"/>
          </a:xfrm>
          <a:prstGeom prst="rect">
            <a:avLst/>
          </a:prstGeom>
          <a:noFill/>
        </p:spPr>
      </p:pic>
      <p:sp>
        <p:nvSpPr>
          <p:cNvPr id="5" name="Rectangle 4">
            <a:extLst>
              <a:ext uri="{FF2B5EF4-FFF2-40B4-BE49-F238E27FC236}">
                <a16:creationId xmlns:a16="http://schemas.microsoft.com/office/drawing/2014/main" id="{D4207CC2-9CB9-44C5-B126-B5CBF05D5331}"/>
              </a:ext>
            </a:extLst>
          </p:cNvPr>
          <p:cNvSpPr/>
          <p:nvPr/>
        </p:nvSpPr>
        <p:spPr bwMode="auto">
          <a:xfrm>
            <a:off x="7241603" y="3343712"/>
            <a:ext cx="2105026" cy="746760"/>
          </a:xfrm>
          <a:prstGeom prst="rect">
            <a:avLst/>
          </a:prstGeom>
          <a:noFill/>
          <a:ln w="38100">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654678100"/>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369332"/>
          </a:xfrm>
        </p:spPr>
        <p:txBody>
          <a:bodyPr/>
          <a:lstStyle/>
          <a:p>
            <a:r>
              <a:rPr lang="en-US" dirty="0"/>
              <a:t>Parcel Fabric - Records</a:t>
            </a:r>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a:p>
        </p:txBody>
      </p:sp>
      <p:sp>
        <p:nvSpPr>
          <p:cNvPr id="6" name="Content Placeholder 5">
            <a:extLst>
              <a:ext uri="{FF2B5EF4-FFF2-40B4-BE49-F238E27FC236}">
                <a16:creationId xmlns:a16="http://schemas.microsoft.com/office/drawing/2014/main" id="{65027665-A754-43B6-8A30-A465427AA290}"/>
              </a:ext>
            </a:extLst>
          </p:cNvPr>
          <p:cNvSpPr>
            <a:spLocks noGrp="1"/>
          </p:cNvSpPr>
          <p:nvPr>
            <p:ph sz="half" idx="2"/>
          </p:nvPr>
        </p:nvSpPr>
        <p:spPr>
          <a:xfrm>
            <a:off x="914400" y="1828800"/>
            <a:ext cx="10369296" cy="3170992"/>
          </a:xfrm>
        </p:spPr>
        <p:txBody>
          <a:bodyPr/>
          <a:lstStyle/>
          <a:p>
            <a:r>
              <a:rPr lang="en-US" dirty="0"/>
              <a:t>Parcel features contained by Record</a:t>
            </a:r>
          </a:p>
        </p:txBody>
      </p:sp>
      <p:pic>
        <p:nvPicPr>
          <p:cNvPr id="8" name="Picture 7">
            <a:extLst>
              <a:ext uri="{FF2B5EF4-FFF2-40B4-BE49-F238E27FC236}">
                <a16:creationId xmlns:a16="http://schemas.microsoft.com/office/drawing/2014/main" id="{300B0690-C225-41A3-972E-B2707CAB7458}"/>
              </a:ext>
            </a:extLst>
          </p:cNvPr>
          <p:cNvPicPr>
            <a:picLocks noChangeAspect="1"/>
          </p:cNvPicPr>
          <p:nvPr/>
        </p:nvPicPr>
        <p:blipFill>
          <a:blip r:embed="rId7"/>
          <a:stretch>
            <a:fillRect/>
          </a:stretch>
        </p:blipFill>
        <p:spPr>
          <a:xfrm>
            <a:off x="1118384" y="2577402"/>
            <a:ext cx="8900262" cy="2480401"/>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1956350779"/>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Session Overview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828800"/>
            <a:ext cx="10369296" cy="3882814"/>
          </a:xfrm>
        </p:spPr>
        <p:txBody>
          <a:bodyPr/>
          <a:lstStyle/>
          <a:p>
            <a:r>
              <a:rPr lang="en-US" dirty="0"/>
              <a:t>How to access and use the Pre-release</a:t>
            </a:r>
          </a:p>
          <a:p>
            <a:endParaRPr lang="en-US" dirty="0"/>
          </a:p>
          <a:p>
            <a:r>
              <a:rPr lang="en-US" dirty="0"/>
              <a:t>Conceptual overview</a:t>
            </a:r>
          </a:p>
          <a:p>
            <a:endParaRPr lang="en-US" dirty="0"/>
          </a:p>
          <a:p>
            <a:r>
              <a:rPr lang="en-US" dirty="0"/>
              <a:t>Parcel Editing API for Pro</a:t>
            </a:r>
          </a:p>
          <a:p>
            <a:endParaRPr lang="en-US" dirty="0"/>
          </a:p>
          <a:p>
            <a:r>
              <a:rPr lang="en-US" dirty="0"/>
              <a:t>Coordinate Geometry (COGO)</a:t>
            </a:r>
          </a:p>
          <a:p>
            <a:pPr lvl="1"/>
            <a:r>
              <a:rPr lang="en-US" dirty="0"/>
              <a:t>Direction Formats and Units</a:t>
            </a:r>
          </a:p>
          <a:p>
            <a:pPr lvl="1"/>
            <a:r>
              <a:rPr lang="en-US" dirty="0"/>
              <a:t>Ground to Grid Corrections</a:t>
            </a:r>
          </a:p>
          <a:p>
            <a:pPr lvl="1"/>
            <a:r>
              <a:rPr lang="en-US" dirty="0"/>
              <a:t>Circular arc geometries</a:t>
            </a:r>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Parcel Fabric API</a:t>
            </a:r>
          </a:p>
        </p:txBody>
      </p:sp>
    </p:spTree>
    <p:extLst>
      <p:ext uri="{BB962C8B-B14F-4D97-AF65-F5344CB8AC3E}">
        <p14:creationId xmlns:p14="http://schemas.microsoft.com/office/powerpoint/2010/main" val="2719656916"/>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Fabric - Points</a:t>
            </a:r>
          </a:p>
        </p:txBody>
      </p:sp>
      <p:pic>
        <p:nvPicPr>
          <p:cNvPr id="4" name="Content Placeholder 3" descr="A screenshot of a cell phone&#10;&#10;Description automatically generated">
            <a:extLst>
              <a:ext uri="{FF2B5EF4-FFF2-40B4-BE49-F238E27FC236}">
                <a16:creationId xmlns:a16="http://schemas.microsoft.com/office/drawing/2014/main" id="{2FB2A137-DA3D-407D-B67A-8E60699829E1}"/>
              </a:ext>
            </a:extLst>
          </p:cNvPr>
          <p:cNvPicPr>
            <a:picLocks noGrp="1" noChangeAspect="1"/>
          </p:cNvPicPr>
          <p:nvPr>
            <p:ph sz="half" idx="2"/>
          </p:nvPr>
        </p:nvPicPr>
        <p:blipFill>
          <a:blip r:embed="rId7"/>
          <a:stretch>
            <a:fillRect/>
          </a:stretch>
        </p:blipFill>
        <p:spPr>
          <a:xfrm>
            <a:off x="754895" y="1495078"/>
            <a:ext cx="5971996" cy="4384066"/>
          </a:xfrm>
        </p:spPr>
      </p:pic>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a:p>
        </p:txBody>
      </p:sp>
      <p:sp>
        <p:nvSpPr>
          <p:cNvPr id="5" name="Rectangle 4">
            <a:extLst>
              <a:ext uri="{FF2B5EF4-FFF2-40B4-BE49-F238E27FC236}">
                <a16:creationId xmlns:a16="http://schemas.microsoft.com/office/drawing/2014/main" id="{D4207CC2-9CB9-44C5-B126-B5CBF05D5331}"/>
              </a:ext>
            </a:extLst>
          </p:cNvPr>
          <p:cNvSpPr/>
          <p:nvPr/>
        </p:nvSpPr>
        <p:spPr bwMode="auto">
          <a:xfrm>
            <a:off x="4425203" y="4064231"/>
            <a:ext cx="2105026" cy="746760"/>
          </a:xfrm>
          <a:prstGeom prst="rect">
            <a:avLst/>
          </a:prstGeom>
          <a:noFill/>
          <a:ln w="38100">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2609151309"/>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Fabric - Points</a:t>
            </a:r>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dirty="0"/>
          </a:p>
        </p:txBody>
      </p:sp>
      <p:sp>
        <p:nvSpPr>
          <p:cNvPr id="6" name="Content Placeholder 5">
            <a:extLst>
              <a:ext uri="{FF2B5EF4-FFF2-40B4-BE49-F238E27FC236}">
                <a16:creationId xmlns:a16="http://schemas.microsoft.com/office/drawing/2014/main" id="{65027665-A754-43B6-8A30-A465427AA290}"/>
              </a:ext>
            </a:extLst>
          </p:cNvPr>
          <p:cNvSpPr>
            <a:spLocks noGrp="1"/>
          </p:cNvSpPr>
          <p:nvPr>
            <p:ph sz="half" idx="2"/>
          </p:nvPr>
        </p:nvSpPr>
        <p:spPr>
          <a:xfrm>
            <a:off x="914400" y="1706880"/>
            <a:ext cx="10369296" cy="3170992"/>
          </a:xfrm>
        </p:spPr>
        <p:txBody>
          <a:bodyPr/>
          <a:lstStyle/>
          <a:p>
            <a:r>
              <a:rPr lang="en-US" dirty="0"/>
              <a:t>Creating a fabric point</a:t>
            </a:r>
          </a:p>
        </p:txBody>
      </p:sp>
      <p:pic>
        <p:nvPicPr>
          <p:cNvPr id="5" name="Picture 4" descr="A screenshot of a cell phone&#10;&#10;Description automatically generated">
            <a:extLst>
              <a:ext uri="{FF2B5EF4-FFF2-40B4-BE49-F238E27FC236}">
                <a16:creationId xmlns:a16="http://schemas.microsoft.com/office/drawing/2014/main" id="{7C526974-ECC5-47DB-91D7-ED19F8C456DF}"/>
              </a:ext>
            </a:extLst>
          </p:cNvPr>
          <p:cNvPicPr>
            <a:picLocks noChangeAspect="1"/>
          </p:cNvPicPr>
          <p:nvPr/>
        </p:nvPicPr>
        <p:blipFill>
          <a:blip r:embed="rId7"/>
          <a:stretch>
            <a:fillRect/>
          </a:stretch>
        </p:blipFill>
        <p:spPr>
          <a:xfrm>
            <a:off x="929121" y="2535937"/>
            <a:ext cx="8085714" cy="3200000"/>
          </a:xfrm>
          <a:prstGeom prst="rect">
            <a:avLst/>
          </a:prstGeom>
        </p:spPr>
      </p:pic>
    </p:spTree>
    <p:extLst>
      <p:ext uri="{BB962C8B-B14F-4D97-AF65-F5344CB8AC3E}">
        <p14:creationId xmlns:p14="http://schemas.microsoft.com/office/powerpoint/2010/main" val="1615970512"/>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Fabric – Connection Lines</a:t>
            </a:r>
          </a:p>
        </p:txBody>
      </p:sp>
      <p:pic>
        <p:nvPicPr>
          <p:cNvPr id="4" name="Content Placeholder 3" descr="A screenshot of a cell phone&#10;&#10;Description automatically generated">
            <a:extLst>
              <a:ext uri="{FF2B5EF4-FFF2-40B4-BE49-F238E27FC236}">
                <a16:creationId xmlns:a16="http://schemas.microsoft.com/office/drawing/2014/main" id="{2FB2A137-DA3D-407D-B67A-8E60699829E1}"/>
              </a:ext>
            </a:extLst>
          </p:cNvPr>
          <p:cNvPicPr>
            <a:picLocks noGrp="1" noChangeAspect="1"/>
          </p:cNvPicPr>
          <p:nvPr>
            <p:ph sz="half" idx="2"/>
          </p:nvPr>
        </p:nvPicPr>
        <p:blipFill>
          <a:blip r:embed="rId7"/>
          <a:stretch>
            <a:fillRect/>
          </a:stretch>
        </p:blipFill>
        <p:spPr>
          <a:xfrm>
            <a:off x="754895" y="1495078"/>
            <a:ext cx="5971996" cy="4384066"/>
          </a:xfrm>
        </p:spPr>
      </p:pic>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a:p>
        </p:txBody>
      </p:sp>
      <p:sp>
        <p:nvSpPr>
          <p:cNvPr id="5" name="Rectangle 4">
            <a:extLst>
              <a:ext uri="{FF2B5EF4-FFF2-40B4-BE49-F238E27FC236}">
                <a16:creationId xmlns:a16="http://schemas.microsoft.com/office/drawing/2014/main" id="{D4207CC2-9CB9-44C5-B126-B5CBF05D5331}"/>
              </a:ext>
            </a:extLst>
          </p:cNvPr>
          <p:cNvSpPr/>
          <p:nvPr/>
        </p:nvSpPr>
        <p:spPr bwMode="auto">
          <a:xfrm>
            <a:off x="687263" y="4079104"/>
            <a:ext cx="2105026" cy="746760"/>
          </a:xfrm>
          <a:prstGeom prst="rect">
            <a:avLst/>
          </a:prstGeom>
          <a:noFill/>
          <a:ln w="38100">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4126194000"/>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Fabric - Lines</a:t>
            </a:r>
          </a:p>
        </p:txBody>
      </p:sp>
      <p:pic>
        <p:nvPicPr>
          <p:cNvPr id="4" name="Content Placeholder 3" descr="A screenshot of a cell phone&#10;&#10;Description automatically generated">
            <a:extLst>
              <a:ext uri="{FF2B5EF4-FFF2-40B4-BE49-F238E27FC236}">
                <a16:creationId xmlns:a16="http://schemas.microsoft.com/office/drawing/2014/main" id="{2FB2A137-DA3D-407D-B67A-8E60699829E1}"/>
              </a:ext>
            </a:extLst>
          </p:cNvPr>
          <p:cNvPicPr>
            <a:picLocks noGrp="1" noChangeAspect="1"/>
          </p:cNvPicPr>
          <p:nvPr>
            <p:ph sz="half" idx="2"/>
          </p:nvPr>
        </p:nvPicPr>
        <p:blipFill>
          <a:blip r:embed="rId7"/>
          <a:stretch>
            <a:fillRect/>
          </a:stretch>
        </p:blipFill>
        <p:spPr>
          <a:xfrm>
            <a:off x="754895" y="1495078"/>
            <a:ext cx="5971996" cy="4384066"/>
          </a:xfrm>
        </p:spPr>
      </p:pic>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a:p>
        </p:txBody>
      </p:sp>
      <p:sp>
        <p:nvSpPr>
          <p:cNvPr id="5" name="Rectangle 4">
            <a:extLst>
              <a:ext uri="{FF2B5EF4-FFF2-40B4-BE49-F238E27FC236}">
                <a16:creationId xmlns:a16="http://schemas.microsoft.com/office/drawing/2014/main" id="{D4207CC2-9CB9-44C5-B126-B5CBF05D5331}"/>
              </a:ext>
            </a:extLst>
          </p:cNvPr>
          <p:cNvSpPr/>
          <p:nvPr/>
        </p:nvSpPr>
        <p:spPr bwMode="auto">
          <a:xfrm>
            <a:off x="778703" y="4140064"/>
            <a:ext cx="2713562" cy="1283818"/>
          </a:xfrm>
          <a:prstGeom prst="rect">
            <a:avLst/>
          </a:prstGeom>
          <a:noFill/>
          <a:ln w="38100">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2508934193"/>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1107996"/>
          </a:xfrm>
        </p:spPr>
        <p:txBody>
          <a:bodyPr/>
          <a:lstStyle/>
          <a:p>
            <a:r>
              <a:rPr lang="en-US" dirty="0"/>
              <a:t>Parcel Fabric - Lines</a:t>
            </a:r>
            <a:br>
              <a:rPr lang="en-US" dirty="0"/>
            </a:br>
            <a:br>
              <a:rPr lang="en-US" dirty="0"/>
            </a:br>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828800"/>
            <a:ext cx="10369296" cy="709127"/>
          </a:xfrm>
        </p:spPr>
        <p:txBody>
          <a:bodyPr/>
          <a:lstStyle/>
          <a:p>
            <a:r>
              <a:rPr lang="en-US" dirty="0"/>
              <a:t>Schema – COGO Enabled lines</a:t>
            </a:r>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COGO Enabled Lines</a:t>
            </a:r>
          </a:p>
        </p:txBody>
      </p:sp>
      <p:pic>
        <p:nvPicPr>
          <p:cNvPr id="8" name="Picture 7" descr="A screenshot of a cell phone&#10;&#10;Description automatically generated">
            <a:extLst>
              <a:ext uri="{FF2B5EF4-FFF2-40B4-BE49-F238E27FC236}">
                <a16:creationId xmlns:a16="http://schemas.microsoft.com/office/drawing/2014/main" id="{F6C75EA3-DF76-4C40-B288-6ECE86D210B3}"/>
              </a:ext>
            </a:extLst>
          </p:cNvPr>
          <p:cNvPicPr>
            <a:picLocks noChangeAspect="1"/>
          </p:cNvPicPr>
          <p:nvPr/>
        </p:nvPicPr>
        <p:blipFill>
          <a:blip r:embed="rId7"/>
          <a:stretch>
            <a:fillRect/>
          </a:stretch>
        </p:blipFill>
        <p:spPr>
          <a:xfrm>
            <a:off x="920833" y="2714074"/>
            <a:ext cx="4757144" cy="2385714"/>
          </a:xfrm>
          <a:prstGeom prst="rect">
            <a:avLst/>
          </a:prstGeom>
        </p:spPr>
      </p:pic>
    </p:spTree>
    <p:extLst>
      <p:ext uri="{BB962C8B-B14F-4D97-AF65-F5344CB8AC3E}">
        <p14:creationId xmlns:p14="http://schemas.microsoft.com/office/powerpoint/2010/main" val="3523370100"/>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D24E8B0-F2B3-8340-9EAD-DDFBF454451B}"/>
              </a:ext>
            </a:extLst>
          </p:cNvPr>
          <p:cNvGrpSpPr/>
          <p:nvPr/>
        </p:nvGrpSpPr>
        <p:grpSpPr>
          <a:xfrm>
            <a:off x="-11140" y="-16011"/>
            <a:ext cx="12203139" cy="7225075"/>
            <a:chOff x="-11140" y="-16011"/>
            <a:chExt cx="12203139" cy="7225075"/>
          </a:xfrm>
        </p:grpSpPr>
        <p:sp>
          <p:nvSpPr>
            <p:cNvPr id="20" name="gradient background1">
              <a:extLst>
                <a:ext uri="{FF2B5EF4-FFF2-40B4-BE49-F238E27FC236}">
                  <a16:creationId xmlns:a16="http://schemas.microsoft.com/office/drawing/2014/main" id="{9EBB1D68-9CCA-474C-880A-11A4AC495C27}"/>
                </a:ext>
              </a:extLst>
            </p:cNvPr>
            <p:cNvSpPr/>
            <p:nvPr/>
          </p:nvSpPr>
          <p:spPr bwMode="auto">
            <a:xfrm>
              <a:off x="0" y="-16011"/>
              <a:ext cx="12191999" cy="6888971"/>
            </a:xfrm>
            <a:prstGeom prst="rect">
              <a:avLst/>
            </a:prstGeom>
            <a:gradFill flip="none" rotWithShape="1">
              <a:gsLst>
                <a:gs pos="61000">
                  <a:srgbClr val="5328C9"/>
                </a:gs>
                <a:gs pos="24000">
                  <a:srgbClr val="863FE4"/>
                </a:gs>
                <a:gs pos="98000">
                  <a:srgbClr val="180C97"/>
                </a:gs>
              </a:gsLst>
              <a:lin ang="20700000" scaled="0"/>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7" name="Group 6">
              <a:extLst>
                <a:ext uri="{FF2B5EF4-FFF2-40B4-BE49-F238E27FC236}">
                  <a16:creationId xmlns:a16="http://schemas.microsoft.com/office/drawing/2014/main" id="{3C508097-8EF6-4E46-9D55-6EF257A77304}"/>
                </a:ext>
              </a:extLst>
            </p:cNvPr>
            <p:cNvGrpSpPr/>
            <p:nvPr/>
          </p:nvGrpSpPr>
          <p:grpSpPr>
            <a:xfrm>
              <a:off x="-11140" y="2"/>
              <a:ext cx="12199425" cy="7209062"/>
              <a:chOff x="-11140" y="2"/>
              <a:chExt cx="12199425" cy="7209062"/>
            </a:xfrm>
          </p:grpSpPr>
          <p:grpSp>
            <p:nvGrpSpPr>
              <p:cNvPr id="5" name="Group 4">
                <a:extLst>
                  <a:ext uri="{FF2B5EF4-FFF2-40B4-BE49-F238E27FC236}">
                    <a16:creationId xmlns:a16="http://schemas.microsoft.com/office/drawing/2014/main" id="{0A669BC1-F83A-D84A-A271-DC947C8D05EC}"/>
                  </a:ext>
                </a:extLst>
              </p:cNvPr>
              <p:cNvGrpSpPr/>
              <p:nvPr/>
            </p:nvGrpSpPr>
            <p:grpSpPr>
              <a:xfrm>
                <a:off x="-11140" y="2"/>
                <a:ext cx="12199425" cy="6888971"/>
                <a:chOff x="-7428" y="-16011"/>
                <a:chExt cx="12199425" cy="6888971"/>
              </a:xfrm>
            </p:grpSpPr>
            <p:pic>
              <p:nvPicPr>
                <p:cNvPr id="24" name="Picture 23">
                  <a:extLst>
                    <a:ext uri="{FF2B5EF4-FFF2-40B4-BE49-F238E27FC236}">
                      <a16:creationId xmlns:a16="http://schemas.microsoft.com/office/drawing/2014/main" id="{4F5DE2A6-138D-E947-9D7C-75E0B282D9A1}"/>
                    </a:ext>
                  </a:extLst>
                </p:cNvPr>
                <p:cNvPicPr>
                  <a:picLocks noChangeAspect="1"/>
                </p:cNvPicPr>
                <p:nvPr/>
              </p:nvPicPr>
              <p:blipFill rotWithShape="1">
                <a:blip r:embed="rId3" cstate="screen">
                  <a:alphaModFix amt="67000"/>
                  <a:extLst>
                    <a:ext uri="{28A0092B-C50C-407E-A947-70E740481C1C}">
                      <a14:useLocalDpi xmlns:a14="http://schemas.microsoft.com/office/drawing/2010/main"/>
                    </a:ext>
                  </a:extLst>
                </a:blip>
                <a:srcRect t="-9940" r="-10727"/>
                <a:stretch/>
              </p:blipFill>
              <p:spPr>
                <a:xfrm>
                  <a:off x="-7428" y="4530812"/>
                  <a:ext cx="3953920" cy="2342148"/>
                </a:xfrm>
                <a:prstGeom prst="rect">
                  <a:avLst/>
                </a:prstGeom>
              </p:spPr>
            </p:pic>
            <p:grpSp>
              <p:nvGrpSpPr>
                <p:cNvPr id="4" name="Group 3">
                  <a:extLst>
                    <a:ext uri="{FF2B5EF4-FFF2-40B4-BE49-F238E27FC236}">
                      <a16:creationId xmlns:a16="http://schemas.microsoft.com/office/drawing/2014/main" id="{3B4C1DA3-1025-8848-B40A-AE1F43C0208C}"/>
                    </a:ext>
                  </a:extLst>
                </p:cNvPr>
                <p:cNvGrpSpPr/>
                <p:nvPr/>
              </p:nvGrpSpPr>
              <p:grpSpPr>
                <a:xfrm>
                  <a:off x="10445577" y="-16011"/>
                  <a:ext cx="1746420" cy="1226973"/>
                  <a:chOff x="10445577" y="-16011"/>
                  <a:chExt cx="1746420" cy="1226973"/>
                </a:xfrm>
              </p:grpSpPr>
              <p:pic>
                <p:nvPicPr>
                  <p:cNvPr id="68" name="Picture 67">
                    <a:extLst>
                      <a:ext uri="{FF2B5EF4-FFF2-40B4-BE49-F238E27FC236}">
                        <a16:creationId xmlns:a16="http://schemas.microsoft.com/office/drawing/2014/main" id="{49123C4E-FD69-B84B-99EC-611533CE7227}"/>
                      </a:ext>
                    </a:extLst>
                  </p:cNvPr>
                  <p:cNvPicPr>
                    <a:picLocks noChangeAspect="1"/>
                  </p:cNvPicPr>
                  <p:nvPr/>
                </p:nvPicPr>
                <p:blipFill rotWithShape="1">
                  <a:blip r:embed="rId4" cstate="screen">
                    <a:alphaModFix amt="67000"/>
                    <a:extLst>
                      <a:ext uri="{28A0092B-C50C-407E-A947-70E740481C1C}">
                        <a14:useLocalDpi xmlns:a14="http://schemas.microsoft.com/office/drawing/2010/main"/>
                      </a:ext>
                    </a:extLst>
                  </a:blip>
                  <a:srcRect/>
                  <a:stretch/>
                </p:blipFill>
                <p:spPr>
                  <a:xfrm rot="10800000">
                    <a:off x="10445577" y="-16011"/>
                    <a:ext cx="1746420" cy="1226973"/>
                  </a:xfrm>
                  <a:prstGeom prst="rect">
                    <a:avLst/>
                  </a:prstGeom>
                </p:spPr>
              </p:pic>
              <p:pic>
                <p:nvPicPr>
                  <p:cNvPr id="59" name="Picture 58">
                    <a:extLst>
                      <a:ext uri="{FF2B5EF4-FFF2-40B4-BE49-F238E27FC236}">
                        <a16:creationId xmlns:a16="http://schemas.microsoft.com/office/drawing/2014/main" id="{6703BE27-FD8F-8947-8D05-580C7CB211B5}"/>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804990" y="445071"/>
                    <a:ext cx="126139" cy="127007"/>
                  </a:xfrm>
                  <a:prstGeom prst="rect">
                    <a:avLst/>
                  </a:prstGeom>
                </p:spPr>
              </p:pic>
              <p:pic>
                <p:nvPicPr>
                  <p:cNvPr id="60" name="Picture 59">
                    <a:extLst>
                      <a:ext uri="{FF2B5EF4-FFF2-40B4-BE49-F238E27FC236}">
                        <a16:creationId xmlns:a16="http://schemas.microsoft.com/office/drawing/2014/main" id="{632F16AF-2BDB-724B-9D79-CAE9A36304A9}"/>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53626" y="312322"/>
                    <a:ext cx="77581" cy="78114"/>
                  </a:xfrm>
                  <a:prstGeom prst="rect">
                    <a:avLst/>
                  </a:prstGeom>
                </p:spPr>
              </p:pic>
              <p:pic>
                <p:nvPicPr>
                  <p:cNvPr id="61" name="Picture 60">
                    <a:extLst>
                      <a:ext uri="{FF2B5EF4-FFF2-40B4-BE49-F238E27FC236}">
                        <a16:creationId xmlns:a16="http://schemas.microsoft.com/office/drawing/2014/main" id="{3AC9810A-4E20-CE4D-9AC5-DBCE4386CEDF}"/>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571458" y="721420"/>
                    <a:ext cx="59864" cy="60276"/>
                  </a:xfrm>
                  <a:prstGeom prst="rect">
                    <a:avLst/>
                  </a:prstGeom>
                </p:spPr>
              </p:pic>
            </p:grpSp>
          </p:grpSp>
          <p:pic>
            <p:nvPicPr>
              <p:cNvPr id="19" name="Picture 18">
                <a:extLst>
                  <a:ext uri="{FF2B5EF4-FFF2-40B4-BE49-F238E27FC236}">
                    <a16:creationId xmlns:a16="http://schemas.microsoft.com/office/drawing/2014/main" id="{C977B566-D4F0-1444-A302-1A2F946995E3}"/>
                  </a:ext>
                </a:extLst>
              </p:cNvPr>
              <p:cNvPicPr>
                <a:picLocks noChangeAspect="1"/>
              </p:cNvPicPr>
              <p:nvPr/>
            </p:nvPicPr>
            <p:blipFill>
              <a:blip r:embed="rId8">
                <a:alphaModFix amt="90000"/>
              </a:blip>
              <a:stretch>
                <a:fillRect/>
              </a:stretch>
            </p:blipFill>
            <p:spPr>
              <a:xfrm>
                <a:off x="459373" y="5557701"/>
                <a:ext cx="1526260" cy="1651363"/>
              </a:xfrm>
              <a:prstGeom prst="rect">
                <a:avLst/>
              </a:prstGeom>
            </p:spPr>
          </p:pic>
          <p:pic>
            <p:nvPicPr>
              <p:cNvPr id="21" name="Picture 20">
                <a:extLst>
                  <a:ext uri="{FF2B5EF4-FFF2-40B4-BE49-F238E27FC236}">
                    <a16:creationId xmlns:a16="http://schemas.microsoft.com/office/drawing/2014/main" id="{567F118C-CE13-184B-96FB-6BE68D5640C7}"/>
                  </a:ext>
                </a:extLst>
              </p:cNvPr>
              <p:cNvPicPr>
                <a:picLocks noChangeAspect="1"/>
              </p:cNvPicPr>
              <p:nvPr/>
            </p:nvPicPr>
            <p:blipFill>
              <a:blip r:embed="rId8">
                <a:alphaModFix amt="81000"/>
              </a:blip>
              <a:stretch>
                <a:fillRect/>
              </a:stretch>
            </p:blipFill>
            <p:spPr>
              <a:xfrm>
                <a:off x="200791" y="5023583"/>
                <a:ext cx="566651" cy="613097"/>
              </a:xfrm>
              <a:prstGeom prst="rect">
                <a:avLst/>
              </a:prstGeom>
            </p:spPr>
          </p:pic>
          <p:pic>
            <p:nvPicPr>
              <p:cNvPr id="25" name="Picture 24">
                <a:extLst>
                  <a:ext uri="{FF2B5EF4-FFF2-40B4-BE49-F238E27FC236}">
                    <a16:creationId xmlns:a16="http://schemas.microsoft.com/office/drawing/2014/main" id="{A38792A9-CFB6-7A4F-BE80-55D0455000E4}"/>
                  </a:ext>
                </a:extLst>
              </p:cNvPr>
              <p:cNvPicPr>
                <a:picLocks noChangeAspect="1"/>
              </p:cNvPicPr>
              <p:nvPr/>
            </p:nvPicPr>
            <p:blipFill>
              <a:blip r:embed="rId9">
                <a:alphaModFix amt="73000"/>
              </a:blip>
              <a:stretch>
                <a:fillRect/>
              </a:stretch>
            </p:blipFill>
            <p:spPr>
              <a:xfrm>
                <a:off x="2250821" y="5636680"/>
                <a:ext cx="384123" cy="415268"/>
              </a:xfrm>
              <a:prstGeom prst="rect">
                <a:avLst/>
              </a:prstGeom>
            </p:spPr>
          </p:pic>
        </p:grpSp>
      </p:grpSp>
      <p:sp>
        <p:nvSpPr>
          <p:cNvPr id="3" name="Text Placeholder 2">
            <a:extLst>
              <a:ext uri="{FF2B5EF4-FFF2-40B4-BE49-F238E27FC236}">
                <a16:creationId xmlns:a16="http://schemas.microsoft.com/office/drawing/2014/main" id="{3900A067-10B5-0740-9B8E-094820E2263C}"/>
              </a:ext>
            </a:extLst>
          </p:cNvPr>
          <p:cNvSpPr>
            <a:spLocks noGrp="1"/>
          </p:cNvSpPr>
          <p:nvPr>
            <p:ph type="body" idx="1"/>
          </p:nvPr>
        </p:nvSpPr>
        <p:spPr/>
        <p:txBody>
          <a:bodyPr/>
          <a:lstStyle/>
          <a:p>
            <a:r>
              <a:rPr lang="en-US" dirty="0">
                <a:solidFill>
                  <a:srgbClr val="FDEBD7"/>
                </a:solidFill>
              </a:rPr>
              <a:t>Ken Galliher</a:t>
            </a:r>
          </a:p>
        </p:txBody>
      </p:sp>
      <p:sp>
        <p:nvSpPr>
          <p:cNvPr id="2" name="Title 1">
            <a:extLst>
              <a:ext uri="{FF2B5EF4-FFF2-40B4-BE49-F238E27FC236}">
                <a16:creationId xmlns:a16="http://schemas.microsoft.com/office/drawing/2014/main" id="{816B0A39-F017-7E49-8450-75FB7414A614}"/>
              </a:ext>
            </a:extLst>
          </p:cNvPr>
          <p:cNvSpPr>
            <a:spLocks noGrp="1"/>
          </p:cNvSpPr>
          <p:nvPr>
            <p:ph type="title"/>
          </p:nvPr>
        </p:nvSpPr>
        <p:spPr>
          <a:xfrm>
            <a:off x="914400" y="2732671"/>
            <a:ext cx="8683723" cy="738664"/>
          </a:xfrm>
        </p:spPr>
        <p:txBody>
          <a:bodyPr/>
          <a:lstStyle/>
          <a:p>
            <a:r>
              <a:rPr lang="en-US" dirty="0"/>
              <a:t>Parcel Types</a:t>
            </a:r>
          </a:p>
        </p:txBody>
      </p:sp>
    </p:spTree>
    <p:extLst>
      <p:ext uri="{BB962C8B-B14F-4D97-AF65-F5344CB8AC3E}">
        <p14:creationId xmlns:p14="http://schemas.microsoft.com/office/powerpoint/2010/main" val="4098292769"/>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Fabric Information Model</a:t>
            </a:r>
          </a:p>
        </p:txBody>
      </p:sp>
      <p:pic>
        <p:nvPicPr>
          <p:cNvPr id="4" name="Content Placeholder 3" descr="A screenshot of a cell phone&#10;&#10;Description automatically generated">
            <a:extLst>
              <a:ext uri="{FF2B5EF4-FFF2-40B4-BE49-F238E27FC236}">
                <a16:creationId xmlns:a16="http://schemas.microsoft.com/office/drawing/2014/main" id="{2FB2A137-DA3D-407D-B67A-8E60699829E1}"/>
              </a:ext>
            </a:extLst>
          </p:cNvPr>
          <p:cNvPicPr>
            <a:picLocks noGrp="1" noChangeAspect="1"/>
          </p:cNvPicPr>
          <p:nvPr>
            <p:ph sz="half" idx="2"/>
          </p:nvPr>
        </p:nvPicPr>
        <p:blipFill>
          <a:blip r:embed="rId7"/>
          <a:stretch>
            <a:fillRect/>
          </a:stretch>
        </p:blipFill>
        <p:spPr>
          <a:xfrm>
            <a:off x="754895" y="1495078"/>
            <a:ext cx="5971996" cy="4384066"/>
          </a:xfrm>
        </p:spPr>
      </p:pic>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a:p>
        </p:txBody>
      </p:sp>
      <p:sp>
        <p:nvSpPr>
          <p:cNvPr id="5" name="Rectangle 4">
            <a:extLst>
              <a:ext uri="{FF2B5EF4-FFF2-40B4-BE49-F238E27FC236}">
                <a16:creationId xmlns:a16="http://schemas.microsoft.com/office/drawing/2014/main" id="{D4207CC2-9CB9-44C5-B126-B5CBF05D5331}"/>
              </a:ext>
            </a:extLst>
          </p:cNvPr>
          <p:cNvSpPr/>
          <p:nvPr/>
        </p:nvSpPr>
        <p:spPr bwMode="auto">
          <a:xfrm>
            <a:off x="1511634" y="4789962"/>
            <a:ext cx="4101766" cy="921652"/>
          </a:xfrm>
          <a:prstGeom prst="rect">
            <a:avLst/>
          </a:prstGeom>
          <a:noFill/>
          <a:ln w="38100">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4100191662"/>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Fabric Information Model</a:t>
            </a:r>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a:xfrm>
            <a:off x="687263" y="6177085"/>
            <a:ext cx="10826495" cy="215444"/>
          </a:xfrm>
        </p:spPr>
        <p:txBody>
          <a:bodyPr/>
          <a:lstStyle/>
          <a:p>
            <a:r>
              <a:rPr lang="en-US" dirty="0"/>
              <a:t>Parcel Types</a:t>
            </a:r>
          </a:p>
        </p:txBody>
      </p:sp>
      <p:sp>
        <p:nvSpPr>
          <p:cNvPr id="6" name="Content Placeholder 5">
            <a:extLst>
              <a:ext uri="{FF2B5EF4-FFF2-40B4-BE49-F238E27FC236}">
                <a16:creationId xmlns:a16="http://schemas.microsoft.com/office/drawing/2014/main" id="{65027665-A754-43B6-8A30-A465427AA290}"/>
              </a:ext>
            </a:extLst>
          </p:cNvPr>
          <p:cNvSpPr>
            <a:spLocks noGrp="1"/>
          </p:cNvSpPr>
          <p:nvPr>
            <p:ph sz="half" idx="2"/>
          </p:nvPr>
        </p:nvSpPr>
        <p:spPr>
          <a:xfrm>
            <a:off x="914400" y="1828800"/>
            <a:ext cx="10369296" cy="3170992"/>
          </a:xfrm>
        </p:spPr>
        <p:txBody>
          <a:bodyPr/>
          <a:lstStyle/>
          <a:p>
            <a:r>
              <a:rPr lang="en-US" dirty="0"/>
              <a:t>Parcel Type </a:t>
            </a:r>
          </a:p>
          <a:p>
            <a:endParaRPr lang="en-US" dirty="0"/>
          </a:p>
          <a:p>
            <a:endParaRPr lang="en-US" dirty="0"/>
          </a:p>
          <a:p>
            <a:endParaRPr lang="en-US" dirty="0"/>
          </a:p>
          <a:p>
            <a:r>
              <a:rPr lang="en-US" dirty="0"/>
              <a:t>The Parcel Fabric is a DML-only API</a:t>
            </a:r>
          </a:p>
          <a:p>
            <a:pPr lvl="1"/>
            <a:r>
              <a:rPr lang="en-US" dirty="0"/>
              <a:t>Data creation, schema modification, attribute rules etc. via Python</a:t>
            </a:r>
          </a:p>
          <a:p>
            <a:pPr lvl="1"/>
            <a:r>
              <a:rPr lang="en-US" dirty="0"/>
              <a:t>Geoprocessing tools can be executed from Pro SDK</a:t>
            </a:r>
          </a:p>
        </p:txBody>
      </p:sp>
      <p:pic>
        <p:nvPicPr>
          <p:cNvPr id="5" name="Picture 4">
            <a:extLst>
              <a:ext uri="{FF2B5EF4-FFF2-40B4-BE49-F238E27FC236}">
                <a16:creationId xmlns:a16="http://schemas.microsoft.com/office/drawing/2014/main" id="{AEF3B57D-E9D7-42D1-BEA5-35C2C6067F89}"/>
              </a:ext>
            </a:extLst>
          </p:cNvPr>
          <p:cNvPicPr>
            <a:picLocks noChangeAspect="1"/>
          </p:cNvPicPr>
          <p:nvPr/>
        </p:nvPicPr>
        <p:blipFill>
          <a:blip r:embed="rId7"/>
          <a:stretch>
            <a:fillRect/>
          </a:stretch>
        </p:blipFill>
        <p:spPr>
          <a:xfrm>
            <a:off x="1112626" y="4731218"/>
            <a:ext cx="9924271" cy="1222896"/>
          </a:xfrm>
          <a:prstGeom prst="rect">
            <a:avLst/>
          </a:prstGeom>
        </p:spPr>
      </p:pic>
      <p:pic>
        <p:nvPicPr>
          <p:cNvPr id="3" name="Picture 2">
            <a:extLst>
              <a:ext uri="{FF2B5EF4-FFF2-40B4-BE49-F238E27FC236}">
                <a16:creationId xmlns:a16="http://schemas.microsoft.com/office/drawing/2014/main" id="{6482CE88-CCEC-4CB1-80D1-D81BB0E58084}"/>
              </a:ext>
            </a:extLst>
          </p:cNvPr>
          <p:cNvPicPr>
            <a:picLocks noChangeAspect="1"/>
          </p:cNvPicPr>
          <p:nvPr/>
        </p:nvPicPr>
        <p:blipFill>
          <a:blip r:embed="rId8"/>
          <a:stretch>
            <a:fillRect/>
          </a:stretch>
        </p:blipFill>
        <p:spPr>
          <a:xfrm>
            <a:off x="1203408" y="2172417"/>
            <a:ext cx="3285465" cy="1160343"/>
          </a:xfrm>
          <a:prstGeom prst="rect">
            <a:avLst/>
          </a:prstGeom>
        </p:spPr>
      </p:pic>
    </p:spTree>
    <p:extLst>
      <p:ext uri="{BB962C8B-B14F-4D97-AF65-F5344CB8AC3E}">
        <p14:creationId xmlns:p14="http://schemas.microsoft.com/office/powerpoint/2010/main" val="3230174725"/>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Fabric Information Model</a:t>
            </a:r>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a:xfrm>
            <a:off x="687263" y="6177085"/>
            <a:ext cx="10826495" cy="215444"/>
          </a:xfrm>
        </p:spPr>
        <p:txBody>
          <a:bodyPr/>
          <a:lstStyle/>
          <a:p>
            <a:r>
              <a:rPr lang="en-US" dirty="0"/>
              <a:t>Parcel Lineage</a:t>
            </a:r>
          </a:p>
        </p:txBody>
      </p:sp>
      <p:sp>
        <p:nvSpPr>
          <p:cNvPr id="6" name="Content Placeholder 5">
            <a:extLst>
              <a:ext uri="{FF2B5EF4-FFF2-40B4-BE49-F238E27FC236}">
                <a16:creationId xmlns:a16="http://schemas.microsoft.com/office/drawing/2014/main" id="{65027665-A754-43B6-8A30-A465427AA290}"/>
              </a:ext>
            </a:extLst>
          </p:cNvPr>
          <p:cNvSpPr>
            <a:spLocks noGrp="1"/>
          </p:cNvSpPr>
          <p:nvPr>
            <p:ph sz="half" idx="2"/>
          </p:nvPr>
        </p:nvSpPr>
        <p:spPr>
          <a:xfrm>
            <a:off x="914400" y="1828800"/>
            <a:ext cx="10369296" cy="3170992"/>
          </a:xfrm>
        </p:spPr>
        <p:txBody>
          <a:bodyPr/>
          <a:lstStyle/>
          <a:p>
            <a:r>
              <a:rPr lang="en-US" dirty="0"/>
              <a:t>Parcel Lineage </a:t>
            </a:r>
          </a:p>
          <a:p>
            <a:endParaRPr lang="en-US" dirty="0"/>
          </a:p>
        </p:txBody>
      </p:sp>
      <p:pic>
        <p:nvPicPr>
          <p:cNvPr id="7" name="Picture 6" descr="A close up of a sign&#10;&#10;Description automatically generated">
            <a:extLst>
              <a:ext uri="{FF2B5EF4-FFF2-40B4-BE49-F238E27FC236}">
                <a16:creationId xmlns:a16="http://schemas.microsoft.com/office/drawing/2014/main" id="{CB7C038A-C907-44A0-814A-532D24575AEC}"/>
              </a:ext>
            </a:extLst>
          </p:cNvPr>
          <p:cNvPicPr>
            <a:picLocks noChangeAspect="1"/>
          </p:cNvPicPr>
          <p:nvPr/>
        </p:nvPicPr>
        <p:blipFill>
          <a:blip r:embed="rId7"/>
          <a:stretch>
            <a:fillRect/>
          </a:stretch>
        </p:blipFill>
        <p:spPr>
          <a:xfrm>
            <a:off x="948781" y="3020872"/>
            <a:ext cx="1990476" cy="1542857"/>
          </a:xfrm>
          <a:prstGeom prst="rect">
            <a:avLst/>
          </a:prstGeom>
        </p:spPr>
      </p:pic>
      <p:pic>
        <p:nvPicPr>
          <p:cNvPr id="9" name="Picture 8" descr="A picture containing street, table&#10;&#10;Description automatically generated">
            <a:extLst>
              <a:ext uri="{FF2B5EF4-FFF2-40B4-BE49-F238E27FC236}">
                <a16:creationId xmlns:a16="http://schemas.microsoft.com/office/drawing/2014/main" id="{15452B42-7E4F-4F8C-B4C9-054493670583}"/>
              </a:ext>
            </a:extLst>
          </p:cNvPr>
          <p:cNvPicPr>
            <a:picLocks noChangeAspect="1"/>
          </p:cNvPicPr>
          <p:nvPr/>
        </p:nvPicPr>
        <p:blipFill>
          <a:blip r:embed="rId8"/>
          <a:stretch>
            <a:fillRect/>
          </a:stretch>
        </p:blipFill>
        <p:spPr>
          <a:xfrm>
            <a:off x="5580554" y="2318876"/>
            <a:ext cx="1876190" cy="1580952"/>
          </a:xfrm>
          <a:prstGeom prst="rect">
            <a:avLst/>
          </a:prstGeom>
        </p:spPr>
      </p:pic>
      <p:pic>
        <p:nvPicPr>
          <p:cNvPr id="11" name="Picture 10" descr="A close up of a sign&#10;&#10;Description automatically generated">
            <a:extLst>
              <a:ext uri="{FF2B5EF4-FFF2-40B4-BE49-F238E27FC236}">
                <a16:creationId xmlns:a16="http://schemas.microsoft.com/office/drawing/2014/main" id="{A50C7B2B-43FA-4A69-9837-2FECE022345D}"/>
              </a:ext>
            </a:extLst>
          </p:cNvPr>
          <p:cNvPicPr>
            <a:picLocks noChangeAspect="1"/>
          </p:cNvPicPr>
          <p:nvPr/>
        </p:nvPicPr>
        <p:blipFill>
          <a:blip r:embed="rId9"/>
          <a:stretch>
            <a:fillRect/>
          </a:stretch>
        </p:blipFill>
        <p:spPr>
          <a:xfrm>
            <a:off x="5647220" y="4193656"/>
            <a:ext cx="1809524" cy="1561905"/>
          </a:xfrm>
          <a:prstGeom prst="rect">
            <a:avLst/>
          </a:prstGeom>
        </p:spPr>
      </p:pic>
      <p:pic>
        <p:nvPicPr>
          <p:cNvPr id="15" name="Picture 14" descr="A screenshot of a cell phone&#10;&#10;Description automatically generated">
            <a:extLst>
              <a:ext uri="{FF2B5EF4-FFF2-40B4-BE49-F238E27FC236}">
                <a16:creationId xmlns:a16="http://schemas.microsoft.com/office/drawing/2014/main" id="{8146CBD2-F5D3-48F4-98CB-210B68107635}"/>
              </a:ext>
            </a:extLst>
          </p:cNvPr>
          <p:cNvPicPr>
            <a:picLocks noChangeAspect="1"/>
          </p:cNvPicPr>
          <p:nvPr/>
        </p:nvPicPr>
        <p:blipFill>
          <a:blip r:embed="rId10"/>
          <a:stretch>
            <a:fillRect/>
          </a:stretch>
        </p:blipFill>
        <p:spPr>
          <a:xfrm>
            <a:off x="8081515" y="4136576"/>
            <a:ext cx="3485714" cy="780952"/>
          </a:xfrm>
          <a:prstGeom prst="rect">
            <a:avLst/>
          </a:prstGeom>
        </p:spPr>
      </p:pic>
      <p:pic>
        <p:nvPicPr>
          <p:cNvPr id="17" name="Picture 16" descr="A screenshot of a cell phone&#10;&#10;Description automatically generated">
            <a:extLst>
              <a:ext uri="{FF2B5EF4-FFF2-40B4-BE49-F238E27FC236}">
                <a16:creationId xmlns:a16="http://schemas.microsoft.com/office/drawing/2014/main" id="{24F2B5B0-A4A8-4338-AB7F-4C835A28355B}"/>
              </a:ext>
            </a:extLst>
          </p:cNvPr>
          <p:cNvPicPr>
            <a:picLocks noChangeAspect="1"/>
          </p:cNvPicPr>
          <p:nvPr/>
        </p:nvPicPr>
        <p:blipFill>
          <a:blip r:embed="rId11"/>
          <a:stretch>
            <a:fillRect/>
          </a:stretch>
        </p:blipFill>
        <p:spPr>
          <a:xfrm>
            <a:off x="8085787" y="2460108"/>
            <a:ext cx="3390476" cy="809524"/>
          </a:xfrm>
          <a:prstGeom prst="rect">
            <a:avLst/>
          </a:prstGeom>
        </p:spPr>
      </p:pic>
      <p:pic>
        <p:nvPicPr>
          <p:cNvPr id="19" name="Picture 18" descr="A screenshot of a cell phone&#10;&#10;Description automatically generated">
            <a:extLst>
              <a:ext uri="{FF2B5EF4-FFF2-40B4-BE49-F238E27FC236}">
                <a16:creationId xmlns:a16="http://schemas.microsoft.com/office/drawing/2014/main" id="{DC7C25D2-D23C-45AD-ABDC-D8DFE379E352}"/>
              </a:ext>
            </a:extLst>
          </p:cNvPr>
          <p:cNvPicPr>
            <a:picLocks noChangeAspect="1"/>
          </p:cNvPicPr>
          <p:nvPr/>
        </p:nvPicPr>
        <p:blipFill>
          <a:blip r:embed="rId12"/>
          <a:stretch>
            <a:fillRect/>
          </a:stretch>
        </p:blipFill>
        <p:spPr>
          <a:xfrm>
            <a:off x="8081515" y="4995683"/>
            <a:ext cx="3485714" cy="780952"/>
          </a:xfrm>
          <a:prstGeom prst="rect">
            <a:avLst/>
          </a:prstGeom>
        </p:spPr>
      </p:pic>
      <p:sp>
        <p:nvSpPr>
          <p:cNvPr id="20" name="Arrow: Right 19">
            <a:extLst>
              <a:ext uri="{FF2B5EF4-FFF2-40B4-BE49-F238E27FC236}">
                <a16:creationId xmlns:a16="http://schemas.microsoft.com/office/drawing/2014/main" id="{775F1FF4-4CA8-4EE1-8E39-823DC184F042}"/>
              </a:ext>
              <a:ext uri="{C183D7F6-B498-43B3-948B-1728B52AA6E4}">
                <adec:decorative xmlns:adec="http://schemas.microsoft.com/office/drawing/2017/decorative" val="0"/>
              </a:ext>
            </a:extLst>
          </p:cNvPr>
          <p:cNvSpPr/>
          <p:nvPr/>
        </p:nvSpPr>
        <p:spPr bwMode="auto">
          <a:xfrm>
            <a:off x="3373120" y="3414296"/>
            <a:ext cx="1330960" cy="598904"/>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rgbClr val="000000"/>
                </a:solidFill>
                <a:latin typeface="Arial" charset="0"/>
                <a:ea typeface="ＭＳ Ｐゴシック" pitchFamily="16" charset="-128"/>
                <a:cs typeface="ＭＳ Ｐゴシック" pitchFamily="-97" charset="-128"/>
              </a:rPr>
              <a:t>Merge</a:t>
            </a:r>
          </a:p>
        </p:txBody>
      </p:sp>
    </p:spTree>
    <p:extLst>
      <p:ext uri="{BB962C8B-B14F-4D97-AF65-F5344CB8AC3E}">
        <p14:creationId xmlns:p14="http://schemas.microsoft.com/office/powerpoint/2010/main" val="1544892748"/>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Fabric Information Model</a:t>
            </a:r>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a:xfrm>
            <a:off x="687263" y="6177085"/>
            <a:ext cx="10826495" cy="215444"/>
          </a:xfrm>
        </p:spPr>
        <p:txBody>
          <a:bodyPr/>
          <a:lstStyle/>
          <a:p>
            <a:r>
              <a:rPr lang="en-US" dirty="0"/>
              <a:t>Parcel Lineage</a:t>
            </a:r>
          </a:p>
        </p:txBody>
      </p:sp>
      <p:sp>
        <p:nvSpPr>
          <p:cNvPr id="6" name="Content Placeholder 5">
            <a:extLst>
              <a:ext uri="{FF2B5EF4-FFF2-40B4-BE49-F238E27FC236}">
                <a16:creationId xmlns:a16="http://schemas.microsoft.com/office/drawing/2014/main" id="{65027665-A754-43B6-8A30-A465427AA290}"/>
              </a:ext>
            </a:extLst>
          </p:cNvPr>
          <p:cNvSpPr>
            <a:spLocks noGrp="1"/>
          </p:cNvSpPr>
          <p:nvPr>
            <p:ph sz="half" idx="2"/>
          </p:nvPr>
        </p:nvSpPr>
        <p:spPr>
          <a:xfrm>
            <a:off x="914400" y="1828800"/>
            <a:ext cx="10369296" cy="3170992"/>
          </a:xfrm>
        </p:spPr>
        <p:txBody>
          <a:bodyPr/>
          <a:lstStyle/>
          <a:p>
            <a:r>
              <a:rPr lang="en-US" dirty="0"/>
              <a:t>Parcel Lineage </a:t>
            </a:r>
          </a:p>
          <a:p>
            <a:endParaRPr lang="en-US" dirty="0"/>
          </a:p>
        </p:txBody>
      </p:sp>
      <p:pic>
        <p:nvPicPr>
          <p:cNvPr id="7" name="Picture 6" descr="A close up of a sign&#10;&#10;Description automatically generated">
            <a:extLst>
              <a:ext uri="{FF2B5EF4-FFF2-40B4-BE49-F238E27FC236}">
                <a16:creationId xmlns:a16="http://schemas.microsoft.com/office/drawing/2014/main" id="{CB7C038A-C907-44A0-814A-532D24575AEC}"/>
              </a:ext>
            </a:extLst>
          </p:cNvPr>
          <p:cNvPicPr>
            <a:picLocks noChangeAspect="1"/>
          </p:cNvPicPr>
          <p:nvPr/>
        </p:nvPicPr>
        <p:blipFill>
          <a:blip r:embed="rId7"/>
          <a:stretch>
            <a:fillRect/>
          </a:stretch>
        </p:blipFill>
        <p:spPr>
          <a:xfrm>
            <a:off x="948781" y="3020872"/>
            <a:ext cx="1990476" cy="1542857"/>
          </a:xfrm>
          <a:prstGeom prst="rect">
            <a:avLst/>
          </a:prstGeom>
        </p:spPr>
      </p:pic>
      <p:pic>
        <p:nvPicPr>
          <p:cNvPr id="9" name="Picture 8" descr="A picture containing street, table&#10;&#10;Description automatically generated">
            <a:extLst>
              <a:ext uri="{FF2B5EF4-FFF2-40B4-BE49-F238E27FC236}">
                <a16:creationId xmlns:a16="http://schemas.microsoft.com/office/drawing/2014/main" id="{15452B42-7E4F-4F8C-B4C9-054493670583}"/>
              </a:ext>
            </a:extLst>
          </p:cNvPr>
          <p:cNvPicPr>
            <a:picLocks noChangeAspect="1"/>
          </p:cNvPicPr>
          <p:nvPr/>
        </p:nvPicPr>
        <p:blipFill>
          <a:blip r:embed="rId8"/>
          <a:stretch>
            <a:fillRect/>
          </a:stretch>
        </p:blipFill>
        <p:spPr>
          <a:xfrm>
            <a:off x="5580554" y="2318876"/>
            <a:ext cx="1876190" cy="1580952"/>
          </a:xfrm>
          <a:prstGeom prst="rect">
            <a:avLst/>
          </a:prstGeom>
        </p:spPr>
      </p:pic>
      <p:pic>
        <p:nvPicPr>
          <p:cNvPr id="11" name="Picture 10" descr="A close up of a sign&#10;&#10;Description automatically generated">
            <a:extLst>
              <a:ext uri="{FF2B5EF4-FFF2-40B4-BE49-F238E27FC236}">
                <a16:creationId xmlns:a16="http://schemas.microsoft.com/office/drawing/2014/main" id="{A50C7B2B-43FA-4A69-9837-2FECE022345D}"/>
              </a:ext>
            </a:extLst>
          </p:cNvPr>
          <p:cNvPicPr>
            <a:picLocks noChangeAspect="1"/>
          </p:cNvPicPr>
          <p:nvPr/>
        </p:nvPicPr>
        <p:blipFill>
          <a:blip r:embed="rId9"/>
          <a:stretch>
            <a:fillRect/>
          </a:stretch>
        </p:blipFill>
        <p:spPr>
          <a:xfrm>
            <a:off x="5647220" y="4193656"/>
            <a:ext cx="1809524" cy="1561905"/>
          </a:xfrm>
          <a:prstGeom prst="rect">
            <a:avLst/>
          </a:prstGeom>
        </p:spPr>
      </p:pic>
      <p:pic>
        <p:nvPicPr>
          <p:cNvPr id="15" name="Picture 14" descr="A screenshot of a cell phone&#10;&#10;Description automatically generated">
            <a:extLst>
              <a:ext uri="{FF2B5EF4-FFF2-40B4-BE49-F238E27FC236}">
                <a16:creationId xmlns:a16="http://schemas.microsoft.com/office/drawing/2014/main" id="{8146CBD2-F5D3-48F4-98CB-210B68107635}"/>
              </a:ext>
            </a:extLst>
          </p:cNvPr>
          <p:cNvPicPr>
            <a:picLocks noChangeAspect="1"/>
          </p:cNvPicPr>
          <p:nvPr/>
        </p:nvPicPr>
        <p:blipFill>
          <a:blip r:embed="rId10"/>
          <a:stretch>
            <a:fillRect/>
          </a:stretch>
        </p:blipFill>
        <p:spPr>
          <a:xfrm>
            <a:off x="8081515" y="4136576"/>
            <a:ext cx="3485714" cy="780952"/>
          </a:xfrm>
          <a:prstGeom prst="rect">
            <a:avLst/>
          </a:prstGeom>
        </p:spPr>
      </p:pic>
      <p:pic>
        <p:nvPicPr>
          <p:cNvPr id="17" name="Picture 16" descr="A screenshot of a cell phone&#10;&#10;Description automatically generated">
            <a:extLst>
              <a:ext uri="{FF2B5EF4-FFF2-40B4-BE49-F238E27FC236}">
                <a16:creationId xmlns:a16="http://schemas.microsoft.com/office/drawing/2014/main" id="{24F2B5B0-A4A8-4338-AB7F-4C835A28355B}"/>
              </a:ext>
            </a:extLst>
          </p:cNvPr>
          <p:cNvPicPr>
            <a:picLocks noChangeAspect="1"/>
          </p:cNvPicPr>
          <p:nvPr/>
        </p:nvPicPr>
        <p:blipFill>
          <a:blip r:embed="rId11"/>
          <a:stretch>
            <a:fillRect/>
          </a:stretch>
        </p:blipFill>
        <p:spPr>
          <a:xfrm>
            <a:off x="8085787" y="2460108"/>
            <a:ext cx="3390476" cy="809524"/>
          </a:xfrm>
          <a:prstGeom prst="rect">
            <a:avLst/>
          </a:prstGeom>
        </p:spPr>
      </p:pic>
      <p:pic>
        <p:nvPicPr>
          <p:cNvPr id="19" name="Picture 18" descr="A screenshot of a cell phone&#10;&#10;Description automatically generated">
            <a:extLst>
              <a:ext uri="{FF2B5EF4-FFF2-40B4-BE49-F238E27FC236}">
                <a16:creationId xmlns:a16="http://schemas.microsoft.com/office/drawing/2014/main" id="{DC7C25D2-D23C-45AD-ABDC-D8DFE379E352}"/>
              </a:ext>
            </a:extLst>
          </p:cNvPr>
          <p:cNvPicPr>
            <a:picLocks noChangeAspect="1"/>
          </p:cNvPicPr>
          <p:nvPr/>
        </p:nvPicPr>
        <p:blipFill>
          <a:blip r:embed="rId12"/>
          <a:stretch>
            <a:fillRect/>
          </a:stretch>
        </p:blipFill>
        <p:spPr>
          <a:xfrm>
            <a:off x="8081515" y="4995683"/>
            <a:ext cx="3485714" cy="780952"/>
          </a:xfrm>
          <a:prstGeom prst="rect">
            <a:avLst/>
          </a:prstGeom>
        </p:spPr>
      </p:pic>
      <p:sp>
        <p:nvSpPr>
          <p:cNvPr id="20" name="Arrow: Right 19">
            <a:extLst>
              <a:ext uri="{FF2B5EF4-FFF2-40B4-BE49-F238E27FC236}">
                <a16:creationId xmlns:a16="http://schemas.microsoft.com/office/drawing/2014/main" id="{775F1FF4-4CA8-4EE1-8E39-823DC184F042}"/>
              </a:ext>
              <a:ext uri="{C183D7F6-B498-43B3-948B-1728B52AA6E4}">
                <adec:decorative xmlns:adec="http://schemas.microsoft.com/office/drawing/2017/decorative" val="0"/>
              </a:ext>
            </a:extLst>
          </p:cNvPr>
          <p:cNvSpPr/>
          <p:nvPr/>
        </p:nvSpPr>
        <p:spPr bwMode="auto">
          <a:xfrm>
            <a:off x="3373120" y="3414296"/>
            <a:ext cx="1330960" cy="598904"/>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en-US" sz="1400" b="1" dirty="0">
                <a:solidFill>
                  <a:srgbClr val="000000"/>
                </a:solidFill>
                <a:latin typeface="Arial" charset="0"/>
                <a:ea typeface="ＭＳ Ｐゴシック" pitchFamily="16" charset="-128"/>
                <a:cs typeface="ＭＳ Ｐゴシック" pitchFamily="-97" charset="-128"/>
              </a:rPr>
              <a:t>Merge</a:t>
            </a:r>
          </a:p>
        </p:txBody>
      </p:sp>
      <p:sp>
        <p:nvSpPr>
          <p:cNvPr id="36" name="Rectangle 35">
            <a:extLst>
              <a:ext uri="{FF2B5EF4-FFF2-40B4-BE49-F238E27FC236}">
                <a16:creationId xmlns:a16="http://schemas.microsoft.com/office/drawing/2014/main" id="{994C8CEE-F73B-436E-850C-B55CFE05B254}"/>
              </a:ext>
            </a:extLst>
          </p:cNvPr>
          <p:cNvSpPr/>
          <p:nvPr/>
        </p:nvSpPr>
        <p:spPr bwMode="auto">
          <a:xfrm>
            <a:off x="9159763" y="4623025"/>
            <a:ext cx="2445224" cy="309886"/>
          </a:xfrm>
          <a:prstGeom prst="rect">
            <a:avLst/>
          </a:prstGeom>
          <a:noFill/>
          <a:ln w="38100">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7" name="Rectangle 36">
            <a:extLst>
              <a:ext uri="{FF2B5EF4-FFF2-40B4-BE49-F238E27FC236}">
                <a16:creationId xmlns:a16="http://schemas.microsoft.com/office/drawing/2014/main" id="{3AC9C968-DE7E-49CC-B9BB-CDFB0BA788B5}"/>
              </a:ext>
            </a:extLst>
          </p:cNvPr>
          <p:cNvSpPr/>
          <p:nvPr/>
        </p:nvSpPr>
        <p:spPr bwMode="auto">
          <a:xfrm>
            <a:off x="9159763" y="5486625"/>
            <a:ext cx="2445224" cy="309886"/>
          </a:xfrm>
          <a:prstGeom prst="rect">
            <a:avLst/>
          </a:prstGeom>
          <a:noFill/>
          <a:ln w="38100">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8" name="Rectangle 37">
            <a:extLst>
              <a:ext uri="{FF2B5EF4-FFF2-40B4-BE49-F238E27FC236}">
                <a16:creationId xmlns:a16="http://schemas.microsoft.com/office/drawing/2014/main" id="{4A527801-759F-4364-8453-6CE0D05B569E}"/>
              </a:ext>
            </a:extLst>
          </p:cNvPr>
          <p:cNvSpPr/>
          <p:nvPr/>
        </p:nvSpPr>
        <p:spPr bwMode="auto">
          <a:xfrm>
            <a:off x="9088643" y="2702785"/>
            <a:ext cx="2445224" cy="309886"/>
          </a:xfrm>
          <a:prstGeom prst="rect">
            <a:avLst/>
          </a:prstGeom>
          <a:noFill/>
          <a:ln w="38100">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913668045"/>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D24E8B0-F2B3-8340-9EAD-DDFBF454451B}"/>
              </a:ext>
            </a:extLst>
          </p:cNvPr>
          <p:cNvGrpSpPr/>
          <p:nvPr/>
        </p:nvGrpSpPr>
        <p:grpSpPr>
          <a:xfrm>
            <a:off x="-11140" y="-16011"/>
            <a:ext cx="12203139" cy="7225075"/>
            <a:chOff x="-11140" y="-16011"/>
            <a:chExt cx="12203139" cy="7225075"/>
          </a:xfrm>
        </p:grpSpPr>
        <p:sp>
          <p:nvSpPr>
            <p:cNvPr id="20" name="gradient background1">
              <a:extLst>
                <a:ext uri="{FF2B5EF4-FFF2-40B4-BE49-F238E27FC236}">
                  <a16:creationId xmlns:a16="http://schemas.microsoft.com/office/drawing/2014/main" id="{9EBB1D68-9CCA-474C-880A-11A4AC495C27}"/>
                </a:ext>
              </a:extLst>
            </p:cNvPr>
            <p:cNvSpPr/>
            <p:nvPr/>
          </p:nvSpPr>
          <p:spPr bwMode="auto">
            <a:xfrm>
              <a:off x="0" y="-16011"/>
              <a:ext cx="12191999" cy="6888971"/>
            </a:xfrm>
            <a:prstGeom prst="rect">
              <a:avLst/>
            </a:prstGeom>
            <a:gradFill flip="none" rotWithShape="1">
              <a:gsLst>
                <a:gs pos="61000">
                  <a:srgbClr val="5328C9"/>
                </a:gs>
                <a:gs pos="24000">
                  <a:srgbClr val="863FE4"/>
                </a:gs>
                <a:gs pos="98000">
                  <a:srgbClr val="180C97"/>
                </a:gs>
              </a:gsLst>
              <a:lin ang="20700000" scaled="0"/>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7" name="Group 6">
              <a:extLst>
                <a:ext uri="{FF2B5EF4-FFF2-40B4-BE49-F238E27FC236}">
                  <a16:creationId xmlns:a16="http://schemas.microsoft.com/office/drawing/2014/main" id="{3C508097-8EF6-4E46-9D55-6EF257A77304}"/>
                </a:ext>
              </a:extLst>
            </p:cNvPr>
            <p:cNvGrpSpPr/>
            <p:nvPr/>
          </p:nvGrpSpPr>
          <p:grpSpPr>
            <a:xfrm>
              <a:off x="-11140" y="2"/>
              <a:ext cx="12199425" cy="7209062"/>
              <a:chOff x="-11140" y="2"/>
              <a:chExt cx="12199425" cy="7209062"/>
            </a:xfrm>
          </p:grpSpPr>
          <p:grpSp>
            <p:nvGrpSpPr>
              <p:cNvPr id="5" name="Group 4">
                <a:extLst>
                  <a:ext uri="{FF2B5EF4-FFF2-40B4-BE49-F238E27FC236}">
                    <a16:creationId xmlns:a16="http://schemas.microsoft.com/office/drawing/2014/main" id="{0A669BC1-F83A-D84A-A271-DC947C8D05EC}"/>
                  </a:ext>
                </a:extLst>
              </p:cNvPr>
              <p:cNvGrpSpPr/>
              <p:nvPr/>
            </p:nvGrpSpPr>
            <p:grpSpPr>
              <a:xfrm>
                <a:off x="-11140" y="2"/>
                <a:ext cx="12199425" cy="6888971"/>
                <a:chOff x="-7428" y="-16011"/>
                <a:chExt cx="12199425" cy="6888971"/>
              </a:xfrm>
            </p:grpSpPr>
            <p:pic>
              <p:nvPicPr>
                <p:cNvPr id="24" name="Picture 23">
                  <a:extLst>
                    <a:ext uri="{FF2B5EF4-FFF2-40B4-BE49-F238E27FC236}">
                      <a16:creationId xmlns:a16="http://schemas.microsoft.com/office/drawing/2014/main" id="{4F5DE2A6-138D-E947-9D7C-75E0B282D9A1}"/>
                    </a:ext>
                  </a:extLst>
                </p:cNvPr>
                <p:cNvPicPr>
                  <a:picLocks noChangeAspect="1"/>
                </p:cNvPicPr>
                <p:nvPr/>
              </p:nvPicPr>
              <p:blipFill rotWithShape="1">
                <a:blip r:embed="rId3" cstate="screen">
                  <a:alphaModFix amt="67000"/>
                  <a:extLst>
                    <a:ext uri="{28A0092B-C50C-407E-A947-70E740481C1C}">
                      <a14:useLocalDpi xmlns:a14="http://schemas.microsoft.com/office/drawing/2010/main"/>
                    </a:ext>
                  </a:extLst>
                </a:blip>
                <a:srcRect t="-9940" r="-10727"/>
                <a:stretch/>
              </p:blipFill>
              <p:spPr>
                <a:xfrm>
                  <a:off x="-7428" y="4530812"/>
                  <a:ext cx="3953920" cy="2342148"/>
                </a:xfrm>
                <a:prstGeom prst="rect">
                  <a:avLst/>
                </a:prstGeom>
              </p:spPr>
            </p:pic>
            <p:grpSp>
              <p:nvGrpSpPr>
                <p:cNvPr id="4" name="Group 3">
                  <a:extLst>
                    <a:ext uri="{FF2B5EF4-FFF2-40B4-BE49-F238E27FC236}">
                      <a16:creationId xmlns:a16="http://schemas.microsoft.com/office/drawing/2014/main" id="{3B4C1DA3-1025-8848-B40A-AE1F43C0208C}"/>
                    </a:ext>
                  </a:extLst>
                </p:cNvPr>
                <p:cNvGrpSpPr/>
                <p:nvPr/>
              </p:nvGrpSpPr>
              <p:grpSpPr>
                <a:xfrm>
                  <a:off x="10445577" y="-16011"/>
                  <a:ext cx="1746420" cy="1226973"/>
                  <a:chOff x="10445577" y="-16011"/>
                  <a:chExt cx="1746420" cy="1226973"/>
                </a:xfrm>
              </p:grpSpPr>
              <p:pic>
                <p:nvPicPr>
                  <p:cNvPr id="68" name="Picture 67">
                    <a:extLst>
                      <a:ext uri="{FF2B5EF4-FFF2-40B4-BE49-F238E27FC236}">
                        <a16:creationId xmlns:a16="http://schemas.microsoft.com/office/drawing/2014/main" id="{49123C4E-FD69-B84B-99EC-611533CE7227}"/>
                      </a:ext>
                    </a:extLst>
                  </p:cNvPr>
                  <p:cNvPicPr>
                    <a:picLocks noChangeAspect="1"/>
                  </p:cNvPicPr>
                  <p:nvPr/>
                </p:nvPicPr>
                <p:blipFill rotWithShape="1">
                  <a:blip r:embed="rId4" cstate="screen">
                    <a:alphaModFix amt="67000"/>
                    <a:extLst>
                      <a:ext uri="{28A0092B-C50C-407E-A947-70E740481C1C}">
                        <a14:useLocalDpi xmlns:a14="http://schemas.microsoft.com/office/drawing/2010/main"/>
                      </a:ext>
                    </a:extLst>
                  </a:blip>
                  <a:srcRect/>
                  <a:stretch/>
                </p:blipFill>
                <p:spPr>
                  <a:xfrm rot="10800000">
                    <a:off x="10445577" y="-16011"/>
                    <a:ext cx="1746420" cy="1226973"/>
                  </a:xfrm>
                  <a:prstGeom prst="rect">
                    <a:avLst/>
                  </a:prstGeom>
                </p:spPr>
              </p:pic>
              <p:pic>
                <p:nvPicPr>
                  <p:cNvPr id="59" name="Picture 58">
                    <a:extLst>
                      <a:ext uri="{FF2B5EF4-FFF2-40B4-BE49-F238E27FC236}">
                        <a16:creationId xmlns:a16="http://schemas.microsoft.com/office/drawing/2014/main" id="{6703BE27-FD8F-8947-8D05-580C7CB211B5}"/>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804990" y="445071"/>
                    <a:ext cx="126139" cy="127007"/>
                  </a:xfrm>
                  <a:prstGeom prst="rect">
                    <a:avLst/>
                  </a:prstGeom>
                </p:spPr>
              </p:pic>
              <p:pic>
                <p:nvPicPr>
                  <p:cNvPr id="60" name="Picture 59">
                    <a:extLst>
                      <a:ext uri="{FF2B5EF4-FFF2-40B4-BE49-F238E27FC236}">
                        <a16:creationId xmlns:a16="http://schemas.microsoft.com/office/drawing/2014/main" id="{632F16AF-2BDB-724B-9D79-CAE9A36304A9}"/>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53626" y="312322"/>
                    <a:ext cx="77581" cy="78114"/>
                  </a:xfrm>
                  <a:prstGeom prst="rect">
                    <a:avLst/>
                  </a:prstGeom>
                </p:spPr>
              </p:pic>
              <p:pic>
                <p:nvPicPr>
                  <p:cNvPr id="61" name="Picture 60">
                    <a:extLst>
                      <a:ext uri="{FF2B5EF4-FFF2-40B4-BE49-F238E27FC236}">
                        <a16:creationId xmlns:a16="http://schemas.microsoft.com/office/drawing/2014/main" id="{3AC9810A-4E20-CE4D-9AC5-DBCE4386CEDF}"/>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571458" y="721420"/>
                    <a:ext cx="59864" cy="60276"/>
                  </a:xfrm>
                  <a:prstGeom prst="rect">
                    <a:avLst/>
                  </a:prstGeom>
                </p:spPr>
              </p:pic>
            </p:grpSp>
          </p:grpSp>
          <p:pic>
            <p:nvPicPr>
              <p:cNvPr id="19" name="Picture 18">
                <a:extLst>
                  <a:ext uri="{FF2B5EF4-FFF2-40B4-BE49-F238E27FC236}">
                    <a16:creationId xmlns:a16="http://schemas.microsoft.com/office/drawing/2014/main" id="{C977B566-D4F0-1444-A302-1A2F946995E3}"/>
                  </a:ext>
                </a:extLst>
              </p:cNvPr>
              <p:cNvPicPr>
                <a:picLocks noChangeAspect="1"/>
              </p:cNvPicPr>
              <p:nvPr/>
            </p:nvPicPr>
            <p:blipFill>
              <a:blip r:embed="rId8">
                <a:alphaModFix amt="90000"/>
              </a:blip>
              <a:stretch>
                <a:fillRect/>
              </a:stretch>
            </p:blipFill>
            <p:spPr>
              <a:xfrm>
                <a:off x="459373" y="5557701"/>
                <a:ext cx="1526260" cy="1651363"/>
              </a:xfrm>
              <a:prstGeom prst="rect">
                <a:avLst/>
              </a:prstGeom>
            </p:spPr>
          </p:pic>
          <p:pic>
            <p:nvPicPr>
              <p:cNvPr id="21" name="Picture 20">
                <a:extLst>
                  <a:ext uri="{FF2B5EF4-FFF2-40B4-BE49-F238E27FC236}">
                    <a16:creationId xmlns:a16="http://schemas.microsoft.com/office/drawing/2014/main" id="{567F118C-CE13-184B-96FB-6BE68D5640C7}"/>
                  </a:ext>
                </a:extLst>
              </p:cNvPr>
              <p:cNvPicPr>
                <a:picLocks noChangeAspect="1"/>
              </p:cNvPicPr>
              <p:nvPr/>
            </p:nvPicPr>
            <p:blipFill>
              <a:blip r:embed="rId8">
                <a:alphaModFix amt="81000"/>
              </a:blip>
              <a:stretch>
                <a:fillRect/>
              </a:stretch>
            </p:blipFill>
            <p:spPr>
              <a:xfrm>
                <a:off x="200791" y="5023583"/>
                <a:ext cx="566651" cy="613097"/>
              </a:xfrm>
              <a:prstGeom prst="rect">
                <a:avLst/>
              </a:prstGeom>
            </p:spPr>
          </p:pic>
          <p:pic>
            <p:nvPicPr>
              <p:cNvPr id="25" name="Picture 24">
                <a:extLst>
                  <a:ext uri="{FF2B5EF4-FFF2-40B4-BE49-F238E27FC236}">
                    <a16:creationId xmlns:a16="http://schemas.microsoft.com/office/drawing/2014/main" id="{A38792A9-CFB6-7A4F-BE80-55D0455000E4}"/>
                  </a:ext>
                </a:extLst>
              </p:cNvPr>
              <p:cNvPicPr>
                <a:picLocks noChangeAspect="1"/>
              </p:cNvPicPr>
              <p:nvPr/>
            </p:nvPicPr>
            <p:blipFill>
              <a:blip r:embed="rId9">
                <a:alphaModFix amt="73000"/>
              </a:blip>
              <a:stretch>
                <a:fillRect/>
              </a:stretch>
            </p:blipFill>
            <p:spPr>
              <a:xfrm>
                <a:off x="2250821" y="5636680"/>
                <a:ext cx="384123" cy="415268"/>
              </a:xfrm>
              <a:prstGeom prst="rect">
                <a:avLst/>
              </a:prstGeom>
            </p:spPr>
          </p:pic>
        </p:grpSp>
      </p:grpSp>
      <p:sp>
        <p:nvSpPr>
          <p:cNvPr id="3" name="Text Placeholder 2">
            <a:extLst>
              <a:ext uri="{FF2B5EF4-FFF2-40B4-BE49-F238E27FC236}">
                <a16:creationId xmlns:a16="http://schemas.microsoft.com/office/drawing/2014/main" id="{3900A067-10B5-0740-9B8E-094820E2263C}"/>
              </a:ext>
            </a:extLst>
          </p:cNvPr>
          <p:cNvSpPr>
            <a:spLocks noGrp="1"/>
          </p:cNvSpPr>
          <p:nvPr>
            <p:ph type="body" idx="1"/>
          </p:nvPr>
        </p:nvSpPr>
        <p:spPr/>
        <p:txBody>
          <a:bodyPr/>
          <a:lstStyle/>
          <a:p>
            <a:r>
              <a:rPr lang="en-US" dirty="0">
                <a:solidFill>
                  <a:srgbClr val="FDEBD7"/>
                </a:solidFill>
              </a:rPr>
              <a:t>Tim Hodson</a:t>
            </a:r>
          </a:p>
        </p:txBody>
      </p:sp>
      <p:sp>
        <p:nvSpPr>
          <p:cNvPr id="2" name="Title 1">
            <a:extLst>
              <a:ext uri="{FF2B5EF4-FFF2-40B4-BE49-F238E27FC236}">
                <a16:creationId xmlns:a16="http://schemas.microsoft.com/office/drawing/2014/main" id="{816B0A39-F017-7E49-8450-75FB7414A614}"/>
              </a:ext>
            </a:extLst>
          </p:cNvPr>
          <p:cNvSpPr>
            <a:spLocks noGrp="1"/>
          </p:cNvSpPr>
          <p:nvPr>
            <p:ph type="title"/>
          </p:nvPr>
        </p:nvSpPr>
        <p:spPr>
          <a:xfrm>
            <a:off x="914400" y="1994006"/>
            <a:ext cx="8683723" cy="1477328"/>
          </a:xfrm>
        </p:spPr>
        <p:txBody>
          <a:bodyPr/>
          <a:lstStyle/>
          <a:p>
            <a:r>
              <a:rPr lang="en-US" dirty="0"/>
              <a:t>How to Access and Use the Pre-Release</a:t>
            </a:r>
          </a:p>
        </p:txBody>
      </p:sp>
    </p:spTree>
    <p:extLst>
      <p:ext uri="{BB962C8B-B14F-4D97-AF65-F5344CB8AC3E}">
        <p14:creationId xmlns:p14="http://schemas.microsoft.com/office/powerpoint/2010/main" val="3665227798"/>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BE5BAF9-222B-AC44-AAE1-5278C9C13BB0}"/>
              </a:ext>
            </a:extLst>
          </p:cNvPr>
          <p:cNvGrpSpPr/>
          <p:nvPr/>
        </p:nvGrpSpPr>
        <p:grpSpPr>
          <a:xfrm>
            <a:off x="-182510" y="-16011"/>
            <a:ext cx="12374509" cy="6895040"/>
            <a:chOff x="-182510" y="-16011"/>
            <a:chExt cx="12374509" cy="6895040"/>
          </a:xfrm>
        </p:grpSpPr>
        <p:sp>
          <p:nvSpPr>
            <p:cNvPr id="42" name="gradient background1">
              <a:extLst>
                <a:ext uri="{FF2B5EF4-FFF2-40B4-BE49-F238E27FC236}">
                  <a16:creationId xmlns:a16="http://schemas.microsoft.com/office/drawing/2014/main" id="{A8E27D8D-78EB-F747-8EF9-99C519F868A1}"/>
                </a:ext>
              </a:extLst>
            </p:cNvPr>
            <p:cNvSpPr/>
            <p:nvPr/>
          </p:nvSpPr>
          <p:spPr bwMode="auto">
            <a:xfrm>
              <a:off x="0" y="-16011"/>
              <a:ext cx="12191999" cy="6888971"/>
            </a:xfrm>
            <a:prstGeom prst="rect">
              <a:avLst/>
            </a:prstGeom>
            <a:gradFill flip="none" rotWithShape="1">
              <a:gsLst>
                <a:gs pos="61000">
                  <a:srgbClr val="5328C9"/>
                </a:gs>
                <a:gs pos="24000">
                  <a:srgbClr val="863FE4"/>
                </a:gs>
                <a:gs pos="98000">
                  <a:srgbClr val="180C97"/>
                </a:gs>
              </a:gsLst>
              <a:lin ang="20700000" scaled="0"/>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34" name="Picture 33">
              <a:extLst>
                <a:ext uri="{FF2B5EF4-FFF2-40B4-BE49-F238E27FC236}">
                  <a16:creationId xmlns:a16="http://schemas.microsoft.com/office/drawing/2014/main" id="{6401F3EC-16CA-DE4A-8062-0B009547CC05}"/>
                </a:ext>
              </a:extLst>
            </p:cNvPr>
            <p:cNvPicPr>
              <a:picLocks noChangeAspect="1"/>
            </p:cNvPicPr>
            <p:nvPr/>
          </p:nvPicPr>
          <p:blipFill rotWithShape="1">
            <a:blip r:embed="rId3" cstate="screen">
              <a:alphaModFix amt="67000"/>
              <a:extLst>
                <a:ext uri="{28A0092B-C50C-407E-A947-70E740481C1C}">
                  <a14:useLocalDpi xmlns:a14="http://schemas.microsoft.com/office/drawing/2010/main"/>
                </a:ext>
              </a:extLst>
            </a:blip>
            <a:srcRect t="-17303" r="-63134"/>
            <a:stretch/>
          </p:blipFill>
          <p:spPr>
            <a:xfrm>
              <a:off x="-7429" y="5029200"/>
              <a:ext cx="8849755" cy="1849829"/>
            </a:xfrm>
            <a:prstGeom prst="rect">
              <a:avLst/>
            </a:prstGeom>
          </p:spPr>
        </p:pic>
        <p:grpSp>
          <p:nvGrpSpPr>
            <p:cNvPr id="8" name="Group 7">
              <a:extLst>
                <a:ext uri="{FF2B5EF4-FFF2-40B4-BE49-F238E27FC236}">
                  <a16:creationId xmlns:a16="http://schemas.microsoft.com/office/drawing/2014/main" id="{21C692D8-49B7-2340-BFB9-2B6DCB96FC2B}"/>
                </a:ext>
              </a:extLst>
            </p:cNvPr>
            <p:cNvGrpSpPr/>
            <p:nvPr/>
          </p:nvGrpSpPr>
          <p:grpSpPr>
            <a:xfrm>
              <a:off x="-182510" y="1590101"/>
              <a:ext cx="7358863" cy="5142146"/>
              <a:chOff x="-182510" y="1590101"/>
              <a:chExt cx="7358863" cy="5142146"/>
            </a:xfrm>
          </p:grpSpPr>
          <p:pic>
            <p:nvPicPr>
              <p:cNvPr id="41" name="Picture 40">
                <a:extLst>
                  <a:ext uri="{FF2B5EF4-FFF2-40B4-BE49-F238E27FC236}">
                    <a16:creationId xmlns:a16="http://schemas.microsoft.com/office/drawing/2014/main" id="{2456568E-6B32-2E41-BDC6-66E529494F6A}"/>
                  </a:ext>
                </a:extLst>
              </p:cNvPr>
              <p:cNvPicPr>
                <a:picLocks noChangeAspect="1"/>
              </p:cNvPicPr>
              <p:nvPr/>
            </p:nvPicPr>
            <p:blipFill>
              <a:blip r:embed="rId4"/>
              <a:stretch>
                <a:fillRect/>
              </a:stretch>
            </p:blipFill>
            <p:spPr>
              <a:xfrm>
                <a:off x="2697629" y="5445020"/>
                <a:ext cx="1179515" cy="1256277"/>
              </a:xfrm>
              <a:prstGeom prst="rect">
                <a:avLst/>
              </a:prstGeom>
            </p:spPr>
          </p:pic>
          <p:grpSp>
            <p:nvGrpSpPr>
              <p:cNvPr id="4" name="Group 3">
                <a:extLst>
                  <a:ext uri="{FF2B5EF4-FFF2-40B4-BE49-F238E27FC236}">
                    <a16:creationId xmlns:a16="http://schemas.microsoft.com/office/drawing/2014/main" id="{6CDE8EFF-54B4-4A43-B1A3-2DC3C5BB37B9}"/>
                  </a:ext>
                </a:extLst>
              </p:cNvPr>
              <p:cNvGrpSpPr/>
              <p:nvPr/>
            </p:nvGrpSpPr>
            <p:grpSpPr>
              <a:xfrm>
                <a:off x="-182510" y="1590101"/>
                <a:ext cx="7358863" cy="5142146"/>
                <a:chOff x="-182510" y="1590101"/>
                <a:chExt cx="7358863" cy="5142146"/>
              </a:xfrm>
            </p:grpSpPr>
            <p:grpSp>
              <p:nvGrpSpPr>
                <p:cNvPr id="36" name="Group 35">
                  <a:extLst>
                    <a:ext uri="{FF2B5EF4-FFF2-40B4-BE49-F238E27FC236}">
                      <a16:creationId xmlns:a16="http://schemas.microsoft.com/office/drawing/2014/main" id="{EEC60B20-EB1A-0542-9C38-E3CA999385A4}"/>
                    </a:ext>
                  </a:extLst>
                </p:cNvPr>
                <p:cNvGrpSpPr/>
                <p:nvPr/>
              </p:nvGrpSpPr>
              <p:grpSpPr>
                <a:xfrm>
                  <a:off x="6816682" y="1590101"/>
                  <a:ext cx="359671" cy="469374"/>
                  <a:chOff x="11571458" y="312322"/>
                  <a:chExt cx="359671" cy="469374"/>
                </a:xfrm>
              </p:grpSpPr>
              <p:pic>
                <p:nvPicPr>
                  <p:cNvPr id="59" name="Picture 58">
                    <a:extLst>
                      <a:ext uri="{FF2B5EF4-FFF2-40B4-BE49-F238E27FC236}">
                        <a16:creationId xmlns:a16="http://schemas.microsoft.com/office/drawing/2014/main" id="{48D957B5-BAA8-5143-9F97-317D2A4A0C9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804990" y="445071"/>
                    <a:ext cx="126139" cy="127007"/>
                  </a:xfrm>
                  <a:prstGeom prst="rect">
                    <a:avLst/>
                  </a:prstGeom>
                </p:spPr>
              </p:pic>
              <p:pic>
                <p:nvPicPr>
                  <p:cNvPr id="60" name="Picture 59">
                    <a:extLst>
                      <a:ext uri="{FF2B5EF4-FFF2-40B4-BE49-F238E27FC236}">
                        <a16:creationId xmlns:a16="http://schemas.microsoft.com/office/drawing/2014/main" id="{E3522753-8EF2-6B40-80A5-3D3C47FF03C4}"/>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53626" y="312322"/>
                    <a:ext cx="77581" cy="78114"/>
                  </a:xfrm>
                  <a:prstGeom prst="rect">
                    <a:avLst/>
                  </a:prstGeom>
                </p:spPr>
              </p:pic>
              <p:pic>
                <p:nvPicPr>
                  <p:cNvPr id="61" name="Picture 60">
                    <a:extLst>
                      <a:ext uri="{FF2B5EF4-FFF2-40B4-BE49-F238E27FC236}">
                        <a16:creationId xmlns:a16="http://schemas.microsoft.com/office/drawing/2014/main" id="{399037B4-BB1C-D44D-A08C-30566A265991}"/>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571458" y="721420"/>
                    <a:ext cx="59864" cy="60276"/>
                  </a:xfrm>
                  <a:prstGeom prst="rect">
                    <a:avLst/>
                  </a:prstGeom>
                </p:spPr>
              </p:pic>
            </p:grpSp>
            <p:grpSp>
              <p:nvGrpSpPr>
                <p:cNvPr id="3" name="Group 2">
                  <a:extLst>
                    <a:ext uri="{FF2B5EF4-FFF2-40B4-BE49-F238E27FC236}">
                      <a16:creationId xmlns:a16="http://schemas.microsoft.com/office/drawing/2014/main" id="{143E3A4C-F7FA-FC40-AAE0-8418C69D4241}"/>
                    </a:ext>
                  </a:extLst>
                </p:cNvPr>
                <p:cNvGrpSpPr/>
                <p:nvPr/>
              </p:nvGrpSpPr>
              <p:grpSpPr>
                <a:xfrm>
                  <a:off x="-182510" y="4429403"/>
                  <a:ext cx="6919090" cy="2302844"/>
                  <a:chOff x="-182510" y="4429403"/>
                  <a:chExt cx="6919090" cy="2302844"/>
                </a:xfrm>
              </p:grpSpPr>
              <p:grpSp>
                <p:nvGrpSpPr>
                  <p:cNvPr id="35" name="Group 34">
                    <a:extLst>
                      <a:ext uri="{FF2B5EF4-FFF2-40B4-BE49-F238E27FC236}">
                        <a16:creationId xmlns:a16="http://schemas.microsoft.com/office/drawing/2014/main" id="{D9FD1F75-A033-0646-A700-5B391FD3C92B}"/>
                      </a:ext>
                    </a:extLst>
                  </p:cNvPr>
                  <p:cNvGrpSpPr/>
                  <p:nvPr/>
                </p:nvGrpSpPr>
                <p:grpSpPr>
                  <a:xfrm>
                    <a:off x="5769315" y="5832464"/>
                    <a:ext cx="967265" cy="626661"/>
                    <a:chOff x="10651311" y="-22363"/>
                    <a:chExt cx="1060058" cy="733563"/>
                  </a:xfrm>
                </p:grpSpPr>
                <p:grpSp>
                  <p:nvGrpSpPr>
                    <p:cNvPr id="62" name="Group 61">
                      <a:extLst>
                        <a:ext uri="{FF2B5EF4-FFF2-40B4-BE49-F238E27FC236}">
                          <a16:creationId xmlns:a16="http://schemas.microsoft.com/office/drawing/2014/main" id="{BE224956-AB28-9E4E-A34C-E877F53BE8D6}"/>
                        </a:ext>
                      </a:extLst>
                    </p:cNvPr>
                    <p:cNvGrpSpPr/>
                    <p:nvPr/>
                  </p:nvGrpSpPr>
                  <p:grpSpPr>
                    <a:xfrm>
                      <a:off x="10651311" y="-22363"/>
                      <a:ext cx="309805" cy="361912"/>
                      <a:chOff x="8261157" y="1101314"/>
                      <a:chExt cx="309805" cy="361912"/>
                    </a:xfrm>
                  </p:grpSpPr>
                  <p:pic>
                    <p:nvPicPr>
                      <p:cNvPr id="82" name="Picture 81">
                        <a:extLst>
                          <a:ext uri="{FF2B5EF4-FFF2-40B4-BE49-F238E27FC236}">
                            <a16:creationId xmlns:a16="http://schemas.microsoft.com/office/drawing/2014/main" id="{3A98AF12-7472-A84A-9D06-3ED7A46ACD8B}"/>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8432722" y="1314553"/>
                        <a:ext cx="138240" cy="148673"/>
                      </a:xfrm>
                      <a:prstGeom prst="rect">
                        <a:avLst/>
                      </a:prstGeom>
                    </p:spPr>
                  </p:pic>
                  <p:pic>
                    <p:nvPicPr>
                      <p:cNvPr id="85" name="Picture 84">
                        <a:extLst>
                          <a:ext uri="{FF2B5EF4-FFF2-40B4-BE49-F238E27FC236}">
                            <a16:creationId xmlns:a16="http://schemas.microsoft.com/office/drawing/2014/main" id="{13123EC5-43AE-E440-9FE2-A10AEDC86770}"/>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8261157" y="1101314"/>
                        <a:ext cx="85024" cy="91440"/>
                      </a:xfrm>
                      <a:prstGeom prst="rect">
                        <a:avLst/>
                      </a:prstGeom>
                    </p:spPr>
                  </p:pic>
                </p:grpSp>
                <p:pic>
                  <p:nvPicPr>
                    <p:cNvPr id="63" name="Picture 62">
                      <a:extLst>
                        <a:ext uri="{FF2B5EF4-FFF2-40B4-BE49-F238E27FC236}">
                          <a16:creationId xmlns:a16="http://schemas.microsoft.com/office/drawing/2014/main" id="{5653C467-4E43-BF40-8B8C-D90D2ABF56C5}"/>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645762" y="640642"/>
                      <a:ext cx="65607" cy="70558"/>
                    </a:xfrm>
                    <a:prstGeom prst="rect">
                      <a:avLst/>
                    </a:prstGeom>
                  </p:spPr>
                </p:pic>
              </p:grpSp>
              <p:grpSp>
                <p:nvGrpSpPr>
                  <p:cNvPr id="37" name="Group 36">
                    <a:extLst>
                      <a:ext uri="{FF2B5EF4-FFF2-40B4-BE49-F238E27FC236}">
                        <a16:creationId xmlns:a16="http://schemas.microsoft.com/office/drawing/2014/main" id="{485AC011-F142-6745-A8F2-504D44374C51}"/>
                      </a:ext>
                    </a:extLst>
                  </p:cNvPr>
                  <p:cNvGrpSpPr/>
                  <p:nvPr/>
                </p:nvGrpSpPr>
                <p:grpSpPr>
                  <a:xfrm>
                    <a:off x="3411853" y="6193446"/>
                    <a:ext cx="954183" cy="422934"/>
                    <a:chOff x="10809713" y="113601"/>
                    <a:chExt cx="1045721" cy="495083"/>
                  </a:xfrm>
                </p:grpSpPr>
                <p:grpSp>
                  <p:nvGrpSpPr>
                    <p:cNvPr id="55" name="Group 54">
                      <a:extLst>
                        <a:ext uri="{FF2B5EF4-FFF2-40B4-BE49-F238E27FC236}">
                          <a16:creationId xmlns:a16="http://schemas.microsoft.com/office/drawing/2014/main" id="{1F9602DE-4C65-D543-B9B1-5E741F2F9397}"/>
                        </a:ext>
                      </a:extLst>
                    </p:cNvPr>
                    <p:cNvGrpSpPr/>
                    <p:nvPr/>
                  </p:nvGrpSpPr>
                  <p:grpSpPr>
                    <a:xfrm>
                      <a:off x="10809713" y="113601"/>
                      <a:ext cx="1045721" cy="429930"/>
                      <a:chOff x="8419559" y="1237278"/>
                      <a:chExt cx="1045721" cy="429930"/>
                    </a:xfrm>
                  </p:grpSpPr>
                  <p:pic>
                    <p:nvPicPr>
                      <p:cNvPr id="57" name="Picture 56">
                        <a:extLst>
                          <a:ext uri="{FF2B5EF4-FFF2-40B4-BE49-F238E27FC236}">
                            <a16:creationId xmlns:a16="http://schemas.microsoft.com/office/drawing/2014/main" id="{623D0C1A-0D15-E146-AD56-3B96A2A26DC6}"/>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8419559" y="1518535"/>
                        <a:ext cx="138240" cy="148673"/>
                      </a:xfrm>
                      <a:prstGeom prst="rect">
                        <a:avLst/>
                      </a:prstGeom>
                    </p:spPr>
                  </p:pic>
                  <p:pic>
                    <p:nvPicPr>
                      <p:cNvPr id="58" name="Picture 57">
                        <a:extLst>
                          <a:ext uri="{FF2B5EF4-FFF2-40B4-BE49-F238E27FC236}">
                            <a16:creationId xmlns:a16="http://schemas.microsoft.com/office/drawing/2014/main" id="{0B99686D-5F7D-ED45-B9F0-973EDF6381CE}"/>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9380256" y="1237278"/>
                        <a:ext cx="85024" cy="91440"/>
                      </a:xfrm>
                      <a:prstGeom prst="rect">
                        <a:avLst/>
                      </a:prstGeom>
                    </p:spPr>
                  </p:pic>
                </p:grpSp>
                <p:pic>
                  <p:nvPicPr>
                    <p:cNvPr id="56" name="Picture 55">
                      <a:extLst>
                        <a:ext uri="{FF2B5EF4-FFF2-40B4-BE49-F238E27FC236}">
                          <a16:creationId xmlns:a16="http://schemas.microsoft.com/office/drawing/2014/main" id="{8ED8C97A-AD16-1145-80EC-C198940746D8}"/>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129114" y="538126"/>
                      <a:ext cx="65607" cy="70558"/>
                    </a:xfrm>
                    <a:prstGeom prst="rect">
                      <a:avLst/>
                    </a:prstGeom>
                  </p:spPr>
                </p:pic>
              </p:grpSp>
              <p:grpSp>
                <p:nvGrpSpPr>
                  <p:cNvPr id="38" name="Group 37">
                    <a:extLst>
                      <a:ext uri="{FF2B5EF4-FFF2-40B4-BE49-F238E27FC236}">
                        <a16:creationId xmlns:a16="http://schemas.microsoft.com/office/drawing/2014/main" id="{A87A30DE-E2D8-AB46-8683-38B14A874CBF}"/>
                      </a:ext>
                    </a:extLst>
                  </p:cNvPr>
                  <p:cNvGrpSpPr/>
                  <p:nvPr/>
                </p:nvGrpSpPr>
                <p:grpSpPr>
                  <a:xfrm>
                    <a:off x="4822044" y="6262873"/>
                    <a:ext cx="352237" cy="469374"/>
                    <a:chOff x="11645762" y="161755"/>
                    <a:chExt cx="386028" cy="549445"/>
                  </a:xfrm>
                </p:grpSpPr>
                <p:grpSp>
                  <p:nvGrpSpPr>
                    <p:cNvPr id="51" name="Group 50">
                      <a:extLst>
                        <a:ext uri="{FF2B5EF4-FFF2-40B4-BE49-F238E27FC236}">
                          <a16:creationId xmlns:a16="http://schemas.microsoft.com/office/drawing/2014/main" id="{729A482F-372B-574B-8223-6172B02DB274}"/>
                        </a:ext>
                      </a:extLst>
                    </p:cNvPr>
                    <p:cNvGrpSpPr/>
                    <p:nvPr/>
                  </p:nvGrpSpPr>
                  <p:grpSpPr>
                    <a:xfrm>
                      <a:off x="11711370" y="161755"/>
                      <a:ext cx="320420" cy="304068"/>
                      <a:chOff x="9321216" y="1285432"/>
                      <a:chExt cx="320420" cy="304068"/>
                    </a:xfrm>
                  </p:grpSpPr>
                  <p:pic>
                    <p:nvPicPr>
                      <p:cNvPr id="53" name="Picture 52">
                        <a:extLst>
                          <a:ext uri="{FF2B5EF4-FFF2-40B4-BE49-F238E27FC236}">
                            <a16:creationId xmlns:a16="http://schemas.microsoft.com/office/drawing/2014/main" id="{0A80EF58-1CCD-6642-ACFA-EA15A7C706AC}"/>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503396" y="1440827"/>
                        <a:ext cx="138240" cy="148673"/>
                      </a:xfrm>
                      <a:prstGeom prst="rect">
                        <a:avLst/>
                      </a:prstGeom>
                    </p:spPr>
                  </p:pic>
                  <p:pic>
                    <p:nvPicPr>
                      <p:cNvPr id="54" name="Picture 53">
                        <a:extLst>
                          <a:ext uri="{FF2B5EF4-FFF2-40B4-BE49-F238E27FC236}">
                            <a16:creationId xmlns:a16="http://schemas.microsoft.com/office/drawing/2014/main" id="{DE5709FA-0309-754D-8101-A1E50CE5620C}"/>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9321216" y="1285432"/>
                        <a:ext cx="85024" cy="91440"/>
                      </a:xfrm>
                      <a:prstGeom prst="rect">
                        <a:avLst/>
                      </a:prstGeom>
                    </p:spPr>
                  </p:pic>
                </p:grpSp>
                <p:pic>
                  <p:nvPicPr>
                    <p:cNvPr id="52" name="Picture 51">
                      <a:extLst>
                        <a:ext uri="{FF2B5EF4-FFF2-40B4-BE49-F238E27FC236}">
                          <a16:creationId xmlns:a16="http://schemas.microsoft.com/office/drawing/2014/main" id="{88DF0327-CCB2-1743-9121-DB0B4BB9031A}"/>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645762" y="640642"/>
                      <a:ext cx="65607" cy="70558"/>
                    </a:xfrm>
                    <a:prstGeom prst="rect">
                      <a:avLst/>
                    </a:prstGeom>
                  </p:spPr>
                </p:pic>
              </p:grpSp>
              <p:pic>
                <p:nvPicPr>
                  <p:cNvPr id="75" name="Picture 74">
                    <a:extLst>
                      <a:ext uri="{FF2B5EF4-FFF2-40B4-BE49-F238E27FC236}">
                        <a16:creationId xmlns:a16="http://schemas.microsoft.com/office/drawing/2014/main" id="{8AFF80EB-1C5D-2944-87A3-31416BE74B17}"/>
                      </a:ext>
                    </a:extLst>
                  </p:cNvPr>
                  <p:cNvPicPr>
                    <a:picLocks noChangeAspect="1"/>
                  </p:cNvPicPr>
                  <p:nvPr/>
                </p:nvPicPr>
                <p:blipFill>
                  <a:blip r:embed="rId8"/>
                  <a:stretch>
                    <a:fillRect/>
                  </a:stretch>
                </p:blipFill>
                <p:spPr>
                  <a:xfrm>
                    <a:off x="1244149" y="5491559"/>
                    <a:ext cx="830164" cy="898210"/>
                  </a:xfrm>
                  <a:prstGeom prst="rect">
                    <a:avLst/>
                  </a:prstGeom>
                </p:spPr>
              </p:pic>
              <p:pic>
                <p:nvPicPr>
                  <p:cNvPr id="44" name="Picture 43">
                    <a:extLst>
                      <a:ext uri="{FF2B5EF4-FFF2-40B4-BE49-F238E27FC236}">
                        <a16:creationId xmlns:a16="http://schemas.microsoft.com/office/drawing/2014/main" id="{67C6C995-5EDD-3944-8BB2-2449EF71B506}"/>
                      </a:ext>
                    </a:extLst>
                  </p:cNvPr>
                  <p:cNvPicPr>
                    <a:picLocks noChangeAspect="1"/>
                  </p:cNvPicPr>
                  <p:nvPr/>
                </p:nvPicPr>
                <p:blipFill rotWithShape="1">
                  <a:blip r:embed="rId9"/>
                  <a:srcRect l="15175" t="26226" r="51208" b="38567"/>
                  <a:stretch/>
                </p:blipFill>
                <p:spPr>
                  <a:xfrm>
                    <a:off x="-182510" y="4777754"/>
                    <a:ext cx="1636418" cy="1713792"/>
                  </a:xfrm>
                  <a:prstGeom prst="rect">
                    <a:avLst/>
                  </a:prstGeom>
                </p:spPr>
              </p:pic>
              <p:pic>
                <p:nvPicPr>
                  <p:cNvPr id="49" name="Picture 48">
                    <a:extLst>
                      <a:ext uri="{FF2B5EF4-FFF2-40B4-BE49-F238E27FC236}">
                        <a16:creationId xmlns:a16="http://schemas.microsoft.com/office/drawing/2014/main" id="{2AAB52DE-88A7-164B-BE2C-42822CE3CF84}"/>
                      </a:ext>
                    </a:extLst>
                  </p:cNvPr>
                  <p:cNvPicPr>
                    <a:picLocks noChangeAspect="1"/>
                  </p:cNvPicPr>
                  <p:nvPr/>
                </p:nvPicPr>
                <p:blipFill>
                  <a:blip r:embed="rId10"/>
                  <a:stretch>
                    <a:fillRect/>
                  </a:stretch>
                </p:blipFill>
                <p:spPr>
                  <a:xfrm>
                    <a:off x="3672061" y="5507607"/>
                    <a:ext cx="745497" cy="805943"/>
                  </a:xfrm>
                  <a:prstGeom prst="rect">
                    <a:avLst/>
                  </a:prstGeom>
                </p:spPr>
              </p:pic>
              <p:pic>
                <p:nvPicPr>
                  <p:cNvPr id="65" name="Picture 64">
                    <a:extLst>
                      <a:ext uri="{FF2B5EF4-FFF2-40B4-BE49-F238E27FC236}">
                        <a16:creationId xmlns:a16="http://schemas.microsoft.com/office/drawing/2014/main" id="{F1230AF7-729C-EB46-85B5-9622F1726594}"/>
                      </a:ext>
                    </a:extLst>
                  </p:cNvPr>
                  <p:cNvPicPr>
                    <a:picLocks noChangeAspect="1"/>
                  </p:cNvPicPr>
                  <p:nvPr/>
                </p:nvPicPr>
                <p:blipFill>
                  <a:blip r:embed="rId8"/>
                  <a:stretch>
                    <a:fillRect/>
                  </a:stretch>
                </p:blipFill>
                <p:spPr>
                  <a:xfrm>
                    <a:off x="101149" y="4429403"/>
                    <a:ext cx="321961" cy="348351"/>
                  </a:xfrm>
                  <a:prstGeom prst="rect">
                    <a:avLst/>
                  </a:prstGeom>
                </p:spPr>
              </p:pic>
              <p:pic>
                <p:nvPicPr>
                  <p:cNvPr id="67" name="Picture 66">
                    <a:extLst>
                      <a:ext uri="{FF2B5EF4-FFF2-40B4-BE49-F238E27FC236}">
                        <a16:creationId xmlns:a16="http://schemas.microsoft.com/office/drawing/2014/main" id="{74023230-13E6-D443-A5A0-AC9D76F88BD7}"/>
                      </a:ext>
                    </a:extLst>
                  </p:cNvPr>
                  <p:cNvPicPr>
                    <a:picLocks noChangeAspect="1"/>
                  </p:cNvPicPr>
                  <p:nvPr/>
                </p:nvPicPr>
                <p:blipFill>
                  <a:blip r:embed="rId11"/>
                  <a:stretch>
                    <a:fillRect/>
                  </a:stretch>
                </p:blipFill>
                <p:spPr>
                  <a:xfrm>
                    <a:off x="2180354" y="5258247"/>
                    <a:ext cx="476501" cy="512503"/>
                  </a:xfrm>
                  <a:prstGeom prst="rect">
                    <a:avLst/>
                  </a:prstGeom>
                </p:spPr>
              </p:pic>
              <p:pic>
                <p:nvPicPr>
                  <p:cNvPr id="69" name="Picture 68">
                    <a:extLst>
                      <a:ext uri="{FF2B5EF4-FFF2-40B4-BE49-F238E27FC236}">
                        <a16:creationId xmlns:a16="http://schemas.microsoft.com/office/drawing/2014/main" id="{FBB09D29-9E63-924E-946B-565F5AB64839}"/>
                      </a:ext>
                    </a:extLst>
                  </p:cNvPr>
                  <p:cNvPicPr>
                    <a:picLocks noChangeAspect="1"/>
                  </p:cNvPicPr>
                  <p:nvPr/>
                </p:nvPicPr>
                <p:blipFill>
                  <a:blip r:embed="rId12"/>
                  <a:stretch>
                    <a:fillRect/>
                  </a:stretch>
                </p:blipFill>
                <p:spPr>
                  <a:xfrm>
                    <a:off x="5171572" y="5943844"/>
                    <a:ext cx="407711" cy="439640"/>
                  </a:xfrm>
                  <a:prstGeom prst="rect">
                    <a:avLst/>
                  </a:prstGeom>
                </p:spPr>
              </p:pic>
              <p:pic>
                <p:nvPicPr>
                  <p:cNvPr id="71" name="Picture 70">
                    <a:extLst>
                      <a:ext uri="{FF2B5EF4-FFF2-40B4-BE49-F238E27FC236}">
                        <a16:creationId xmlns:a16="http://schemas.microsoft.com/office/drawing/2014/main" id="{89F8FB26-1BC6-EB47-ADE7-93E815C13A45}"/>
                      </a:ext>
                    </a:extLst>
                  </p:cNvPr>
                  <p:cNvPicPr>
                    <a:picLocks noChangeAspect="1"/>
                  </p:cNvPicPr>
                  <p:nvPr/>
                </p:nvPicPr>
                <p:blipFill>
                  <a:blip r:embed="rId11"/>
                  <a:stretch>
                    <a:fillRect/>
                  </a:stretch>
                </p:blipFill>
                <p:spPr>
                  <a:xfrm>
                    <a:off x="5620256" y="6193446"/>
                    <a:ext cx="252434" cy="271507"/>
                  </a:xfrm>
                  <a:prstGeom prst="rect">
                    <a:avLst/>
                  </a:prstGeom>
                </p:spPr>
              </p:pic>
            </p:grpSp>
          </p:grpSp>
        </p:grpSp>
      </p:grpSp>
      <p:sp>
        <p:nvSpPr>
          <p:cNvPr id="6" name="Text Placeholder 5"/>
          <p:cNvSpPr>
            <a:spLocks noGrp="1"/>
          </p:cNvSpPr>
          <p:nvPr>
            <p:ph type="body" idx="1"/>
          </p:nvPr>
        </p:nvSpPr>
        <p:spPr>
          <a:xfrm>
            <a:off x="7024430" y="6001775"/>
            <a:ext cx="4527741" cy="338554"/>
          </a:xfrm>
        </p:spPr>
        <p:txBody>
          <a:bodyPr/>
          <a:lstStyle/>
          <a:p>
            <a:r>
              <a:rPr lang="en-US" dirty="0">
                <a:solidFill>
                  <a:srgbClr val="FDEBD7"/>
                </a:solidFill>
              </a:rPr>
              <a:t>Ken Galliher</a:t>
            </a:r>
          </a:p>
        </p:txBody>
      </p:sp>
      <p:sp>
        <p:nvSpPr>
          <p:cNvPr id="5" name="Title 4"/>
          <p:cNvSpPr>
            <a:spLocks noGrp="1"/>
          </p:cNvSpPr>
          <p:nvPr>
            <p:ph type="title"/>
          </p:nvPr>
        </p:nvSpPr>
        <p:spPr>
          <a:xfrm>
            <a:off x="1244149" y="-81691"/>
            <a:ext cx="9303027" cy="5637788"/>
          </a:xfrm>
        </p:spPr>
        <p:txBody>
          <a:bodyPr/>
          <a:lstStyle/>
          <a:p>
            <a:r>
              <a:rPr lang="en-US" dirty="0"/>
              <a:t>Demo: </a:t>
            </a:r>
            <a:br>
              <a:rPr lang="en-US" dirty="0"/>
            </a:br>
            <a:r>
              <a:rPr lang="en-US" dirty="0"/>
              <a:t>Creating Parcel Type</a:t>
            </a:r>
            <a:br>
              <a:rPr lang="en-US" dirty="0"/>
            </a:br>
            <a:r>
              <a:rPr lang="en-US" dirty="0"/>
              <a:t>Creating a Record &amp; Fabric Point</a:t>
            </a:r>
            <a:br>
              <a:rPr lang="en-US" dirty="0"/>
            </a:br>
            <a:r>
              <a:rPr lang="en-US" dirty="0"/>
              <a:t>Copy Lines To A Parcel Type</a:t>
            </a:r>
            <a:br>
              <a:rPr lang="en-US" dirty="0"/>
            </a:br>
            <a:r>
              <a:rPr lang="en-US" dirty="0"/>
              <a:t>Merge Parcels</a:t>
            </a:r>
            <a:br>
              <a:rPr lang="en-US" dirty="0"/>
            </a:br>
            <a:br>
              <a:rPr lang="en-US" dirty="0"/>
            </a:br>
            <a:br>
              <a:rPr lang="en-US" dirty="0"/>
            </a:br>
            <a:endParaRPr lang="en-US" dirty="0"/>
          </a:p>
        </p:txBody>
      </p:sp>
    </p:spTree>
    <p:extLst>
      <p:ext uri="{BB962C8B-B14F-4D97-AF65-F5344CB8AC3E}">
        <p14:creationId xmlns:p14="http://schemas.microsoft.com/office/powerpoint/2010/main" val="3375784682"/>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D24E8B0-F2B3-8340-9EAD-DDFBF454451B}"/>
              </a:ext>
            </a:extLst>
          </p:cNvPr>
          <p:cNvGrpSpPr/>
          <p:nvPr/>
        </p:nvGrpSpPr>
        <p:grpSpPr>
          <a:xfrm>
            <a:off x="-11140" y="-16011"/>
            <a:ext cx="12203139" cy="7225075"/>
            <a:chOff x="-11140" y="-16011"/>
            <a:chExt cx="12203139" cy="7225075"/>
          </a:xfrm>
        </p:grpSpPr>
        <p:sp>
          <p:nvSpPr>
            <p:cNvPr id="20" name="gradient background1">
              <a:extLst>
                <a:ext uri="{FF2B5EF4-FFF2-40B4-BE49-F238E27FC236}">
                  <a16:creationId xmlns:a16="http://schemas.microsoft.com/office/drawing/2014/main" id="{9EBB1D68-9CCA-474C-880A-11A4AC495C27}"/>
                </a:ext>
              </a:extLst>
            </p:cNvPr>
            <p:cNvSpPr/>
            <p:nvPr/>
          </p:nvSpPr>
          <p:spPr bwMode="auto">
            <a:xfrm>
              <a:off x="0" y="-16011"/>
              <a:ext cx="12191999" cy="6888971"/>
            </a:xfrm>
            <a:prstGeom prst="rect">
              <a:avLst/>
            </a:prstGeom>
            <a:gradFill flip="none" rotWithShape="1">
              <a:gsLst>
                <a:gs pos="61000">
                  <a:srgbClr val="5328C9"/>
                </a:gs>
                <a:gs pos="24000">
                  <a:srgbClr val="863FE4"/>
                </a:gs>
                <a:gs pos="98000">
                  <a:srgbClr val="180C97"/>
                </a:gs>
              </a:gsLst>
              <a:lin ang="20700000" scaled="0"/>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7" name="Group 6">
              <a:extLst>
                <a:ext uri="{FF2B5EF4-FFF2-40B4-BE49-F238E27FC236}">
                  <a16:creationId xmlns:a16="http://schemas.microsoft.com/office/drawing/2014/main" id="{3C508097-8EF6-4E46-9D55-6EF257A77304}"/>
                </a:ext>
              </a:extLst>
            </p:cNvPr>
            <p:cNvGrpSpPr/>
            <p:nvPr/>
          </p:nvGrpSpPr>
          <p:grpSpPr>
            <a:xfrm>
              <a:off x="-11140" y="2"/>
              <a:ext cx="12199425" cy="7209062"/>
              <a:chOff x="-11140" y="2"/>
              <a:chExt cx="12199425" cy="7209062"/>
            </a:xfrm>
          </p:grpSpPr>
          <p:grpSp>
            <p:nvGrpSpPr>
              <p:cNvPr id="5" name="Group 4">
                <a:extLst>
                  <a:ext uri="{FF2B5EF4-FFF2-40B4-BE49-F238E27FC236}">
                    <a16:creationId xmlns:a16="http://schemas.microsoft.com/office/drawing/2014/main" id="{0A669BC1-F83A-D84A-A271-DC947C8D05EC}"/>
                  </a:ext>
                </a:extLst>
              </p:cNvPr>
              <p:cNvGrpSpPr/>
              <p:nvPr/>
            </p:nvGrpSpPr>
            <p:grpSpPr>
              <a:xfrm>
                <a:off x="-11140" y="2"/>
                <a:ext cx="12199425" cy="6888971"/>
                <a:chOff x="-7428" y="-16011"/>
                <a:chExt cx="12199425" cy="6888971"/>
              </a:xfrm>
            </p:grpSpPr>
            <p:pic>
              <p:nvPicPr>
                <p:cNvPr id="24" name="Picture 23">
                  <a:extLst>
                    <a:ext uri="{FF2B5EF4-FFF2-40B4-BE49-F238E27FC236}">
                      <a16:creationId xmlns:a16="http://schemas.microsoft.com/office/drawing/2014/main" id="{4F5DE2A6-138D-E947-9D7C-75E0B282D9A1}"/>
                    </a:ext>
                  </a:extLst>
                </p:cNvPr>
                <p:cNvPicPr>
                  <a:picLocks noChangeAspect="1"/>
                </p:cNvPicPr>
                <p:nvPr/>
              </p:nvPicPr>
              <p:blipFill rotWithShape="1">
                <a:blip r:embed="rId3" cstate="screen">
                  <a:alphaModFix amt="67000"/>
                  <a:extLst>
                    <a:ext uri="{28A0092B-C50C-407E-A947-70E740481C1C}">
                      <a14:useLocalDpi xmlns:a14="http://schemas.microsoft.com/office/drawing/2010/main"/>
                    </a:ext>
                  </a:extLst>
                </a:blip>
                <a:srcRect t="-9940" r="-10727"/>
                <a:stretch/>
              </p:blipFill>
              <p:spPr>
                <a:xfrm>
                  <a:off x="-7428" y="4530812"/>
                  <a:ext cx="3953920" cy="2342148"/>
                </a:xfrm>
                <a:prstGeom prst="rect">
                  <a:avLst/>
                </a:prstGeom>
              </p:spPr>
            </p:pic>
            <p:grpSp>
              <p:nvGrpSpPr>
                <p:cNvPr id="4" name="Group 3">
                  <a:extLst>
                    <a:ext uri="{FF2B5EF4-FFF2-40B4-BE49-F238E27FC236}">
                      <a16:creationId xmlns:a16="http://schemas.microsoft.com/office/drawing/2014/main" id="{3B4C1DA3-1025-8848-B40A-AE1F43C0208C}"/>
                    </a:ext>
                  </a:extLst>
                </p:cNvPr>
                <p:cNvGrpSpPr/>
                <p:nvPr/>
              </p:nvGrpSpPr>
              <p:grpSpPr>
                <a:xfrm>
                  <a:off x="10445577" y="-16011"/>
                  <a:ext cx="1746420" cy="1226973"/>
                  <a:chOff x="10445577" y="-16011"/>
                  <a:chExt cx="1746420" cy="1226973"/>
                </a:xfrm>
              </p:grpSpPr>
              <p:pic>
                <p:nvPicPr>
                  <p:cNvPr id="68" name="Picture 67">
                    <a:extLst>
                      <a:ext uri="{FF2B5EF4-FFF2-40B4-BE49-F238E27FC236}">
                        <a16:creationId xmlns:a16="http://schemas.microsoft.com/office/drawing/2014/main" id="{49123C4E-FD69-B84B-99EC-611533CE7227}"/>
                      </a:ext>
                    </a:extLst>
                  </p:cNvPr>
                  <p:cNvPicPr>
                    <a:picLocks noChangeAspect="1"/>
                  </p:cNvPicPr>
                  <p:nvPr/>
                </p:nvPicPr>
                <p:blipFill rotWithShape="1">
                  <a:blip r:embed="rId4" cstate="screen">
                    <a:alphaModFix amt="67000"/>
                    <a:extLst>
                      <a:ext uri="{28A0092B-C50C-407E-A947-70E740481C1C}">
                        <a14:useLocalDpi xmlns:a14="http://schemas.microsoft.com/office/drawing/2010/main"/>
                      </a:ext>
                    </a:extLst>
                  </a:blip>
                  <a:srcRect/>
                  <a:stretch/>
                </p:blipFill>
                <p:spPr>
                  <a:xfrm rot="10800000">
                    <a:off x="10445577" y="-16011"/>
                    <a:ext cx="1746420" cy="1226973"/>
                  </a:xfrm>
                  <a:prstGeom prst="rect">
                    <a:avLst/>
                  </a:prstGeom>
                </p:spPr>
              </p:pic>
              <p:pic>
                <p:nvPicPr>
                  <p:cNvPr id="59" name="Picture 58">
                    <a:extLst>
                      <a:ext uri="{FF2B5EF4-FFF2-40B4-BE49-F238E27FC236}">
                        <a16:creationId xmlns:a16="http://schemas.microsoft.com/office/drawing/2014/main" id="{6703BE27-FD8F-8947-8D05-580C7CB211B5}"/>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804990" y="445071"/>
                    <a:ext cx="126139" cy="127007"/>
                  </a:xfrm>
                  <a:prstGeom prst="rect">
                    <a:avLst/>
                  </a:prstGeom>
                </p:spPr>
              </p:pic>
              <p:pic>
                <p:nvPicPr>
                  <p:cNvPr id="60" name="Picture 59">
                    <a:extLst>
                      <a:ext uri="{FF2B5EF4-FFF2-40B4-BE49-F238E27FC236}">
                        <a16:creationId xmlns:a16="http://schemas.microsoft.com/office/drawing/2014/main" id="{632F16AF-2BDB-724B-9D79-CAE9A36304A9}"/>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53626" y="312322"/>
                    <a:ext cx="77581" cy="78114"/>
                  </a:xfrm>
                  <a:prstGeom prst="rect">
                    <a:avLst/>
                  </a:prstGeom>
                </p:spPr>
              </p:pic>
              <p:pic>
                <p:nvPicPr>
                  <p:cNvPr id="61" name="Picture 60">
                    <a:extLst>
                      <a:ext uri="{FF2B5EF4-FFF2-40B4-BE49-F238E27FC236}">
                        <a16:creationId xmlns:a16="http://schemas.microsoft.com/office/drawing/2014/main" id="{3AC9810A-4E20-CE4D-9AC5-DBCE4386CEDF}"/>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571458" y="721420"/>
                    <a:ext cx="59864" cy="60276"/>
                  </a:xfrm>
                  <a:prstGeom prst="rect">
                    <a:avLst/>
                  </a:prstGeom>
                </p:spPr>
              </p:pic>
            </p:grpSp>
          </p:grpSp>
          <p:pic>
            <p:nvPicPr>
              <p:cNvPr id="19" name="Picture 18">
                <a:extLst>
                  <a:ext uri="{FF2B5EF4-FFF2-40B4-BE49-F238E27FC236}">
                    <a16:creationId xmlns:a16="http://schemas.microsoft.com/office/drawing/2014/main" id="{C977B566-D4F0-1444-A302-1A2F946995E3}"/>
                  </a:ext>
                </a:extLst>
              </p:cNvPr>
              <p:cNvPicPr>
                <a:picLocks noChangeAspect="1"/>
              </p:cNvPicPr>
              <p:nvPr/>
            </p:nvPicPr>
            <p:blipFill>
              <a:blip r:embed="rId8">
                <a:alphaModFix amt="90000"/>
              </a:blip>
              <a:stretch>
                <a:fillRect/>
              </a:stretch>
            </p:blipFill>
            <p:spPr>
              <a:xfrm>
                <a:off x="459373" y="5557701"/>
                <a:ext cx="1526260" cy="1651363"/>
              </a:xfrm>
              <a:prstGeom prst="rect">
                <a:avLst/>
              </a:prstGeom>
            </p:spPr>
          </p:pic>
          <p:pic>
            <p:nvPicPr>
              <p:cNvPr id="21" name="Picture 20">
                <a:extLst>
                  <a:ext uri="{FF2B5EF4-FFF2-40B4-BE49-F238E27FC236}">
                    <a16:creationId xmlns:a16="http://schemas.microsoft.com/office/drawing/2014/main" id="{567F118C-CE13-184B-96FB-6BE68D5640C7}"/>
                  </a:ext>
                </a:extLst>
              </p:cNvPr>
              <p:cNvPicPr>
                <a:picLocks noChangeAspect="1"/>
              </p:cNvPicPr>
              <p:nvPr/>
            </p:nvPicPr>
            <p:blipFill>
              <a:blip r:embed="rId8">
                <a:alphaModFix amt="81000"/>
              </a:blip>
              <a:stretch>
                <a:fillRect/>
              </a:stretch>
            </p:blipFill>
            <p:spPr>
              <a:xfrm>
                <a:off x="200791" y="5023583"/>
                <a:ext cx="566651" cy="613097"/>
              </a:xfrm>
              <a:prstGeom prst="rect">
                <a:avLst/>
              </a:prstGeom>
            </p:spPr>
          </p:pic>
          <p:pic>
            <p:nvPicPr>
              <p:cNvPr id="25" name="Picture 24">
                <a:extLst>
                  <a:ext uri="{FF2B5EF4-FFF2-40B4-BE49-F238E27FC236}">
                    <a16:creationId xmlns:a16="http://schemas.microsoft.com/office/drawing/2014/main" id="{A38792A9-CFB6-7A4F-BE80-55D0455000E4}"/>
                  </a:ext>
                </a:extLst>
              </p:cNvPr>
              <p:cNvPicPr>
                <a:picLocks noChangeAspect="1"/>
              </p:cNvPicPr>
              <p:nvPr/>
            </p:nvPicPr>
            <p:blipFill>
              <a:blip r:embed="rId9">
                <a:alphaModFix amt="73000"/>
              </a:blip>
              <a:stretch>
                <a:fillRect/>
              </a:stretch>
            </p:blipFill>
            <p:spPr>
              <a:xfrm>
                <a:off x="2250821" y="5636680"/>
                <a:ext cx="384123" cy="415268"/>
              </a:xfrm>
              <a:prstGeom prst="rect">
                <a:avLst/>
              </a:prstGeom>
            </p:spPr>
          </p:pic>
        </p:grpSp>
      </p:grpSp>
      <p:sp>
        <p:nvSpPr>
          <p:cNvPr id="3" name="Text Placeholder 2">
            <a:extLst>
              <a:ext uri="{FF2B5EF4-FFF2-40B4-BE49-F238E27FC236}">
                <a16:creationId xmlns:a16="http://schemas.microsoft.com/office/drawing/2014/main" id="{3900A067-10B5-0740-9B8E-094820E2263C}"/>
              </a:ext>
            </a:extLst>
          </p:cNvPr>
          <p:cNvSpPr>
            <a:spLocks noGrp="1"/>
          </p:cNvSpPr>
          <p:nvPr>
            <p:ph type="body" idx="1"/>
          </p:nvPr>
        </p:nvSpPr>
        <p:spPr/>
        <p:txBody>
          <a:bodyPr/>
          <a:lstStyle/>
          <a:p>
            <a:r>
              <a:rPr lang="en-US" dirty="0">
                <a:solidFill>
                  <a:srgbClr val="FDEBD7"/>
                </a:solidFill>
              </a:rPr>
              <a:t>Tim Hodson</a:t>
            </a:r>
          </a:p>
        </p:txBody>
      </p:sp>
      <p:sp>
        <p:nvSpPr>
          <p:cNvPr id="2" name="Title 1">
            <a:extLst>
              <a:ext uri="{FF2B5EF4-FFF2-40B4-BE49-F238E27FC236}">
                <a16:creationId xmlns:a16="http://schemas.microsoft.com/office/drawing/2014/main" id="{816B0A39-F017-7E49-8450-75FB7414A614}"/>
              </a:ext>
            </a:extLst>
          </p:cNvPr>
          <p:cNvSpPr>
            <a:spLocks noGrp="1"/>
          </p:cNvSpPr>
          <p:nvPr>
            <p:ph type="title"/>
          </p:nvPr>
        </p:nvSpPr>
        <p:spPr>
          <a:xfrm>
            <a:off x="914400" y="1994006"/>
            <a:ext cx="8683723" cy="1477328"/>
          </a:xfrm>
        </p:spPr>
        <p:txBody>
          <a:bodyPr/>
          <a:lstStyle/>
          <a:p>
            <a:r>
              <a:rPr lang="en-US" dirty="0"/>
              <a:t>What’s Next for Parcel Fabric API</a:t>
            </a:r>
          </a:p>
        </p:txBody>
      </p:sp>
    </p:spTree>
    <p:extLst>
      <p:ext uri="{BB962C8B-B14F-4D97-AF65-F5344CB8AC3E}">
        <p14:creationId xmlns:p14="http://schemas.microsoft.com/office/powerpoint/2010/main" val="3463492991"/>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1107996"/>
          </a:xfrm>
        </p:spPr>
        <p:txBody>
          <a:bodyPr/>
          <a:lstStyle/>
          <a:p>
            <a:r>
              <a:rPr lang="en-US" dirty="0"/>
              <a:t>Enhancements to Parcel Fabric API for Final Release</a:t>
            </a:r>
            <a:br>
              <a:rPr lang="en-US" dirty="0"/>
            </a:br>
            <a:br>
              <a:rPr lang="en-US" dirty="0"/>
            </a:br>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r>
              <a:rPr lang="en-US" dirty="0"/>
              <a:t>Simplify Creating and Setting </a:t>
            </a:r>
            <a:r>
              <a:rPr lang="en-US" i="1" dirty="0" err="1"/>
              <a:t>ParcelRecord</a:t>
            </a:r>
            <a:r>
              <a:rPr lang="en-US" dirty="0"/>
              <a:t> object</a:t>
            </a:r>
          </a:p>
          <a:p>
            <a:endParaRPr lang="en-US" dirty="0"/>
          </a:p>
          <a:p>
            <a:r>
              <a:rPr lang="en-US" dirty="0"/>
              <a:t>Get Parcel feature sub-layers from Parcel Layer</a:t>
            </a:r>
          </a:p>
          <a:p>
            <a:pPr lvl="1"/>
            <a:r>
              <a:rPr lang="en-US" dirty="0"/>
              <a:t>Points, Connections &amp; Records feature layers</a:t>
            </a:r>
          </a:p>
          <a:p>
            <a:pPr lvl="1"/>
            <a:r>
              <a:rPr lang="en-US" dirty="0"/>
              <a:t>Parcel type feature layers (return list of feature layers)</a:t>
            </a:r>
          </a:p>
          <a:p>
            <a:endParaRPr lang="en-US" dirty="0"/>
          </a:p>
          <a:p>
            <a:r>
              <a:rPr lang="en-US" dirty="0"/>
              <a:t>Query feature layer to check if it belongs to the active map’s fabric</a:t>
            </a:r>
          </a:p>
          <a:p>
            <a:endParaRPr lang="en-US" dirty="0"/>
          </a:p>
          <a:p>
            <a:r>
              <a:rPr lang="en-US" dirty="0"/>
              <a:t>Other enhancements…</a:t>
            </a:r>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A few key enhancements planned for Final</a:t>
            </a:r>
          </a:p>
        </p:txBody>
      </p:sp>
    </p:spTree>
    <p:extLst>
      <p:ext uri="{BB962C8B-B14F-4D97-AF65-F5344CB8AC3E}">
        <p14:creationId xmlns:p14="http://schemas.microsoft.com/office/powerpoint/2010/main" val="1498447710"/>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D24E8B0-F2B3-8340-9EAD-DDFBF454451B}"/>
              </a:ext>
            </a:extLst>
          </p:cNvPr>
          <p:cNvGrpSpPr/>
          <p:nvPr/>
        </p:nvGrpSpPr>
        <p:grpSpPr>
          <a:xfrm>
            <a:off x="-11140" y="-16011"/>
            <a:ext cx="12203139" cy="7225075"/>
            <a:chOff x="-11140" y="-16011"/>
            <a:chExt cx="12203139" cy="7225075"/>
          </a:xfrm>
        </p:grpSpPr>
        <p:sp>
          <p:nvSpPr>
            <p:cNvPr id="20" name="gradient background1">
              <a:extLst>
                <a:ext uri="{FF2B5EF4-FFF2-40B4-BE49-F238E27FC236}">
                  <a16:creationId xmlns:a16="http://schemas.microsoft.com/office/drawing/2014/main" id="{9EBB1D68-9CCA-474C-880A-11A4AC495C27}"/>
                </a:ext>
              </a:extLst>
            </p:cNvPr>
            <p:cNvSpPr/>
            <p:nvPr/>
          </p:nvSpPr>
          <p:spPr bwMode="auto">
            <a:xfrm>
              <a:off x="0" y="-16011"/>
              <a:ext cx="12191999" cy="6888971"/>
            </a:xfrm>
            <a:prstGeom prst="rect">
              <a:avLst/>
            </a:prstGeom>
            <a:gradFill flip="none" rotWithShape="1">
              <a:gsLst>
                <a:gs pos="61000">
                  <a:srgbClr val="5328C9"/>
                </a:gs>
                <a:gs pos="24000">
                  <a:srgbClr val="863FE4"/>
                </a:gs>
                <a:gs pos="98000">
                  <a:srgbClr val="180C97"/>
                </a:gs>
              </a:gsLst>
              <a:lin ang="20700000" scaled="0"/>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7" name="Group 6">
              <a:extLst>
                <a:ext uri="{FF2B5EF4-FFF2-40B4-BE49-F238E27FC236}">
                  <a16:creationId xmlns:a16="http://schemas.microsoft.com/office/drawing/2014/main" id="{3C508097-8EF6-4E46-9D55-6EF257A77304}"/>
                </a:ext>
              </a:extLst>
            </p:cNvPr>
            <p:cNvGrpSpPr/>
            <p:nvPr/>
          </p:nvGrpSpPr>
          <p:grpSpPr>
            <a:xfrm>
              <a:off x="-11140" y="2"/>
              <a:ext cx="12199425" cy="7209062"/>
              <a:chOff x="-11140" y="2"/>
              <a:chExt cx="12199425" cy="7209062"/>
            </a:xfrm>
          </p:grpSpPr>
          <p:grpSp>
            <p:nvGrpSpPr>
              <p:cNvPr id="5" name="Group 4">
                <a:extLst>
                  <a:ext uri="{FF2B5EF4-FFF2-40B4-BE49-F238E27FC236}">
                    <a16:creationId xmlns:a16="http://schemas.microsoft.com/office/drawing/2014/main" id="{0A669BC1-F83A-D84A-A271-DC947C8D05EC}"/>
                  </a:ext>
                </a:extLst>
              </p:cNvPr>
              <p:cNvGrpSpPr/>
              <p:nvPr/>
            </p:nvGrpSpPr>
            <p:grpSpPr>
              <a:xfrm>
                <a:off x="-11140" y="2"/>
                <a:ext cx="12199425" cy="6888971"/>
                <a:chOff x="-7428" y="-16011"/>
                <a:chExt cx="12199425" cy="6888971"/>
              </a:xfrm>
            </p:grpSpPr>
            <p:pic>
              <p:nvPicPr>
                <p:cNvPr id="24" name="Picture 23">
                  <a:extLst>
                    <a:ext uri="{FF2B5EF4-FFF2-40B4-BE49-F238E27FC236}">
                      <a16:creationId xmlns:a16="http://schemas.microsoft.com/office/drawing/2014/main" id="{4F5DE2A6-138D-E947-9D7C-75E0B282D9A1}"/>
                    </a:ext>
                  </a:extLst>
                </p:cNvPr>
                <p:cNvPicPr>
                  <a:picLocks noChangeAspect="1"/>
                </p:cNvPicPr>
                <p:nvPr/>
              </p:nvPicPr>
              <p:blipFill rotWithShape="1">
                <a:blip r:embed="rId3" cstate="screen">
                  <a:alphaModFix amt="67000"/>
                  <a:extLst>
                    <a:ext uri="{28A0092B-C50C-407E-A947-70E740481C1C}">
                      <a14:useLocalDpi xmlns:a14="http://schemas.microsoft.com/office/drawing/2010/main"/>
                    </a:ext>
                  </a:extLst>
                </a:blip>
                <a:srcRect t="-9940" r="-10727"/>
                <a:stretch/>
              </p:blipFill>
              <p:spPr>
                <a:xfrm>
                  <a:off x="-7428" y="4530812"/>
                  <a:ext cx="3953920" cy="2342148"/>
                </a:xfrm>
                <a:prstGeom prst="rect">
                  <a:avLst/>
                </a:prstGeom>
              </p:spPr>
            </p:pic>
            <p:grpSp>
              <p:nvGrpSpPr>
                <p:cNvPr id="4" name="Group 3">
                  <a:extLst>
                    <a:ext uri="{FF2B5EF4-FFF2-40B4-BE49-F238E27FC236}">
                      <a16:creationId xmlns:a16="http://schemas.microsoft.com/office/drawing/2014/main" id="{3B4C1DA3-1025-8848-B40A-AE1F43C0208C}"/>
                    </a:ext>
                  </a:extLst>
                </p:cNvPr>
                <p:cNvGrpSpPr/>
                <p:nvPr/>
              </p:nvGrpSpPr>
              <p:grpSpPr>
                <a:xfrm>
                  <a:off x="10445577" y="-16011"/>
                  <a:ext cx="1746420" cy="1226973"/>
                  <a:chOff x="10445577" y="-16011"/>
                  <a:chExt cx="1746420" cy="1226973"/>
                </a:xfrm>
              </p:grpSpPr>
              <p:pic>
                <p:nvPicPr>
                  <p:cNvPr id="68" name="Picture 67">
                    <a:extLst>
                      <a:ext uri="{FF2B5EF4-FFF2-40B4-BE49-F238E27FC236}">
                        <a16:creationId xmlns:a16="http://schemas.microsoft.com/office/drawing/2014/main" id="{49123C4E-FD69-B84B-99EC-611533CE7227}"/>
                      </a:ext>
                    </a:extLst>
                  </p:cNvPr>
                  <p:cNvPicPr>
                    <a:picLocks noChangeAspect="1"/>
                  </p:cNvPicPr>
                  <p:nvPr/>
                </p:nvPicPr>
                <p:blipFill rotWithShape="1">
                  <a:blip r:embed="rId4" cstate="screen">
                    <a:alphaModFix amt="67000"/>
                    <a:extLst>
                      <a:ext uri="{28A0092B-C50C-407E-A947-70E740481C1C}">
                        <a14:useLocalDpi xmlns:a14="http://schemas.microsoft.com/office/drawing/2010/main"/>
                      </a:ext>
                    </a:extLst>
                  </a:blip>
                  <a:srcRect/>
                  <a:stretch/>
                </p:blipFill>
                <p:spPr>
                  <a:xfrm rot="10800000">
                    <a:off x="10445577" y="-16011"/>
                    <a:ext cx="1746420" cy="1226973"/>
                  </a:xfrm>
                  <a:prstGeom prst="rect">
                    <a:avLst/>
                  </a:prstGeom>
                </p:spPr>
              </p:pic>
              <p:pic>
                <p:nvPicPr>
                  <p:cNvPr id="59" name="Picture 58">
                    <a:extLst>
                      <a:ext uri="{FF2B5EF4-FFF2-40B4-BE49-F238E27FC236}">
                        <a16:creationId xmlns:a16="http://schemas.microsoft.com/office/drawing/2014/main" id="{6703BE27-FD8F-8947-8D05-580C7CB211B5}"/>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804990" y="445071"/>
                    <a:ext cx="126139" cy="127007"/>
                  </a:xfrm>
                  <a:prstGeom prst="rect">
                    <a:avLst/>
                  </a:prstGeom>
                </p:spPr>
              </p:pic>
              <p:pic>
                <p:nvPicPr>
                  <p:cNvPr id="60" name="Picture 59">
                    <a:extLst>
                      <a:ext uri="{FF2B5EF4-FFF2-40B4-BE49-F238E27FC236}">
                        <a16:creationId xmlns:a16="http://schemas.microsoft.com/office/drawing/2014/main" id="{632F16AF-2BDB-724B-9D79-CAE9A36304A9}"/>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53626" y="312322"/>
                    <a:ext cx="77581" cy="78114"/>
                  </a:xfrm>
                  <a:prstGeom prst="rect">
                    <a:avLst/>
                  </a:prstGeom>
                </p:spPr>
              </p:pic>
              <p:pic>
                <p:nvPicPr>
                  <p:cNvPr id="61" name="Picture 60">
                    <a:extLst>
                      <a:ext uri="{FF2B5EF4-FFF2-40B4-BE49-F238E27FC236}">
                        <a16:creationId xmlns:a16="http://schemas.microsoft.com/office/drawing/2014/main" id="{3AC9810A-4E20-CE4D-9AC5-DBCE4386CEDF}"/>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571458" y="721420"/>
                    <a:ext cx="59864" cy="60276"/>
                  </a:xfrm>
                  <a:prstGeom prst="rect">
                    <a:avLst/>
                  </a:prstGeom>
                </p:spPr>
              </p:pic>
            </p:grpSp>
          </p:grpSp>
          <p:pic>
            <p:nvPicPr>
              <p:cNvPr id="19" name="Picture 18">
                <a:extLst>
                  <a:ext uri="{FF2B5EF4-FFF2-40B4-BE49-F238E27FC236}">
                    <a16:creationId xmlns:a16="http://schemas.microsoft.com/office/drawing/2014/main" id="{C977B566-D4F0-1444-A302-1A2F946995E3}"/>
                  </a:ext>
                </a:extLst>
              </p:cNvPr>
              <p:cNvPicPr>
                <a:picLocks noChangeAspect="1"/>
              </p:cNvPicPr>
              <p:nvPr/>
            </p:nvPicPr>
            <p:blipFill>
              <a:blip r:embed="rId8">
                <a:alphaModFix amt="90000"/>
              </a:blip>
              <a:stretch>
                <a:fillRect/>
              </a:stretch>
            </p:blipFill>
            <p:spPr>
              <a:xfrm>
                <a:off x="459373" y="5557701"/>
                <a:ext cx="1526260" cy="1651363"/>
              </a:xfrm>
              <a:prstGeom prst="rect">
                <a:avLst/>
              </a:prstGeom>
            </p:spPr>
          </p:pic>
          <p:pic>
            <p:nvPicPr>
              <p:cNvPr id="21" name="Picture 20">
                <a:extLst>
                  <a:ext uri="{FF2B5EF4-FFF2-40B4-BE49-F238E27FC236}">
                    <a16:creationId xmlns:a16="http://schemas.microsoft.com/office/drawing/2014/main" id="{567F118C-CE13-184B-96FB-6BE68D5640C7}"/>
                  </a:ext>
                </a:extLst>
              </p:cNvPr>
              <p:cNvPicPr>
                <a:picLocks noChangeAspect="1"/>
              </p:cNvPicPr>
              <p:nvPr/>
            </p:nvPicPr>
            <p:blipFill>
              <a:blip r:embed="rId8">
                <a:alphaModFix amt="81000"/>
              </a:blip>
              <a:stretch>
                <a:fillRect/>
              </a:stretch>
            </p:blipFill>
            <p:spPr>
              <a:xfrm>
                <a:off x="200791" y="5023583"/>
                <a:ext cx="566651" cy="613097"/>
              </a:xfrm>
              <a:prstGeom prst="rect">
                <a:avLst/>
              </a:prstGeom>
            </p:spPr>
          </p:pic>
          <p:pic>
            <p:nvPicPr>
              <p:cNvPr id="25" name="Picture 24">
                <a:extLst>
                  <a:ext uri="{FF2B5EF4-FFF2-40B4-BE49-F238E27FC236}">
                    <a16:creationId xmlns:a16="http://schemas.microsoft.com/office/drawing/2014/main" id="{A38792A9-CFB6-7A4F-BE80-55D0455000E4}"/>
                  </a:ext>
                </a:extLst>
              </p:cNvPr>
              <p:cNvPicPr>
                <a:picLocks noChangeAspect="1"/>
              </p:cNvPicPr>
              <p:nvPr/>
            </p:nvPicPr>
            <p:blipFill>
              <a:blip r:embed="rId9">
                <a:alphaModFix amt="73000"/>
              </a:blip>
              <a:stretch>
                <a:fillRect/>
              </a:stretch>
            </p:blipFill>
            <p:spPr>
              <a:xfrm>
                <a:off x="2250821" y="5636680"/>
                <a:ext cx="384123" cy="415268"/>
              </a:xfrm>
              <a:prstGeom prst="rect">
                <a:avLst/>
              </a:prstGeom>
            </p:spPr>
          </p:pic>
        </p:grpSp>
      </p:grpSp>
      <p:sp>
        <p:nvSpPr>
          <p:cNvPr id="3" name="Text Placeholder 2">
            <a:extLst>
              <a:ext uri="{FF2B5EF4-FFF2-40B4-BE49-F238E27FC236}">
                <a16:creationId xmlns:a16="http://schemas.microsoft.com/office/drawing/2014/main" id="{3900A067-10B5-0740-9B8E-094820E2263C}"/>
              </a:ext>
            </a:extLst>
          </p:cNvPr>
          <p:cNvSpPr>
            <a:spLocks noGrp="1"/>
          </p:cNvSpPr>
          <p:nvPr>
            <p:ph type="body" idx="1"/>
          </p:nvPr>
        </p:nvSpPr>
        <p:spPr/>
        <p:txBody>
          <a:bodyPr/>
          <a:lstStyle/>
          <a:p>
            <a:r>
              <a:rPr lang="en-US" dirty="0">
                <a:solidFill>
                  <a:srgbClr val="FDEBD7"/>
                </a:solidFill>
              </a:rPr>
              <a:t>Tim Hodson</a:t>
            </a:r>
          </a:p>
        </p:txBody>
      </p:sp>
      <p:sp>
        <p:nvSpPr>
          <p:cNvPr id="2" name="Title 1">
            <a:extLst>
              <a:ext uri="{FF2B5EF4-FFF2-40B4-BE49-F238E27FC236}">
                <a16:creationId xmlns:a16="http://schemas.microsoft.com/office/drawing/2014/main" id="{816B0A39-F017-7E49-8450-75FB7414A614}"/>
              </a:ext>
            </a:extLst>
          </p:cNvPr>
          <p:cNvSpPr>
            <a:spLocks noGrp="1"/>
          </p:cNvSpPr>
          <p:nvPr>
            <p:ph type="title"/>
          </p:nvPr>
        </p:nvSpPr>
        <p:spPr>
          <a:xfrm>
            <a:off x="914400" y="1994006"/>
            <a:ext cx="8683723" cy="1477328"/>
          </a:xfrm>
        </p:spPr>
        <p:txBody>
          <a:bodyPr/>
          <a:lstStyle/>
          <a:p>
            <a:r>
              <a:rPr lang="en-US" dirty="0"/>
              <a:t>API for Coordinate Geometry (COGO)</a:t>
            </a:r>
          </a:p>
        </p:txBody>
      </p:sp>
    </p:spTree>
    <p:extLst>
      <p:ext uri="{BB962C8B-B14F-4D97-AF65-F5344CB8AC3E}">
        <p14:creationId xmlns:p14="http://schemas.microsoft.com/office/powerpoint/2010/main" val="4069922855"/>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r>
              <a:rPr lang="en-US" dirty="0"/>
              <a:t>COGO Enabled lines</a:t>
            </a:r>
          </a:p>
          <a:p>
            <a:endParaRPr lang="en-US" dirty="0"/>
          </a:p>
          <a:p>
            <a:r>
              <a:rPr lang="en-US" dirty="0"/>
              <a:t>Converting Direction formats and Units</a:t>
            </a:r>
          </a:p>
          <a:p>
            <a:endParaRPr lang="en-US" dirty="0"/>
          </a:p>
          <a:p>
            <a:r>
              <a:rPr lang="en-US" dirty="0"/>
              <a:t>Ground to Grid corrections</a:t>
            </a:r>
          </a:p>
          <a:p>
            <a:endParaRPr lang="en-US" dirty="0"/>
          </a:p>
          <a:p>
            <a:r>
              <a:rPr lang="en-US" dirty="0"/>
              <a:t>Circular arc constructors</a:t>
            </a:r>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3759258650"/>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828800"/>
            <a:ext cx="10369296" cy="709127"/>
          </a:xfrm>
        </p:spPr>
        <p:txBody>
          <a:bodyPr/>
          <a:lstStyle/>
          <a:p>
            <a:r>
              <a:rPr lang="en-US" dirty="0"/>
              <a:t>Schema – COGO Enabled lines</a:t>
            </a:r>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COGO Enabled Lines</a:t>
            </a:r>
          </a:p>
        </p:txBody>
      </p:sp>
      <p:pic>
        <p:nvPicPr>
          <p:cNvPr id="8" name="Picture 7" descr="A screenshot of a cell phone&#10;&#10;Description automatically generated">
            <a:extLst>
              <a:ext uri="{FF2B5EF4-FFF2-40B4-BE49-F238E27FC236}">
                <a16:creationId xmlns:a16="http://schemas.microsoft.com/office/drawing/2014/main" id="{F6C75EA3-DF76-4C40-B288-6ECE86D210B3}"/>
              </a:ext>
            </a:extLst>
          </p:cNvPr>
          <p:cNvPicPr>
            <a:picLocks noChangeAspect="1"/>
          </p:cNvPicPr>
          <p:nvPr/>
        </p:nvPicPr>
        <p:blipFill>
          <a:blip r:embed="rId7"/>
          <a:stretch>
            <a:fillRect/>
          </a:stretch>
        </p:blipFill>
        <p:spPr>
          <a:xfrm>
            <a:off x="920833" y="2714074"/>
            <a:ext cx="4757144" cy="2385714"/>
          </a:xfrm>
          <a:prstGeom prst="rect">
            <a:avLst/>
          </a:prstGeom>
        </p:spPr>
      </p:pic>
    </p:spTree>
    <p:extLst>
      <p:ext uri="{BB962C8B-B14F-4D97-AF65-F5344CB8AC3E}">
        <p14:creationId xmlns:p14="http://schemas.microsoft.com/office/powerpoint/2010/main" val="4082082024"/>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1107996"/>
          </a:xfrm>
        </p:spPr>
        <p:txBody>
          <a:bodyPr/>
          <a:lstStyle/>
          <a:p>
            <a:r>
              <a:rPr lang="en-US" dirty="0"/>
              <a:t>Parcel Fabric - Lines</a:t>
            </a:r>
            <a:br>
              <a:rPr lang="en-US" dirty="0"/>
            </a:br>
            <a:br>
              <a:rPr lang="en-US" dirty="0"/>
            </a:br>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828800"/>
            <a:ext cx="10369296" cy="709127"/>
          </a:xfrm>
        </p:spPr>
        <p:txBody>
          <a:bodyPr/>
          <a:lstStyle/>
          <a:p>
            <a:r>
              <a:rPr lang="en-US" dirty="0"/>
              <a:t>Schema – COGO Enabled lines in the Fabric</a:t>
            </a:r>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COGO Enabled Lines + Parcel Fabric COGO Metadata</a:t>
            </a:r>
          </a:p>
        </p:txBody>
      </p:sp>
      <p:sp>
        <p:nvSpPr>
          <p:cNvPr id="8" name="Right Brace 7">
            <a:extLst>
              <a:ext uri="{FF2B5EF4-FFF2-40B4-BE49-F238E27FC236}">
                <a16:creationId xmlns:a16="http://schemas.microsoft.com/office/drawing/2014/main" id="{C037519F-2D83-4414-BB8F-55A172496020}"/>
              </a:ext>
            </a:extLst>
          </p:cNvPr>
          <p:cNvSpPr/>
          <p:nvPr/>
        </p:nvSpPr>
        <p:spPr bwMode="auto">
          <a:xfrm>
            <a:off x="8234530" y="3469639"/>
            <a:ext cx="873760" cy="1782613"/>
          </a:xfrm>
          <a:prstGeom prst="rightBrace">
            <a:avLst/>
          </a:prstGeom>
          <a:noFill/>
          <a:ln w="57150" cap="flat" cmpd="sng" algn="ctr">
            <a:solidFill>
              <a:srgbClr val="FF6600"/>
            </a:solidFill>
            <a:prstDash val="solid"/>
            <a:round/>
            <a:headEnd type="none" w="med" len="med"/>
            <a:tailEnd type="none" w="med" len="med"/>
          </a:ln>
          <a:effectLst/>
        </p:spPr>
        <p:txBody>
          <a:bodyPr rtlCol="0" anchor="ctr"/>
          <a:lstStyle/>
          <a:p>
            <a:pPr algn="ctr"/>
            <a:endParaRPr lang="en-US" dirty="0"/>
          </a:p>
        </p:txBody>
      </p:sp>
      <p:sp>
        <p:nvSpPr>
          <p:cNvPr id="9" name="TextBox 8">
            <a:extLst>
              <a:ext uri="{FF2B5EF4-FFF2-40B4-BE49-F238E27FC236}">
                <a16:creationId xmlns:a16="http://schemas.microsoft.com/office/drawing/2014/main" id="{74F54957-012F-4D16-BE3E-8D585B198DAF}"/>
              </a:ext>
            </a:extLst>
          </p:cNvPr>
          <p:cNvSpPr txBox="1"/>
          <p:nvPr/>
        </p:nvSpPr>
        <p:spPr>
          <a:xfrm>
            <a:off x="8936923" y="4654651"/>
            <a:ext cx="1893488" cy="556961"/>
          </a:xfrm>
          <a:prstGeom prst="rect">
            <a:avLst/>
          </a:prstGeom>
          <a:noFill/>
          <a:effectLst/>
        </p:spPr>
        <p:txBody>
          <a:bodyPr wrap="square" lIns="0" tIns="0" rIns="0" bIns="0" rtlCol="0">
            <a:noAutofit/>
          </a:bodyPr>
          <a:lstStyle/>
          <a:p>
            <a:pPr algn="l" eaLnBrk="0" hangingPunct="0">
              <a:lnSpc>
                <a:spcPts val="1800"/>
              </a:lnSpc>
            </a:pPr>
            <a:r>
              <a:rPr lang="en-US" dirty="0">
                <a:ea typeface="+mn-ea"/>
                <a:cs typeface="+mn-cs"/>
              </a:rPr>
              <a:t>COGO Fields ++</a:t>
            </a:r>
          </a:p>
        </p:txBody>
      </p:sp>
      <p:pic>
        <p:nvPicPr>
          <p:cNvPr id="4" name="Picture 3" descr="A screenshot of a cell phone&#10;&#10;Description automatically generated">
            <a:extLst>
              <a:ext uri="{FF2B5EF4-FFF2-40B4-BE49-F238E27FC236}">
                <a16:creationId xmlns:a16="http://schemas.microsoft.com/office/drawing/2014/main" id="{1F618F96-2B29-4D97-9144-AEFE705D1D9B}"/>
              </a:ext>
            </a:extLst>
          </p:cNvPr>
          <p:cNvPicPr>
            <a:picLocks noChangeAspect="1"/>
          </p:cNvPicPr>
          <p:nvPr/>
        </p:nvPicPr>
        <p:blipFill>
          <a:blip r:embed="rId7"/>
          <a:stretch>
            <a:fillRect/>
          </a:stretch>
        </p:blipFill>
        <p:spPr>
          <a:xfrm>
            <a:off x="920833" y="2504792"/>
            <a:ext cx="6942857" cy="3414285"/>
          </a:xfrm>
          <a:prstGeom prst="rect">
            <a:avLst/>
          </a:prstGeom>
        </p:spPr>
      </p:pic>
      <p:sp>
        <p:nvSpPr>
          <p:cNvPr id="32" name="Rectangle 31">
            <a:extLst>
              <a:ext uri="{FF2B5EF4-FFF2-40B4-BE49-F238E27FC236}">
                <a16:creationId xmlns:a16="http://schemas.microsoft.com/office/drawing/2014/main" id="{7B30108E-FE34-411B-9CA4-EAB347E20F3B}"/>
              </a:ext>
            </a:extLst>
          </p:cNvPr>
          <p:cNvSpPr/>
          <p:nvPr/>
        </p:nvSpPr>
        <p:spPr bwMode="auto">
          <a:xfrm>
            <a:off x="1160895" y="3442716"/>
            <a:ext cx="6709227" cy="1768896"/>
          </a:xfrm>
          <a:prstGeom prst="rect">
            <a:avLst/>
          </a:prstGeom>
          <a:noFill/>
          <a:ln w="38100">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3606290993"/>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828800"/>
            <a:ext cx="10369296" cy="709127"/>
          </a:xfrm>
        </p:spPr>
        <p:txBody>
          <a:bodyPr/>
          <a:lstStyle/>
          <a:p>
            <a:r>
              <a:rPr lang="en-US" dirty="0"/>
              <a:t>Testing for COGO – Enabled lines</a:t>
            </a:r>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COGO Enabled Lines</a:t>
            </a:r>
          </a:p>
        </p:txBody>
      </p:sp>
      <p:pic>
        <p:nvPicPr>
          <p:cNvPr id="5" name="Picture 4" descr="A picture containing bird&#10;&#10;Description automatically generated">
            <a:extLst>
              <a:ext uri="{FF2B5EF4-FFF2-40B4-BE49-F238E27FC236}">
                <a16:creationId xmlns:a16="http://schemas.microsoft.com/office/drawing/2014/main" id="{C8BA7A18-65E7-441C-897B-A2DF5979FD01}"/>
              </a:ext>
            </a:extLst>
          </p:cNvPr>
          <p:cNvPicPr>
            <a:picLocks noChangeAspect="1"/>
          </p:cNvPicPr>
          <p:nvPr/>
        </p:nvPicPr>
        <p:blipFill>
          <a:blip r:embed="rId7"/>
          <a:stretch>
            <a:fillRect/>
          </a:stretch>
        </p:blipFill>
        <p:spPr>
          <a:xfrm>
            <a:off x="920833" y="2929000"/>
            <a:ext cx="7733333" cy="1000000"/>
          </a:xfrm>
          <a:prstGeom prst="rect">
            <a:avLst/>
          </a:prstGeom>
        </p:spPr>
      </p:pic>
    </p:spTree>
    <p:extLst>
      <p:ext uri="{BB962C8B-B14F-4D97-AF65-F5344CB8AC3E}">
        <p14:creationId xmlns:p14="http://schemas.microsoft.com/office/powerpoint/2010/main" val="1270724004"/>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828800"/>
            <a:ext cx="10369296" cy="709127"/>
          </a:xfrm>
        </p:spPr>
        <p:txBody>
          <a:bodyPr/>
          <a:lstStyle/>
          <a:p>
            <a:r>
              <a:rPr lang="en-US" dirty="0"/>
              <a:t>Schema – COGO Enabled lines</a:t>
            </a:r>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COGO Enabled Lines</a:t>
            </a:r>
          </a:p>
        </p:txBody>
      </p:sp>
      <p:pic>
        <p:nvPicPr>
          <p:cNvPr id="8" name="Picture 7" descr="A screenshot of a cell phone&#10;&#10;Description automatically generated">
            <a:extLst>
              <a:ext uri="{FF2B5EF4-FFF2-40B4-BE49-F238E27FC236}">
                <a16:creationId xmlns:a16="http://schemas.microsoft.com/office/drawing/2014/main" id="{F6C75EA3-DF76-4C40-B288-6ECE86D210B3}"/>
              </a:ext>
            </a:extLst>
          </p:cNvPr>
          <p:cNvPicPr>
            <a:picLocks noChangeAspect="1"/>
          </p:cNvPicPr>
          <p:nvPr/>
        </p:nvPicPr>
        <p:blipFill>
          <a:blip r:embed="rId7"/>
          <a:stretch>
            <a:fillRect/>
          </a:stretch>
        </p:blipFill>
        <p:spPr>
          <a:xfrm>
            <a:off x="920833" y="2714074"/>
            <a:ext cx="4757144" cy="2385714"/>
          </a:xfrm>
          <a:prstGeom prst="rect">
            <a:avLst/>
          </a:prstGeom>
        </p:spPr>
      </p:pic>
      <p:sp>
        <p:nvSpPr>
          <p:cNvPr id="31" name="Rectangle 30">
            <a:extLst>
              <a:ext uri="{FF2B5EF4-FFF2-40B4-BE49-F238E27FC236}">
                <a16:creationId xmlns:a16="http://schemas.microsoft.com/office/drawing/2014/main" id="{E4B7DD15-D31F-472E-8A91-A3B178C1D779}"/>
              </a:ext>
            </a:extLst>
          </p:cNvPr>
          <p:cNvSpPr/>
          <p:nvPr/>
        </p:nvSpPr>
        <p:spPr bwMode="auto">
          <a:xfrm>
            <a:off x="3155092" y="3124877"/>
            <a:ext cx="1162908" cy="1897920"/>
          </a:xfrm>
          <a:prstGeom prst="rect">
            <a:avLst/>
          </a:prstGeom>
          <a:noFill/>
          <a:ln w="38100">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574257191"/>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828800"/>
            <a:ext cx="10369296" cy="709127"/>
          </a:xfrm>
        </p:spPr>
        <p:txBody>
          <a:bodyPr/>
          <a:lstStyle/>
          <a:p>
            <a:r>
              <a:rPr lang="en-US" dirty="0"/>
              <a:t>Direction Number Format Converts to Quadrant Bearing in display</a:t>
            </a:r>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COGO Enabled Lines</a:t>
            </a:r>
          </a:p>
        </p:txBody>
      </p:sp>
      <p:pic>
        <p:nvPicPr>
          <p:cNvPr id="5" name="Picture 4" descr="A screenshot of a cell phone&#10;&#10;Description automatically generated">
            <a:extLst>
              <a:ext uri="{FF2B5EF4-FFF2-40B4-BE49-F238E27FC236}">
                <a16:creationId xmlns:a16="http://schemas.microsoft.com/office/drawing/2014/main" id="{B6895B11-48BC-48F9-A776-3F2648EE78CC}"/>
              </a:ext>
            </a:extLst>
          </p:cNvPr>
          <p:cNvPicPr>
            <a:picLocks noChangeAspect="1"/>
          </p:cNvPicPr>
          <p:nvPr/>
        </p:nvPicPr>
        <p:blipFill>
          <a:blip r:embed="rId7"/>
          <a:stretch>
            <a:fillRect/>
          </a:stretch>
        </p:blipFill>
        <p:spPr>
          <a:xfrm>
            <a:off x="914400" y="2378180"/>
            <a:ext cx="5180952" cy="3409524"/>
          </a:xfrm>
          <a:prstGeom prst="rect">
            <a:avLst/>
          </a:prstGeom>
        </p:spPr>
      </p:pic>
      <p:sp>
        <p:nvSpPr>
          <p:cNvPr id="34" name="Content Placeholder 9">
            <a:extLst>
              <a:ext uri="{FF2B5EF4-FFF2-40B4-BE49-F238E27FC236}">
                <a16:creationId xmlns:a16="http://schemas.microsoft.com/office/drawing/2014/main" id="{0F15FB5A-4F7C-46D9-A75C-7D6CE0FFC9FC}"/>
              </a:ext>
            </a:extLst>
          </p:cNvPr>
          <p:cNvSpPr txBox="1">
            <a:spLocks/>
          </p:cNvSpPr>
          <p:nvPr/>
        </p:nvSpPr>
        <p:spPr>
          <a:xfrm>
            <a:off x="6196014" y="2670007"/>
            <a:ext cx="5709920" cy="2305359"/>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Directions are always stored as </a:t>
            </a:r>
          </a:p>
          <a:p>
            <a:pPr lvl="1"/>
            <a:r>
              <a:rPr lang="en-US" dirty="0"/>
              <a:t>North Azimuth</a:t>
            </a:r>
          </a:p>
          <a:p>
            <a:pPr lvl="1"/>
            <a:r>
              <a:rPr lang="en-US" dirty="0"/>
              <a:t>Decimal Degrees</a:t>
            </a:r>
          </a:p>
          <a:p>
            <a:pPr marL="0" indent="0">
              <a:buNone/>
            </a:pPr>
            <a:endParaRPr lang="en-US" dirty="0"/>
          </a:p>
          <a:p>
            <a:endParaRPr lang="en-US" dirty="0"/>
          </a:p>
        </p:txBody>
      </p:sp>
    </p:spTree>
    <p:extLst>
      <p:ext uri="{BB962C8B-B14F-4D97-AF65-F5344CB8AC3E}">
        <p14:creationId xmlns:p14="http://schemas.microsoft.com/office/powerpoint/2010/main" val="2862223015"/>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Pre-release Namespaces</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r>
              <a:rPr lang="en-US" dirty="0"/>
              <a:t>Use </a:t>
            </a:r>
            <a:r>
              <a:rPr lang="en-US" i="1" dirty="0"/>
              <a:t>Internal </a:t>
            </a:r>
            <a:r>
              <a:rPr lang="en-US" dirty="0"/>
              <a:t>Namespaces for Mapping and Editing assemblies</a:t>
            </a:r>
          </a:p>
          <a:p>
            <a:endParaRPr lang="en-US" dirty="0"/>
          </a:p>
          <a:p>
            <a:endParaRPr lang="en-US" dirty="0"/>
          </a:p>
          <a:p>
            <a:endParaRPr lang="en-US" dirty="0"/>
          </a:p>
          <a:p>
            <a:endParaRPr lang="en-US" dirty="0"/>
          </a:p>
          <a:p>
            <a:r>
              <a:rPr lang="en-US" dirty="0"/>
              <a:t>Try it out now</a:t>
            </a:r>
          </a:p>
          <a:p>
            <a:r>
              <a:rPr lang="en-US" dirty="0"/>
              <a:t>Recompile and re-deploy when Final SDK is released</a:t>
            </a:r>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Internal Namespaces</a:t>
            </a:r>
          </a:p>
        </p:txBody>
      </p:sp>
      <p:pic>
        <p:nvPicPr>
          <p:cNvPr id="4" name="Picture 3" descr="A close up of a logo&#10;&#10;Description automatically generated">
            <a:extLst>
              <a:ext uri="{FF2B5EF4-FFF2-40B4-BE49-F238E27FC236}">
                <a16:creationId xmlns:a16="http://schemas.microsoft.com/office/drawing/2014/main" id="{0B950CBC-32A1-4A89-BD58-045627ACFC45}"/>
              </a:ext>
            </a:extLst>
          </p:cNvPr>
          <p:cNvPicPr>
            <a:picLocks noChangeAspect="1"/>
          </p:cNvPicPr>
          <p:nvPr/>
        </p:nvPicPr>
        <p:blipFill>
          <a:blip r:embed="rId7"/>
          <a:stretch>
            <a:fillRect/>
          </a:stretch>
        </p:blipFill>
        <p:spPr>
          <a:xfrm>
            <a:off x="1336098" y="2438957"/>
            <a:ext cx="6436302" cy="985034"/>
          </a:xfrm>
          <a:prstGeom prst="rect">
            <a:avLst/>
          </a:prstGeom>
        </p:spPr>
      </p:pic>
      <p:sp>
        <p:nvSpPr>
          <p:cNvPr id="5" name="Rectangle 4">
            <a:extLst>
              <a:ext uri="{FF2B5EF4-FFF2-40B4-BE49-F238E27FC236}">
                <a16:creationId xmlns:a16="http://schemas.microsoft.com/office/drawing/2014/main" id="{C87D561C-7A99-449D-924F-7F5176DF09A6}"/>
              </a:ext>
            </a:extLst>
          </p:cNvPr>
          <p:cNvSpPr/>
          <p:nvPr/>
        </p:nvSpPr>
        <p:spPr bwMode="auto">
          <a:xfrm>
            <a:off x="4554249" y="2657166"/>
            <a:ext cx="1356694" cy="776844"/>
          </a:xfrm>
          <a:prstGeom prst="rect">
            <a:avLst/>
          </a:prstGeom>
          <a:noFill/>
          <a:ln w="28575">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919126508"/>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828800"/>
            <a:ext cx="10369296" cy="709127"/>
          </a:xfrm>
        </p:spPr>
        <p:txBody>
          <a:bodyPr/>
          <a:lstStyle/>
          <a:p>
            <a:r>
              <a:rPr lang="en-US" dirty="0"/>
              <a:t>Direction Units</a:t>
            </a:r>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COGO Enabled Lines</a:t>
            </a:r>
          </a:p>
        </p:txBody>
      </p:sp>
      <p:pic>
        <p:nvPicPr>
          <p:cNvPr id="6" name="Picture 5" descr="A screen shot of a social media post&#10;&#10;Description automatically generated">
            <a:extLst>
              <a:ext uri="{FF2B5EF4-FFF2-40B4-BE49-F238E27FC236}">
                <a16:creationId xmlns:a16="http://schemas.microsoft.com/office/drawing/2014/main" id="{B0790240-2FDF-4123-8D69-9663D2F843BB}"/>
              </a:ext>
            </a:extLst>
          </p:cNvPr>
          <p:cNvPicPr>
            <a:picLocks noChangeAspect="1"/>
          </p:cNvPicPr>
          <p:nvPr/>
        </p:nvPicPr>
        <p:blipFill>
          <a:blip r:embed="rId7"/>
          <a:stretch>
            <a:fillRect/>
          </a:stretch>
        </p:blipFill>
        <p:spPr>
          <a:xfrm>
            <a:off x="920833" y="2721184"/>
            <a:ext cx="5100000" cy="2285715"/>
          </a:xfrm>
          <a:prstGeom prst="rect">
            <a:avLst/>
          </a:prstGeom>
        </p:spPr>
      </p:pic>
      <p:sp>
        <p:nvSpPr>
          <p:cNvPr id="33" name="Rectangle 32">
            <a:extLst>
              <a:ext uri="{FF2B5EF4-FFF2-40B4-BE49-F238E27FC236}">
                <a16:creationId xmlns:a16="http://schemas.microsoft.com/office/drawing/2014/main" id="{E398AC29-AFD2-469F-8FB6-2A9C30DC2052}"/>
              </a:ext>
            </a:extLst>
          </p:cNvPr>
          <p:cNvSpPr/>
          <p:nvPr/>
        </p:nvSpPr>
        <p:spPr bwMode="auto">
          <a:xfrm>
            <a:off x="992377" y="2978366"/>
            <a:ext cx="1162908" cy="2211789"/>
          </a:xfrm>
          <a:prstGeom prst="rect">
            <a:avLst/>
          </a:prstGeom>
          <a:noFill/>
          <a:ln w="38100">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8" name="TextBox 7">
            <a:extLst>
              <a:ext uri="{FF2B5EF4-FFF2-40B4-BE49-F238E27FC236}">
                <a16:creationId xmlns:a16="http://schemas.microsoft.com/office/drawing/2014/main" id="{FBD1505E-8BF1-4AB3-AA62-26C9925AF5E4}"/>
              </a:ext>
            </a:extLst>
          </p:cNvPr>
          <p:cNvSpPr txBox="1"/>
          <p:nvPr/>
        </p:nvSpPr>
        <p:spPr>
          <a:xfrm>
            <a:off x="6932645" y="2671982"/>
            <a:ext cx="2438400" cy="709127"/>
          </a:xfrm>
          <a:prstGeom prst="rect">
            <a:avLst/>
          </a:prstGeom>
          <a:noFill/>
          <a:ln w="12700">
            <a:solidFill>
              <a:srgbClr val="FFC000"/>
            </a:solidFill>
          </a:ln>
          <a:effectLst/>
        </p:spPr>
        <p:txBody>
          <a:bodyPr wrap="square" lIns="0" tIns="0" rIns="0" bIns="0" rtlCol="0">
            <a:noAutofit/>
          </a:bodyPr>
          <a:lstStyle/>
          <a:p>
            <a:pPr algn="ctr" eaLnBrk="0" hangingPunct="0">
              <a:lnSpc>
                <a:spcPts val="1800"/>
              </a:lnSpc>
            </a:pPr>
            <a:endParaRPr lang="en-US" sz="1400" b="1" dirty="0">
              <a:ea typeface="+mn-ea"/>
              <a:cs typeface="+mn-cs"/>
            </a:endParaRPr>
          </a:p>
          <a:p>
            <a:pPr algn="ctr" eaLnBrk="0" hangingPunct="0">
              <a:lnSpc>
                <a:spcPts val="1800"/>
              </a:lnSpc>
            </a:pPr>
            <a:r>
              <a:rPr lang="en-US" sz="2000" b="1" dirty="0">
                <a:ea typeface="+mn-ea"/>
                <a:cs typeface="+mn-cs"/>
              </a:rPr>
              <a:t>Doubles ?</a:t>
            </a:r>
            <a:endParaRPr lang="en-US" sz="1400" b="1" dirty="0">
              <a:ea typeface="+mn-ea"/>
              <a:cs typeface="+mn-cs"/>
            </a:endParaRPr>
          </a:p>
        </p:txBody>
      </p:sp>
    </p:spTree>
    <p:extLst>
      <p:ext uri="{BB962C8B-B14F-4D97-AF65-F5344CB8AC3E}">
        <p14:creationId xmlns:p14="http://schemas.microsoft.com/office/powerpoint/2010/main" val="448037888"/>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828800"/>
            <a:ext cx="10369296" cy="709127"/>
          </a:xfrm>
        </p:spPr>
        <p:txBody>
          <a:bodyPr/>
          <a:lstStyle/>
          <a:p>
            <a:r>
              <a:rPr lang="en-US" dirty="0"/>
              <a:t>Schema – COGO Enabled lines</a:t>
            </a:r>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COGO Enabled Lines</a:t>
            </a:r>
          </a:p>
        </p:txBody>
      </p:sp>
      <p:pic>
        <p:nvPicPr>
          <p:cNvPr id="4" name="Picture 3" descr="A screen shot of a social media post&#10;&#10;Description automatically generated">
            <a:extLst>
              <a:ext uri="{FF2B5EF4-FFF2-40B4-BE49-F238E27FC236}">
                <a16:creationId xmlns:a16="http://schemas.microsoft.com/office/drawing/2014/main" id="{2AE7C01E-D80F-499A-A0BD-88240FE582A7}"/>
              </a:ext>
            </a:extLst>
          </p:cNvPr>
          <p:cNvPicPr>
            <a:picLocks noChangeAspect="1"/>
          </p:cNvPicPr>
          <p:nvPr/>
        </p:nvPicPr>
        <p:blipFill>
          <a:blip r:embed="rId7"/>
          <a:stretch>
            <a:fillRect/>
          </a:stretch>
        </p:blipFill>
        <p:spPr>
          <a:xfrm>
            <a:off x="924560" y="2732509"/>
            <a:ext cx="5071428" cy="2242857"/>
          </a:xfrm>
          <a:prstGeom prst="rect">
            <a:avLst/>
          </a:prstGeom>
        </p:spPr>
      </p:pic>
      <p:sp>
        <p:nvSpPr>
          <p:cNvPr id="34" name="Rectangle 33">
            <a:extLst>
              <a:ext uri="{FF2B5EF4-FFF2-40B4-BE49-F238E27FC236}">
                <a16:creationId xmlns:a16="http://schemas.microsoft.com/office/drawing/2014/main" id="{56B8DAC9-EC20-45ED-AF27-51866742D304}"/>
              </a:ext>
            </a:extLst>
          </p:cNvPr>
          <p:cNvSpPr/>
          <p:nvPr/>
        </p:nvSpPr>
        <p:spPr bwMode="auto">
          <a:xfrm>
            <a:off x="475800" y="2900146"/>
            <a:ext cx="1993080" cy="709127"/>
          </a:xfrm>
          <a:prstGeom prst="rect">
            <a:avLst/>
          </a:prstGeom>
          <a:noFill/>
          <a:ln w="38100">
            <a:solidFill>
              <a:srgbClr val="FFC000"/>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2986679039"/>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1107996"/>
          </a:xfrm>
        </p:spPr>
        <p:txBody>
          <a:bodyPr/>
          <a:lstStyle/>
          <a:p>
            <a:r>
              <a:rPr lang="en-US" dirty="0"/>
              <a:t>Coordinate Geometry (COGO)</a:t>
            </a:r>
            <a:br>
              <a:rPr lang="en-US" dirty="0"/>
            </a:br>
            <a:br>
              <a:rPr lang="en-US" dirty="0"/>
            </a:br>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828800"/>
            <a:ext cx="10369296" cy="709127"/>
          </a:xfrm>
        </p:spPr>
        <p:txBody>
          <a:bodyPr/>
          <a:lstStyle/>
          <a:p>
            <a:r>
              <a:rPr lang="en-US" dirty="0"/>
              <a:t>Converting Direction formats and Units</a:t>
            </a:r>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Traverse Text File example</a:t>
            </a:r>
          </a:p>
        </p:txBody>
      </p:sp>
      <p:pic>
        <p:nvPicPr>
          <p:cNvPr id="3" name="Picture 2">
            <a:extLst>
              <a:ext uri="{FF2B5EF4-FFF2-40B4-BE49-F238E27FC236}">
                <a16:creationId xmlns:a16="http://schemas.microsoft.com/office/drawing/2014/main" id="{F9FD0321-C5B8-4905-8511-7EC7AF26700D}"/>
              </a:ext>
            </a:extLst>
          </p:cNvPr>
          <p:cNvPicPr>
            <a:picLocks noChangeAspect="1"/>
          </p:cNvPicPr>
          <p:nvPr/>
        </p:nvPicPr>
        <p:blipFill>
          <a:blip r:embed="rId7"/>
          <a:stretch>
            <a:fillRect/>
          </a:stretch>
        </p:blipFill>
        <p:spPr>
          <a:xfrm>
            <a:off x="920833" y="2533215"/>
            <a:ext cx="4324259" cy="3178399"/>
          </a:xfrm>
          <a:prstGeom prst="rect">
            <a:avLst/>
          </a:prstGeom>
        </p:spPr>
      </p:pic>
    </p:spTree>
    <p:extLst>
      <p:ext uri="{BB962C8B-B14F-4D97-AF65-F5344CB8AC3E}">
        <p14:creationId xmlns:p14="http://schemas.microsoft.com/office/powerpoint/2010/main" val="2508712696"/>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a:xfrm>
            <a:off x="687263" y="6177085"/>
            <a:ext cx="10826495" cy="215444"/>
          </a:xfrm>
        </p:spPr>
        <p:txBody>
          <a:bodyPr/>
          <a:lstStyle/>
          <a:p>
            <a:r>
              <a:rPr lang="en-US" dirty="0"/>
              <a:t>Traverse Text File example</a:t>
            </a:r>
          </a:p>
        </p:txBody>
      </p:sp>
      <p:sp>
        <p:nvSpPr>
          <p:cNvPr id="5" name="Content Placeholder 4">
            <a:extLst>
              <a:ext uri="{FF2B5EF4-FFF2-40B4-BE49-F238E27FC236}">
                <a16:creationId xmlns:a16="http://schemas.microsoft.com/office/drawing/2014/main" id="{A2D7F56F-C2D1-462D-92F6-BBADE40064FA}"/>
              </a:ext>
            </a:extLst>
          </p:cNvPr>
          <p:cNvSpPr>
            <a:spLocks noGrp="1"/>
          </p:cNvSpPr>
          <p:nvPr>
            <p:ph sz="half" idx="2"/>
          </p:nvPr>
        </p:nvSpPr>
        <p:spPr>
          <a:xfrm>
            <a:off x="914400" y="1828800"/>
            <a:ext cx="6278880" cy="1763486"/>
          </a:xfrm>
        </p:spPr>
        <p:txBody>
          <a:bodyPr/>
          <a:lstStyle/>
          <a:p>
            <a:r>
              <a:rPr lang="en-US" dirty="0"/>
              <a:t>Converting Direction formats and Units</a:t>
            </a:r>
          </a:p>
          <a:p>
            <a:endParaRPr lang="en-US" dirty="0"/>
          </a:p>
        </p:txBody>
      </p:sp>
      <p:pic>
        <p:nvPicPr>
          <p:cNvPr id="30" name="Picture 29">
            <a:extLst>
              <a:ext uri="{FF2B5EF4-FFF2-40B4-BE49-F238E27FC236}">
                <a16:creationId xmlns:a16="http://schemas.microsoft.com/office/drawing/2014/main" id="{D6B47B3C-C7E7-449E-BEE2-353E54A93EAC}"/>
              </a:ext>
            </a:extLst>
          </p:cNvPr>
          <p:cNvPicPr>
            <a:picLocks noChangeAspect="1"/>
          </p:cNvPicPr>
          <p:nvPr/>
        </p:nvPicPr>
        <p:blipFill>
          <a:blip r:embed="rId7"/>
          <a:stretch>
            <a:fillRect/>
          </a:stretch>
        </p:blipFill>
        <p:spPr>
          <a:xfrm>
            <a:off x="1004239" y="2965033"/>
            <a:ext cx="3252293" cy="2390487"/>
          </a:xfrm>
          <a:prstGeom prst="rect">
            <a:avLst/>
          </a:prstGeom>
        </p:spPr>
      </p:pic>
      <p:sp>
        <p:nvSpPr>
          <p:cNvPr id="4" name="Rectangle 3">
            <a:extLst>
              <a:ext uri="{FF2B5EF4-FFF2-40B4-BE49-F238E27FC236}">
                <a16:creationId xmlns:a16="http://schemas.microsoft.com/office/drawing/2014/main" id="{68FACCA4-71EB-4A38-945F-FCFBA185FA67}"/>
              </a:ext>
            </a:extLst>
          </p:cNvPr>
          <p:cNvSpPr/>
          <p:nvPr/>
        </p:nvSpPr>
        <p:spPr bwMode="auto">
          <a:xfrm>
            <a:off x="1004239" y="3429000"/>
            <a:ext cx="927198" cy="421294"/>
          </a:xfrm>
          <a:prstGeom prst="rect">
            <a:avLst/>
          </a:prstGeom>
          <a:noFill/>
          <a:ln w="28575">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2642570155"/>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a:xfrm>
            <a:off x="687263" y="6177085"/>
            <a:ext cx="10826495" cy="215444"/>
          </a:xfrm>
        </p:spPr>
        <p:txBody>
          <a:bodyPr/>
          <a:lstStyle/>
          <a:p>
            <a:r>
              <a:rPr lang="en-US" dirty="0"/>
              <a:t>Traverse Text File example</a:t>
            </a:r>
          </a:p>
        </p:txBody>
      </p:sp>
      <p:sp>
        <p:nvSpPr>
          <p:cNvPr id="5" name="Content Placeholder 4">
            <a:extLst>
              <a:ext uri="{FF2B5EF4-FFF2-40B4-BE49-F238E27FC236}">
                <a16:creationId xmlns:a16="http://schemas.microsoft.com/office/drawing/2014/main" id="{A2D7F56F-C2D1-462D-92F6-BBADE40064FA}"/>
              </a:ext>
            </a:extLst>
          </p:cNvPr>
          <p:cNvSpPr>
            <a:spLocks noGrp="1"/>
          </p:cNvSpPr>
          <p:nvPr>
            <p:ph sz="half" idx="2"/>
          </p:nvPr>
        </p:nvSpPr>
        <p:spPr>
          <a:xfrm>
            <a:off x="914400" y="1828800"/>
            <a:ext cx="6339840" cy="1763486"/>
          </a:xfrm>
        </p:spPr>
        <p:txBody>
          <a:bodyPr/>
          <a:lstStyle/>
          <a:p>
            <a:r>
              <a:rPr lang="en-US" dirty="0"/>
              <a:t>Converting Direction formats and Units</a:t>
            </a:r>
          </a:p>
          <a:p>
            <a:endParaRPr lang="en-US" dirty="0"/>
          </a:p>
        </p:txBody>
      </p:sp>
      <p:pic>
        <p:nvPicPr>
          <p:cNvPr id="30" name="Picture 29">
            <a:extLst>
              <a:ext uri="{FF2B5EF4-FFF2-40B4-BE49-F238E27FC236}">
                <a16:creationId xmlns:a16="http://schemas.microsoft.com/office/drawing/2014/main" id="{D6B47B3C-C7E7-449E-BEE2-353E54A93EAC}"/>
              </a:ext>
            </a:extLst>
          </p:cNvPr>
          <p:cNvPicPr>
            <a:picLocks noChangeAspect="1"/>
          </p:cNvPicPr>
          <p:nvPr/>
        </p:nvPicPr>
        <p:blipFill>
          <a:blip r:embed="rId7"/>
          <a:stretch>
            <a:fillRect/>
          </a:stretch>
        </p:blipFill>
        <p:spPr>
          <a:xfrm>
            <a:off x="1004239" y="2965033"/>
            <a:ext cx="3252293" cy="2390487"/>
          </a:xfrm>
          <a:prstGeom prst="rect">
            <a:avLst/>
          </a:prstGeom>
        </p:spPr>
      </p:pic>
      <p:sp>
        <p:nvSpPr>
          <p:cNvPr id="4" name="Rectangle 3">
            <a:extLst>
              <a:ext uri="{FF2B5EF4-FFF2-40B4-BE49-F238E27FC236}">
                <a16:creationId xmlns:a16="http://schemas.microsoft.com/office/drawing/2014/main" id="{68FACCA4-71EB-4A38-945F-FCFBA185FA67}"/>
              </a:ext>
            </a:extLst>
          </p:cNvPr>
          <p:cNvSpPr/>
          <p:nvPr/>
        </p:nvSpPr>
        <p:spPr bwMode="auto">
          <a:xfrm>
            <a:off x="1300480" y="4207634"/>
            <a:ext cx="924559" cy="252911"/>
          </a:xfrm>
          <a:prstGeom prst="rect">
            <a:avLst/>
          </a:prstGeom>
          <a:noFill/>
          <a:ln w="28575">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430241255"/>
      </p:ext>
    </p:extLst>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706880"/>
            <a:ext cx="10369296" cy="709127"/>
          </a:xfrm>
        </p:spPr>
        <p:txBody>
          <a:bodyPr/>
          <a:lstStyle/>
          <a:p>
            <a:r>
              <a:rPr lang="en-US" dirty="0"/>
              <a:t>Using the </a:t>
            </a:r>
            <a:r>
              <a:rPr lang="en-US" dirty="0" err="1"/>
              <a:t>DirectionUnitFormatConversion</a:t>
            </a:r>
            <a:r>
              <a:rPr lang="en-US" dirty="0"/>
              <a:t> class</a:t>
            </a:r>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String Quadrant Bearing to Polar Cartesian</a:t>
            </a:r>
          </a:p>
        </p:txBody>
      </p:sp>
      <p:pic>
        <p:nvPicPr>
          <p:cNvPr id="4" name="Picture 3" descr="A screenshot of a cell phone&#10;&#10;Description automatically generated">
            <a:extLst>
              <a:ext uri="{FF2B5EF4-FFF2-40B4-BE49-F238E27FC236}">
                <a16:creationId xmlns:a16="http://schemas.microsoft.com/office/drawing/2014/main" id="{1B3F89F8-19F8-4CC1-952F-7F1227F1719C}"/>
              </a:ext>
            </a:extLst>
          </p:cNvPr>
          <p:cNvPicPr>
            <a:picLocks noChangeAspect="1"/>
          </p:cNvPicPr>
          <p:nvPr/>
        </p:nvPicPr>
        <p:blipFill>
          <a:blip r:embed="rId7"/>
          <a:stretch>
            <a:fillRect/>
          </a:stretch>
        </p:blipFill>
        <p:spPr>
          <a:xfrm>
            <a:off x="930993" y="2569083"/>
            <a:ext cx="8571428" cy="2933333"/>
          </a:xfrm>
          <a:prstGeom prst="rect">
            <a:avLst/>
          </a:prstGeom>
        </p:spPr>
      </p:pic>
    </p:spTree>
    <p:extLst>
      <p:ext uri="{BB962C8B-B14F-4D97-AF65-F5344CB8AC3E}">
        <p14:creationId xmlns:p14="http://schemas.microsoft.com/office/powerpoint/2010/main" val="2785753623"/>
      </p:ext>
    </p:extLst>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706880"/>
            <a:ext cx="10369296" cy="709127"/>
          </a:xfrm>
        </p:spPr>
        <p:txBody>
          <a:bodyPr/>
          <a:lstStyle/>
          <a:p>
            <a:r>
              <a:rPr lang="en-US" dirty="0"/>
              <a:t>Using the </a:t>
            </a:r>
            <a:r>
              <a:rPr lang="en-US" dirty="0" err="1"/>
              <a:t>DirectionUnitFormatConversion</a:t>
            </a:r>
            <a:r>
              <a:rPr lang="en-US" dirty="0"/>
              <a:t> class</a:t>
            </a:r>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Polar cartesian radians to North Azimuth decimal degrees</a:t>
            </a:r>
          </a:p>
        </p:txBody>
      </p:sp>
      <p:pic>
        <p:nvPicPr>
          <p:cNvPr id="5" name="Picture 4" descr="A screenshot of a cell phone&#10;&#10;Description automatically generated">
            <a:extLst>
              <a:ext uri="{FF2B5EF4-FFF2-40B4-BE49-F238E27FC236}">
                <a16:creationId xmlns:a16="http://schemas.microsoft.com/office/drawing/2014/main" id="{D559FF0E-7347-4E7D-85A4-106BF82DEE18}"/>
              </a:ext>
            </a:extLst>
          </p:cNvPr>
          <p:cNvPicPr>
            <a:picLocks noChangeAspect="1"/>
          </p:cNvPicPr>
          <p:nvPr/>
        </p:nvPicPr>
        <p:blipFill>
          <a:blip r:embed="rId7"/>
          <a:stretch>
            <a:fillRect/>
          </a:stretch>
        </p:blipFill>
        <p:spPr>
          <a:xfrm>
            <a:off x="920833" y="2544598"/>
            <a:ext cx="8095238" cy="2990476"/>
          </a:xfrm>
          <a:prstGeom prst="rect">
            <a:avLst/>
          </a:prstGeom>
        </p:spPr>
      </p:pic>
    </p:spTree>
    <p:extLst>
      <p:ext uri="{BB962C8B-B14F-4D97-AF65-F5344CB8AC3E}">
        <p14:creationId xmlns:p14="http://schemas.microsoft.com/office/powerpoint/2010/main" val="974290985"/>
      </p:ext>
    </p:extLst>
  </p:cSld>
  <p:clrMapOvr>
    <a:masterClrMapping/>
  </p:clrMapOvr>
  <p:transition spd="med">
    <p:fad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a:xfrm>
            <a:off x="687263" y="6177085"/>
            <a:ext cx="10826495" cy="215444"/>
          </a:xfrm>
        </p:spPr>
        <p:txBody>
          <a:bodyPr/>
          <a:lstStyle/>
          <a:p>
            <a:r>
              <a:rPr lang="en-US" dirty="0"/>
              <a:t>Traverse Text File example</a:t>
            </a:r>
          </a:p>
        </p:txBody>
      </p:sp>
      <p:sp>
        <p:nvSpPr>
          <p:cNvPr id="5" name="Content Placeholder 4">
            <a:extLst>
              <a:ext uri="{FF2B5EF4-FFF2-40B4-BE49-F238E27FC236}">
                <a16:creationId xmlns:a16="http://schemas.microsoft.com/office/drawing/2014/main" id="{A2D7F56F-C2D1-462D-92F6-BBADE40064FA}"/>
              </a:ext>
            </a:extLst>
          </p:cNvPr>
          <p:cNvSpPr>
            <a:spLocks noGrp="1"/>
          </p:cNvSpPr>
          <p:nvPr>
            <p:ph sz="half" idx="2"/>
          </p:nvPr>
        </p:nvSpPr>
        <p:spPr>
          <a:xfrm>
            <a:off x="914400" y="1706880"/>
            <a:ext cx="3694922" cy="1763486"/>
          </a:xfrm>
        </p:spPr>
        <p:txBody>
          <a:bodyPr/>
          <a:lstStyle/>
          <a:p>
            <a:r>
              <a:rPr lang="en-US" dirty="0"/>
              <a:t>Converting Direction formats and Units</a:t>
            </a:r>
          </a:p>
          <a:p>
            <a:endParaRPr lang="en-US" dirty="0"/>
          </a:p>
        </p:txBody>
      </p:sp>
      <p:pic>
        <p:nvPicPr>
          <p:cNvPr id="3" name="Picture 2">
            <a:extLst>
              <a:ext uri="{FF2B5EF4-FFF2-40B4-BE49-F238E27FC236}">
                <a16:creationId xmlns:a16="http://schemas.microsoft.com/office/drawing/2014/main" id="{29E8C05E-147C-4A58-BEDB-6B61690457C2}"/>
              </a:ext>
            </a:extLst>
          </p:cNvPr>
          <p:cNvPicPr>
            <a:picLocks noChangeAspect="1"/>
          </p:cNvPicPr>
          <p:nvPr/>
        </p:nvPicPr>
        <p:blipFill>
          <a:blip r:embed="rId7"/>
          <a:stretch>
            <a:fillRect/>
          </a:stretch>
        </p:blipFill>
        <p:spPr>
          <a:xfrm>
            <a:off x="4732331" y="1248941"/>
            <a:ext cx="6983870" cy="4745264"/>
          </a:xfrm>
          <a:prstGeom prst="rect">
            <a:avLst/>
          </a:prstGeom>
        </p:spPr>
      </p:pic>
      <p:pic>
        <p:nvPicPr>
          <p:cNvPr id="30" name="Picture 29">
            <a:extLst>
              <a:ext uri="{FF2B5EF4-FFF2-40B4-BE49-F238E27FC236}">
                <a16:creationId xmlns:a16="http://schemas.microsoft.com/office/drawing/2014/main" id="{D6B47B3C-C7E7-449E-BEE2-353E54A93EAC}"/>
              </a:ext>
            </a:extLst>
          </p:cNvPr>
          <p:cNvPicPr>
            <a:picLocks noChangeAspect="1"/>
          </p:cNvPicPr>
          <p:nvPr/>
        </p:nvPicPr>
        <p:blipFill>
          <a:blip r:embed="rId8"/>
          <a:stretch>
            <a:fillRect/>
          </a:stretch>
        </p:blipFill>
        <p:spPr>
          <a:xfrm>
            <a:off x="1004239" y="2965033"/>
            <a:ext cx="3252293" cy="2390487"/>
          </a:xfrm>
          <a:prstGeom prst="rect">
            <a:avLst/>
          </a:prstGeom>
        </p:spPr>
      </p:pic>
      <p:sp>
        <p:nvSpPr>
          <p:cNvPr id="4" name="Rectangle 3">
            <a:extLst>
              <a:ext uri="{FF2B5EF4-FFF2-40B4-BE49-F238E27FC236}">
                <a16:creationId xmlns:a16="http://schemas.microsoft.com/office/drawing/2014/main" id="{68FACCA4-71EB-4A38-945F-FCFBA185FA67}"/>
              </a:ext>
            </a:extLst>
          </p:cNvPr>
          <p:cNvSpPr/>
          <p:nvPr/>
        </p:nvSpPr>
        <p:spPr bwMode="auto">
          <a:xfrm>
            <a:off x="1004239" y="3429000"/>
            <a:ext cx="927198" cy="421294"/>
          </a:xfrm>
          <a:prstGeom prst="rect">
            <a:avLst/>
          </a:prstGeom>
          <a:noFill/>
          <a:ln w="28575">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cxnSp>
        <p:nvCxnSpPr>
          <p:cNvPr id="7" name="Straight Arrow Connector 6">
            <a:extLst>
              <a:ext uri="{FF2B5EF4-FFF2-40B4-BE49-F238E27FC236}">
                <a16:creationId xmlns:a16="http://schemas.microsoft.com/office/drawing/2014/main" id="{7F65F4A3-B4B7-44DA-BB0D-6172B69091BC}"/>
              </a:ext>
            </a:extLst>
          </p:cNvPr>
          <p:cNvCxnSpPr/>
          <p:nvPr/>
        </p:nvCxnSpPr>
        <p:spPr bwMode="auto">
          <a:xfrm>
            <a:off x="2054446" y="3694922"/>
            <a:ext cx="3559115" cy="338252"/>
          </a:xfrm>
          <a:prstGeom prst="straightConnector1">
            <a:avLst/>
          </a:prstGeom>
          <a:noFill/>
          <a:ln w="28575" cap="flat" cmpd="sng" algn="ctr">
            <a:solidFill>
              <a:schemeClr val="accent1">
                <a:lumMod val="75000"/>
              </a:schemeClr>
            </a:solidFill>
            <a:prstDash val="solid"/>
            <a:round/>
            <a:headEnd type="none" w="med" len="med"/>
            <a:tailEnd type="triangle"/>
          </a:ln>
          <a:effectLst/>
        </p:spPr>
      </p:cxnSp>
      <p:cxnSp>
        <p:nvCxnSpPr>
          <p:cNvPr id="34" name="Straight Arrow Connector 33">
            <a:extLst>
              <a:ext uri="{FF2B5EF4-FFF2-40B4-BE49-F238E27FC236}">
                <a16:creationId xmlns:a16="http://schemas.microsoft.com/office/drawing/2014/main" id="{642F7B81-9E19-4940-8E28-51F170347C7F}"/>
              </a:ext>
            </a:extLst>
          </p:cNvPr>
          <p:cNvCxnSpPr>
            <a:cxnSpLocks/>
          </p:cNvCxnSpPr>
          <p:nvPr/>
        </p:nvCxnSpPr>
        <p:spPr bwMode="auto">
          <a:xfrm flipV="1">
            <a:off x="2047019" y="2047009"/>
            <a:ext cx="3605083" cy="1495513"/>
          </a:xfrm>
          <a:prstGeom prst="straightConnector1">
            <a:avLst/>
          </a:prstGeom>
          <a:noFill/>
          <a:ln w="28575" cap="flat" cmpd="sng" algn="ctr">
            <a:solidFill>
              <a:schemeClr val="accent1">
                <a:lumMod val="75000"/>
              </a:schemeClr>
            </a:solidFill>
            <a:prstDash val="solid"/>
            <a:round/>
            <a:headEnd type="none" w="med" len="med"/>
            <a:tailEnd type="triangle"/>
          </a:ln>
          <a:effectLst/>
        </p:spPr>
      </p:cxnSp>
    </p:spTree>
    <p:extLst>
      <p:ext uri="{BB962C8B-B14F-4D97-AF65-F5344CB8AC3E}">
        <p14:creationId xmlns:p14="http://schemas.microsoft.com/office/powerpoint/2010/main" val="4289735575"/>
      </p:ext>
    </p:extLst>
  </p:cSld>
  <p:clrMapOvr>
    <a:masterClrMapping/>
  </p:clrMapOvr>
  <p:transition spd="med">
    <p:fad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Ground to Grid Corrections Tray</a:t>
            </a:r>
          </a:p>
        </p:txBody>
      </p:sp>
      <p:sp>
        <p:nvSpPr>
          <p:cNvPr id="5" name="Content Placeholder 4">
            <a:extLst>
              <a:ext uri="{FF2B5EF4-FFF2-40B4-BE49-F238E27FC236}">
                <a16:creationId xmlns:a16="http://schemas.microsoft.com/office/drawing/2014/main" id="{A2D7F56F-C2D1-462D-92F6-BBADE40064FA}"/>
              </a:ext>
            </a:extLst>
          </p:cNvPr>
          <p:cNvSpPr>
            <a:spLocks noGrp="1"/>
          </p:cNvSpPr>
          <p:nvPr>
            <p:ph sz="half" idx="2"/>
          </p:nvPr>
        </p:nvSpPr>
        <p:spPr>
          <a:xfrm>
            <a:off x="914400" y="1696720"/>
            <a:ext cx="7498080" cy="670560"/>
          </a:xfrm>
        </p:spPr>
        <p:txBody>
          <a:bodyPr/>
          <a:lstStyle/>
          <a:p>
            <a:r>
              <a:rPr lang="en-US" dirty="0"/>
              <a:t>Ground to Grid Corrections</a:t>
            </a:r>
          </a:p>
          <a:p>
            <a:pPr lvl="1"/>
            <a:endParaRPr lang="en-US" dirty="0"/>
          </a:p>
          <a:p>
            <a:endParaRPr lang="en-US" dirty="0"/>
          </a:p>
        </p:txBody>
      </p:sp>
      <p:pic>
        <p:nvPicPr>
          <p:cNvPr id="15" name="Picture 14" descr="A screenshot of a cell phone&#10;&#10;Description automatically generated">
            <a:extLst>
              <a:ext uri="{FF2B5EF4-FFF2-40B4-BE49-F238E27FC236}">
                <a16:creationId xmlns:a16="http://schemas.microsoft.com/office/drawing/2014/main" id="{9BDE76AE-59C2-4624-91DA-590A087AE9B8}"/>
              </a:ext>
            </a:extLst>
          </p:cNvPr>
          <p:cNvPicPr>
            <a:picLocks noChangeAspect="1"/>
          </p:cNvPicPr>
          <p:nvPr/>
        </p:nvPicPr>
        <p:blipFill>
          <a:blip r:embed="rId7"/>
          <a:stretch>
            <a:fillRect/>
          </a:stretch>
        </p:blipFill>
        <p:spPr>
          <a:xfrm>
            <a:off x="953462" y="2256993"/>
            <a:ext cx="3986447" cy="3622151"/>
          </a:xfrm>
          <a:prstGeom prst="rect">
            <a:avLst/>
          </a:prstGeom>
        </p:spPr>
      </p:pic>
    </p:spTree>
    <p:extLst>
      <p:ext uri="{BB962C8B-B14F-4D97-AF65-F5344CB8AC3E}">
        <p14:creationId xmlns:p14="http://schemas.microsoft.com/office/powerpoint/2010/main" val="1781563384"/>
      </p:ext>
    </p:extLst>
  </p:cSld>
  <p:clrMapOvr>
    <a:masterClrMapping/>
  </p:clrMapOvr>
  <p:transition spd="med">
    <p:fad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Setting Ground to Grid Corrections properties on the CIM</a:t>
            </a:r>
          </a:p>
        </p:txBody>
      </p:sp>
      <p:sp>
        <p:nvSpPr>
          <p:cNvPr id="5" name="Content Placeholder 4">
            <a:extLst>
              <a:ext uri="{FF2B5EF4-FFF2-40B4-BE49-F238E27FC236}">
                <a16:creationId xmlns:a16="http://schemas.microsoft.com/office/drawing/2014/main" id="{A2D7F56F-C2D1-462D-92F6-BBADE40064FA}"/>
              </a:ext>
            </a:extLst>
          </p:cNvPr>
          <p:cNvSpPr>
            <a:spLocks noGrp="1"/>
          </p:cNvSpPr>
          <p:nvPr>
            <p:ph sz="half" idx="2"/>
          </p:nvPr>
        </p:nvSpPr>
        <p:spPr>
          <a:xfrm>
            <a:off x="914400" y="1696720"/>
            <a:ext cx="7498080" cy="670560"/>
          </a:xfrm>
        </p:spPr>
        <p:txBody>
          <a:bodyPr/>
          <a:lstStyle/>
          <a:p>
            <a:r>
              <a:rPr lang="en-US" dirty="0"/>
              <a:t>Ground to Grid Corrections - Setting</a:t>
            </a:r>
          </a:p>
          <a:p>
            <a:pPr lvl="1"/>
            <a:endParaRPr lang="en-US" dirty="0"/>
          </a:p>
          <a:p>
            <a:endParaRPr lang="en-US" dirty="0"/>
          </a:p>
        </p:txBody>
      </p:sp>
      <p:pic>
        <p:nvPicPr>
          <p:cNvPr id="9" name="Picture 8" descr="A screenshot of a cell phone&#10;&#10;Description automatically generated">
            <a:extLst>
              <a:ext uri="{FF2B5EF4-FFF2-40B4-BE49-F238E27FC236}">
                <a16:creationId xmlns:a16="http://schemas.microsoft.com/office/drawing/2014/main" id="{671390F6-AC51-4E5C-87AD-BACD2918D8D8}"/>
              </a:ext>
            </a:extLst>
          </p:cNvPr>
          <p:cNvPicPr>
            <a:picLocks noChangeAspect="1"/>
          </p:cNvPicPr>
          <p:nvPr/>
        </p:nvPicPr>
        <p:blipFill>
          <a:blip r:embed="rId7"/>
          <a:stretch>
            <a:fillRect/>
          </a:stretch>
        </p:blipFill>
        <p:spPr>
          <a:xfrm>
            <a:off x="920833" y="2152312"/>
            <a:ext cx="9971428" cy="3933333"/>
          </a:xfrm>
          <a:prstGeom prst="rect">
            <a:avLst/>
          </a:prstGeom>
        </p:spPr>
      </p:pic>
    </p:spTree>
    <p:extLst>
      <p:ext uri="{BB962C8B-B14F-4D97-AF65-F5344CB8AC3E}">
        <p14:creationId xmlns:p14="http://schemas.microsoft.com/office/powerpoint/2010/main" val="1792880585"/>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D24E8B0-F2B3-8340-9EAD-DDFBF454451B}"/>
              </a:ext>
            </a:extLst>
          </p:cNvPr>
          <p:cNvGrpSpPr/>
          <p:nvPr/>
        </p:nvGrpSpPr>
        <p:grpSpPr>
          <a:xfrm>
            <a:off x="-11140" y="-16011"/>
            <a:ext cx="12203139" cy="7225075"/>
            <a:chOff x="-11140" y="-16011"/>
            <a:chExt cx="12203139" cy="7225075"/>
          </a:xfrm>
        </p:grpSpPr>
        <p:sp>
          <p:nvSpPr>
            <p:cNvPr id="20" name="gradient background1">
              <a:extLst>
                <a:ext uri="{FF2B5EF4-FFF2-40B4-BE49-F238E27FC236}">
                  <a16:creationId xmlns:a16="http://schemas.microsoft.com/office/drawing/2014/main" id="{9EBB1D68-9CCA-474C-880A-11A4AC495C27}"/>
                </a:ext>
              </a:extLst>
            </p:cNvPr>
            <p:cNvSpPr/>
            <p:nvPr/>
          </p:nvSpPr>
          <p:spPr bwMode="auto">
            <a:xfrm>
              <a:off x="0" y="-16011"/>
              <a:ext cx="12191999" cy="6888971"/>
            </a:xfrm>
            <a:prstGeom prst="rect">
              <a:avLst/>
            </a:prstGeom>
            <a:gradFill flip="none" rotWithShape="1">
              <a:gsLst>
                <a:gs pos="61000">
                  <a:srgbClr val="5328C9"/>
                </a:gs>
                <a:gs pos="24000">
                  <a:srgbClr val="863FE4"/>
                </a:gs>
                <a:gs pos="98000">
                  <a:srgbClr val="180C97"/>
                </a:gs>
              </a:gsLst>
              <a:lin ang="20700000" scaled="0"/>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7" name="Group 6">
              <a:extLst>
                <a:ext uri="{FF2B5EF4-FFF2-40B4-BE49-F238E27FC236}">
                  <a16:creationId xmlns:a16="http://schemas.microsoft.com/office/drawing/2014/main" id="{3C508097-8EF6-4E46-9D55-6EF257A77304}"/>
                </a:ext>
              </a:extLst>
            </p:cNvPr>
            <p:cNvGrpSpPr/>
            <p:nvPr/>
          </p:nvGrpSpPr>
          <p:grpSpPr>
            <a:xfrm>
              <a:off x="-11140" y="2"/>
              <a:ext cx="12199425" cy="7209062"/>
              <a:chOff x="-11140" y="2"/>
              <a:chExt cx="12199425" cy="7209062"/>
            </a:xfrm>
          </p:grpSpPr>
          <p:grpSp>
            <p:nvGrpSpPr>
              <p:cNvPr id="5" name="Group 4">
                <a:extLst>
                  <a:ext uri="{FF2B5EF4-FFF2-40B4-BE49-F238E27FC236}">
                    <a16:creationId xmlns:a16="http://schemas.microsoft.com/office/drawing/2014/main" id="{0A669BC1-F83A-D84A-A271-DC947C8D05EC}"/>
                  </a:ext>
                </a:extLst>
              </p:cNvPr>
              <p:cNvGrpSpPr/>
              <p:nvPr/>
            </p:nvGrpSpPr>
            <p:grpSpPr>
              <a:xfrm>
                <a:off x="-11140" y="2"/>
                <a:ext cx="12199425" cy="6888971"/>
                <a:chOff x="-7428" y="-16011"/>
                <a:chExt cx="12199425" cy="6888971"/>
              </a:xfrm>
            </p:grpSpPr>
            <p:pic>
              <p:nvPicPr>
                <p:cNvPr id="24" name="Picture 23">
                  <a:extLst>
                    <a:ext uri="{FF2B5EF4-FFF2-40B4-BE49-F238E27FC236}">
                      <a16:creationId xmlns:a16="http://schemas.microsoft.com/office/drawing/2014/main" id="{4F5DE2A6-138D-E947-9D7C-75E0B282D9A1}"/>
                    </a:ext>
                  </a:extLst>
                </p:cNvPr>
                <p:cNvPicPr>
                  <a:picLocks noChangeAspect="1"/>
                </p:cNvPicPr>
                <p:nvPr/>
              </p:nvPicPr>
              <p:blipFill rotWithShape="1">
                <a:blip r:embed="rId3" cstate="screen">
                  <a:alphaModFix amt="67000"/>
                  <a:extLst>
                    <a:ext uri="{28A0092B-C50C-407E-A947-70E740481C1C}">
                      <a14:useLocalDpi xmlns:a14="http://schemas.microsoft.com/office/drawing/2010/main"/>
                    </a:ext>
                  </a:extLst>
                </a:blip>
                <a:srcRect t="-9940" r="-10727"/>
                <a:stretch/>
              </p:blipFill>
              <p:spPr>
                <a:xfrm>
                  <a:off x="-7428" y="4530812"/>
                  <a:ext cx="3953920" cy="2342148"/>
                </a:xfrm>
                <a:prstGeom prst="rect">
                  <a:avLst/>
                </a:prstGeom>
              </p:spPr>
            </p:pic>
            <p:grpSp>
              <p:nvGrpSpPr>
                <p:cNvPr id="4" name="Group 3">
                  <a:extLst>
                    <a:ext uri="{FF2B5EF4-FFF2-40B4-BE49-F238E27FC236}">
                      <a16:creationId xmlns:a16="http://schemas.microsoft.com/office/drawing/2014/main" id="{3B4C1DA3-1025-8848-B40A-AE1F43C0208C}"/>
                    </a:ext>
                  </a:extLst>
                </p:cNvPr>
                <p:cNvGrpSpPr/>
                <p:nvPr/>
              </p:nvGrpSpPr>
              <p:grpSpPr>
                <a:xfrm>
                  <a:off x="10445577" y="-16011"/>
                  <a:ext cx="1746420" cy="1226973"/>
                  <a:chOff x="10445577" y="-16011"/>
                  <a:chExt cx="1746420" cy="1226973"/>
                </a:xfrm>
              </p:grpSpPr>
              <p:pic>
                <p:nvPicPr>
                  <p:cNvPr id="68" name="Picture 67">
                    <a:extLst>
                      <a:ext uri="{FF2B5EF4-FFF2-40B4-BE49-F238E27FC236}">
                        <a16:creationId xmlns:a16="http://schemas.microsoft.com/office/drawing/2014/main" id="{49123C4E-FD69-B84B-99EC-611533CE7227}"/>
                      </a:ext>
                    </a:extLst>
                  </p:cNvPr>
                  <p:cNvPicPr>
                    <a:picLocks noChangeAspect="1"/>
                  </p:cNvPicPr>
                  <p:nvPr/>
                </p:nvPicPr>
                <p:blipFill rotWithShape="1">
                  <a:blip r:embed="rId4" cstate="screen">
                    <a:alphaModFix amt="67000"/>
                    <a:extLst>
                      <a:ext uri="{28A0092B-C50C-407E-A947-70E740481C1C}">
                        <a14:useLocalDpi xmlns:a14="http://schemas.microsoft.com/office/drawing/2010/main"/>
                      </a:ext>
                    </a:extLst>
                  </a:blip>
                  <a:srcRect/>
                  <a:stretch/>
                </p:blipFill>
                <p:spPr>
                  <a:xfrm rot="10800000">
                    <a:off x="10445577" y="-16011"/>
                    <a:ext cx="1746420" cy="1226973"/>
                  </a:xfrm>
                  <a:prstGeom prst="rect">
                    <a:avLst/>
                  </a:prstGeom>
                </p:spPr>
              </p:pic>
              <p:pic>
                <p:nvPicPr>
                  <p:cNvPr id="59" name="Picture 58">
                    <a:extLst>
                      <a:ext uri="{FF2B5EF4-FFF2-40B4-BE49-F238E27FC236}">
                        <a16:creationId xmlns:a16="http://schemas.microsoft.com/office/drawing/2014/main" id="{6703BE27-FD8F-8947-8D05-580C7CB211B5}"/>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804990" y="445071"/>
                    <a:ext cx="126139" cy="127007"/>
                  </a:xfrm>
                  <a:prstGeom prst="rect">
                    <a:avLst/>
                  </a:prstGeom>
                </p:spPr>
              </p:pic>
              <p:pic>
                <p:nvPicPr>
                  <p:cNvPr id="60" name="Picture 59">
                    <a:extLst>
                      <a:ext uri="{FF2B5EF4-FFF2-40B4-BE49-F238E27FC236}">
                        <a16:creationId xmlns:a16="http://schemas.microsoft.com/office/drawing/2014/main" id="{632F16AF-2BDB-724B-9D79-CAE9A36304A9}"/>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53626" y="312322"/>
                    <a:ext cx="77581" cy="78114"/>
                  </a:xfrm>
                  <a:prstGeom prst="rect">
                    <a:avLst/>
                  </a:prstGeom>
                </p:spPr>
              </p:pic>
              <p:pic>
                <p:nvPicPr>
                  <p:cNvPr id="61" name="Picture 60">
                    <a:extLst>
                      <a:ext uri="{FF2B5EF4-FFF2-40B4-BE49-F238E27FC236}">
                        <a16:creationId xmlns:a16="http://schemas.microsoft.com/office/drawing/2014/main" id="{3AC9810A-4E20-CE4D-9AC5-DBCE4386CEDF}"/>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571458" y="721420"/>
                    <a:ext cx="59864" cy="60276"/>
                  </a:xfrm>
                  <a:prstGeom prst="rect">
                    <a:avLst/>
                  </a:prstGeom>
                </p:spPr>
              </p:pic>
            </p:grpSp>
          </p:grpSp>
          <p:pic>
            <p:nvPicPr>
              <p:cNvPr id="19" name="Picture 18">
                <a:extLst>
                  <a:ext uri="{FF2B5EF4-FFF2-40B4-BE49-F238E27FC236}">
                    <a16:creationId xmlns:a16="http://schemas.microsoft.com/office/drawing/2014/main" id="{C977B566-D4F0-1444-A302-1A2F946995E3}"/>
                  </a:ext>
                </a:extLst>
              </p:cNvPr>
              <p:cNvPicPr>
                <a:picLocks noChangeAspect="1"/>
              </p:cNvPicPr>
              <p:nvPr/>
            </p:nvPicPr>
            <p:blipFill>
              <a:blip r:embed="rId8">
                <a:alphaModFix amt="90000"/>
              </a:blip>
              <a:stretch>
                <a:fillRect/>
              </a:stretch>
            </p:blipFill>
            <p:spPr>
              <a:xfrm>
                <a:off x="459373" y="5557701"/>
                <a:ext cx="1526260" cy="1651363"/>
              </a:xfrm>
              <a:prstGeom prst="rect">
                <a:avLst/>
              </a:prstGeom>
            </p:spPr>
          </p:pic>
          <p:pic>
            <p:nvPicPr>
              <p:cNvPr id="21" name="Picture 20">
                <a:extLst>
                  <a:ext uri="{FF2B5EF4-FFF2-40B4-BE49-F238E27FC236}">
                    <a16:creationId xmlns:a16="http://schemas.microsoft.com/office/drawing/2014/main" id="{567F118C-CE13-184B-96FB-6BE68D5640C7}"/>
                  </a:ext>
                </a:extLst>
              </p:cNvPr>
              <p:cNvPicPr>
                <a:picLocks noChangeAspect="1"/>
              </p:cNvPicPr>
              <p:nvPr/>
            </p:nvPicPr>
            <p:blipFill>
              <a:blip r:embed="rId8">
                <a:alphaModFix amt="81000"/>
              </a:blip>
              <a:stretch>
                <a:fillRect/>
              </a:stretch>
            </p:blipFill>
            <p:spPr>
              <a:xfrm>
                <a:off x="200791" y="5023583"/>
                <a:ext cx="566651" cy="613097"/>
              </a:xfrm>
              <a:prstGeom prst="rect">
                <a:avLst/>
              </a:prstGeom>
            </p:spPr>
          </p:pic>
          <p:pic>
            <p:nvPicPr>
              <p:cNvPr id="25" name="Picture 24">
                <a:extLst>
                  <a:ext uri="{FF2B5EF4-FFF2-40B4-BE49-F238E27FC236}">
                    <a16:creationId xmlns:a16="http://schemas.microsoft.com/office/drawing/2014/main" id="{A38792A9-CFB6-7A4F-BE80-55D0455000E4}"/>
                  </a:ext>
                </a:extLst>
              </p:cNvPr>
              <p:cNvPicPr>
                <a:picLocks noChangeAspect="1"/>
              </p:cNvPicPr>
              <p:nvPr/>
            </p:nvPicPr>
            <p:blipFill>
              <a:blip r:embed="rId9">
                <a:alphaModFix amt="73000"/>
              </a:blip>
              <a:stretch>
                <a:fillRect/>
              </a:stretch>
            </p:blipFill>
            <p:spPr>
              <a:xfrm>
                <a:off x="2250821" y="5636680"/>
                <a:ext cx="384123" cy="415268"/>
              </a:xfrm>
              <a:prstGeom prst="rect">
                <a:avLst/>
              </a:prstGeom>
            </p:spPr>
          </p:pic>
        </p:grpSp>
      </p:grpSp>
      <p:sp>
        <p:nvSpPr>
          <p:cNvPr id="3" name="Text Placeholder 2">
            <a:extLst>
              <a:ext uri="{FF2B5EF4-FFF2-40B4-BE49-F238E27FC236}">
                <a16:creationId xmlns:a16="http://schemas.microsoft.com/office/drawing/2014/main" id="{3900A067-10B5-0740-9B8E-094820E2263C}"/>
              </a:ext>
            </a:extLst>
          </p:cNvPr>
          <p:cNvSpPr>
            <a:spLocks noGrp="1"/>
          </p:cNvSpPr>
          <p:nvPr>
            <p:ph type="body" idx="1"/>
          </p:nvPr>
        </p:nvSpPr>
        <p:spPr/>
        <p:txBody>
          <a:bodyPr/>
          <a:lstStyle/>
          <a:p>
            <a:endParaRPr lang="en-US" dirty="0">
              <a:solidFill>
                <a:srgbClr val="FDEBD7"/>
              </a:solidFill>
            </a:endParaRPr>
          </a:p>
        </p:txBody>
      </p:sp>
      <p:sp>
        <p:nvSpPr>
          <p:cNvPr id="2" name="Title 1">
            <a:extLst>
              <a:ext uri="{FF2B5EF4-FFF2-40B4-BE49-F238E27FC236}">
                <a16:creationId xmlns:a16="http://schemas.microsoft.com/office/drawing/2014/main" id="{816B0A39-F017-7E49-8450-75FB7414A614}"/>
              </a:ext>
            </a:extLst>
          </p:cNvPr>
          <p:cNvSpPr>
            <a:spLocks noGrp="1"/>
          </p:cNvSpPr>
          <p:nvPr>
            <p:ph type="title"/>
          </p:nvPr>
        </p:nvSpPr>
        <p:spPr>
          <a:xfrm>
            <a:off x="914400" y="2732670"/>
            <a:ext cx="8683723" cy="738664"/>
          </a:xfrm>
        </p:spPr>
        <p:txBody>
          <a:bodyPr/>
          <a:lstStyle/>
          <a:p>
            <a:r>
              <a:rPr lang="en-US" dirty="0"/>
              <a:t>Conceptual Overview</a:t>
            </a:r>
          </a:p>
        </p:txBody>
      </p:sp>
    </p:spTree>
    <p:extLst>
      <p:ext uri="{BB962C8B-B14F-4D97-AF65-F5344CB8AC3E}">
        <p14:creationId xmlns:p14="http://schemas.microsoft.com/office/powerpoint/2010/main" val="168913398"/>
      </p:ext>
    </p:extLst>
  </p:cSld>
  <p:clrMapOvr>
    <a:masterClrMapping/>
  </p:clrMapOvr>
  <p:transition spd="med">
    <p:fad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Use extension methods to read Ground to Grid Corrections from the Active Map View</a:t>
            </a:r>
          </a:p>
        </p:txBody>
      </p:sp>
      <p:sp>
        <p:nvSpPr>
          <p:cNvPr id="5" name="Content Placeholder 4">
            <a:extLst>
              <a:ext uri="{FF2B5EF4-FFF2-40B4-BE49-F238E27FC236}">
                <a16:creationId xmlns:a16="http://schemas.microsoft.com/office/drawing/2014/main" id="{A2D7F56F-C2D1-462D-92F6-BBADE40064FA}"/>
              </a:ext>
            </a:extLst>
          </p:cNvPr>
          <p:cNvSpPr>
            <a:spLocks noGrp="1"/>
          </p:cNvSpPr>
          <p:nvPr>
            <p:ph sz="half" idx="2"/>
          </p:nvPr>
        </p:nvSpPr>
        <p:spPr>
          <a:xfrm>
            <a:off x="914400" y="1696720"/>
            <a:ext cx="7498080" cy="670560"/>
          </a:xfrm>
        </p:spPr>
        <p:txBody>
          <a:bodyPr/>
          <a:lstStyle/>
          <a:p>
            <a:r>
              <a:rPr lang="en-US" dirty="0"/>
              <a:t>Ground to Grid Corrections - Reading</a:t>
            </a:r>
          </a:p>
          <a:p>
            <a:pPr lvl="1"/>
            <a:endParaRPr lang="en-US" dirty="0"/>
          </a:p>
          <a:p>
            <a:endParaRPr lang="en-US" dirty="0"/>
          </a:p>
        </p:txBody>
      </p:sp>
      <p:pic>
        <p:nvPicPr>
          <p:cNvPr id="4" name="Picture 3" descr="A screenshot of a cell phone&#10;&#10;Description automatically generated">
            <a:extLst>
              <a:ext uri="{FF2B5EF4-FFF2-40B4-BE49-F238E27FC236}">
                <a16:creationId xmlns:a16="http://schemas.microsoft.com/office/drawing/2014/main" id="{2EDBE233-2C0D-48E6-B2E6-D4475DAE8C4F}"/>
              </a:ext>
            </a:extLst>
          </p:cNvPr>
          <p:cNvPicPr>
            <a:picLocks noChangeAspect="1"/>
          </p:cNvPicPr>
          <p:nvPr/>
        </p:nvPicPr>
        <p:blipFill>
          <a:blip r:embed="rId7"/>
          <a:stretch>
            <a:fillRect/>
          </a:stretch>
        </p:blipFill>
        <p:spPr>
          <a:xfrm>
            <a:off x="914400" y="2195509"/>
            <a:ext cx="9580952" cy="3285714"/>
          </a:xfrm>
          <a:prstGeom prst="rect">
            <a:avLst/>
          </a:prstGeom>
        </p:spPr>
      </p:pic>
    </p:spTree>
    <p:extLst>
      <p:ext uri="{BB962C8B-B14F-4D97-AF65-F5344CB8AC3E}">
        <p14:creationId xmlns:p14="http://schemas.microsoft.com/office/powerpoint/2010/main" val="4294448971"/>
      </p:ext>
    </p:extLst>
  </p:cSld>
  <p:clrMapOvr>
    <a:masterClrMapping/>
  </p:clrMapOvr>
  <p:transition spd="med">
    <p:fad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Circular arc parameters</a:t>
            </a:r>
          </a:p>
        </p:txBody>
      </p:sp>
      <p:sp>
        <p:nvSpPr>
          <p:cNvPr id="5" name="Content Placeholder 4">
            <a:extLst>
              <a:ext uri="{FF2B5EF4-FFF2-40B4-BE49-F238E27FC236}">
                <a16:creationId xmlns:a16="http://schemas.microsoft.com/office/drawing/2014/main" id="{A2D7F56F-C2D1-462D-92F6-BBADE40064FA}"/>
              </a:ext>
            </a:extLst>
          </p:cNvPr>
          <p:cNvSpPr>
            <a:spLocks noGrp="1"/>
          </p:cNvSpPr>
          <p:nvPr>
            <p:ph sz="half" idx="2"/>
          </p:nvPr>
        </p:nvSpPr>
        <p:spPr>
          <a:xfrm>
            <a:off x="914400" y="1828800"/>
            <a:ext cx="7498080" cy="3882814"/>
          </a:xfrm>
        </p:spPr>
        <p:txBody>
          <a:bodyPr/>
          <a:lstStyle/>
          <a:p>
            <a:r>
              <a:rPr lang="en-US" dirty="0"/>
              <a:t>Circular Arc Parameters</a:t>
            </a:r>
          </a:p>
          <a:p>
            <a:r>
              <a:rPr lang="en-US" dirty="0"/>
              <a:t>Shape and Size</a:t>
            </a:r>
          </a:p>
          <a:p>
            <a:pPr lvl="1"/>
            <a:r>
              <a:rPr lang="en-US" dirty="0"/>
              <a:t>Radius</a:t>
            </a:r>
          </a:p>
          <a:p>
            <a:pPr lvl="1"/>
            <a:r>
              <a:rPr lang="en-US" dirty="0"/>
              <a:t>Chord Length</a:t>
            </a:r>
          </a:p>
          <a:p>
            <a:pPr lvl="1"/>
            <a:r>
              <a:rPr lang="en-US" dirty="0"/>
              <a:t>Arc Length</a:t>
            </a:r>
          </a:p>
          <a:p>
            <a:pPr lvl="1"/>
            <a:r>
              <a:rPr lang="en-US" dirty="0"/>
              <a:t>Delta / Central angle</a:t>
            </a:r>
          </a:p>
          <a:p>
            <a:r>
              <a:rPr lang="en-US" dirty="0"/>
              <a:t>Orientation</a:t>
            </a:r>
          </a:p>
          <a:p>
            <a:pPr lvl="1"/>
            <a:r>
              <a:rPr lang="en-US" dirty="0"/>
              <a:t>Chord Direction</a:t>
            </a:r>
          </a:p>
          <a:p>
            <a:pPr lvl="1"/>
            <a:r>
              <a:rPr lang="en-US" dirty="0"/>
              <a:t>Tangent Direction</a:t>
            </a:r>
          </a:p>
          <a:p>
            <a:pPr lvl="1"/>
            <a:r>
              <a:rPr lang="en-US" dirty="0"/>
              <a:t>Radial Direction</a:t>
            </a:r>
          </a:p>
          <a:p>
            <a:pPr lvl="1"/>
            <a:endParaRPr lang="en-US" dirty="0"/>
          </a:p>
          <a:p>
            <a:endParaRPr lang="en-US" dirty="0"/>
          </a:p>
        </p:txBody>
      </p:sp>
    </p:spTree>
    <p:extLst>
      <p:ext uri="{BB962C8B-B14F-4D97-AF65-F5344CB8AC3E}">
        <p14:creationId xmlns:p14="http://schemas.microsoft.com/office/powerpoint/2010/main" val="21947728"/>
      </p:ext>
    </p:extLst>
  </p:cSld>
  <p:clrMapOvr>
    <a:masterClrMapping/>
  </p:clrMapOvr>
  <p:transition spd="med">
    <p:fad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a:xfrm>
            <a:off x="687263" y="6177085"/>
            <a:ext cx="10826495" cy="215444"/>
          </a:xfrm>
        </p:spPr>
        <p:txBody>
          <a:bodyPr/>
          <a:lstStyle/>
          <a:p>
            <a:r>
              <a:rPr lang="en-US" dirty="0"/>
              <a:t>Traverse Text File example</a:t>
            </a:r>
          </a:p>
        </p:txBody>
      </p:sp>
      <p:sp>
        <p:nvSpPr>
          <p:cNvPr id="5" name="Content Placeholder 4">
            <a:extLst>
              <a:ext uri="{FF2B5EF4-FFF2-40B4-BE49-F238E27FC236}">
                <a16:creationId xmlns:a16="http://schemas.microsoft.com/office/drawing/2014/main" id="{A2D7F56F-C2D1-462D-92F6-BBADE40064FA}"/>
              </a:ext>
            </a:extLst>
          </p:cNvPr>
          <p:cNvSpPr>
            <a:spLocks noGrp="1"/>
          </p:cNvSpPr>
          <p:nvPr>
            <p:ph sz="half" idx="2"/>
          </p:nvPr>
        </p:nvSpPr>
        <p:spPr>
          <a:xfrm>
            <a:off x="914400" y="1828800"/>
            <a:ext cx="6339840" cy="1763486"/>
          </a:xfrm>
        </p:spPr>
        <p:txBody>
          <a:bodyPr/>
          <a:lstStyle/>
          <a:p>
            <a:r>
              <a:rPr lang="en-US" dirty="0"/>
              <a:t>Circular Arc Constructors</a:t>
            </a:r>
          </a:p>
          <a:p>
            <a:endParaRPr lang="en-US" dirty="0"/>
          </a:p>
        </p:txBody>
      </p:sp>
      <p:pic>
        <p:nvPicPr>
          <p:cNvPr id="30" name="Picture 29">
            <a:extLst>
              <a:ext uri="{FF2B5EF4-FFF2-40B4-BE49-F238E27FC236}">
                <a16:creationId xmlns:a16="http://schemas.microsoft.com/office/drawing/2014/main" id="{D6B47B3C-C7E7-449E-BEE2-353E54A93EAC}"/>
              </a:ext>
            </a:extLst>
          </p:cNvPr>
          <p:cNvPicPr>
            <a:picLocks noChangeAspect="1"/>
          </p:cNvPicPr>
          <p:nvPr/>
        </p:nvPicPr>
        <p:blipFill>
          <a:blip r:embed="rId7"/>
          <a:stretch>
            <a:fillRect/>
          </a:stretch>
        </p:blipFill>
        <p:spPr>
          <a:xfrm>
            <a:off x="1004239" y="2965033"/>
            <a:ext cx="3252293" cy="2390487"/>
          </a:xfrm>
          <a:prstGeom prst="rect">
            <a:avLst/>
          </a:prstGeom>
        </p:spPr>
      </p:pic>
      <p:sp>
        <p:nvSpPr>
          <p:cNvPr id="4" name="Rectangle 3">
            <a:extLst>
              <a:ext uri="{FF2B5EF4-FFF2-40B4-BE49-F238E27FC236}">
                <a16:creationId xmlns:a16="http://schemas.microsoft.com/office/drawing/2014/main" id="{68FACCA4-71EB-4A38-945F-FCFBA185FA67}"/>
              </a:ext>
            </a:extLst>
          </p:cNvPr>
          <p:cNvSpPr/>
          <p:nvPr/>
        </p:nvSpPr>
        <p:spPr bwMode="auto">
          <a:xfrm>
            <a:off x="1004239" y="4370194"/>
            <a:ext cx="2998801" cy="252911"/>
          </a:xfrm>
          <a:prstGeom prst="rect">
            <a:avLst/>
          </a:prstGeom>
          <a:noFill/>
          <a:ln w="28575">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Tree>
    <p:extLst>
      <p:ext uri="{BB962C8B-B14F-4D97-AF65-F5344CB8AC3E}">
        <p14:creationId xmlns:p14="http://schemas.microsoft.com/office/powerpoint/2010/main" val="2278228315"/>
      </p:ext>
    </p:extLst>
  </p:cSld>
  <p:clrMapOvr>
    <a:masterClrMapping/>
  </p:clrMapOvr>
  <p:transition spd="med">
    <p:fad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Circular arc parameters</a:t>
            </a:r>
          </a:p>
        </p:txBody>
      </p:sp>
      <p:sp>
        <p:nvSpPr>
          <p:cNvPr id="5" name="Content Placeholder 4">
            <a:extLst>
              <a:ext uri="{FF2B5EF4-FFF2-40B4-BE49-F238E27FC236}">
                <a16:creationId xmlns:a16="http://schemas.microsoft.com/office/drawing/2014/main" id="{A2D7F56F-C2D1-462D-92F6-BBADE40064FA}"/>
              </a:ext>
            </a:extLst>
          </p:cNvPr>
          <p:cNvSpPr>
            <a:spLocks noGrp="1"/>
          </p:cNvSpPr>
          <p:nvPr>
            <p:ph sz="half" idx="2"/>
          </p:nvPr>
        </p:nvSpPr>
        <p:spPr>
          <a:xfrm>
            <a:off x="914400" y="1828800"/>
            <a:ext cx="7498080" cy="3882814"/>
          </a:xfrm>
        </p:spPr>
        <p:txBody>
          <a:bodyPr/>
          <a:lstStyle/>
          <a:p>
            <a:r>
              <a:rPr lang="en-US" dirty="0"/>
              <a:t>Circular Arc Parameters</a:t>
            </a:r>
          </a:p>
          <a:p>
            <a:r>
              <a:rPr lang="en-US" dirty="0"/>
              <a:t>Shape and Size</a:t>
            </a:r>
          </a:p>
          <a:p>
            <a:pPr lvl="1"/>
            <a:r>
              <a:rPr lang="en-US" dirty="0"/>
              <a:t>Radius</a:t>
            </a:r>
          </a:p>
          <a:p>
            <a:pPr lvl="1"/>
            <a:r>
              <a:rPr lang="en-US" dirty="0"/>
              <a:t>Chord Length</a:t>
            </a:r>
          </a:p>
          <a:p>
            <a:pPr lvl="1"/>
            <a:r>
              <a:rPr lang="en-US" dirty="0"/>
              <a:t>Arc Length</a:t>
            </a:r>
          </a:p>
          <a:p>
            <a:pPr lvl="1"/>
            <a:r>
              <a:rPr lang="en-US" dirty="0"/>
              <a:t>Delta / Central angle</a:t>
            </a:r>
          </a:p>
          <a:p>
            <a:r>
              <a:rPr lang="en-US" dirty="0"/>
              <a:t>Orientation</a:t>
            </a:r>
          </a:p>
          <a:p>
            <a:pPr lvl="1"/>
            <a:r>
              <a:rPr lang="en-US" dirty="0"/>
              <a:t>Chord Direction</a:t>
            </a:r>
          </a:p>
          <a:p>
            <a:pPr lvl="1"/>
            <a:r>
              <a:rPr lang="en-US" dirty="0"/>
              <a:t>Tangent Direction</a:t>
            </a:r>
          </a:p>
          <a:p>
            <a:pPr lvl="1"/>
            <a:r>
              <a:rPr lang="en-US" dirty="0"/>
              <a:t>Radial Direction</a:t>
            </a:r>
          </a:p>
          <a:p>
            <a:pPr lvl="1"/>
            <a:endParaRPr lang="en-US" dirty="0"/>
          </a:p>
          <a:p>
            <a:endParaRPr lang="en-US" dirty="0"/>
          </a:p>
        </p:txBody>
      </p:sp>
      <p:pic>
        <p:nvPicPr>
          <p:cNvPr id="29" name="Picture 28">
            <a:extLst>
              <a:ext uri="{FF2B5EF4-FFF2-40B4-BE49-F238E27FC236}">
                <a16:creationId xmlns:a16="http://schemas.microsoft.com/office/drawing/2014/main" id="{33CD4329-2EFD-458C-BD92-EEAEB16A3D54}"/>
              </a:ext>
            </a:extLst>
          </p:cNvPr>
          <p:cNvPicPr>
            <a:picLocks noChangeAspect="1"/>
          </p:cNvPicPr>
          <p:nvPr/>
        </p:nvPicPr>
        <p:blipFill>
          <a:blip r:embed="rId7"/>
          <a:stretch>
            <a:fillRect/>
          </a:stretch>
        </p:blipFill>
        <p:spPr>
          <a:xfrm>
            <a:off x="6785279" y="2965033"/>
            <a:ext cx="3252293" cy="2390487"/>
          </a:xfrm>
          <a:prstGeom prst="rect">
            <a:avLst/>
          </a:prstGeom>
        </p:spPr>
      </p:pic>
      <p:sp>
        <p:nvSpPr>
          <p:cNvPr id="30" name="Rectangle 29">
            <a:extLst>
              <a:ext uri="{FF2B5EF4-FFF2-40B4-BE49-F238E27FC236}">
                <a16:creationId xmlns:a16="http://schemas.microsoft.com/office/drawing/2014/main" id="{4E12CD23-D6D8-4038-B0D9-E2FF6BB28031}"/>
              </a:ext>
            </a:extLst>
          </p:cNvPr>
          <p:cNvSpPr/>
          <p:nvPr/>
        </p:nvSpPr>
        <p:spPr bwMode="auto">
          <a:xfrm>
            <a:off x="6785279" y="4370194"/>
            <a:ext cx="2998801" cy="252911"/>
          </a:xfrm>
          <a:prstGeom prst="rect">
            <a:avLst/>
          </a:prstGeom>
          <a:noFill/>
          <a:ln w="28575">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1" name="Rectangle 30">
            <a:extLst>
              <a:ext uri="{FF2B5EF4-FFF2-40B4-BE49-F238E27FC236}">
                <a16:creationId xmlns:a16="http://schemas.microsoft.com/office/drawing/2014/main" id="{BB518398-603F-4D7A-B858-A70F8FBD67CF}"/>
              </a:ext>
            </a:extLst>
          </p:cNvPr>
          <p:cNvSpPr/>
          <p:nvPr/>
        </p:nvSpPr>
        <p:spPr bwMode="auto">
          <a:xfrm>
            <a:off x="1014399" y="4805433"/>
            <a:ext cx="2998801" cy="252911"/>
          </a:xfrm>
          <a:prstGeom prst="rect">
            <a:avLst/>
          </a:prstGeom>
          <a:noFill/>
          <a:ln w="28575">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2" name="Rectangle 31">
            <a:extLst>
              <a:ext uri="{FF2B5EF4-FFF2-40B4-BE49-F238E27FC236}">
                <a16:creationId xmlns:a16="http://schemas.microsoft.com/office/drawing/2014/main" id="{E50F1970-FF26-4E3F-BE4C-3931A98A7AC0}"/>
              </a:ext>
            </a:extLst>
          </p:cNvPr>
          <p:cNvSpPr/>
          <p:nvPr/>
        </p:nvSpPr>
        <p:spPr bwMode="auto">
          <a:xfrm>
            <a:off x="1055039" y="2651513"/>
            <a:ext cx="2998801" cy="252911"/>
          </a:xfrm>
          <a:prstGeom prst="rect">
            <a:avLst/>
          </a:prstGeom>
          <a:noFill/>
          <a:ln w="28575">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33" name="Rectangle 32">
            <a:extLst>
              <a:ext uri="{FF2B5EF4-FFF2-40B4-BE49-F238E27FC236}">
                <a16:creationId xmlns:a16="http://schemas.microsoft.com/office/drawing/2014/main" id="{7CEE863B-2751-4D04-9744-1DE17D2E1E7B}"/>
              </a:ext>
            </a:extLst>
          </p:cNvPr>
          <p:cNvSpPr/>
          <p:nvPr/>
        </p:nvSpPr>
        <p:spPr bwMode="auto">
          <a:xfrm>
            <a:off x="1014399" y="3687833"/>
            <a:ext cx="2998801" cy="252911"/>
          </a:xfrm>
          <a:prstGeom prst="rect">
            <a:avLst/>
          </a:prstGeom>
          <a:noFill/>
          <a:ln w="28575">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cxnSp>
        <p:nvCxnSpPr>
          <p:cNvPr id="34" name="Straight Arrow Connector 33">
            <a:extLst>
              <a:ext uri="{FF2B5EF4-FFF2-40B4-BE49-F238E27FC236}">
                <a16:creationId xmlns:a16="http://schemas.microsoft.com/office/drawing/2014/main" id="{61597688-5CBC-4CEE-AC5E-93D4718EE1C5}"/>
              </a:ext>
            </a:extLst>
          </p:cNvPr>
          <p:cNvCxnSpPr>
            <a:cxnSpLocks/>
            <a:stCxn id="30" idx="1"/>
          </p:cNvCxnSpPr>
          <p:nvPr/>
        </p:nvCxnSpPr>
        <p:spPr bwMode="auto">
          <a:xfrm flipH="1">
            <a:off x="4153839" y="4496650"/>
            <a:ext cx="2631440" cy="314341"/>
          </a:xfrm>
          <a:prstGeom prst="straightConnector1">
            <a:avLst/>
          </a:prstGeom>
          <a:noFill/>
          <a:ln w="28575" cap="flat" cmpd="sng" algn="ctr">
            <a:solidFill>
              <a:schemeClr val="accent1">
                <a:lumMod val="75000"/>
              </a:schemeClr>
            </a:solidFill>
            <a:prstDash val="solid"/>
            <a:round/>
            <a:headEnd type="none" w="med" len="med"/>
            <a:tailEnd type="triangle"/>
          </a:ln>
          <a:effectLst/>
        </p:spPr>
      </p:cxnSp>
      <p:cxnSp>
        <p:nvCxnSpPr>
          <p:cNvPr id="37" name="Straight Arrow Connector 36">
            <a:extLst>
              <a:ext uri="{FF2B5EF4-FFF2-40B4-BE49-F238E27FC236}">
                <a16:creationId xmlns:a16="http://schemas.microsoft.com/office/drawing/2014/main" id="{27FD46D6-251C-41B0-987C-65AC94D680BA}"/>
              </a:ext>
            </a:extLst>
          </p:cNvPr>
          <p:cNvCxnSpPr>
            <a:cxnSpLocks/>
          </p:cNvCxnSpPr>
          <p:nvPr/>
        </p:nvCxnSpPr>
        <p:spPr bwMode="auto">
          <a:xfrm flipH="1" flipV="1">
            <a:off x="4153839" y="3904979"/>
            <a:ext cx="2624013" cy="455359"/>
          </a:xfrm>
          <a:prstGeom prst="straightConnector1">
            <a:avLst/>
          </a:prstGeom>
          <a:noFill/>
          <a:ln w="28575" cap="flat" cmpd="sng" algn="ctr">
            <a:solidFill>
              <a:schemeClr val="accent1">
                <a:lumMod val="75000"/>
              </a:schemeClr>
            </a:solidFill>
            <a:prstDash val="solid"/>
            <a:round/>
            <a:headEnd type="none" w="med" len="med"/>
            <a:tailEnd type="triangle"/>
          </a:ln>
          <a:effectLst/>
        </p:spPr>
      </p:cxnSp>
      <p:cxnSp>
        <p:nvCxnSpPr>
          <p:cNvPr id="41" name="Straight Arrow Connector 40">
            <a:extLst>
              <a:ext uri="{FF2B5EF4-FFF2-40B4-BE49-F238E27FC236}">
                <a16:creationId xmlns:a16="http://schemas.microsoft.com/office/drawing/2014/main" id="{48C0C5C4-3B83-4C0F-B8F5-183C61509A44}"/>
              </a:ext>
            </a:extLst>
          </p:cNvPr>
          <p:cNvCxnSpPr>
            <a:cxnSpLocks/>
          </p:cNvCxnSpPr>
          <p:nvPr/>
        </p:nvCxnSpPr>
        <p:spPr bwMode="auto">
          <a:xfrm flipH="1" flipV="1">
            <a:off x="4194479" y="2809291"/>
            <a:ext cx="2583374" cy="1536229"/>
          </a:xfrm>
          <a:prstGeom prst="straightConnector1">
            <a:avLst/>
          </a:prstGeom>
          <a:noFill/>
          <a:ln w="28575" cap="flat" cmpd="sng" algn="ctr">
            <a:solidFill>
              <a:schemeClr val="accent1">
                <a:lumMod val="75000"/>
              </a:schemeClr>
            </a:solidFill>
            <a:prstDash val="solid"/>
            <a:round/>
            <a:headEnd type="none" w="med" len="med"/>
            <a:tailEnd type="triangle"/>
          </a:ln>
          <a:effectLst/>
        </p:spPr>
      </p:cxnSp>
    </p:spTree>
    <p:extLst>
      <p:ext uri="{BB962C8B-B14F-4D97-AF65-F5344CB8AC3E}">
        <p14:creationId xmlns:p14="http://schemas.microsoft.com/office/powerpoint/2010/main" val="667769908"/>
      </p:ext>
    </p:extLst>
  </p:cSld>
  <p:clrMapOvr>
    <a:masterClrMapping/>
  </p:clrMapOvr>
  <p:transition spd="med">
    <p:fad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Use </a:t>
            </a:r>
            <a:r>
              <a:rPr lang="en-US" dirty="0" err="1"/>
              <a:t>EllipticArcBuilder</a:t>
            </a:r>
            <a:r>
              <a:rPr lang="en-US" dirty="0"/>
              <a:t> to create a Circular Arc </a:t>
            </a:r>
          </a:p>
        </p:txBody>
      </p:sp>
      <p:sp>
        <p:nvSpPr>
          <p:cNvPr id="5" name="Content Placeholder 4">
            <a:extLst>
              <a:ext uri="{FF2B5EF4-FFF2-40B4-BE49-F238E27FC236}">
                <a16:creationId xmlns:a16="http://schemas.microsoft.com/office/drawing/2014/main" id="{A2D7F56F-C2D1-462D-92F6-BBADE40064FA}"/>
              </a:ext>
            </a:extLst>
          </p:cNvPr>
          <p:cNvSpPr>
            <a:spLocks noGrp="1"/>
          </p:cNvSpPr>
          <p:nvPr>
            <p:ph sz="half" idx="2"/>
          </p:nvPr>
        </p:nvSpPr>
        <p:spPr>
          <a:xfrm>
            <a:off x="914400" y="1294310"/>
            <a:ext cx="7498080" cy="965200"/>
          </a:xfrm>
        </p:spPr>
        <p:txBody>
          <a:bodyPr/>
          <a:lstStyle/>
          <a:p>
            <a:r>
              <a:rPr lang="en-US" dirty="0"/>
              <a:t>Circular Arc Constructors</a:t>
            </a:r>
          </a:p>
          <a:p>
            <a:endParaRPr lang="en-US" dirty="0"/>
          </a:p>
          <a:p>
            <a:pPr lvl="1"/>
            <a:endParaRPr lang="en-US" dirty="0"/>
          </a:p>
          <a:p>
            <a:pPr lvl="1"/>
            <a:endParaRPr lang="en-US" dirty="0"/>
          </a:p>
          <a:p>
            <a:pPr lvl="1"/>
            <a:endParaRPr lang="en-US" dirty="0"/>
          </a:p>
          <a:p>
            <a:endParaRPr lang="en-US" dirty="0"/>
          </a:p>
        </p:txBody>
      </p:sp>
      <p:pic>
        <p:nvPicPr>
          <p:cNvPr id="4" name="Picture 3" descr="A screenshot of a social media post&#10;&#10;Description automatically generated">
            <a:extLst>
              <a:ext uri="{FF2B5EF4-FFF2-40B4-BE49-F238E27FC236}">
                <a16:creationId xmlns:a16="http://schemas.microsoft.com/office/drawing/2014/main" id="{2D0DBBB1-678A-44F9-8A35-2F0047180C48}"/>
              </a:ext>
            </a:extLst>
          </p:cNvPr>
          <p:cNvPicPr>
            <a:picLocks noChangeAspect="1"/>
          </p:cNvPicPr>
          <p:nvPr/>
        </p:nvPicPr>
        <p:blipFill>
          <a:blip r:embed="rId7"/>
          <a:stretch>
            <a:fillRect/>
          </a:stretch>
        </p:blipFill>
        <p:spPr>
          <a:xfrm>
            <a:off x="920833" y="2311400"/>
            <a:ext cx="10161905" cy="3761905"/>
          </a:xfrm>
          <a:prstGeom prst="rect">
            <a:avLst/>
          </a:prstGeom>
        </p:spPr>
      </p:pic>
    </p:spTree>
    <p:extLst>
      <p:ext uri="{BB962C8B-B14F-4D97-AF65-F5344CB8AC3E}">
        <p14:creationId xmlns:p14="http://schemas.microsoft.com/office/powerpoint/2010/main" val="4247195288"/>
      </p:ext>
    </p:extLst>
  </p:cSld>
  <p:clrMapOvr>
    <a:masterClrMapping/>
  </p:clrMapOvr>
  <p:transition spd="med">
    <p:fad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All parameter combinations </a:t>
            </a:r>
            <a:r>
              <a:rPr lang="en-US"/>
              <a:t>can be </a:t>
            </a:r>
            <a:r>
              <a:rPr lang="en-US" dirty="0"/>
              <a:t>achieved</a:t>
            </a:r>
          </a:p>
        </p:txBody>
      </p:sp>
      <p:pic>
        <p:nvPicPr>
          <p:cNvPr id="6" name="Picture 5" descr="A screenshot of a social media post&#10;&#10;Description automatically generated">
            <a:extLst>
              <a:ext uri="{FF2B5EF4-FFF2-40B4-BE49-F238E27FC236}">
                <a16:creationId xmlns:a16="http://schemas.microsoft.com/office/drawing/2014/main" id="{A1C9359F-B462-4C07-8B4C-2A9615D2B2BA}"/>
              </a:ext>
            </a:extLst>
          </p:cNvPr>
          <p:cNvPicPr>
            <a:picLocks noChangeAspect="1"/>
          </p:cNvPicPr>
          <p:nvPr/>
        </p:nvPicPr>
        <p:blipFill>
          <a:blip r:embed="rId7"/>
          <a:stretch>
            <a:fillRect/>
          </a:stretch>
        </p:blipFill>
        <p:spPr>
          <a:xfrm>
            <a:off x="914400" y="2059399"/>
            <a:ext cx="9571428" cy="3895238"/>
          </a:xfrm>
          <a:prstGeom prst="rect">
            <a:avLst/>
          </a:prstGeom>
        </p:spPr>
      </p:pic>
      <p:sp>
        <p:nvSpPr>
          <p:cNvPr id="32" name="Content Placeholder 4">
            <a:extLst>
              <a:ext uri="{FF2B5EF4-FFF2-40B4-BE49-F238E27FC236}">
                <a16:creationId xmlns:a16="http://schemas.microsoft.com/office/drawing/2014/main" id="{4F78975A-B097-4B8D-9789-C681C87008C7}"/>
              </a:ext>
            </a:extLst>
          </p:cNvPr>
          <p:cNvSpPr>
            <a:spLocks noGrp="1"/>
          </p:cNvSpPr>
          <p:nvPr>
            <p:ph sz="half" idx="2"/>
          </p:nvPr>
        </p:nvSpPr>
        <p:spPr>
          <a:xfrm>
            <a:off x="914400" y="1294310"/>
            <a:ext cx="7498080" cy="965200"/>
          </a:xfrm>
        </p:spPr>
        <p:txBody>
          <a:bodyPr/>
          <a:lstStyle/>
          <a:p>
            <a:r>
              <a:rPr lang="en-US" dirty="0"/>
              <a:t>Circular Arc Constructors</a:t>
            </a:r>
          </a:p>
          <a:p>
            <a:endParaRPr lang="en-US" dirty="0"/>
          </a:p>
          <a:p>
            <a:pPr lvl="1"/>
            <a:endParaRPr lang="en-US" dirty="0"/>
          </a:p>
          <a:p>
            <a:pPr lvl="1"/>
            <a:endParaRPr lang="en-US" dirty="0"/>
          </a:p>
          <a:p>
            <a:pPr lvl="1"/>
            <a:endParaRPr lang="en-US" dirty="0"/>
          </a:p>
          <a:p>
            <a:endParaRPr lang="en-US" dirty="0"/>
          </a:p>
        </p:txBody>
      </p:sp>
    </p:spTree>
    <p:extLst>
      <p:ext uri="{BB962C8B-B14F-4D97-AF65-F5344CB8AC3E}">
        <p14:creationId xmlns:p14="http://schemas.microsoft.com/office/powerpoint/2010/main" val="2894164694"/>
      </p:ext>
    </p:extLst>
  </p:cSld>
  <p:clrMapOvr>
    <a:masterClrMapping/>
  </p:clrMapOvr>
  <p:transition spd="med">
    <p:fad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a:xfrm>
            <a:off x="685800" y="682625"/>
            <a:ext cx="10826496" cy="554504"/>
          </a:xfrm>
        </p:spPr>
        <p:txBody>
          <a:bodyPr/>
          <a:lstStyle/>
          <a:p>
            <a:r>
              <a:rPr lang="en-US" dirty="0"/>
              <a:t>Coordinate Geometry (COGO)</a:t>
            </a:r>
            <a:br>
              <a:rPr lang="en-US" dirty="0"/>
            </a:br>
            <a:br>
              <a:rPr lang="en-US" dirty="0"/>
            </a:br>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All parameter combinations </a:t>
            </a:r>
            <a:r>
              <a:rPr lang="en-US"/>
              <a:t>can be </a:t>
            </a:r>
            <a:r>
              <a:rPr lang="en-US" dirty="0"/>
              <a:t>achieved</a:t>
            </a:r>
          </a:p>
        </p:txBody>
      </p:sp>
      <p:pic>
        <p:nvPicPr>
          <p:cNvPr id="4" name="Picture 3" descr="A screenshot of a social media post&#10;&#10;Description automatically generated">
            <a:extLst>
              <a:ext uri="{FF2B5EF4-FFF2-40B4-BE49-F238E27FC236}">
                <a16:creationId xmlns:a16="http://schemas.microsoft.com/office/drawing/2014/main" id="{67A83DF7-8962-4BB0-91DD-842C27AF00C3}"/>
              </a:ext>
            </a:extLst>
          </p:cNvPr>
          <p:cNvPicPr>
            <a:picLocks noChangeAspect="1"/>
          </p:cNvPicPr>
          <p:nvPr/>
        </p:nvPicPr>
        <p:blipFill>
          <a:blip r:embed="rId7"/>
          <a:stretch>
            <a:fillRect/>
          </a:stretch>
        </p:blipFill>
        <p:spPr>
          <a:xfrm>
            <a:off x="878321" y="1648933"/>
            <a:ext cx="9590476" cy="4419048"/>
          </a:xfrm>
          <a:prstGeom prst="rect">
            <a:avLst/>
          </a:prstGeom>
        </p:spPr>
      </p:pic>
      <p:sp>
        <p:nvSpPr>
          <p:cNvPr id="34" name="Content Placeholder 4">
            <a:extLst>
              <a:ext uri="{FF2B5EF4-FFF2-40B4-BE49-F238E27FC236}">
                <a16:creationId xmlns:a16="http://schemas.microsoft.com/office/drawing/2014/main" id="{DD573AE8-F2D6-4F76-8CA9-DBDAAC502E1D}"/>
              </a:ext>
            </a:extLst>
          </p:cNvPr>
          <p:cNvSpPr>
            <a:spLocks noGrp="1"/>
          </p:cNvSpPr>
          <p:nvPr>
            <p:ph sz="half" idx="2"/>
          </p:nvPr>
        </p:nvSpPr>
        <p:spPr>
          <a:xfrm>
            <a:off x="914400" y="1294310"/>
            <a:ext cx="7498080" cy="965200"/>
          </a:xfrm>
        </p:spPr>
        <p:txBody>
          <a:bodyPr/>
          <a:lstStyle/>
          <a:p>
            <a:r>
              <a:rPr lang="en-US" dirty="0"/>
              <a:t>Circular Arc Constructors</a:t>
            </a:r>
          </a:p>
          <a:p>
            <a:endParaRPr lang="en-US" dirty="0"/>
          </a:p>
          <a:p>
            <a:pPr lvl="1"/>
            <a:endParaRPr lang="en-US" dirty="0"/>
          </a:p>
          <a:p>
            <a:pPr lvl="1"/>
            <a:endParaRPr lang="en-US" dirty="0"/>
          </a:p>
          <a:p>
            <a:pPr lvl="1"/>
            <a:endParaRPr lang="en-US" dirty="0"/>
          </a:p>
          <a:p>
            <a:endParaRPr lang="en-US" dirty="0"/>
          </a:p>
        </p:txBody>
      </p:sp>
    </p:spTree>
    <p:extLst>
      <p:ext uri="{BB962C8B-B14F-4D97-AF65-F5344CB8AC3E}">
        <p14:creationId xmlns:p14="http://schemas.microsoft.com/office/powerpoint/2010/main" val="4118341918"/>
      </p:ext>
    </p:extLst>
  </p:cSld>
  <p:clrMapOvr>
    <a:masterClrMapping/>
  </p:clrMapOvr>
  <p:transition spd="med">
    <p:fad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BE5BAF9-222B-AC44-AAE1-5278C9C13BB0}"/>
              </a:ext>
            </a:extLst>
          </p:cNvPr>
          <p:cNvGrpSpPr/>
          <p:nvPr/>
        </p:nvGrpSpPr>
        <p:grpSpPr>
          <a:xfrm>
            <a:off x="-182510" y="-16011"/>
            <a:ext cx="12374509" cy="6895040"/>
            <a:chOff x="-182510" y="-16011"/>
            <a:chExt cx="12374509" cy="6895040"/>
          </a:xfrm>
        </p:grpSpPr>
        <p:sp>
          <p:nvSpPr>
            <p:cNvPr id="42" name="gradient background1">
              <a:extLst>
                <a:ext uri="{FF2B5EF4-FFF2-40B4-BE49-F238E27FC236}">
                  <a16:creationId xmlns:a16="http://schemas.microsoft.com/office/drawing/2014/main" id="{A8E27D8D-78EB-F747-8EF9-99C519F868A1}"/>
                </a:ext>
              </a:extLst>
            </p:cNvPr>
            <p:cNvSpPr/>
            <p:nvPr/>
          </p:nvSpPr>
          <p:spPr bwMode="auto">
            <a:xfrm>
              <a:off x="0" y="-16011"/>
              <a:ext cx="12191999" cy="6888971"/>
            </a:xfrm>
            <a:prstGeom prst="rect">
              <a:avLst/>
            </a:prstGeom>
            <a:gradFill flip="none" rotWithShape="1">
              <a:gsLst>
                <a:gs pos="61000">
                  <a:srgbClr val="5328C9"/>
                </a:gs>
                <a:gs pos="24000">
                  <a:srgbClr val="863FE4"/>
                </a:gs>
                <a:gs pos="98000">
                  <a:srgbClr val="180C97"/>
                </a:gs>
              </a:gsLst>
              <a:lin ang="20700000" scaled="0"/>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34" name="Picture 33">
              <a:extLst>
                <a:ext uri="{FF2B5EF4-FFF2-40B4-BE49-F238E27FC236}">
                  <a16:creationId xmlns:a16="http://schemas.microsoft.com/office/drawing/2014/main" id="{6401F3EC-16CA-DE4A-8062-0B009547CC05}"/>
                </a:ext>
              </a:extLst>
            </p:cNvPr>
            <p:cNvPicPr>
              <a:picLocks noChangeAspect="1"/>
            </p:cNvPicPr>
            <p:nvPr/>
          </p:nvPicPr>
          <p:blipFill rotWithShape="1">
            <a:blip r:embed="rId3" cstate="screen">
              <a:alphaModFix amt="67000"/>
              <a:extLst>
                <a:ext uri="{28A0092B-C50C-407E-A947-70E740481C1C}">
                  <a14:useLocalDpi xmlns:a14="http://schemas.microsoft.com/office/drawing/2010/main"/>
                </a:ext>
              </a:extLst>
            </a:blip>
            <a:srcRect t="-17303" r="-63134"/>
            <a:stretch/>
          </p:blipFill>
          <p:spPr>
            <a:xfrm>
              <a:off x="-7429" y="5029200"/>
              <a:ext cx="8849755" cy="1849829"/>
            </a:xfrm>
            <a:prstGeom prst="rect">
              <a:avLst/>
            </a:prstGeom>
          </p:spPr>
        </p:pic>
        <p:grpSp>
          <p:nvGrpSpPr>
            <p:cNvPr id="8" name="Group 7">
              <a:extLst>
                <a:ext uri="{FF2B5EF4-FFF2-40B4-BE49-F238E27FC236}">
                  <a16:creationId xmlns:a16="http://schemas.microsoft.com/office/drawing/2014/main" id="{21C692D8-49B7-2340-BFB9-2B6DCB96FC2B}"/>
                </a:ext>
              </a:extLst>
            </p:cNvPr>
            <p:cNvGrpSpPr/>
            <p:nvPr/>
          </p:nvGrpSpPr>
          <p:grpSpPr>
            <a:xfrm>
              <a:off x="-182510" y="1590101"/>
              <a:ext cx="7358863" cy="5142146"/>
              <a:chOff x="-182510" y="1590101"/>
              <a:chExt cx="7358863" cy="5142146"/>
            </a:xfrm>
          </p:grpSpPr>
          <p:pic>
            <p:nvPicPr>
              <p:cNvPr id="41" name="Picture 40">
                <a:extLst>
                  <a:ext uri="{FF2B5EF4-FFF2-40B4-BE49-F238E27FC236}">
                    <a16:creationId xmlns:a16="http://schemas.microsoft.com/office/drawing/2014/main" id="{2456568E-6B32-2E41-BDC6-66E529494F6A}"/>
                  </a:ext>
                </a:extLst>
              </p:cNvPr>
              <p:cNvPicPr>
                <a:picLocks noChangeAspect="1"/>
              </p:cNvPicPr>
              <p:nvPr/>
            </p:nvPicPr>
            <p:blipFill>
              <a:blip r:embed="rId4"/>
              <a:stretch>
                <a:fillRect/>
              </a:stretch>
            </p:blipFill>
            <p:spPr>
              <a:xfrm>
                <a:off x="2697629" y="5445020"/>
                <a:ext cx="1179515" cy="1256277"/>
              </a:xfrm>
              <a:prstGeom prst="rect">
                <a:avLst/>
              </a:prstGeom>
            </p:spPr>
          </p:pic>
          <p:grpSp>
            <p:nvGrpSpPr>
              <p:cNvPr id="4" name="Group 3">
                <a:extLst>
                  <a:ext uri="{FF2B5EF4-FFF2-40B4-BE49-F238E27FC236}">
                    <a16:creationId xmlns:a16="http://schemas.microsoft.com/office/drawing/2014/main" id="{6CDE8EFF-54B4-4A43-B1A3-2DC3C5BB37B9}"/>
                  </a:ext>
                </a:extLst>
              </p:cNvPr>
              <p:cNvGrpSpPr/>
              <p:nvPr/>
            </p:nvGrpSpPr>
            <p:grpSpPr>
              <a:xfrm>
                <a:off x="-182510" y="1590101"/>
                <a:ext cx="7358863" cy="5142146"/>
                <a:chOff x="-182510" y="1590101"/>
                <a:chExt cx="7358863" cy="5142146"/>
              </a:xfrm>
            </p:grpSpPr>
            <p:grpSp>
              <p:nvGrpSpPr>
                <p:cNvPr id="36" name="Group 35">
                  <a:extLst>
                    <a:ext uri="{FF2B5EF4-FFF2-40B4-BE49-F238E27FC236}">
                      <a16:creationId xmlns:a16="http://schemas.microsoft.com/office/drawing/2014/main" id="{EEC60B20-EB1A-0542-9C38-E3CA999385A4}"/>
                    </a:ext>
                  </a:extLst>
                </p:cNvPr>
                <p:cNvGrpSpPr/>
                <p:nvPr/>
              </p:nvGrpSpPr>
              <p:grpSpPr>
                <a:xfrm>
                  <a:off x="6816682" y="1590101"/>
                  <a:ext cx="359671" cy="469374"/>
                  <a:chOff x="11571458" y="312322"/>
                  <a:chExt cx="359671" cy="469374"/>
                </a:xfrm>
              </p:grpSpPr>
              <p:pic>
                <p:nvPicPr>
                  <p:cNvPr id="59" name="Picture 58">
                    <a:extLst>
                      <a:ext uri="{FF2B5EF4-FFF2-40B4-BE49-F238E27FC236}">
                        <a16:creationId xmlns:a16="http://schemas.microsoft.com/office/drawing/2014/main" id="{48D957B5-BAA8-5143-9F97-317D2A4A0C9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804990" y="445071"/>
                    <a:ext cx="126139" cy="127007"/>
                  </a:xfrm>
                  <a:prstGeom prst="rect">
                    <a:avLst/>
                  </a:prstGeom>
                </p:spPr>
              </p:pic>
              <p:pic>
                <p:nvPicPr>
                  <p:cNvPr id="60" name="Picture 59">
                    <a:extLst>
                      <a:ext uri="{FF2B5EF4-FFF2-40B4-BE49-F238E27FC236}">
                        <a16:creationId xmlns:a16="http://schemas.microsoft.com/office/drawing/2014/main" id="{E3522753-8EF2-6B40-80A5-3D3C47FF03C4}"/>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53626" y="312322"/>
                    <a:ext cx="77581" cy="78114"/>
                  </a:xfrm>
                  <a:prstGeom prst="rect">
                    <a:avLst/>
                  </a:prstGeom>
                </p:spPr>
              </p:pic>
              <p:pic>
                <p:nvPicPr>
                  <p:cNvPr id="61" name="Picture 60">
                    <a:extLst>
                      <a:ext uri="{FF2B5EF4-FFF2-40B4-BE49-F238E27FC236}">
                        <a16:creationId xmlns:a16="http://schemas.microsoft.com/office/drawing/2014/main" id="{399037B4-BB1C-D44D-A08C-30566A265991}"/>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571458" y="721420"/>
                    <a:ext cx="59864" cy="60276"/>
                  </a:xfrm>
                  <a:prstGeom prst="rect">
                    <a:avLst/>
                  </a:prstGeom>
                </p:spPr>
              </p:pic>
            </p:grpSp>
            <p:grpSp>
              <p:nvGrpSpPr>
                <p:cNvPr id="3" name="Group 2">
                  <a:extLst>
                    <a:ext uri="{FF2B5EF4-FFF2-40B4-BE49-F238E27FC236}">
                      <a16:creationId xmlns:a16="http://schemas.microsoft.com/office/drawing/2014/main" id="{143E3A4C-F7FA-FC40-AAE0-8418C69D4241}"/>
                    </a:ext>
                  </a:extLst>
                </p:cNvPr>
                <p:cNvGrpSpPr/>
                <p:nvPr/>
              </p:nvGrpSpPr>
              <p:grpSpPr>
                <a:xfrm>
                  <a:off x="-182510" y="4429403"/>
                  <a:ext cx="6919090" cy="2302844"/>
                  <a:chOff x="-182510" y="4429403"/>
                  <a:chExt cx="6919090" cy="2302844"/>
                </a:xfrm>
              </p:grpSpPr>
              <p:grpSp>
                <p:nvGrpSpPr>
                  <p:cNvPr id="35" name="Group 34">
                    <a:extLst>
                      <a:ext uri="{FF2B5EF4-FFF2-40B4-BE49-F238E27FC236}">
                        <a16:creationId xmlns:a16="http://schemas.microsoft.com/office/drawing/2014/main" id="{D9FD1F75-A033-0646-A700-5B391FD3C92B}"/>
                      </a:ext>
                    </a:extLst>
                  </p:cNvPr>
                  <p:cNvGrpSpPr/>
                  <p:nvPr/>
                </p:nvGrpSpPr>
                <p:grpSpPr>
                  <a:xfrm>
                    <a:off x="5769315" y="5832464"/>
                    <a:ext cx="967265" cy="626661"/>
                    <a:chOff x="10651311" y="-22363"/>
                    <a:chExt cx="1060058" cy="733563"/>
                  </a:xfrm>
                </p:grpSpPr>
                <p:grpSp>
                  <p:nvGrpSpPr>
                    <p:cNvPr id="62" name="Group 61">
                      <a:extLst>
                        <a:ext uri="{FF2B5EF4-FFF2-40B4-BE49-F238E27FC236}">
                          <a16:creationId xmlns:a16="http://schemas.microsoft.com/office/drawing/2014/main" id="{BE224956-AB28-9E4E-A34C-E877F53BE8D6}"/>
                        </a:ext>
                      </a:extLst>
                    </p:cNvPr>
                    <p:cNvGrpSpPr/>
                    <p:nvPr/>
                  </p:nvGrpSpPr>
                  <p:grpSpPr>
                    <a:xfrm>
                      <a:off x="10651311" y="-22363"/>
                      <a:ext cx="309805" cy="361912"/>
                      <a:chOff x="8261157" y="1101314"/>
                      <a:chExt cx="309805" cy="361912"/>
                    </a:xfrm>
                  </p:grpSpPr>
                  <p:pic>
                    <p:nvPicPr>
                      <p:cNvPr id="82" name="Picture 81">
                        <a:extLst>
                          <a:ext uri="{FF2B5EF4-FFF2-40B4-BE49-F238E27FC236}">
                            <a16:creationId xmlns:a16="http://schemas.microsoft.com/office/drawing/2014/main" id="{3A98AF12-7472-A84A-9D06-3ED7A46ACD8B}"/>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8432722" y="1314553"/>
                        <a:ext cx="138240" cy="148673"/>
                      </a:xfrm>
                      <a:prstGeom prst="rect">
                        <a:avLst/>
                      </a:prstGeom>
                    </p:spPr>
                  </p:pic>
                  <p:pic>
                    <p:nvPicPr>
                      <p:cNvPr id="85" name="Picture 84">
                        <a:extLst>
                          <a:ext uri="{FF2B5EF4-FFF2-40B4-BE49-F238E27FC236}">
                            <a16:creationId xmlns:a16="http://schemas.microsoft.com/office/drawing/2014/main" id="{13123EC5-43AE-E440-9FE2-A10AEDC86770}"/>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8261157" y="1101314"/>
                        <a:ext cx="85024" cy="91440"/>
                      </a:xfrm>
                      <a:prstGeom prst="rect">
                        <a:avLst/>
                      </a:prstGeom>
                    </p:spPr>
                  </p:pic>
                </p:grpSp>
                <p:pic>
                  <p:nvPicPr>
                    <p:cNvPr id="63" name="Picture 62">
                      <a:extLst>
                        <a:ext uri="{FF2B5EF4-FFF2-40B4-BE49-F238E27FC236}">
                          <a16:creationId xmlns:a16="http://schemas.microsoft.com/office/drawing/2014/main" id="{5653C467-4E43-BF40-8B8C-D90D2ABF56C5}"/>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645762" y="640642"/>
                      <a:ext cx="65607" cy="70558"/>
                    </a:xfrm>
                    <a:prstGeom prst="rect">
                      <a:avLst/>
                    </a:prstGeom>
                  </p:spPr>
                </p:pic>
              </p:grpSp>
              <p:grpSp>
                <p:nvGrpSpPr>
                  <p:cNvPr id="37" name="Group 36">
                    <a:extLst>
                      <a:ext uri="{FF2B5EF4-FFF2-40B4-BE49-F238E27FC236}">
                        <a16:creationId xmlns:a16="http://schemas.microsoft.com/office/drawing/2014/main" id="{485AC011-F142-6745-A8F2-504D44374C51}"/>
                      </a:ext>
                    </a:extLst>
                  </p:cNvPr>
                  <p:cNvGrpSpPr/>
                  <p:nvPr/>
                </p:nvGrpSpPr>
                <p:grpSpPr>
                  <a:xfrm>
                    <a:off x="3411853" y="6193446"/>
                    <a:ext cx="954183" cy="422934"/>
                    <a:chOff x="10809713" y="113601"/>
                    <a:chExt cx="1045721" cy="495083"/>
                  </a:xfrm>
                </p:grpSpPr>
                <p:grpSp>
                  <p:nvGrpSpPr>
                    <p:cNvPr id="55" name="Group 54">
                      <a:extLst>
                        <a:ext uri="{FF2B5EF4-FFF2-40B4-BE49-F238E27FC236}">
                          <a16:creationId xmlns:a16="http://schemas.microsoft.com/office/drawing/2014/main" id="{1F9602DE-4C65-D543-B9B1-5E741F2F9397}"/>
                        </a:ext>
                      </a:extLst>
                    </p:cNvPr>
                    <p:cNvGrpSpPr/>
                    <p:nvPr/>
                  </p:nvGrpSpPr>
                  <p:grpSpPr>
                    <a:xfrm>
                      <a:off x="10809713" y="113601"/>
                      <a:ext cx="1045721" cy="429930"/>
                      <a:chOff x="8419559" y="1237278"/>
                      <a:chExt cx="1045721" cy="429930"/>
                    </a:xfrm>
                  </p:grpSpPr>
                  <p:pic>
                    <p:nvPicPr>
                      <p:cNvPr id="57" name="Picture 56">
                        <a:extLst>
                          <a:ext uri="{FF2B5EF4-FFF2-40B4-BE49-F238E27FC236}">
                            <a16:creationId xmlns:a16="http://schemas.microsoft.com/office/drawing/2014/main" id="{623D0C1A-0D15-E146-AD56-3B96A2A26DC6}"/>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8419559" y="1518535"/>
                        <a:ext cx="138240" cy="148673"/>
                      </a:xfrm>
                      <a:prstGeom prst="rect">
                        <a:avLst/>
                      </a:prstGeom>
                    </p:spPr>
                  </p:pic>
                  <p:pic>
                    <p:nvPicPr>
                      <p:cNvPr id="58" name="Picture 57">
                        <a:extLst>
                          <a:ext uri="{FF2B5EF4-FFF2-40B4-BE49-F238E27FC236}">
                            <a16:creationId xmlns:a16="http://schemas.microsoft.com/office/drawing/2014/main" id="{0B99686D-5F7D-ED45-B9F0-973EDF6381CE}"/>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9380256" y="1237278"/>
                        <a:ext cx="85024" cy="91440"/>
                      </a:xfrm>
                      <a:prstGeom prst="rect">
                        <a:avLst/>
                      </a:prstGeom>
                    </p:spPr>
                  </p:pic>
                </p:grpSp>
                <p:pic>
                  <p:nvPicPr>
                    <p:cNvPr id="56" name="Picture 55">
                      <a:extLst>
                        <a:ext uri="{FF2B5EF4-FFF2-40B4-BE49-F238E27FC236}">
                          <a16:creationId xmlns:a16="http://schemas.microsoft.com/office/drawing/2014/main" id="{8ED8C97A-AD16-1145-80EC-C198940746D8}"/>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129114" y="538126"/>
                      <a:ext cx="65607" cy="70558"/>
                    </a:xfrm>
                    <a:prstGeom prst="rect">
                      <a:avLst/>
                    </a:prstGeom>
                  </p:spPr>
                </p:pic>
              </p:grpSp>
              <p:grpSp>
                <p:nvGrpSpPr>
                  <p:cNvPr id="38" name="Group 37">
                    <a:extLst>
                      <a:ext uri="{FF2B5EF4-FFF2-40B4-BE49-F238E27FC236}">
                        <a16:creationId xmlns:a16="http://schemas.microsoft.com/office/drawing/2014/main" id="{A87A30DE-E2D8-AB46-8683-38B14A874CBF}"/>
                      </a:ext>
                    </a:extLst>
                  </p:cNvPr>
                  <p:cNvGrpSpPr/>
                  <p:nvPr/>
                </p:nvGrpSpPr>
                <p:grpSpPr>
                  <a:xfrm>
                    <a:off x="4822044" y="6262873"/>
                    <a:ext cx="352237" cy="469374"/>
                    <a:chOff x="11645762" y="161755"/>
                    <a:chExt cx="386028" cy="549445"/>
                  </a:xfrm>
                </p:grpSpPr>
                <p:grpSp>
                  <p:nvGrpSpPr>
                    <p:cNvPr id="51" name="Group 50">
                      <a:extLst>
                        <a:ext uri="{FF2B5EF4-FFF2-40B4-BE49-F238E27FC236}">
                          <a16:creationId xmlns:a16="http://schemas.microsoft.com/office/drawing/2014/main" id="{729A482F-372B-574B-8223-6172B02DB274}"/>
                        </a:ext>
                      </a:extLst>
                    </p:cNvPr>
                    <p:cNvGrpSpPr/>
                    <p:nvPr/>
                  </p:nvGrpSpPr>
                  <p:grpSpPr>
                    <a:xfrm>
                      <a:off x="11711370" y="161755"/>
                      <a:ext cx="320420" cy="304068"/>
                      <a:chOff x="9321216" y="1285432"/>
                      <a:chExt cx="320420" cy="304068"/>
                    </a:xfrm>
                  </p:grpSpPr>
                  <p:pic>
                    <p:nvPicPr>
                      <p:cNvPr id="53" name="Picture 52">
                        <a:extLst>
                          <a:ext uri="{FF2B5EF4-FFF2-40B4-BE49-F238E27FC236}">
                            <a16:creationId xmlns:a16="http://schemas.microsoft.com/office/drawing/2014/main" id="{0A80EF58-1CCD-6642-ACFA-EA15A7C706AC}"/>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503396" y="1440827"/>
                        <a:ext cx="138240" cy="148673"/>
                      </a:xfrm>
                      <a:prstGeom prst="rect">
                        <a:avLst/>
                      </a:prstGeom>
                    </p:spPr>
                  </p:pic>
                  <p:pic>
                    <p:nvPicPr>
                      <p:cNvPr id="54" name="Picture 53">
                        <a:extLst>
                          <a:ext uri="{FF2B5EF4-FFF2-40B4-BE49-F238E27FC236}">
                            <a16:creationId xmlns:a16="http://schemas.microsoft.com/office/drawing/2014/main" id="{DE5709FA-0309-754D-8101-A1E50CE5620C}"/>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9321216" y="1285432"/>
                        <a:ext cx="85024" cy="91440"/>
                      </a:xfrm>
                      <a:prstGeom prst="rect">
                        <a:avLst/>
                      </a:prstGeom>
                    </p:spPr>
                  </p:pic>
                </p:grpSp>
                <p:pic>
                  <p:nvPicPr>
                    <p:cNvPr id="52" name="Picture 51">
                      <a:extLst>
                        <a:ext uri="{FF2B5EF4-FFF2-40B4-BE49-F238E27FC236}">
                          <a16:creationId xmlns:a16="http://schemas.microsoft.com/office/drawing/2014/main" id="{88DF0327-CCB2-1743-9121-DB0B4BB9031A}"/>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645762" y="640642"/>
                      <a:ext cx="65607" cy="70558"/>
                    </a:xfrm>
                    <a:prstGeom prst="rect">
                      <a:avLst/>
                    </a:prstGeom>
                  </p:spPr>
                </p:pic>
              </p:grpSp>
              <p:pic>
                <p:nvPicPr>
                  <p:cNvPr id="75" name="Picture 74">
                    <a:extLst>
                      <a:ext uri="{FF2B5EF4-FFF2-40B4-BE49-F238E27FC236}">
                        <a16:creationId xmlns:a16="http://schemas.microsoft.com/office/drawing/2014/main" id="{8AFF80EB-1C5D-2944-87A3-31416BE74B17}"/>
                      </a:ext>
                    </a:extLst>
                  </p:cNvPr>
                  <p:cNvPicPr>
                    <a:picLocks noChangeAspect="1"/>
                  </p:cNvPicPr>
                  <p:nvPr/>
                </p:nvPicPr>
                <p:blipFill>
                  <a:blip r:embed="rId8"/>
                  <a:stretch>
                    <a:fillRect/>
                  </a:stretch>
                </p:blipFill>
                <p:spPr>
                  <a:xfrm>
                    <a:off x="1244149" y="5491559"/>
                    <a:ext cx="830164" cy="898210"/>
                  </a:xfrm>
                  <a:prstGeom prst="rect">
                    <a:avLst/>
                  </a:prstGeom>
                </p:spPr>
              </p:pic>
              <p:pic>
                <p:nvPicPr>
                  <p:cNvPr id="44" name="Picture 43">
                    <a:extLst>
                      <a:ext uri="{FF2B5EF4-FFF2-40B4-BE49-F238E27FC236}">
                        <a16:creationId xmlns:a16="http://schemas.microsoft.com/office/drawing/2014/main" id="{67C6C995-5EDD-3944-8BB2-2449EF71B506}"/>
                      </a:ext>
                    </a:extLst>
                  </p:cNvPr>
                  <p:cNvPicPr>
                    <a:picLocks noChangeAspect="1"/>
                  </p:cNvPicPr>
                  <p:nvPr/>
                </p:nvPicPr>
                <p:blipFill rotWithShape="1">
                  <a:blip r:embed="rId9"/>
                  <a:srcRect l="15175" t="26226" r="51208" b="38567"/>
                  <a:stretch/>
                </p:blipFill>
                <p:spPr>
                  <a:xfrm>
                    <a:off x="-182510" y="4777754"/>
                    <a:ext cx="1636418" cy="1713792"/>
                  </a:xfrm>
                  <a:prstGeom prst="rect">
                    <a:avLst/>
                  </a:prstGeom>
                </p:spPr>
              </p:pic>
              <p:pic>
                <p:nvPicPr>
                  <p:cNvPr id="49" name="Picture 48">
                    <a:extLst>
                      <a:ext uri="{FF2B5EF4-FFF2-40B4-BE49-F238E27FC236}">
                        <a16:creationId xmlns:a16="http://schemas.microsoft.com/office/drawing/2014/main" id="{2AAB52DE-88A7-164B-BE2C-42822CE3CF84}"/>
                      </a:ext>
                    </a:extLst>
                  </p:cNvPr>
                  <p:cNvPicPr>
                    <a:picLocks noChangeAspect="1"/>
                  </p:cNvPicPr>
                  <p:nvPr/>
                </p:nvPicPr>
                <p:blipFill>
                  <a:blip r:embed="rId10"/>
                  <a:stretch>
                    <a:fillRect/>
                  </a:stretch>
                </p:blipFill>
                <p:spPr>
                  <a:xfrm>
                    <a:off x="3672061" y="5507607"/>
                    <a:ext cx="745497" cy="805943"/>
                  </a:xfrm>
                  <a:prstGeom prst="rect">
                    <a:avLst/>
                  </a:prstGeom>
                </p:spPr>
              </p:pic>
              <p:pic>
                <p:nvPicPr>
                  <p:cNvPr id="65" name="Picture 64">
                    <a:extLst>
                      <a:ext uri="{FF2B5EF4-FFF2-40B4-BE49-F238E27FC236}">
                        <a16:creationId xmlns:a16="http://schemas.microsoft.com/office/drawing/2014/main" id="{F1230AF7-729C-EB46-85B5-9622F1726594}"/>
                      </a:ext>
                    </a:extLst>
                  </p:cNvPr>
                  <p:cNvPicPr>
                    <a:picLocks noChangeAspect="1"/>
                  </p:cNvPicPr>
                  <p:nvPr/>
                </p:nvPicPr>
                <p:blipFill>
                  <a:blip r:embed="rId8"/>
                  <a:stretch>
                    <a:fillRect/>
                  </a:stretch>
                </p:blipFill>
                <p:spPr>
                  <a:xfrm>
                    <a:off x="101149" y="4429403"/>
                    <a:ext cx="321961" cy="348351"/>
                  </a:xfrm>
                  <a:prstGeom prst="rect">
                    <a:avLst/>
                  </a:prstGeom>
                </p:spPr>
              </p:pic>
              <p:pic>
                <p:nvPicPr>
                  <p:cNvPr id="67" name="Picture 66">
                    <a:extLst>
                      <a:ext uri="{FF2B5EF4-FFF2-40B4-BE49-F238E27FC236}">
                        <a16:creationId xmlns:a16="http://schemas.microsoft.com/office/drawing/2014/main" id="{74023230-13E6-D443-A5A0-AC9D76F88BD7}"/>
                      </a:ext>
                    </a:extLst>
                  </p:cNvPr>
                  <p:cNvPicPr>
                    <a:picLocks noChangeAspect="1"/>
                  </p:cNvPicPr>
                  <p:nvPr/>
                </p:nvPicPr>
                <p:blipFill>
                  <a:blip r:embed="rId11"/>
                  <a:stretch>
                    <a:fillRect/>
                  </a:stretch>
                </p:blipFill>
                <p:spPr>
                  <a:xfrm>
                    <a:off x="2180354" y="5258247"/>
                    <a:ext cx="476501" cy="512503"/>
                  </a:xfrm>
                  <a:prstGeom prst="rect">
                    <a:avLst/>
                  </a:prstGeom>
                </p:spPr>
              </p:pic>
              <p:pic>
                <p:nvPicPr>
                  <p:cNvPr id="69" name="Picture 68">
                    <a:extLst>
                      <a:ext uri="{FF2B5EF4-FFF2-40B4-BE49-F238E27FC236}">
                        <a16:creationId xmlns:a16="http://schemas.microsoft.com/office/drawing/2014/main" id="{FBB09D29-9E63-924E-946B-565F5AB64839}"/>
                      </a:ext>
                    </a:extLst>
                  </p:cNvPr>
                  <p:cNvPicPr>
                    <a:picLocks noChangeAspect="1"/>
                  </p:cNvPicPr>
                  <p:nvPr/>
                </p:nvPicPr>
                <p:blipFill>
                  <a:blip r:embed="rId12"/>
                  <a:stretch>
                    <a:fillRect/>
                  </a:stretch>
                </p:blipFill>
                <p:spPr>
                  <a:xfrm>
                    <a:off x="5171572" y="5943844"/>
                    <a:ext cx="407711" cy="439640"/>
                  </a:xfrm>
                  <a:prstGeom prst="rect">
                    <a:avLst/>
                  </a:prstGeom>
                </p:spPr>
              </p:pic>
              <p:pic>
                <p:nvPicPr>
                  <p:cNvPr id="71" name="Picture 70">
                    <a:extLst>
                      <a:ext uri="{FF2B5EF4-FFF2-40B4-BE49-F238E27FC236}">
                        <a16:creationId xmlns:a16="http://schemas.microsoft.com/office/drawing/2014/main" id="{89F8FB26-1BC6-EB47-ADE7-93E815C13A45}"/>
                      </a:ext>
                    </a:extLst>
                  </p:cNvPr>
                  <p:cNvPicPr>
                    <a:picLocks noChangeAspect="1"/>
                  </p:cNvPicPr>
                  <p:nvPr/>
                </p:nvPicPr>
                <p:blipFill>
                  <a:blip r:embed="rId11"/>
                  <a:stretch>
                    <a:fillRect/>
                  </a:stretch>
                </p:blipFill>
                <p:spPr>
                  <a:xfrm>
                    <a:off x="5620256" y="6193446"/>
                    <a:ext cx="252434" cy="271507"/>
                  </a:xfrm>
                  <a:prstGeom prst="rect">
                    <a:avLst/>
                  </a:prstGeom>
                </p:spPr>
              </p:pic>
            </p:grpSp>
          </p:grpSp>
        </p:grpSp>
      </p:grpSp>
      <p:sp>
        <p:nvSpPr>
          <p:cNvPr id="6" name="Text Placeholder 5"/>
          <p:cNvSpPr>
            <a:spLocks noGrp="1"/>
          </p:cNvSpPr>
          <p:nvPr>
            <p:ph type="body" idx="1"/>
          </p:nvPr>
        </p:nvSpPr>
        <p:spPr/>
        <p:txBody>
          <a:bodyPr/>
          <a:lstStyle/>
          <a:p>
            <a:r>
              <a:rPr lang="en-US">
                <a:solidFill>
                  <a:srgbClr val="FDEBD7"/>
                </a:solidFill>
              </a:rPr>
              <a:t>Tim Hodson</a:t>
            </a:r>
            <a:endParaRPr lang="en-US" dirty="0">
              <a:solidFill>
                <a:srgbClr val="FDEBD7"/>
              </a:solidFill>
            </a:endParaRPr>
          </a:p>
        </p:txBody>
      </p:sp>
      <p:sp>
        <p:nvSpPr>
          <p:cNvPr id="5" name="Title 4"/>
          <p:cNvSpPr>
            <a:spLocks noGrp="1"/>
          </p:cNvSpPr>
          <p:nvPr>
            <p:ph type="title"/>
          </p:nvPr>
        </p:nvSpPr>
        <p:spPr>
          <a:xfrm>
            <a:off x="233681" y="1763335"/>
            <a:ext cx="11270932" cy="1754326"/>
          </a:xfrm>
        </p:spPr>
        <p:txBody>
          <a:bodyPr/>
          <a:lstStyle/>
          <a:p>
            <a:pPr marL="571500" indent="-571500">
              <a:buFont typeface="Arial" panose="020B0604020202020204" pitchFamily="34" charset="0"/>
              <a:buChar char="•"/>
            </a:pPr>
            <a:r>
              <a:rPr lang="en-US" dirty="0"/>
              <a:t>Demo – Create A Circular Arc</a:t>
            </a:r>
            <a:br>
              <a:rPr lang="en-US" dirty="0"/>
            </a:br>
            <a:r>
              <a:rPr lang="en-US" dirty="0"/>
              <a:t>-	using ground to grid correction </a:t>
            </a:r>
            <a:br>
              <a:rPr lang="en-US" dirty="0"/>
            </a:br>
            <a:r>
              <a:rPr lang="en-US" dirty="0"/>
              <a:t>-	converting direction and linear units</a:t>
            </a:r>
          </a:p>
        </p:txBody>
      </p:sp>
    </p:spTree>
    <p:extLst>
      <p:ext uri="{BB962C8B-B14F-4D97-AF65-F5344CB8AC3E}">
        <p14:creationId xmlns:p14="http://schemas.microsoft.com/office/powerpoint/2010/main" val="1967236115"/>
      </p:ext>
    </p:extLst>
  </p:cSld>
  <p:clrMapOvr>
    <a:masterClrMapping/>
  </p:clrMapOvr>
  <p:transition spd="med">
    <p:fade/>
  </p:transition>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BE5BAF9-222B-AC44-AAE1-5278C9C13BB0}"/>
              </a:ext>
            </a:extLst>
          </p:cNvPr>
          <p:cNvGrpSpPr/>
          <p:nvPr/>
        </p:nvGrpSpPr>
        <p:grpSpPr>
          <a:xfrm>
            <a:off x="-182510" y="-16011"/>
            <a:ext cx="12374509" cy="6895040"/>
            <a:chOff x="-182510" y="-16011"/>
            <a:chExt cx="12374509" cy="6895040"/>
          </a:xfrm>
        </p:grpSpPr>
        <p:sp>
          <p:nvSpPr>
            <p:cNvPr id="42" name="gradient background1">
              <a:extLst>
                <a:ext uri="{FF2B5EF4-FFF2-40B4-BE49-F238E27FC236}">
                  <a16:creationId xmlns:a16="http://schemas.microsoft.com/office/drawing/2014/main" id="{A8E27D8D-78EB-F747-8EF9-99C519F868A1}"/>
                </a:ext>
              </a:extLst>
            </p:cNvPr>
            <p:cNvSpPr/>
            <p:nvPr/>
          </p:nvSpPr>
          <p:spPr bwMode="auto">
            <a:xfrm>
              <a:off x="0" y="-16011"/>
              <a:ext cx="12191999" cy="6888971"/>
            </a:xfrm>
            <a:prstGeom prst="rect">
              <a:avLst/>
            </a:prstGeom>
            <a:gradFill flip="none" rotWithShape="1">
              <a:gsLst>
                <a:gs pos="61000">
                  <a:srgbClr val="5328C9"/>
                </a:gs>
                <a:gs pos="24000">
                  <a:srgbClr val="863FE4"/>
                </a:gs>
                <a:gs pos="98000">
                  <a:srgbClr val="180C97"/>
                </a:gs>
              </a:gsLst>
              <a:lin ang="20700000" scaled="0"/>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34" name="Picture 33">
              <a:extLst>
                <a:ext uri="{FF2B5EF4-FFF2-40B4-BE49-F238E27FC236}">
                  <a16:creationId xmlns:a16="http://schemas.microsoft.com/office/drawing/2014/main" id="{6401F3EC-16CA-DE4A-8062-0B009547CC05}"/>
                </a:ext>
              </a:extLst>
            </p:cNvPr>
            <p:cNvPicPr>
              <a:picLocks noChangeAspect="1"/>
            </p:cNvPicPr>
            <p:nvPr/>
          </p:nvPicPr>
          <p:blipFill rotWithShape="1">
            <a:blip r:embed="rId3" cstate="screen">
              <a:alphaModFix amt="67000"/>
              <a:extLst>
                <a:ext uri="{28A0092B-C50C-407E-A947-70E740481C1C}">
                  <a14:useLocalDpi xmlns:a14="http://schemas.microsoft.com/office/drawing/2010/main"/>
                </a:ext>
              </a:extLst>
            </a:blip>
            <a:srcRect t="-17303" r="-63134"/>
            <a:stretch/>
          </p:blipFill>
          <p:spPr>
            <a:xfrm>
              <a:off x="-7429" y="5029200"/>
              <a:ext cx="8849755" cy="1849829"/>
            </a:xfrm>
            <a:prstGeom prst="rect">
              <a:avLst/>
            </a:prstGeom>
          </p:spPr>
        </p:pic>
        <p:grpSp>
          <p:nvGrpSpPr>
            <p:cNvPr id="8" name="Group 7">
              <a:extLst>
                <a:ext uri="{FF2B5EF4-FFF2-40B4-BE49-F238E27FC236}">
                  <a16:creationId xmlns:a16="http://schemas.microsoft.com/office/drawing/2014/main" id="{21C692D8-49B7-2340-BFB9-2B6DCB96FC2B}"/>
                </a:ext>
              </a:extLst>
            </p:cNvPr>
            <p:cNvGrpSpPr/>
            <p:nvPr/>
          </p:nvGrpSpPr>
          <p:grpSpPr>
            <a:xfrm>
              <a:off x="-182510" y="1590101"/>
              <a:ext cx="7358863" cy="5142146"/>
              <a:chOff x="-182510" y="1590101"/>
              <a:chExt cx="7358863" cy="5142146"/>
            </a:xfrm>
          </p:grpSpPr>
          <p:pic>
            <p:nvPicPr>
              <p:cNvPr id="41" name="Picture 40">
                <a:extLst>
                  <a:ext uri="{FF2B5EF4-FFF2-40B4-BE49-F238E27FC236}">
                    <a16:creationId xmlns:a16="http://schemas.microsoft.com/office/drawing/2014/main" id="{2456568E-6B32-2E41-BDC6-66E529494F6A}"/>
                  </a:ext>
                </a:extLst>
              </p:cNvPr>
              <p:cNvPicPr>
                <a:picLocks noChangeAspect="1"/>
              </p:cNvPicPr>
              <p:nvPr/>
            </p:nvPicPr>
            <p:blipFill>
              <a:blip r:embed="rId4"/>
              <a:stretch>
                <a:fillRect/>
              </a:stretch>
            </p:blipFill>
            <p:spPr>
              <a:xfrm>
                <a:off x="2697629" y="5445020"/>
                <a:ext cx="1179515" cy="1256277"/>
              </a:xfrm>
              <a:prstGeom prst="rect">
                <a:avLst/>
              </a:prstGeom>
            </p:spPr>
          </p:pic>
          <p:grpSp>
            <p:nvGrpSpPr>
              <p:cNvPr id="4" name="Group 3">
                <a:extLst>
                  <a:ext uri="{FF2B5EF4-FFF2-40B4-BE49-F238E27FC236}">
                    <a16:creationId xmlns:a16="http://schemas.microsoft.com/office/drawing/2014/main" id="{6CDE8EFF-54B4-4A43-B1A3-2DC3C5BB37B9}"/>
                  </a:ext>
                </a:extLst>
              </p:cNvPr>
              <p:cNvGrpSpPr/>
              <p:nvPr/>
            </p:nvGrpSpPr>
            <p:grpSpPr>
              <a:xfrm>
                <a:off x="-182510" y="1590101"/>
                <a:ext cx="7358863" cy="5142146"/>
                <a:chOff x="-182510" y="1590101"/>
                <a:chExt cx="7358863" cy="5142146"/>
              </a:xfrm>
            </p:grpSpPr>
            <p:grpSp>
              <p:nvGrpSpPr>
                <p:cNvPr id="36" name="Group 35">
                  <a:extLst>
                    <a:ext uri="{FF2B5EF4-FFF2-40B4-BE49-F238E27FC236}">
                      <a16:creationId xmlns:a16="http://schemas.microsoft.com/office/drawing/2014/main" id="{EEC60B20-EB1A-0542-9C38-E3CA999385A4}"/>
                    </a:ext>
                  </a:extLst>
                </p:cNvPr>
                <p:cNvGrpSpPr/>
                <p:nvPr/>
              </p:nvGrpSpPr>
              <p:grpSpPr>
                <a:xfrm>
                  <a:off x="6816682" y="1590101"/>
                  <a:ext cx="359671" cy="469374"/>
                  <a:chOff x="11571458" y="312322"/>
                  <a:chExt cx="359671" cy="469374"/>
                </a:xfrm>
              </p:grpSpPr>
              <p:pic>
                <p:nvPicPr>
                  <p:cNvPr id="59" name="Picture 58">
                    <a:extLst>
                      <a:ext uri="{FF2B5EF4-FFF2-40B4-BE49-F238E27FC236}">
                        <a16:creationId xmlns:a16="http://schemas.microsoft.com/office/drawing/2014/main" id="{48D957B5-BAA8-5143-9F97-317D2A4A0C9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804990" y="445071"/>
                    <a:ext cx="126139" cy="127007"/>
                  </a:xfrm>
                  <a:prstGeom prst="rect">
                    <a:avLst/>
                  </a:prstGeom>
                </p:spPr>
              </p:pic>
              <p:pic>
                <p:nvPicPr>
                  <p:cNvPr id="60" name="Picture 59">
                    <a:extLst>
                      <a:ext uri="{FF2B5EF4-FFF2-40B4-BE49-F238E27FC236}">
                        <a16:creationId xmlns:a16="http://schemas.microsoft.com/office/drawing/2014/main" id="{E3522753-8EF2-6B40-80A5-3D3C47FF03C4}"/>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53626" y="312322"/>
                    <a:ext cx="77581" cy="78114"/>
                  </a:xfrm>
                  <a:prstGeom prst="rect">
                    <a:avLst/>
                  </a:prstGeom>
                </p:spPr>
              </p:pic>
              <p:pic>
                <p:nvPicPr>
                  <p:cNvPr id="61" name="Picture 60">
                    <a:extLst>
                      <a:ext uri="{FF2B5EF4-FFF2-40B4-BE49-F238E27FC236}">
                        <a16:creationId xmlns:a16="http://schemas.microsoft.com/office/drawing/2014/main" id="{399037B4-BB1C-D44D-A08C-30566A265991}"/>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571458" y="721420"/>
                    <a:ext cx="59864" cy="60276"/>
                  </a:xfrm>
                  <a:prstGeom prst="rect">
                    <a:avLst/>
                  </a:prstGeom>
                </p:spPr>
              </p:pic>
            </p:grpSp>
            <p:grpSp>
              <p:nvGrpSpPr>
                <p:cNvPr id="3" name="Group 2">
                  <a:extLst>
                    <a:ext uri="{FF2B5EF4-FFF2-40B4-BE49-F238E27FC236}">
                      <a16:creationId xmlns:a16="http://schemas.microsoft.com/office/drawing/2014/main" id="{143E3A4C-F7FA-FC40-AAE0-8418C69D4241}"/>
                    </a:ext>
                  </a:extLst>
                </p:cNvPr>
                <p:cNvGrpSpPr/>
                <p:nvPr/>
              </p:nvGrpSpPr>
              <p:grpSpPr>
                <a:xfrm>
                  <a:off x="-182510" y="4429403"/>
                  <a:ext cx="6919090" cy="2302844"/>
                  <a:chOff x="-182510" y="4429403"/>
                  <a:chExt cx="6919090" cy="2302844"/>
                </a:xfrm>
              </p:grpSpPr>
              <p:grpSp>
                <p:nvGrpSpPr>
                  <p:cNvPr id="35" name="Group 34">
                    <a:extLst>
                      <a:ext uri="{FF2B5EF4-FFF2-40B4-BE49-F238E27FC236}">
                        <a16:creationId xmlns:a16="http://schemas.microsoft.com/office/drawing/2014/main" id="{D9FD1F75-A033-0646-A700-5B391FD3C92B}"/>
                      </a:ext>
                    </a:extLst>
                  </p:cNvPr>
                  <p:cNvGrpSpPr/>
                  <p:nvPr/>
                </p:nvGrpSpPr>
                <p:grpSpPr>
                  <a:xfrm>
                    <a:off x="5769315" y="5832464"/>
                    <a:ext cx="967265" cy="626661"/>
                    <a:chOff x="10651311" y="-22363"/>
                    <a:chExt cx="1060058" cy="733563"/>
                  </a:xfrm>
                </p:grpSpPr>
                <p:grpSp>
                  <p:nvGrpSpPr>
                    <p:cNvPr id="62" name="Group 61">
                      <a:extLst>
                        <a:ext uri="{FF2B5EF4-FFF2-40B4-BE49-F238E27FC236}">
                          <a16:creationId xmlns:a16="http://schemas.microsoft.com/office/drawing/2014/main" id="{BE224956-AB28-9E4E-A34C-E877F53BE8D6}"/>
                        </a:ext>
                      </a:extLst>
                    </p:cNvPr>
                    <p:cNvGrpSpPr/>
                    <p:nvPr/>
                  </p:nvGrpSpPr>
                  <p:grpSpPr>
                    <a:xfrm>
                      <a:off x="10651311" y="-22363"/>
                      <a:ext cx="309805" cy="361912"/>
                      <a:chOff x="8261157" y="1101314"/>
                      <a:chExt cx="309805" cy="361912"/>
                    </a:xfrm>
                  </p:grpSpPr>
                  <p:pic>
                    <p:nvPicPr>
                      <p:cNvPr id="82" name="Picture 81">
                        <a:extLst>
                          <a:ext uri="{FF2B5EF4-FFF2-40B4-BE49-F238E27FC236}">
                            <a16:creationId xmlns:a16="http://schemas.microsoft.com/office/drawing/2014/main" id="{3A98AF12-7472-A84A-9D06-3ED7A46ACD8B}"/>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8432722" y="1314553"/>
                        <a:ext cx="138240" cy="148673"/>
                      </a:xfrm>
                      <a:prstGeom prst="rect">
                        <a:avLst/>
                      </a:prstGeom>
                    </p:spPr>
                  </p:pic>
                  <p:pic>
                    <p:nvPicPr>
                      <p:cNvPr id="85" name="Picture 84">
                        <a:extLst>
                          <a:ext uri="{FF2B5EF4-FFF2-40B4-BE49-F238E27FC236}">
                            <a16:creationId xmlns:a16="http://schemas.microsoft.com/office/drawing/2014/main" id="{13123EC5-43AE-E440-9FE2-A10AEDC86770}"/>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8261157" y="1101314"/>
                        <a:ext cx="85024" cy="91440"/>
                      </a:xfrm>
                      <a:prstGeom prst="rect">
                        <a:avLst/>
                      </a:prstGeom>
                    </p:spPr>
                  </p:pic>
                </p:grpSp>
                <p:pic>
                  <p:nvPicPr>
                    <p:cNvPr id="63" name="Picture 62">
                      <a:extLst>
                        <a:ext uri="{FF2B5EF4-FFF2-40B4-BE49-F238E27FC236}">
                          <a16:creationId xmlns:a16="http://schemas.microsoft.com/office/drawing/2014/main" id="{5653C467-4E43-BF40-8B8C-D90D2ABF56C5}"/>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645762" y="640642"/>
                      <a:ext cx="65607" cy="70558"/>
                    </a:xfrm>
                    <a:prstGeom prst="rect">
                      <a:avLst/>
                    </a:prstGeom>
                  </p:spPr>
                </p:pic>
              </p:grpSp>
              <p:grpSp>
                <p:nvGrpSpPr>
                  <p:cNvPr id="37" name="Group 36">
                    <a:extLst>
                      <a:ext uri="{FF2B5EF4-FFF2-40B4-BE49-F238E27FC236}">
                        <a16:creationId xmlns:a16="http://schemas.microsoft.com/office/drawing/2014/main" id="{485AC011-F142-6745-A8F2-504D44374C51}"/>
                      </a:ext>
                    </a:extLst>
                  </p:cNvPr>
                  <p:cNvGrpSpPr/>
                  <p:nvPr/>
                </p:nvGrpSpPr>
                <p:grpSpPr>
                  <a:xfrm>
                    <a:off x="3411853" y="6193446"/>
                    <a:ext cx="954183" cy="422934"/>
                    <a:chOff x="10809713" y="113601"/>
                    <a:chExt cx="1045721" cy="495083"/>
                  </a:xfrm>
                </p:grpSpPr>
                <p:grpSp>
                  <p:nvGrpSpPr>
                    <p:cNvPr id="55" name="Group 54">
                      <a:extLst>
                        <a:ext uri="{FF2B5EF4-FFF2-40B4-BE49-F238E27FC236}">
                          <a16:creationId xmlns:a16="http://schemas.microsoft.com/office/drawing/2014/main" id="{1F9602DE-4C65-D543-B9B1-5E741F2F9397}"/>
                        </a:ext>
                      </a:extLst>
                    </p:cNvPr>
                    <p:cNvGrpSpPr/>
                    <p:nvPr/>
                  </p:nvGrpSpPr>
                  <p:grpSpPr>
                    <a:xfrm>
                      <a:off x="10809713" y="113601"/>
                      <a:ext cx="1045721" cy="429930"/>
                      <a:chOff x="8419559" y="1237278"/>
                      <a:chExt cx="1045721" cy="429930"/>
                    </a:xfrm>
                  </p:grpSpPr>
                  <p:pic>
                    <p:nvPicPr>
                      <p:cNvPr id="57" name="Picture 56">
                        <a:extLst>
                          <a:ext uri="{FF2B5EF4-FFF2-40B4-BE49-F238E27FC236}">
                            <a16:creationId xmlns:a16="http://schemas.microsoft.com/office/drawing/2014/main" id="{623D0C1A-0D15-E146-AD56-3B96A2A26DC6}"/>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8419559" y="1518535"/>
                        <a:ext cx="138240" cy="148673"/>
                      </a:xfrm>
                      <a:prstGeom prst="rect">
                        <a:avLst/>
                      </a:prstGeom>
                    </p:spPr>
                  </p:pic>
                  <p:pic>
                    <p:nvPicPr>
                      <p:cNvPr id="58" name="Picture 57">
                        <a:extLst>
                          <a:ext uri="{FF2B5EF4-FFF2-40B4-BE49-F238E27FC236}">
                            <a16:creationId xmlns:a16="http://schemas.microsoft.com/office/drawing/2014/main" id="{0B99686D-5F7D-ED45-B9F0-973EDF6381CE}"/>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9380256" y="1237278"/>
                        <a:ext cx="85024" cy="91440"/>
                      </a:xfrm>
                      <a:prstGeom prst="rect">
                        <a:avLst/>
                      </a:prstGeom>
                    </p:spPr>
                  </p:pic>
                </p:grpSp>
                <p:pic>
                  <p:nvPicPr>
                    <p:cNvPr id="56" name="Picture 55">
                      <a:extLst>
                        <a:ext uri="{FF2B5EF4-FFF2-40B4-BE49-F238E27FC236}">
                          <a16:creationId xmlns:a16="http://schemas.microsoft.com/office/drawing/2014/main" id="{8ED8C97A-AD16-1145-80EC-C198940746D8}"/>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129114" y="538126"/>
                      <a:ext cx="65607" cy="70558"/>
                    </a:xfrm>
                    <a:prstGeom prst="rect">
                      <a:avLst/>
                    </a:prstGeom>
                  </p:spPr>
                </p:pic>
              </p:grpSp>
              <p:grpSp>
                <p:nvGrpSpPr>
                  <p:cNvPr id="38" name="Group 37">
                    <a:extLst>
                      <a:ext uri="{FF2B5EF4-FFF2-40B4-BE49-F238E27FC236}">
                        <a16:creationId xmlns:a16="http://schemas.microsoft.com/office/drawing/2014/main" id="{A87A30DE-E2D8-AB46-8683-38B14A874CBF}"/>
                      </a:ext>
                    </a:extLst>
                  </p:cNvPr>
                  <p:cNvGrpSpPr/>
                  <p:nvPr/>
                </p:nvGrpSpPr>
                <p:grpSpPr>
                  <a:xfrm>
                    <a:off x="4822044" y="6262873"/>
                    <a:ext cx="352237" cy="469374"/>
                    <a:chOff x="11645762" y="161755"/>
                    <a:chExt cx="386028" cy="549445"/>
                  </a:xfrm>
                </p:grpSpPr>
                <p:grpSp>
                  <p:nvGrpSpPr>
                    <p:cNvPr id="51" name="Group 50">
                      <a:extLst>
                        <a:ext uri="{FF2B5EF4-FFF2-40B4-BE49-F238E27FC236}">
                          <a16:creationId xmlns:a16="http://schemas.microsoft.com/office/drawing/2014/main" id="{729A482F-372B-574B-8223-6172B02DB274}"/>
                        </a:ext>
                      </a:extLst>
                    </p:cNvPr>
                    <p:cNvGrpSpPr/>
                    <p:nvPr/>
                  </p:nvGrpSpPr>
                  <p:grpSpPr>
                    <a:xfrm>
                      <a:off x="11711370" y="161755"/>
                      <a:ext cx="320420" cy="304068"/>
                      <a:chOff x="9321216" y="1285432"/>
                      <a:chExt cx="320420" cy="304068"/>
                    </a:xfrm>
                  </p:grpSpPr>
                  <p:pic>
                    <p:nvPicPr>
                      <p:cNvPr id="53" name="Picture 52">
                        <a:extLst>
                          <a:ext uri="{FF2B5EF4-FFF2-40B4-BE49-F238E27FC236}">
                            <a16:creationId xmlns:a16="http://schemas.microsoft.com/office/drawing/2014/main" id="{0A80EF58-1CCD-6642-ACFA-EA15A7C706AC}"/>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503396" y="1440827"/>
                        <a:ext cx="138240" cy="148673"/>
                      </a:xfrm>
                      <a:prstGeom prst="rect">
                        <a:avLst/>
                      </a:prstGeom>
                    </p:spPr>
                  </p:pic>
                  <p:pic>
                    <p:nvPicPr>
                      <p:cNvPr id="54" name="Picture 53">
                        <a:extLst>
                          <a:ext uri="{FF2B5EF4-FFF2-40B4-BE49-F238E27FC236}">
                            <a16:creationId xmlns:a16="http://schemas.microsoft.com/office/drawing/2014/main" id="{DE5709FA-0309-754D-8101-A1E50CE5620C}"/>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9321216" y="1285432"/>
                        <a:ext cx="85024" cy="91440"/>
                      </a:xfrm>
                      <a:prstGeom prst="rect">
                        <a:avLst/>
                      </a:prstGeom>
                    </p:spPr>
                  </p:pic>
                </p:grpSp>
                <p:pic>
                  <p:nvPicPr>
                    <p:cNvPr id="52" name="Picture 51">
                      <a:extLst>
                        <a:ext uri="{FF2B5EF4-FFF2-40B4-BE49-F238E27FC236}">
                          <a16:creationId xmlns:a16="http://schemas.microsoft.com/office/drawing/2014/main" id="{88DF0327-CCB2-1743-9121-DB0B4BB9031A}"/>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645762" y="640642"/>
                      <a:ext cx="65607" cy="70558"/>
                    </a:xfrm>
                    <a:prstGeom prst="rect">
                      <a:avLst/>
                    </a:prstGeom>
                  </p:spPr>
                </p:pic>
              </p:grpSp>
              <p:pic>
                <p:nvPicPr>
                  <p:cNvPr id="75" name="Picture 74">
                    <a:extLst>
                      <a:ext uri="{FF2B5EF4-FFF2-40B4-BE49-F238E27FC236}">
                        <a16:creationId xmlns:a16="http://schemas.microsoft.com/office/drawing/2014/main" id="{8AFF80EB-1C5D-2944-87A3-31416BE74B17}"/>
                      </a:ext>
                    </a:extLst>
                  </p:cNvPr>
                  <p:cNvPicPr>
                    <a:picLocks noChangeAspect="1"/>
                  </p:cNvPicPr>
                  <p:nvPr/>
                </p:nvPicPr>
                <p:blipFill>
                  <a:blip r:embed="rId8"/>
                  <a:stretch>
                    <a:fillRect/>
                  </a:stretch>
                </p:blipFill>
                <p:spPr>
                  <a:xfrm>
                    <a:off x="1244149" y="5491559"/>
                    <a:ext cx="830164" cy="898210"/>
                  </a:xfrm>
                  <a:prstGeom prst="rect">
                    <a:avLst/>
                  </a:prstGeom>
                </p:spPr>
              </p:pic>
              <p:pic>
                <p:nvPicPr>
                  <p:cNvPr id="44" name="Picture 43">
                    <a:extLst>
                      <a:ext uri="{FF2B5EF4-FFF2-40B4-BE49-F238E27FC236}">
                        <a16:creationId xmlns:a16="http://schemas.microsoft.com/office/drawing/2014/main" id="{67C6C995-5EDD-3944-8BB2-2449EF71B506}"/>
                      </a:ext>
                    </a:extLst>
                  </p:cNvPr>
                  <p:cNvPicPr>
                    <a:picLocks noChangeAspect="1"/>
                  </p:cNvPicPr>
                  <p:nvPr/>
                </p:nvPicPr>
                <p:blipFill rotWithShape="1">
                  <a:blip r:embed="rId9"/>
                  <a:srcRect l="15175" t="26226" r="51208" b="38567"/>
                  <a:stretch/>
                </p:blipFill>
                <p:spPr>
                  <a:xfrm>
                    <a:off x="-182510" y="4777754"/>
                    <a:ext cx="1636418" cy="1713792"/>
                  </a:xfrm>
                  <a:prstGeom prst="rect">
                    <a:avLst/>
                  </a:prstGeom>
                </p:spPr>
              </p:pic>
              <p:pic>
                <p:nvPicPr>
                  <p:cNvPr id="49" name="Picture 48">
                    <a:extLst>
                      <a:ext uri="{FF2B5EF4-FFF2-40B4-BE49-F238E27FC236}">
                        <a16:creationId xmlns:a16="http://schemas.microsoft.com/office/drawing/2014/main" id="{2AAB52DE-88A7-164B-BE2C-42822CE3CF84}"/>
                      </a:ext>
                    </a:extLst>
                  </p:cNvPr>
                  <p:cNvPicPr>
                    <a:picLocks noChangeAspect="1"/>
                  </p:cNvPicPr>
                  <p:nvPr/>
                </p:nvPicPr>
                <p:blipFill>
                  <a:blip r:embed="rId10"/>
                  <a:stretch>
                    <a:fillRect/>
                  </a:stretch>
                </p:blipFill>
                <p:spPr>
                  <a:xfrm>
                    <a:off x="3672061" y="5507607"/>
                    <a:ext cx="745497" cy="805943"/>
                  </a:xfrm>
                  <a:prstGeom prst="rect">
                    <a:avLst/>
                  </a:prstGeom>
                </p:spPr>
              </p:pic>
              <p:pic>
                <p:nvPicPr>
                  <p:cNvPr id="65" name="Picture 64">
                    <a:extLst>
                      <a:ext uri="{FF2B5EF4-FFF2-40B4-BE49-F238E27FC236}">
                        <a16:creationId xmlns:a16="http://schemas.microsoft.com/office/drawing/2014/main" id="{F1230AF7-729C-EB46-85B5-9622F1726594}"/>
                      </a:ext>
                    </a:extLst>
                  </p:cNvPr>
                  <p:cNvPicPr>
                    <a:picLocks noChangeAspect="1"/>
                  </p:cNvPicPr>
                  <p:nvPr/>
                </p:nvPicPr>
                <p:blipFill>
                  <a:blip r:embed="rId8"/>
                  <a:stretch>
                    <a:fillRect/>
                  </a:stretch>
                </p:blipFill>
                <p:spPr>
                  <a:xfrm>
                    <a:off x="101149" y="4429403"/>
                    <a:ext cx="321961" cy="348351"/>
                  </a:xfrm>
                  <a:prstGeom prst="rect">
                    <a:avLst/>
                  </a:prstGeom>
                </p:spPr>
              </p:pic>
              <p:pic>
                <p:nvPicPr>
                  <p:cNvPr id="67" name="Picture 66">
                    <a:extLst>
                      <a:ext uri="{FF2B5EF4-FFF2-40B4-BE49-F238E27FC236}">
                        <a16:creationId xmlns:a16="http://schemas.microsoft.com/office/drawing/2014/main" id="{74023230-13E6-D443-A5A0-AC9D76F88BD7}"/>
                      </a:ext>
                    </a:extLst>
                  </p:cNvPr>
                  <p:cNvPicPr>
                    <a:picLocks noChangeAspect="1"/>
                  </p:cNvPicPr>
                  <p:nvPr/>
                </p:nvPicPr>
                <p:blipFill>
                  <a:blip r:embed="rId11"/>
                  <a:stretch>
                    <a:fillRect/>
                  </a:stretch>
                </p:blipFill>
                <p:spPr>
                  <a:xfrm>
                    <a:off x="2180354" y="5258247"/>
                    <a:ext cx="476501" cy="512503"/>
                  </a:xfrm>
                  <a:prstGeom prst="rect">
                    <a:avLst/>
                  </a:prstGeom>
                </p:spPr>
              </p:pic>
              <p:pic>
                <p:nvPicPr>
                  <p:cNvPr id="69" name="Picture 68">
                    <a:extLst>
                      <a:ext uri="{FF2B5EF4-FFF2-40B4-BE49-F238E27FC236}">
                        <a16:creationId xmlns:a16="http://schemas.microsoft.com/office/drawing/2014/main" id="{FBB09D29-9E63-924E-946B-565F5AB64839}"/>
                      </a:ext>
                    </a:extLst>
                  </p:cNvPr>
                  <p:cNvPicPr>
                    <a:picLocks noChangeAspect="1"/>
                  </p:cNvPicPr>
                  <p:nvPr/>
                </p:nvPicPr>
                <p:blipFill>
                  <a:blip r:embed="rId12"/>
                  <a:stretch>
                    <a:fillRect/>
                  </a:stretch>
                </p:blipFill>
                <p:spPr>
                  <a:xfrm>
                    <a:off x="5171572" y="5943844"/>
                    <a:ext cx="407711" cy="439640"/>
                  </a:xfrm>
                  <a:prstGeom prst="rect">
                    <a:avLst/>
                  </a:prstGeom>
                </p:spPr>
              </p:pic>
              <p:pic>
                <p:nvPicPr>
                  <p:cNvPr id="71" name="Picture 70">
                    <a:extLst>
                      <a:ext uri="{FF2B5EF4-FFF2-40B4-BE49-F238E27FC236}">
                        <a16:creationId xmlns:a16="http://schemas.microsoft.com/office/drawing/2014/main" id="{89F8FB26-1BC6-EB47-ADE7-93E815C13A45}"/>
                      </a:ext>
                    </a:extLst>
                  </p:cNvPr>
                  <p:cNvPicPr>
                    <a:picLocks noChangeAspect="1"/>
                  </p:cNvPicPr>
                  <p:nvPr/>
                </p:nvPicPr>
                <p:blipFill>
                  <a:blip r:embed="rId11"/>
                  <a:stretch>
                    <a:fillRect/>
                  </a:stretch>
                </p:blipFill>
                <p:spPr>
                  <a:xfrm>
                    <a:off x="5620256" y="6193446"/>
                    <a:ext cx="252434" cy="271507"/>
                  </a:xfrm>
                  <a:prstGeom prst="rect">
                    <a:avLst/>
                  </a:prstGeom>
                </p:spPr>
              </p:pic>
            </p:grpSp>
          </p:grpSp>
        </p:grpSp>
      </p:grpSp>
      <p:sp>
        <p:nvSpPr>
          <p:cNvPr id="7" name="Picture Placeholder 6">
            <a:extLst>
              <a:ext uri="{FF2B5EF4-FFF2-40B4-BE49-F238E27FC236}">
                <a16:creationId xmlns:a16="http://schemas.microsoft.com/office/drawing/2014/main" id="{9DA62D51-7BA3-AD48-B08C-718E29833210}"/>
              </a:ext>
            </a:extLst>
          </p:cNvPr>
          <p:cNvSpPr>
            <a:spLocks noGrp="1"/>
          </p:cNvSpPr>
          <p:nvPr>
            <p:ph type="pic" sz="quarter" idx="12"/>
          </p:nvPr>
        </p:nvSpPr>
        <p:spPr/>
      </p:sp>
      <p:sp>
        <p:nvSpPr>
          <p:cNvPr id="6" name="Text Placeholder 5"/>
          <p:cNvSpPr>
            <a:spLocks noGrp="1"/>
          </p:cNvSpPr>
          <p:nvPr>
            <p:ph type="body" idx="1"/>
          </p:nvPr>
        </p:nvSpPr>
        <p:spPr/>
        <p:txBody>
          <a:bodyPr/>
          <a:lstStyle/>
          <a:p>
            <a:r>
              <a:rPr lang="en-US" dirty="0">
                <a:solidFill>
                  <a:srgbClr val="FDEBD7"/>
                </a:solidFill>
              </a:rPr>
              <a:t>Presenter(s)</a:t>
            </a:r>
          </a:p>
        </p:txBody>
      </p:sp>
      <p:sp>
        <p:nvSpPr>
          <p:cNvPr id="5" name="Title 4"/>
          <p:cNvSpPr>
            <a:spLocks noGrp="1"/>
          </p:cNvSpPr>
          <p:nvPr>
            <p:ph type="title"/>
          </p:nvPr>
        </p:nvSpPr>
        <p:spPr>
          <a:xfrm>
            <a:off x="6976871" y="1763335"/>
            <a:ext cx="4527741" cy="1754326"/>
          </a:xfrm>
        </p:spPr>
        <p:txBody>
          <a:bodyPr/>
          <a:lstStyle/>
          <a:p>
            <a:r>
              <a:rPr lang="en-US" dirty="0"/>
              <a:t>Demo – Construct Features From COGO Traverse file</a:t>
            </a:r>
          </a:p>
        </p:txBody>
      </p:sp>
    </p:spTree>
    <p:extLst>
      <p:ext uri="{BB962C8B-B14F-4D97-AF65-F5344CB8AC3E}">
        <p14:creationId xmlns:p14="http://schemas.microsoft.com/office/powerpoint/2010/main" val="1018401405"/>
      </p:ext>
    </p:extLst>
  </p:cSld>
  <p:clrMapOvr>
    <a:masterClrMapping/>
  </p:clrMapOvr>
  <p:transition spd="med">
    <p:fad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D24E8B0-F2B3-8340-9EAD-DDFBF454451B}"/>
              </a:ext>
            </a:extLst>
          </p:cNvPr>
          <p:cNvGrpSpPr/>
          <p:nvPr/>
        </p:nvGrpSpPr>
        <p:grpSpPr>
          <a:xfrm>
            <a:off x="-11140" y="-16011"/>
            <a:ext cx="12203139" cy="7225075"/>
            <a:chOff x="-11140" y="-16011"/>
            <a:chExt cx="12203139" cy="7225075"/>
          </a:xfrm>
        </p:grpSpPr>
        <p:sp>
          <p:nvSpPr>
            <p:cNvPr id="20" name="gradient background1">
              <a:extLst>
                <a:ext uri="{FF2B5EF4-FFF2-40B4-BE49-F238E27FC236}">
                  <a16:creationId xmlns:a16="http://schemas.microsoft.com/office/drawing/2014/main" id="{9EBB1D68-9CCA-474C-880A-11A4AC495C27}"/>
                </a:ext>
              </a:extLst>
            </p:cNvPr>
            <p:cNvSpPr/>
            <p:nvPr/>
          </p:nvSpPr>
          <p:spPr bwMode="auto">
            <a:xfrm>
              <a:off x="0" y="-16011"/>
              <a:ext cx="12191999" cy="6888971"/>
            </a:xfrm>
            <a:prstGeom prst="rect">
              <a:avLst/>
            </a:prstGeom>
            <a:gradFill flip="none" rotWithShape="1">
              <a:gsLst>
                <a:gs pos="61000">
                  <a:srgbClr val="5328C9"/>
                </a:gs>
                <a:gs pos="24000">
                  <a:srgbClr val="863FE4"/>
                </a:gs>
                <a:gs pos="98000">
                  <a:srgbClr val="180C97"/>
                </a:gs>
              </a:gsLst>
              <a:lin ang="20700000" scaled="0"/>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7" name="Group 6">
              <a:extLst>
                <a:ext uri="{FF2B5EF4-FFF2-40B4-BE49-F238E27FC236}">
                  <a16:creationId xmlns:a16="http://schemas.microsoft.com/office/drawing/2014/main" id="{3C508097-8EF6-4E46-9D55-6EF257A77304}"/>
                </a:ext>
              </a:extLst>
            </p:cNvPr>
            <p:cNvGrpSpPr/>
            <p:nvPr/>
          </p:nvGrpSpPr>
          <p:grpSpPr>
            <a:xfrm>
              <a:off x="-11140" y="2"/>
              <a:ext cx="12199425" cy="7209062"/>
              <a:chOff x="-11140" y="2"/>
              <a:chExt cx="12199425" cy="7209062"/>
            </a:xfrm>
          </p:grpSpPr>
          <p:grpSp>
            <p:nvGrpSpPr>
              <p:cNvPr id="5" name="Group 4">
                <a:extLst>
                  <a:ext uri="{FF2B5EF4-FFF2-40B4-BE49-F238E27FC236}">
                    <a16:creationId xmlns:a16="http://schemas.microsoft.com/office/drawing/2014/main" id="{0A669BC1-F83A-D84A-A271-DC947C8D05EC}"/>
                  </a:ext>
                </a:extLst>
              </p:cNvPr>
              <p:cNvGrpSpPr/>
              <p:nvPr/>
            </p:nvGrpSpPr>
            <p:grpSpPr>
              <a:xfrm>
                <a:off x="-11140" y="2"/>
                <a:ext cx="12199425" cy="6888971"/>
                <a:chOff x="-7428" y="-16011"/>
                <a:chExt cx="12199425" cy="6888971"/>
              </a:xfrm>
            </p:grpSpPr>
            <p:pic>
              <p:nvPicPr>
                <p:cNvPr id="24" name="Picture 23">
                  <a:extLst>
                    <a:ext uri="{FF2B5EF4-FFF2-40B4-BE49-F238E27FC236}">
                      <a16:creationId xmlns:a16="http://schemas.microsoft.com/office/drawing/2014/main" id="{4F5DE2A6-138D-E947-9D7C-75E0B282D9A1}"/>
                    </a:ext>
                  </a:extLst>
                </p:cNvPr>
                <p:cNvPicPr>
                  <a:picLocks noChangeAspect="1"/>
                </p:cNvPicPr>
                <p:nvPr/>
              </p:nvPicPr>
              <p:blipFill rotWithShape="1">
                <a:blip r:embed="rId3" cstate="screen">
                  <a:alphaModFix amt="67000"/>
                  <a:extLst>
                    <a:ext uri="{28A0092B-C50C-407E-A947-70E740481C1C}">
                      <a14:useLocalDpi xmlns:a14="http://schemas.microsoft.com/office/drawing/2010/main"/>
                    </a:ext>
                  </a:extLst>
                </a:blip>
                <a:srcRect t="-9940" r="-10727"/>
                <a:stretch/>
              </p:blipFill>
              <p:spPr>
                <a:xfrm>
                  <a:off x="-7428" y="4530812"/>
                  <a:ext cx="3953920" cy="2342148"/>
                </a:xfrm>
                <a:prstGeom prst="rect">
                  <a:avLst/>
                </a:prstGeom>
              </p:spPr>
            </p:pic>
            <p:grpSp>
              <p:nvGrpSpPr>
                <p:cNvPr id="4" name="Group 3">
                  <a:extLst>
                    <a:ext uri="{FF2B5EF4-FFF2-40B4-BE49-F238E27FC236}">
                      <a16:creationId xmlns:a16="http://schemas.microsoft.com/office/drawing/2014/main" id="{3B4C1DA3-1025-8848-B40A-AE1F43C0208C}"/>
                    </a:ext>
                  </a:extLst>
                </p:cNvPr>
                <p:cNvGrpSpPr/>
                <p:nvPr/>
              </p:nvGrpSpPr>
              <p:grpSpPr>
                <a:xfrm>
                  <a:off x="10445577" y="-16011"/>
                  <a:ext cx="1746420" cy="1226973"/>
                  <a:chOff x="10445577" y="-16011"/>
                  <a:chExt cx="1746420" cy="1226973"/>
                </a:xfrm>
              </p:grpSpPr>
              <p:pic>
                <p:nvPicPr>
                  <p:cNvPr id="68" name="Picture 67">
                    <a:extLst>
                      <a:ext uri="{FF2B5EF4-FFF2-40B4-BE49-F238E27FC236}">
                        <a16:creationId xmlns:a16="http://schemas.microsoft.com/office/drawing/2014/main" id="{49123C4E-FD69-B84B-99EC-611533CE7227}"/>
                      </a:ext>
                    </a:extLst>
                  </p:cNvPr>
                  <p:cNvPicPr>
                    <a:picLocks noChangeAspect="1"/>
                  </p:cNvPicPr>
                  <p:nvPr/>
                </p:nvPicPr>
                <p:blipFill rotWithShape="1">
                  <a:blip r:embed="rId4" cstate="screen">
                    <a:alphaModFix amt="67000"/>
                    <a:extLst>
                      <a:ext uri="{28A0092B-C50C-407E-A947-70E740481C1C}">
                        <a14:useLocalDpi xmlns:a14="http://schemas.microsoft.com/office/drawing/2010/main"/>
                      </a:ext>
                    </a:extLst>
                  </a:blip>
                  <a:srcRect/>
                  <a:stretch/>
                </p:blipFill>
                <p:spPr>
                  <a:xfrm rot="10800000">
                    <a:off x="10445577" y="-16011"/>
                    <a:ext cx="1746420" cy="1226973"/>
                  </a:xfrm>
                  <a:prstGeom prst="rect">
                    <a:avLst/>
                  </a:prstGeom>
                </p:spPr>
              </p:pic>
              <p:pic>
                <p:nvPicPr>
                  <p:cNvPr id="59" name="Picture 58">
                    <a:extLst>
                      <a:ext uri="{FF2B5EF4-FFF2-40B4-BE49-F238E27FC236}">
                        <a16:creationId xmlns:a16="http://schemas.microsoft.com/office/drawing/2014/main" id="{6703BE27-FD8F-8947-8D05-580C7CB211B5}"/>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804990" y="445071"/>
                    <a:ext cx="126139" cy="127007"/>
                  </a:xfrm>
                  <a:prstGeom prst="rect">
                    <a:avLst/>
                  </a:prstGeom>
                </p:spPr>
              </p:pic>
              <p:pic>
                <p:nvPicPr>
                  <p:cNvPr id="60" name="Picture 59">
                    <a:extLst>
                      <a:ext uri="{FF2B5EF4-FFF2-40B4-BE49-F238E27FC236}">
                        <a16:creationId xmlns:a16="http://schemas.microsoft.com/office/drawing/2014/main" id="{632F16AF-2BDB-724B-9D79-CAE9A36304A9}"/>
                      </a:ext>
                    </a:extLst>
                  </p:cNvPr>
                  <p:cNvPicPr>
                    <a:picLocks noChangeAspect="1"/>
                  </p:cNvPicPr>
                  <p:nvPr/>
                </p:nvPicPr>
                <p:blipFill>
                  <a:blip r:embed="rId6" cstate="screen">
                    <a:alphaModFix amt="59000"/>
                    <a:extLst>
                      <a:ext uri="{28A0092B-C50C-407E-A947-70E740481C1C}">
                        <a14:useLocalDpi xmlns:a14="http://schemas.microsoft.com/office/drawing/2010/main"/>
                      </a:ext>
                    </a:extLst>
                  </a:blip>
                  <a:stretch>
                    <a:fillRect/>
                  </a:stretch>
                </p:blipFill>
                <p:spPr>
                  <a:xfrm>
                    <a:off x="11653626" y="312322"/>
                    <a:ext cx="77581" cy="78114"/>
                  </a:xfrm>
                  <a:prstGeom prst="rect">
                    <a:avLst/>
                  </a:prstGeom>
                </p:spPr>
              </p:pic>
              <p:pic>
                <p:nvPicPr>
                  <p:cNvPr id="61" name="Picture 60">
                    <a:extLst>
                      <a:ext uri="{FF2B5EF4-FFF2-40B4-BE49-F238E27FC236}">
                        <a16:creationId xmlns:a16="http://schemas.microsoft.com/office/drawing/2014/main" id="{3AC9810A-4E20-CE4D-9AC5-DBCE4386CEDF}"/>
                      </a:ext>
                    </a:extLst>
                  </p:cNvPr>
                  <p:cNvPicPr>
                    <a:picLocks noChangeAspect="1"/>
                  </p:cNvPicPr>
                  <p:nvPr/>
                </p:nvPicPr>
                <p:blipFill>
                  <a:blip r:embed="rId7" cstate="screen">
                    <a:alphaModFix amt="59000"/>
                    <a:extLst>
                      <a:ext uri="{28A0092B-C50C-407E-A947-70E740481C1C}">
                        <a14:useLocalDpi xmlns:a14="http://schemas.microsoft.com/office/drawing/2010/main"/>
                      </a:ext>
                    </a:extLst>
                  </a:blip>
                  <a:stretch>
                    <a:fillRect/>
                  </a:stretch>
                </p:blipFill>
                <p:spPr>
                  <a:xfrm>
                    <a:off x="11571458" y="721420"/>
                    <a:ext cx="59864" cy="60276"/>
                  </a:xfrm>
                  <a:prstGeom prst="rect">
                    <a:avLst/>
                  </a:prstGeom>
                </p:spPr>
              </p:pic>
            </p:grpSp>
          </p:grpSp>
          <p:pic>
            <p:nvPicPr>
              <p:cNvPr id="19" name="Picture 18">
                <a:extLst>
                  <a:ext uri="{FF2B5EF4-FFF2-40B4-BE49-F238E27FC236}">
                    <a16:creationId xmlns:a16="http://schemas.microsoft.com/office/drawing/2014/main" id="{C977B566-D4F0-1444-A302-1A2F946995E3}"/>
                  </a:ext>
                </a:extLst>
              </p:cNvPr>
              <p:cNvPicPr>
                <a:picLocks noChangeAspect="1"/>
              </p:cNvPicPr>
              <p:nvPr/>
            </p:nvPicPr>
            <p:blipFill>
              <a:blip r:embed="rId8">
                <a:alphaModFix amt="90000"/>
              </a:blip>
              <a:stretch>
                <a:fillRect/>
              </a:stretch>
            </p:blipFill>
            <p:spPr>
              <a:xfrm>
                <a:off x="459373" y="5557701"/>
                <a:ext cx="1526260" cy="1651363"/>
              </a:xfrm>
              <a:prstGeom prst="rect">
                <a:avLst/>
              </a:prstGeom>
            </p:spPr>
          </p:pic>
          <p:pic>
            <p:nvPicPr>
              <p:cNvPr id="21" name="Picture 20">
                <a:extLst>
                  <a:ext uri="{FF2B5EF4-FFF2-40B4-BE49-F238E27FC236}">
                    <a16:creationId xmlns:a16="http://schemas.microsoft.com/office/drawing/2014/main" id="{567F118C-CE13-184B-96FB-6BE68D5640C7}"/>
                  </a:ext>
                </a:extLst>
              </p:cNvPr>
              <p:cNvPicPr>
                <a:picLocks noChangeAspect="1"/>
              </p:cNvPicPr>
              <p:nvPr/>
            </p:nvPicPr>
            <p:blipFill>
              <a:blip r:embed="rId8">
                <a:alphaModFix amt="81000"/>
              </a:blip>
              <a:stretch>
                <a:fillRect/>
              </a:stretch>
            </p:blipFill>
            <p:spPr>
              <a:xfrm>
                <a:off x="200791" y="5023583"/>
                <a:ext cx="566651" cy="613097"/>
              </a:xfrm>
              <a:prstGeom prst="rect">
                <a:avLst/>
              </a:prstGeom>
            </p:spPr>
          </p:pic>
          <p:pic>
            <p:nvPicPr>
              <p:cNvPr id="25" name="Picture 24">
                <a:extLst>
                  <a:ext uri="{FF2B5EF4-FFF2-40B4-BE49-F238E27FC236}">
                    <a16:creationId xmlns:a16="http://schemas.microsoft.com/office/drawing/2014/main" id="{A38792A9-CFB6-7A4F-BE80-55D0455000E4}"/>
                  </a:ext>
                </a:extLst>
              </p:cNvPr>
              <p:cNvPicPr>
                <a:picLocks noChangeAspect="1"/>
              </p:cNvPicPr>
              <p:nvPr/>
            </p:nvPicPr>
            <p:blipFill>
              <a:blip r:embed="rId9">
                <a:alphaModFix amt="73000"/>
              </a:blip>
              <a:stretch>
                <a:fillRect/>
              </a:stretch>
            </p:blipFill>
            <p:spPr>
              <a:xfrm>
                <a:off x="2250821" y="5636680"/>
                <a:ext cx="384123" cy="415268"/>
              </a:xfrm>
              <a:prstGeom prst="rect">
                <a:avLst/>
              </a:prstGeom>
            </p:spPr>
          </p:pic>
        </p:grpSp>
      </p:grpSp>
      <p:sp>
        <p:nvSpPr>
          <p:cNvPr id="3" name="Text Placeholder 2">
            <a:extLst>
              <a:ext uri="{FF2B5EF4-FFF2-40B4-BE49-F238E27FC236}">
                <a16:creationId xmlns:a16="http://schemas.microsoft.com/office/drawing/2014/main" id="{3900A067-10B5-0740-9B8E-094820E2263C}"/>
              </a:ext>
            </a:extLst>
          </p:cNvPr>
          <p:cNvSpPr>
            <a:spLocks noGrp="1"/>
          </p:cNvSpPr>
          <p:nvPr>
            <p:ph type="body" idx="1"/>
          </p:nvPr>
        </p:nvSpPr>
        <p:spPr/>
        <p:txBody>
          <a:bodyPr/>
          <a:lstStyle/>
          <a:p>
            <a:r>
              <a:rPr lang="en-US" dirty="0">
                <a:solidFill>
                  <a:srgbClr val="FDEBD7"/>
                </a:solidFill>
              </a:rPr>
              <a:t>Tim Hodson</a:t>
            </a:r>
          </a:p>
        </p:txBody>
      </p:sp>
      <p:sp>
        <p:nvSpPr>
          <p:cNvPr id="2" name="Title 1">
            <a:extLst>
              <a:ext uri="{FF2B5EF4-FFF2-40B4-BE49-F238E27FC236}">
                <a16:creationId xmlns:a16="http://schemas.microsoft.com/office/drawing/2014/main" id="{816B0A39-F017-7E49-8450-75FB7414A614}"/>
              </a:ext>
            </a:extLst>
          </p:cNvPr>
          <p:cNvSpPr>
            <a:spLocks noGrp="1"/>
          </p:cNvSpPr>
          <p:nvPr>
            <p:ph type="title"/>
          </p:nvPr>
        </p:nvSpPr>
        <p:spPr/>
        <p:txBody>
          <a:bodyPr/>
          <a:lstStyle/>
          <a:p>
            <a:r>
              <a:rPr lang="en-US" dirty="0"/>
              <a:t>Parcel Fabric Resources</a:t>
            </a:r>
          </a:p>
        </p:txBody>
      </p:sp>
    </p:spTree>
    <p:extLst>
      <p:ext uri="{BB962C8B-B14F-4D97-AF65-F5344CB8AC3E}">
        <p14:creationId xmlns:p14="http://schemas.microsoft.com/office/powerpoint/2010/main" val="261223764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Conceptual Overview</a:t>
            </a:r>
          </a:p>
        </p:txBody>
      </p:sp>
      <p:pic>
        <p:nvPicPr>
          <p:cNvPr id="4" name="Content Placeholder 3" descr="A screenshot of a cell phone&#10;&#10;Description automatically generated">
            <a:extLst>
              <a:ext uri="{FF2B5EF4-FFF2-40B4-BE49-F238E27FC236}">
                <a16:creationId xmlns:a16="http://schemas.microsoft.com/office/drawing/2014/main" id="{2FB2A137-DA3D-407D-B67A-8E60699829E1}"/>
              </a:ext>
            </a:extLst>
          </p:cNvPr>
          <p:cNvPicPr>
            <a:picLocks noGrp="1" noChangeAspect="1"/>
          </p:cNvPicPr>
          <p:nvPr>
            <p:ph sz="half" idx="2"/>
          </p:nvPr>
        </p:nvPicPr>
        <p:blipFill>
          <a:blip r:embed="rId7"/>
          <a:stretch>
            <a:fillRect/>
          </a:stretch>
        </p:blipFill>
        <p:spPr>
          <a:xfrm>
            <a:off x="2526545" y="1495078"/>
            <a:ext cx="5971996" cy="4384066"/>
          </a:xfrm>
        </p:spPr>
      </p:pic>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Parcel Fabric Information Model</a:t>
            </a:r>
          </a:p>
        </p:txBody>
      </p:sp>
    </p:spTree>
    <p:extLst>
      <p:ext uri="{BB962C8B-B14F-4D97-AF65-F5344CB8AC3E}">
        <p14:creationId xmlns:p14="http://schemas.microsoft.com/office/powerpoint/2010/main" val="1989149769"/>
      </p:ext>
    </p:extLst>
  </p:cSld>
  <p:clrMapOvr>
    <a:masterClrMapping/>
  </p:clrMapOvr>
  <p:transition spd="med">
    <p:fad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Fabric SDK </a:t>
            </a:r>
            <a:r>
              <a:rPr lang="en-US" dirty="0" err="1"/>
              <a:t>.Net</a:t>
            </a:r>
            <a:r>
              <a:rPr lang="en-US" dirty="0"/>
              <a:t> Resources</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465115"/>
            <a:ext cx="10369296" cy="4453962"/>
          </a:xfrm>
        </p:spPr>
        <p:txBody>
          <a:bodyPr/>
          <a:lstStyle/>
          <a:p>
            <a:endParaRPr lang="en-US" dirty="0">
              <a:hlinkClick r:id="rId7"/>
            </a:endParaRPr>
          </a:p>
          <a:p>
            <a:r>
              <a:rPr lang="en-US" dirty="0"/>
              <a:t>Pro Concepts page</a:t>
            </a:r>
            <a:endParaRPr lang="en-US" dirty="0">
              <a:hlinkClick r:id="rId7"/>
            </a:endParaRPr>
          </a:p>
          <a:p>
            <a:pPr lvl="1"/>
            <a:r>
              <a:rPr lang="en-US" dirty="0">
                <a:hlinkClick r:id="rId7"/>
              </a:rPr>
              <a:t>https://github.com/esri/arcgis-pro-sdk/wiki/ProConcepts-Parcel-Fabric</a:t>
            </a:r>
            <a:endParaRPr lang="en-US" dirty="0"/>
          </a:p>
          <a:p>
            <a:endParaRPr lang="en-US" dirty="0"/>
          </a:p>
          <a:p>
            <a:r>
              <a:rPr lang="en-US" dirty="0"/>
              <a:t>Pro Snippets</a:t>
            </a:r>
          </a:p>
          <a:p>
            <a:pPr lvl="1"/>
            <a:r>
              <a:rPr lang="en-US" dirty="0">
                <a:hlinkClick r:id="rId8"/>
              </a:rPr>
              <a:t>https://github.com/esri/arcgis-pro-sdk/wiki/ProSnippets-ParcelFabric</a:t>
            </a:r>
            <a:endParaRPr lang="en-US" dirty="0"/>
          </a:p>
          <a:p>
            <a:pPr lvl="1"/>
            <a:endParaRPr lang="en-US" dirty="0"/>
          </a:p>
          <a:p>
            <a:r>
              <a:rPr lang="en-US" dirty="0"/>
              <a:t>ArcGISPro-ParcelFabric-PreRelease-APIReference.chm</a:t>
            </a:r>
          </a:p>
          <a:p>
            <a:pPr lvl="1"/>
            <a:r>
              <a:rPr lang="en-US" dirty="0">
                <a:hlinkClick r:id="rId9"/>
              </a:rPr>
              <a:t>https://github.com/esri/arcgis-pro-sdk/releases</a:t>
            </a:r>
            <a:endParaRPr lang="en-US" dirty="0"/>
          </a:p>
          <a:p>
            <a:pPr marL="0" indent="0">
              <a:buNone/>
            </a:pPr>
            <a:endParaRPr lang="en-US" dirty="0"/>
          </a:p>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a:p>
        </p:txBody>
      </p:sp>
    </p:spTree>
    <p:extLst>
      <p:ext uri="{BB962C8B-B14F-4D97-AF65-F5344CB8AC3E}">
        <p14:creationId xmlns:p14="http://schemas.microsoft.com/office/powerpoint/2010/main" val="3834117031"/>
      </p:ext>
    </p:extLst>
  </p:cSld>
  <p:clrMapOvr>
    <a:masterClrMapping/>
  </p:clrMapOvr>
  <p:transition spd="med">
    <p:fad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pic>
        <p:nvPicPr>
          <p:cNvPr id="4" name="Picture 3" descr="A screenshot of a cell phone&#10;&#10;Description automatically generated">
            <a:extLst>
              <a:ext uri="{FF2B5EF4-FFF2-40B4-BE49-F238E27FC236}">
                <a16:creationId xmlns:a16="http://schemas.microsoft.com/office/drawing/2014/main" id="{6B224EB8-5117-493C-99CD-AD1FA4BD146E}"/>
              </a:ext>
            </a:extLst>
          </p:cNvPr>
          <p:cNvPicPr>
            <a:picLocks noChangeAspect="1"/>
          </p:cNvPicPr>
          <p:nvPr/>
        </p:nvPicPr>
        <p:blipFill>
          <a:blip r:embed="rId7"/>
          <a:stretch>
            <a:fillRect/>
          </a:stretch>
        </p:blipFill>
        <p:spPr>
          <a:xfrm>
            <a:off x="920833" y="2036781"/>
            <a:ext cx="3484114" cy="2692901"/>
          </a:xfrm>
          <a:prstGeom prst="rect">
            <a:avLst/>
          </a:prstGeom>
        </p:spPr>
      </p:pic>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Parcel Fabric SDK </a:t>
            </a:r>
            <a:r>
              <a:rPr lang="en-US" dirty="0" err="1"/>
              <a:t>.Net</a:t>
            </a:r>
            <a:r>
              <a:rPr lang="en-US" dirty="0"/>
              <a:t> Resources</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687263" y="1465115"/>
            <a:ext cx="10369296" cy="1034245"/>
          </a:xfrm>
        </p:spPr>
        <p:txBody>
          <a:bodyPr/>
          <a:lstStyle/>
          <a:p>
            <a:r>
              <a:rPr lang="en-US" dirty="0"/>
              <a:t>Add-in Sample Code from this presentation</a:t>
            </a:r>
            <a:endParaRPr lang="en-US" dirty="0">
              <a:hlinkClick r:id="rId8"/>
            </a:endParaRPr>
          </a:p>
          <a:p>
            <a:pPr lvl="1"/>
            <a:endParaRPr lang="en-US" dirty="0"/>
          </a:p>
          <a:p>
            <a:pPr marL="0" indent="0">
              <a:buNone/>
            </a:pPr>
            <a:endParaRPr lang="en-US" dirty="0"/>
          </a:p>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a:p>
        </p:txBody>
      </p:sp>
      <p:pic>
        <p:nvPicPr>
          <p:cNvPr id="29" name="Picture 28">
            <a:extLst>
              <a:ext uri="{FF2B5EF4-FFF2-40B4-BE49-F238E27FC236}">
                <a16:creationId xmlns:a16="http://schemas.microsoft.com/office/drawing/2014/main" id="{1CDAC7A5-4F5C-430A-A806-4D671218506B}"/>
              </a:ext>
            </a:extLst>
          </p:cNvPr>
          <p:cNvPicPr>
            <a:picLocks noChangeAspect="1"/>
          </p:cNvPicPr>
          <p:nvPr/>
        </p:nvPicPr>
        <p:blipFill>
          <a:blip r:embed="rId9"/>
          <a:stretch>
            <a:fillRect/>
          </a:stretch>
        </p:blipFill>
        <p:spPr>
          <a:xfrm>
            <a:off x="4136610" y="3304865"/>
            <a:ext cx="2569214" cy="2555762"/>
          </a:xfrm>
          <a:prstGeom prst="rect">
            <a:avLst/>
          </a:prstGeom>
        </p:spPr>
      </p:pic>
    </p:spTree>
    <p:extLst>
      <p:ext uri="{BB962C8B-B14F-4D97-AF65-F5344CB8AC3E}">
        <p14:creationId xmlns:p14="http://schemas.microsoft.com/office/powerpoint/2010/main" val="556452690"/>
      </p:ext>
    </p:extLst>
  </p:cSld>
  <p:clrMapOvr>
    <a:masterClrMapping/>
  </p:clrMapOvr>
  <p:transition spd="med">
    <p:fad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8"/>
          <p:cNvSpPr>
            <a:spLocks noGrp="1"/>
          </p:cNvSpPr>
          <p:nvPr>
            <p:ph type="title"/>
          </p:nvPr>
        </p:nvSpPr>
        <p:spPr/>
        <p:txBody>
          <a:bodyPr>
            <a:normAutofit/>
          </a:bodyPr>
          <a:lstStyle/>
          <a:p>
            <a:r>
              <a:rPr lang="en-US" b="0" dirty="0"/>
              <a:t>ArcGIS Pro SDK for .NET Introduction to the Parcel Fabric API</a:t>
            </a:r>
            <a:endParaRPr lang="en-US" dirty="0"/>
          </a:p>
        </p:txBody>
      </p:sp>
      <p:sp>
        <p:nvSpPr>
          <p:cNvPr id="14" name="Content Placeholder 13">
            <a:extLst>
              <a:ext uri="{FF2B5EF4-FFF2-40B4-BE49-F238E27FC236}">
                <a16:creationId xmlns:a16="http://schemas.microsoft.com/office/drawing/2014/main" id="{9D5F0239-2F13-44F1-AD73-10C2FE37F26F}"/>
              </a:ext>
            </a:extLst>
          </p:cNvPr>
          <p:cNvSpPr>
            <a:spLocks noGrp="1"/>
          </p:cNvSpPr>
          <p:nvPr>
            <p:ph sz="quarter" idx="12"/>
          </p:nvPr>
        </p:nvSpPr>
        <p:spPr>
          <a:xfrm>
            <a:off x="593533" y="1480378"/>
            <a:ext cx="10369296" cy="3427413"/>
          </a:xfrm>
        </p:spPr>
        <p:txBody>
          <a:bodyPr/>
          <a:lstStyle/>
          <a:p>
            <a:r>
              <a:rPr lang="en-US" sz="2200" dirty="0"/>
              <a:t>Questions?</a:t>
            </a:r>
          </a:p>
          <a:p>
            <a:pPr lvl="2"/>
            <a:endParaRPr lang="en-US" sz="1800" dirty="0"/>
          </a:p>
          <a:p>
            <a:pPr lvl="2"/>
            <a:r>
              <a:rPr lang="en-US" sz="1800" dirty="0">
                <a:hlinkClick r:id="rId3"/>
              </a:rPr>
              <a:t>https://github.com/esri/arcgis-pro-sdk/wiki/tech-sessions#2020-palm-springs</a:t>
            </a:r>
            <a:r>
              <a:rPr lang="en-US" sz="1800" dirty="0"/>
              <a:t>  </a:t>
            </a:r>
          </a:p>
          <a:p>
            <a:pPr lvl="2"/>
            <a:endParaRPr lang="en-US" sz="1800" dirty="0"/>
          </a:p>
          <a:p>
            <a:pPr lvl="2"/>
            <a:endParaRPr lang="en-US" sz="1800" dirty="0"/>
          </a:p>
          <a:p>
            <a:pPr lvl="2"/>
            <a:endParaRPr lang="en-US" sz="1800" dirty="0"/>
          </a:p>
          <a:p>
            <a:endParaRPr lang="en-US" dirty="0"/>
          </a:p>
        </p:txBody>
      </p:sp>
      <p:pic>
        <p:nvPicPr>
          <p:cNvPr id="9" name="Picture 8">
            <a:extLst>
              <a:ext uri="{FF2B5EF4-FFF2-40B4-BE49-F238E27FC236}">
                <a16:creationId xmlns:a16="http://schemas.microsoft.com/office/drawing/2014/main" id="{BD3DE520-307C-4009-B7AC-D32CFDB6790E}"/>
              </a:ext>
            </a:extLst>
          </p:cNvPr>
          <p:cNvPicPr>
            <a:picLocks noChangeAspect="1"/>
          </p:cNvPicPr>
          <p:nvPr/>
        </p:nvPicPr>
        <p:blipFill>
          <a:blip r:embed="rId4"/>
          <a:stretch>
            <a:fillRect/>
          </a:stretch>
        </p:blipFill>
        <p:spPr>
          <a:xfrm>
            <a:off x="4136610" y="3294705"/>
            <a:ext cx="2569214" cy="2555762"/>
          </a:xfrm>
          <a:prstGeom prst="rect">
            <a:avLst/>
          </a:prstGeom>
        </p:spPr>
      </p:pic>
    </p:spTree>
    <p:extLst>
      <p:ext uri="{BB962C8B-B14F-4D97-AF65-F5344CB8AC3E}">
        <p14:creationId xmlns:p14="http://schemas.microsoft.com/office/powerpoint/2010/main" val="3724864321"/>
      </p:ext>
    </p:extLst>
  </p:cSld>
  <p:clrMapOvr>
    <a:masterClrMapping/>
  </p:clrMapOvr>
  <p:transition spd="med">
    <p:fade/>
  </p:transition>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Deployment Patterns</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a:xfrm>
            <a:off x="914400" y="1828800"/>
            <a:ext cx="3630706" cy="3429000"/>
          </a:xfrm>
        </p:spPr>
        <p:txBody>
          <a:bodyPr/>
          <a:lstStyle/>
          <a:p>
            <a:r>
              <a:rPr lang="en-US" dirty="0"/>
              <a:t>Enterprise Multi-user </a:t>
            </a:r>
          </a:p>
          <a:p>
            <a:pPr lvl="1"/>
            <a:r>
              <a:rPr lang="en-US" dirty="0"/>
              <a:t>ArcGIS Enterprise (10.7.1 and higher)</a:t>
            </a:r>
          </a:p>
          <a:p>
            <a:pPr lvl="1"/>
            <a:r>
              <a:rPr lang="en-US" dirty="0"/>
              <a:t>Geodatabase: Enterprise</a:t>
            </a:r>
          </a:p>
          <a:p>
            <a:endParaRPr lang="en-US" dirty="0"/>
          </a:p>
          <a:p>
            <a:r>
              <a:rPr lang="en-US" dirty="0"/>
              <a:t>Single user</a:t>
            </a:r>
          </a:p>
          <a:p>
            <a:pPr lvl="1"/>
            <a:r>
              <a:rPr lang="en-US" dirty="0"/>
              <a:t>Geodatabase: File</a:t>
            </a:r>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endParaRPr lang="en-US"/>
          </a:p>
        </p:txBody>
      </p:sp>
      <p:pic>
        <p:nvPicPr>
          <p:cNvPr id="1026" name="Picture 3">
            <a:extLst>
              <a:ext uri="{FF2B5EF4-FFF2-40B4-BE49-F238E27FC236}">
                <a16:creationId xmlns:a16="http://schemas.microsoft.com/office/drawing/2014/main" id="{2BA15EB4-E459-4F71-BB5C-1F81C490205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44353" y="2184868"/>
            <a:ext cx="6248400" cy="207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3767117"/>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Conceptual Overview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General User Workflow – Order of Operations</a:t>
            </a:r>
          </a:p>
        </p:txBody>
      </p:sp>
      <p:sp>
        <p:nvSpPr>
          <p:cNvPr id="31" name="Content Placeholder 9">
            <a:extLst>
              <a:ext uri="{FF2B5EF4-FFF2-40B4-BE49-F238E27FC236}">
                <a16:creationId xmlns:a16="http://schemas.microsoft.com/office/drawing/2014/main" id="{8519EC80-17DF-4676-B8AF-30756906FEA5}"/>
              </a:ext>
            </a:extLst>
          </p:cNvPr>
          <p:cNvSpPr txBox="1">
            <a:spLocks/>
          </p:cNvSpPr>
          <p:nvPr/>
        </p:nvSpPr>
        <p:spPr>
          <a:xfrm>
            <a:off x="914400" y="1828800"/>
            <a:ext cx="5486400" cy="3882814"/>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General workflow</a:t>
            </a:r>
          </a:p>
          <a:p>
            <a:endParaRPr lang="en-US" dirty="0"/>
          </a:p>
          <a:p>
            <a:r>
              <a:rPr lang="en-US" dirty="0"/>
              <a:t>Order of Operations</a:t>
            </a:r>
          </a:p>
          <a:p>
            <a:endParaRPr lang="en-US" dirty="0"/>
          </a:p>
        </p:txBody>
      </p:sp>
    </p:spTree>
    <p:extLst>
      <p:ext uri="{BB962C8B-B14F-4D97-AF65-F5344CB8AC3E}">
        <p14:creationId xmlns:p14="http://schemas.microsoft.com/office/powerpoint/2010/main" val="3039888860"/>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E46B56-0F0E-6F44-A5D6-F82641E10041}"/>
              </a:ext>
            </a:extLst>
          </p:cNvPr>
          <p:cNvGrpSpPr/>
          <p:nvPr/>
        </p:nvGrpSpPr>
        <p:grpSpPr>
          <a:xfrm>
            <a:off x="-7429" y="0"/>
            <a:ext cx="12206856" cy="6885432"/>
            <a:chOff x="-7429" y="0"/>
            <a:chExt cx="12206856" cy="6885432"/>
          </a:xfrm>
        </p:grpSpPr>
        <p:sp>
          <p:nvSpPr>
            <p:cNvPr id="28" name="shading (lower right)">
              <a:extLst>
                <a:ext uri="{FF2B5EF4-FFF2-40B4-BE49-F238E27FC236}">
                  <a16:creationId xmlns:a16="http://schemas.microsoft.com/office/drawing/2014/main" id="{F832519F-8228-8D46-A54A-D2144928646D}"/>
                </a:ext>
              </a:extLst>
            </p:cNvPr>
            <p:cNvSpPr/>
            <p:nvPr/>
          </p:nvSpPr>
          <p:spPr bwMode="auto">
            <a:xfrm>
              <a:off x="0" y="0"/>
              <a:ext cx="12199427" cy="6885432"/>
            </a:xfrm>
            <a:prstGeom prst="rect">
              <a:avLst/>
            </a:prstGeom>
            <a:gradFill flip="none" rotWithShape="1">
              <a:gsLst>
                <a:gs pos="13000">
                  <a:srgbClr val="0F228C"/>
                </a:gs>
                <a:gs pos="60000">
                  <a:srgbClr val="5825D1"/>
                </a:gs>
                <a:gs pos="0">
                  <a:srgbClr val="07157F"/>
                </a:gs>
              </a:gsLst>
              <a:lin ang="15000000" scaled="0"/>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nvGrpSpPr>
            <p:cNvPr id="56" name="Group 55">
              <a:extLst>
                <a:ext uri="{FF2B5EF4-FFF2-40B4-BE49-F238E27FC236}">
                  <a16:creationId xmlns:a16="http://schemas.microsoft.com/office/drawing/2014/main" id="{4F18A4BC-EDB9-EB4D-A605-9D9FC496D0E3}"/>
                </a:ext>
              </a:extLst>
            </p:cNvPr>
            <p:cNvGrpSpPr/>
            <p:nvPr/>
          </p:nvGrpSpPr>
          <p:grpSpPr>
            <a:xfrm>
              <a:off x="0" y="0"/>
              <a:ext cx="12192000" cy="6858000"/>
              <a:chOff x="0" y="0"/>
              <a:chExt cx="12192000" cy="6858000"/>
            </a:xfrm>
          </p:grpSpPr>
          <p:grpSp>
            <p:nvGrpSpPr>
              <p:cNvPr id="58" name="Group 57" hidden="1">
                <a:extLst>
                  <a:ext uri="{FF2B5EF4-FFF2-40B4-BE49-F238E27FC236}">
                    <a16:creationId xmlns:a16="http://schemas.microsoft.com/office/drawing/2014/main" id="{96118ECF-358F-0B4C-8738-71864ACDF2C6}"/>
                  </a:ext>
                </a:extLst>
              </p:cNvPr>
              <p:cNvGrpSpPr/>
              <p:nvPr/>
            </p:nvGrpSpPr>
            <p:grpSpPr>
              <a:xfrm>
                <a:off x="0" y="0"/>
                <a:ext cx="12192000" cy="6858000"/>
                <a:chOff x="0" y="0"/>
                <a:chExt cx="12192000" cy="6858000"/>
              </a:xfrm>
            </p:grpSpPr>
            <p:sp>
              <p:nvSpPr>
                <p:cNvPr id="76" name="Rectangle 75">
                  <a:extLst>
                    <a:ext uri="{FF2B5EF4-FFF2-40B4-BE49-F238E27FC236}">
                      <a16:creationId xmlns:a16="http://schemas.microsoft.com/office/drawing/2014/main" id="{C4CDF0E7-44FA-624D-BB57-1AABA9D365B8}"/>
                    </a:ext>
                  </a:extLst>
                </p:cNvPr>
                <p:cNvSpPr/>
                <p:nvPr/>
              </p:nvSpPr>
              <p:spPr bwMode="auto">
                <a:xfrm>
                  <a:off x="0" y="0"/>
                  <a:ext cx="12192000" cy="6858000"/>
                </a:xfrm>
                <a:prstGeom prst="rect">
                  <a:avLst/>
                </a:prstGeom>
                <a:gradFill>
                  <a:gsLst>
                    <a:gs pos="35000">
                      <a:srgbClr val="143F95"/>
                    </a:gs>
                    <a:gs pos="82000">
                      <a:srgbClr val="0E53C1"/>
                    </a:gs>
                    <a:gs pos="7000">
                      <a:srgbClr val="1E3073"/>
                    </a:gs>
                  </a:gsLst>
                  <a:path path="circle">
                    <a:fillToRect t="100000" r="100000"/>
                  </a:path>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pic>
              <p:nvPicPr>
                <p:cNvPr id="77" name="Picture 76">
                  <a:extLst>
                    <a:ext uri="{FF2B5EF4-FFF2-40B4-BE49-F238E27FC236}">
                      <a16:creationId xmlns:a16="http://schemas.microsoft.com/office/drawing/2014/main" id="{802B3CC1-007B-5F48-80E7-38F8A425ECA2}"/>
                    </a:ext>
                  </a:extLst>
                </p:cNvPr>
                <p:cNvPicPr>
                  <a:picLocks noChangeAspect="1"/>
                </p:cNvPicPr>
                <p:nvPr/>
              </p:nvPicPr>
              <p:blipFill rotWithShape="1">
                <a:blip r:embed="rId3" cstate="screen">
                  <a:duotone>
                    <a:prstClr val="black"/>
                    <a:schemeClr val="accent4">
                      <a:tint val="45000"/>
                      <a:satMod val="400000"/>
                    </a:schemeClr>
                  </a:duotone>
                  <a:alphaModFix amt="41000"/>
                  <a:extLst>
                    <a:ext uri="{28A0092B-C50C-407E-A947-70E740481C1C}">
                      <a14:useLocalDpi xmlns:a14="http://schemas.microsoft.com/office/drawing/2010/main"/>
                    </a:ext>
                  </a:extLst>
                </a:blip>
                <a:srcRect/>
                <a:stretch/>
              </p:blipFill>
              <p:spPr>
                <a:xfrm>
                  <a:off x="9021" y="4810991"/>
                  <a:ext cx="2930236" cy="2047009"/>
                </a:xfrm>
                <a:prstGeom prst="rect">
                  <a:avLst/>
                </a:prstGeom>
              </p:spPr>
            </p:pic>
          </p:grpSp>
          <p:grpSp>
            <p:nvGrpSpPr>
              <p:cNvPr id="59" name="Group 58">
                <a:extLst>
                  <a:ext uri="{FF2B5EF4-FFF2-40B4-BE49-F238E27FC236}">
                    <a16:creationId xmlns:a16="http://schemas.microsoft.com/office/drawing/2014/main" id="{ECDFFD5C-EB26-0C4F-B5A0-ABB2582744A4}"/>
                  </a:ext>
                </a:extLst>
              </p:cNvPr>
              <p:cNvGrpSpPr/>
              <p:nvPr/>
            </p:nvGrpSpPr>
            <p:grpSpPr>
              <a:xfrm>
                <a:off x="208303" y="146055"/>
                <a:ext cx="11731071" cy="6595922"/>
                <a:chOff x="208303" y="146055"/>
                <a:chExt cx="11731071" cy="6595922"/>
              </a:xfrm>
            </p:grpSpPr>
            <p:grpSp>
              <p:nvGrpSpPr>
                <p:cNvPr id="60" name="Group 59">
                  <a:extLst>
                    <a:ext uri="{FF2B5EF4-FFF2-40B4-BE49-F238E27FC236}">
                      <a16:creationId xmlns:a16="http://schemas.microsoft.com/office/drawing/2014/main" id="{FC23C417-1823-174E-9303-959E27D592C8}"/>
                    </a:ext>
                  </a:extLst>
                </p:cNvPr>
                <p:cNvGrpSpPr/>
                <p:nvPr/>
              </p:nvGrpSpPr>
              <p:grpSpPr>
                <a:xfrm>
                  <a:off x="11604987" y="146055"/>
                  <a:ext cx="334387" cy="435843"/>
                  <a:chOff x="11604987" y="146055"/>
                  <a:chExt cx="334387" cy="435843"/>
                </a:xfrm>
              </p:grpSpPr>
              <p:grpSp>
                <p:nvGrpSpPr>
                  <p:cNvPr id="68" name="Group 67">
                    <a:extLst>
                      <a:ext uri="{FF2B5EF4-FFF2-40B4-BE49-F238E27FC236}">
                        <a16:creationId xmlns:a16="http://schemas.microsoft.com/office/drawing/2014/main" id="{DCC4C248-27BD-524F-806A-C058E08E05CA}"/>
                      </a:ext>
                    </a:extLst>
                  </p:cNvPr>
                  <p:cNvGrpSpPr>
                    <a:grpSpLocks noChangeAspect="1"/>
                  </p:cNvGrpSpPr>
                  <p:nvPr/>
                </p:nvGrpSpPr>
                <p:grpSpPr>
                  <a:xfrm>
                    <a:off x="11770125" y="399018"/>
                    <a:ext cx="169249" cy="182880"/>
                    <a:chOff x="7310041" y="760941"/>
                    <a:chExt cx="1043386" cy="1127422"/>
                  </a:xfrm>
                </p:grpSpPr>
                <p:sp>
                  <p:nvSpPr>
                    <p:cNvPr id="73" name="Freeform 72">
                      <a:extLst>
                        <a:ext uri="{FF2B5EF4-FFF2-40B4-BE49-F238E27FC236}">
                          <a16:creationId xmlns:a16="http://schemas.microsoft.com/office/drawing/2014/main" id="{1FA068AF-0F5A-D747-8B30-15E16D6FB891}"/>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4" name="Rectangle 73">
                      <a:extLst>
                        <a:ext uri="{FF2B5EF4-FFF2-40B4-BE49-F238E27FC236}">
                          <a16:creationId xmlns:a16="http://schemas.microsoft.com/office/drawing/2014/main" id="{17738219-222D-B942-ABC0-78894980FD44}"/>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5" name="Rectangle 74">
                      <a:extLst>
                        <a:ext uri="{FF2B5EF4-FFF2-40B4-BE49-F238E27FC236}">
                          <a16:creationId xmlns:a16="http://schemas.microsoft.com/office/drawing/2014/main" id="{227FE2B8-A5CC-0842-A630-FE685E718465}"/>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nvGrpSpPr>
                  <p:cNvPr id="69" name="Group 68">
                    <a:extLst>
                      <a:ext uri="{FF2B5EF4-FFF2-40B4-BE49-F238E27FC236}">
                        <a16:creationId xmlns:a16="http://schemas.microsoft.com/office/drawing/2014/main" id="{1D09AAE0-3572-B84A-969D-905954185462}"/>
                      </a:ext>
                    </a:extLst>
                  </p:cNvPr>
                  <p:cNvGrpSpPr>
                    <a:grpSpLocks noChangeAspect="1"/>
                  </p:cNvGrpSpPr>
                  <p:nvPr/>
                </p:nvGrpSpPr>
                <p:grpSpPr>
                  <a:xfrm>
                    <a:off x="11604987" y="146055"/>
                    <a:ext cx="73152" cy="73152"/>
                    <a:chOff x="7310041" y="760941"/>
                    <a:chExt cx="1043386" cy="1127422"/>
                  </a:xfrm>
                </p:grpSpPr>
                <p:sp>
                  <p:nvSpPr>
                    <p:cNvPr id="70" name="Freeform 69">
                      <a:extLst>
                        <a:ext uri="{FF2B5EF4-FFF2-40B4-BE49-F238E27FC236}">
                          <a16:creationId xmlns:a16="http://schemas.microsoft.com/office/drawing/2014/main" id="{7B45A9C6-D0D3-6145-977B-54B6B5467C52}"/>
                        </a:ext>
                      </a:extLst>
                    </p:cNvPr>
                    <p:cNvSpPr/>
                    <p:nvPr/>
                  </p:nvSpPr>
                  <p:spPr bwMode="auto">
                    <a:xfrm>
                      <a:off x="7735358" y="760941"/>
                      <a:ext cx="618069" cy="704087"/>
                    </a:xfrm>
                    <a:custGeom>
                      <a:avLst/>
                      <a:gdLst>
                        <a:gd name="connsiteX0" fmla="*/ 2 w 618069"/>
                        <a:gd name="connsiteY0" fmla="*/ 0 h 704087"/>
                        <a:gd name="connsiteX1" fmla="*/ 278345 w 618069"/>
                        <a:gd name="connsiteY1" fmla="*/ 0 h 704087"/>
                        <a:gd name="connsiteX2" fmla="*/ 278345 w 618069"/>
                        <a:gd name="connsiteY2" fmla="*/ 423334 h 704087"/>
                        <a:gd name="connsiteX3" fmla="*/ 618069 w 618069"/>
                        <a:gd name="connsiteY3" fmla="*/ 423334 h 704087"/>
                        <a:gd name="connsiteX4" fmla="*/ 618069 w 618069"/>
                        <a:gd name="connsiteY4" fmla="*/ 704087 h 704087"/>
                        <a:gd name="connsiteX5" fmla="*/ 278345 w 618069"/>
                        <a:gd name="connsiteY5" fmla="*/ 704087 h 704087"/>
                        <a:gd name="connsiteX6" fmla="*/ 2 w 618069"/>
                        <a:gd name="connsiteY6" fmla="*/ 704087 h 704087"/>
                        <a:gd name="connsiteX7" fmla="*/ 0 w 618069"/>
                        <a:gd name="connsiteY7" fmla="*/ 704087 h 704087"/>
                        <a:gd name="connsiteX8" fmla="*/ 0 w 618069"/>
                        <a:gd name="connsiteY8" fmla="*/ 423334 h 704087"/>
                        <a:gd name="connsiteX9" fmla="*/ 2 w 618069"/>
                        <a:gd name="connsiteY9" fmla="*/ 423334 h 704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8069" h="704087">
                          <a:moveTo>
                            <a:pt x="2" y="0"/>
                          </a:moveTo>
                          <a:lnTo>
                            <a:pt x="278345" y="0"/>
                          </a:lnTo>
                          <a:lnTo>
                            <a:pt x="278345" y="423334"/>
                          </a:lnTo>
                          <a:lnTo>
                            <a:pt x="618069" y="423334"/>
                          </a:lnTo>
                          <a:lnTo>
                            <a:pt x="618069" y="704087"/>
                          </a:lnTo>
                          <a:lnTo>
                            <a:pt x="278345" y="704087"/>
                          </a:lnTo>
                          <a:lnTo>
                            <a:pt x="2" y="704087"/>
                          </a:lnTo>
                          <a:lnTo>
                            <a:pt x="0" y="704087"/>
                          </a:lnTo>
                          <a:lnTo>
                            <a:pt x="0" y="423334"/>
                          </a:lnTo>
                          <a:lnTo>
                            <a:pt x="2" y="423334"/>
                          </a:lnTo>
                          <a:close/>
                        </a:path>
                      </a:pathLst>
                    </a:custGeom>
                    <a:solidFill>
                      <a:schemeClr val="tx1">
                        <a:alpha val="48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1" name="Rectangle 70">
                      <a:extLst>
                        <a:ext uri="{FF2B5EF4-FFF2-40B4-BE49-F238E27FC236}">
                          <a16:creationId xmlns:a16="http://schemas.microsoft.com/office/drawing/2014/main" id="{636DAAC1-E5E7-1B47-89FF-C5E06AD4E3D1}"/>
                        </a:ext>
                      </a:extLst>
                    </p:cNvPr>
                    <p:cNvSpPr/>
                    <p:nvPr/>
                  </p:nvSpPr>
                  <p:spPr bwMode="auto">
                    <a:xfrm>
                      <a:off x="7735360" y="1483281"/>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sp>
                  <p:nvSpPr>
                    <p:cNvPr id="72" name="Rectangle 71">
                      <a:extLst>
                        <a:ext uri="{FF2B5EF4-FFF2-40B4-BE49-F238E27FC236}">
                          <a16:creationId xmlns:a16="http://schemas.microsoft.com/office/drawing/2014/main" id="{4AB0FD33-500F-DE45-AE90-6D7D5D7003DC}"/>
                        </a:ext>
                      </a:extLst>
                    </p:cNvPr>
                    <p:cNvSpPr/>
                    <p:nvPr/>
                  </p:nvSpPr>
                  <p:spPr bwMode="auto">
                    <a:xfrm rot="5400000">
                      <a:off x="7373410" y="1120906"/>
                      <a:ext cx="278343" cy="405082"/>
                    </a:xfrm>
                    <a:prstGeom prst="rect">
                      <a:avLst/>
                    </a:prstGeom>
                    <a:solidFill>
                      <a:schemeClr val="tx1">
                        <a:alpha val="19000"/>
                      </a:schemeClr>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algn="ctr" eaLnBrk="0" fontAlgn="base" hangingPunct="0">
                        <a:spcBef>
                          <a:spcPct val="0"/>
                        </a:spcBef>
                        <a:spcAft>
                          <a:spcPct val="0"/>
                        </a:spcAft>
                      </a:pPr>
                      <a:endParaRPr lang="en-US" sz="1400" b="1" dirty="0">
                        <a:solidFill>
                          <a:srgbClr val="000000"/>
                        </a:solidFill>
                        <a:latin typeface="Arial" charset="0"/>
                        <a:ea typeface="ＭＳ Ｐゴシック" pitchFamily="16" charset="-128"/>
                        <a:cs typeface="ＭＳ Ｐゴシック" pitchFamily="-97" charset="-128"/>
                      </a:endParaRPr>
                    </a:p>
                  </p:txBody>
                </p:sp>
              </p:grpSp>
            </p:grpSp>
            <p:grpSp>
              <p:nvGrpSpPr>
                <p:cNvPr id="61" name="Group 60">
                  <a:extLst>
                    <a:ext uri="{FF2B5EF4-FFF2-40B4-BE49-F238E27FC236}">
                      <a16:creationId xmlns:a16="http://schemas.microsoft.com/office/drawing/2014/main" id="{BB34187A-E905-7F46-9560-369064EFBFD2}"/>
                    </a:ext>
                  </a:extLst>
                </p:cNvPr>
                <p:cNvGrpSpPr/>
                <p:nvPr/>
              </p:nvGrpSpPr>
              <p:grpSpPr>
                <a:xfrm>
                  <a:off x="208303" y="5787704"/>
                  <a:ext cx="437544" cy="389381"/>
                  <a:chOff x="9178262" y="1315181"/>
                  <a:chExt cx="437544" cy="389381"/>
                </a:xfrm>
              </p:grpSpPr>
              <p:pic>
                <p:nvPicPr>
                  <p:cNvPr id="66" name="Picture 65">
                    <a:extLst>
                      <a:ext uri="{FF2B5EF4-FFF2-40B4-BE49-F238E27FC236}">
                        <a16:creationId xmlns:a16="http://schemas.microsoft.com/office/drawing/2014/main" id="{74CD331A-0367-A84E-8B0E-D96127D57E34}"/>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7" name="Picture 66">
                    <a:extLst>
                      <a:ext uri="{FF2B5EF4-FFF2-40B4-BE49-F238E27FC236}">
                        <a16:creationId xmlns:a16="http://schemas.microsoft.com/office/drawing/2014/main" id="{272A9F2E-F22C-CC43-8B1C-A6DC87BBB1B3}"/>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9178262" y="1315181"/>
                    <a:ext cx="85024" cy="91440"/>
                  </a:xfrm>
                  <a:prstGeom prst="rect">
                    <a:avLst/>
                  </a:prstGeom>
                </p:spPr>
              </p:pic>
            </p:grpSp>
            <p:grpSp>
              <p:nvGrpSpPr>
                <p:cNvPr id="62" name="Group 61">
                  <a:extLst>
                    <a:ext uri="{FF2B5EF4-FFF2-40B4-BE49-F238E27FC236}">
                      <a16:creationId xmlns:a16="http://schemas.microsoft.com/office/drawing/2014/main" id="{CFD6A8CC-92C7-8744-95BF-55694DC8EC72}"/>
                    </a:ext>
                  </a:extLst>
                </p:cNvPr>
                <p:cNvGrpSpPr/>
                <p:nvPr/>
              </p:nvGrpSpPr>
              <p:grpSpPr>
                <a:xfrm>
                  <a:off x="250899" y="6421937"/>
                  <a:ext cx="669934" cy="274320"/>
                  <a:chOff x="9445759" y="1430242"/>
                  <a:chExt cx="669934" cy="274320"/>
                </a:xfrm>
              </p:grpSpPr>
              <p:pic>
                <p:nvPicPr>
                  <p:cNvPr id="64" name="Picture 63">
                    <a:extLst>
                      <a:ext uri="{FF2B5EF4-FFF2-40B4-BE49-F238E27FC236}">
                        <a16:creationId xmlns:a16="http://schemas.microsoft.com/office/drawing/2014/main" id="{E3DC77DD-164F-AB43-8F48-249BB673BA4E}"/>
                      </a:ext>
                    </a:extLst>
                  </p:cNvPr>
                  <p:cNvPicPr>
                    <a:picLocks noChangeAspect="1"/>
                  </p:cNvPicPr>
                  <p:nvPr/>
                </p:nvPicPr>
                <p:blipFill>
                  <a:blip r:embed="rId4" cstate="screen">
                    <a:alphaModFix amt="59000"/>
                    <a:extLst>
                      <a:ext uri="{28A0092B-C50C-407E-A947-70E740481C1C}">
                        <a14:useLocalDpi xmlns:a14="http://schemas.microsoft.com/office/drawing/2010/main"/>
                      </a:ext>
                    </a:extLst>
                  </a:blip>
                  <a:stretch>
                    <a:fillRect/>
                  </a:stretch>
                </p:blipFill>
                <p:spPr>
                  <a:xfrm>
                    <a:off x="9445759" y="1521682"/>
                    <a:ext cx="170047" cy="182880"/>
                  </a:xfrm>
                  <a:prstGeom prst="rect">
                    <a:avLst/>
                  </a:prstGeom>
                </p:spPr>
              </p:pic>
              <p:pic>
                <p:nvPicPr>
                  <p:cNvPr id="65" name="Picture 64">
                    <a:extLst>
                      <a:ext uri="{FF2B5EF4-FFF2-40B4-BE49-F238E27FC236}">
                        <a16:creationId xmlns:a16="http://schemas.microsoft.com/office/drawing/2014/main" id="{1F96F120-EF7E-3143-8E02-061D4B8B1D52}"/>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0030669" y="1430242"/>
                    <a:ext cx="85024" cy="91440"/>
                  </a:xfrm>
                  <a:prstGeom prst="rect">
                    <a:avLst/>
                  </a:prstGeom>
                </p:spPr>
              </p:pic>
            </p:grpSp>
            <p:pic>
              <p:nvPicPr>
                <p:cNvPr id="63" name="Picture 62">
                  <a:extLst>
                    <a:ext uri="{FF2B5EF4-FFF2-40B4-BE49-F238E27FC236}">
                      <a16:creationId xmlns:a16="http://schemas.microsoft.com/office/drawing/2014/main" id="{E79EDDF9-C0E6-E947-ACBE-819442DE612E}"/>
                    </a:ext>
                  </a:extLst>
                </p:cNvPr>
                <p:cNvPicPr>
                  <a:picLocks noChangeAspect="1"/>
                </p:cNvPicPr>
                <p:nvPr/>
              </p:nvPicPr>
              <p:blipFill>
                <a:blip r:embed="rId5" cstate="screen">
                  <a:alphaModFix amt="59000"/>
                  <a:extLst>
                    <a:ext uri="{28A0092B-C50C-407E-A947-70E740481C1C}">
                      <a14:useLocalDpi xmlns:a14="http://schemas.microsoft.com/office/drawing/2010/main"/>
                    </a:ext>
                  </a:extLst>
                </a:blip>
                <a:stretch>
                  <a:fillRect/>
                </a:stretch>
              </p:blipFill>
              <p:spPr>
                <a:xfrm>
                  <a:off x="1118384" y="6650537"/>
                  <a:ext cx="85024" cy="91440"/>
                </a:xfrm>
                <a:prstGeom prst="rect">
                  <a:avLst/>
                </a:prstGeom>
              </p:spPr>
            </p:pic>
          </p:grpSp>
        </p:grpSp>
        <p:pic>
          <p:nvPicPr>
            <p:cNvPr id="57" name="Picture 56">
              <a:extLst>
                <a:ext uri="{FF2B5EF4-FFF2-40B4-BE49-F238E27FC236}">
                  <a16:creationId xmlns:a16="http://schemas.microsoft.com/office/drawing/2014/main" id="{468F538C-2A87-AE44-A8D2-E8EFFE352319}"/>
                </a:ext>
              </a:extLst>
            </p:cNvPr>
            <p:cNvPicPr>
              <a:picLocks noChangeAspect="1"/>
            </p:cNvPicPr>
            <p:nvPr/>
          </p:nvPicPr>
          <p:blipFill rotWithShape="1">
            <a:blip r:embed="rId6" cstate="screen">
              <a:alphaModFix amt="67000"/>
              <a:extLst>
                <a:ext uri="{28A0092B-C50C-407E-A947-70E740481C1C}">
                  <a14:useLocalDpi xmlns:a14="http://schemas.microsoft.com/office/drawing/2010/main"/>
                </a:ext>
              </a:extLst>
            </a:blip>
            <a:srcRect t="-58345"/>
            <a:stretch/>
          </p:blipFill>
          <p:spPr>
            <a:xfrm>
              <a:off x="-7429" y="5029200"/>
              <a:ext cx="3162521" cy="1849829"/>
            </a:xfrm>
            <a:prstGeom prst="rect">
              <a:avLst/>
            </a:prstGeom>
          </p:spPr>
        </p:pic>
      </p:grpSp>
      <p:sp>
        <p:nvSpPr>
          <p:cNvPr id="12" name="Title 11">
            <a:extLst>
              <a:ext uri="{FF2B5EF4-FFF2-40B4-BE49-F238E27FC236}">
                <a16:creationId xmlns:a16="http://schemas.microsoft.com/office/drawing/2014/main" id="{8B8C8841-D3DA-5F46-9C9F-BB037EE5FDFC}"/>
              </a:ext>
            </a:extLst>
          </p:cNvPr>
          <p:cNvSpPr>
            <a:spLocks noGrp="1"/>
          </p:cNvSpPr>
          <p:nvPr>
            <p:ph type="title"/>
          </p:nvPr>
        </p:nvSpPr>
        <p:spPr/>
        <p:txBody>
          <a:bodyPr/>
          <a:lstStyle/>
          <a:p>
            <a:r>
              <a:rPr lang="en-US" dirty="0"/>
              <a:t>Conceptual Overview</a:t>
            </a:r>
          </a:p>
        </p:txBody>
      </p:sp>
      <p:sp>
        <p:nvSpPr>
          <p:cNvPr id="10" name="Content Placeholder 9">
            <a:extLst>
              <a:ext uri="{FF2B5EF4-FFF2-40B4-BE49-F238E27FC236}">
                <a16:creationId xmlns:a16="http://schemas.microsoft.com/office/drawing/2014/main" id="{6DF82A1B-CB18-BA4B-8E55-5B17306979FB}"/>
              </a:ext>
            </a:extLst>
          </p:cNvPr>
          <p:cNvSpPr>
            <a:spLocks noGrp="1"/>
          </p:cNvSpPr>
          <p:nvPr>
            <p:ph sz="half" idx="2"/>
          </p:nvPr>
        </p:nvSpPr>
        <p:spPr/>
        <p:txBody>
          <a:bodyPr/>
          <a:lstStyle/>
          <a:p>
            <a:endParaRPr lang="en-US" dirty="0"/>
          </a:p>
          <a:p>
            <a:endParaRPr lang="en-US" dirty="0"/>
          </a:p>
          <a:p>
            <a:endParaRPr lang="en-US" dirty="0"/>
          </a:p>
          <a:p>
            <a:endParaRPr lang="en-US" dirty="0"/>
          </a:p>
          <a:p>
            <a:endParaRPr lang="en-US" dirty="0"/>
          </a:p>
        </p:txBody>
      </p:sp>
      <p:sp>
        <p:nvSpPr>
          <p:cNvPr id="14" name="Text Placeholder 13">
            <a:extLst>
              <a:ext uri="{FF2B5EF4-FFF2-40B4-BE49-F238E27FC236}">
                <a16:creationId xmlns:a16="http://schemas.microsoft.com/office/drawing/2014/main" id="{AC496C37-C735-FE47-B447-0D3C20322DC4}"/>
              </a:ext>
            </a:extLst>
          </p:cNvPr>
          <p:cNvSpPr>
            <a:spLocks noGrp="1"/>
          </p:cNvSpPr>
          <p:nvPr>
            <p:ph type="body" sz="quarter" idx="14"/>
          </p:nvPr>
        </p:nvSpPr>
        <p:spPr/>
        <p:txBody>
          <a:bodyPr/>
          <a:lstStyle/>
          <a:p>
            <a:r>
              <a:rPr lang="en-US" dirty="0"/>
              <a:t>General User Workflow – Order of Operations</a:t>
            </a:r>
          </a:p>
        </p:txBody>
      </p:sp>
      <p:sp>
        <p:nvSpPr>
          <p:cNvPr id="31" name="Content Placeholder 9">
            <a:extLst>
              <a:ext uri="{FF2B5EF4-FFF2-40B4-BE49-F238E27FC236}">
                <a16:creationId xmlns:a16="http://schemas.microsoft.com/office/drawing/2014/main" id="{8519EC80-17DF-4676-B8AF-30756906FEA5}"/>
              </a:ext>
            </a:extLst>
          </p:cNvPr>
          <p:cNvSpPr txBox="1">
            <a:spLocks/>
          </p:cNvSpPr>
          <p:nvPr/>
        </p:nvSpPr>
        <p:spPr>
          <a:xfrm>
            <a:off x="914400" y="1828800"/>
            <a:ext cx="5486400" cy="3882814"/>
          </a:xfrm>
          <a:prstGeom prst="rect">
            <a:avLst/>
          </a:prstGeom>
          <a:noFill/>
        </p:spPr>
        <p:txBody>
          <a:bodyPr vert="horz" lIns="0" tIns="0" rIns="0" bIns="0" rtlCol="0">
            <a:noAutofit/>
          </a:bodyPr>
          <a:lstStyle>
            <a:lvl1pPr marL="176213" indent="-176213" algn="l" defTabSz="457200" rtl="0" eaLnBrk="1" latinLnBrk="0" hangingPunct="1">
              <a:lnSpc>
                <a:spcPct val="100000"/>
              </a:lnSpc>
              <a:spcBef>
                <a:spcPts val="300"/>
              </a:spcBef>
              <a:spcAft>
                <a:spcPts val="600"/>
              </a:spcAft>
              <a:buClr>
                <a:schemeClr val="accent4">
                  <a:lumMod val="60000"/>
                  <a:lumOff val="40000"/>
                </a:schemeClr>
              </a:buClr>
              <a:buSzPct val="80000"/>
              <a:buFont typeface="Arial"/>
              <a:buChar char="•"/>
              <a:defRPr sz="2000" b="1" kern="1200">
                <a:solidFill>
                  <a:schemeClr val="tx1"/>
                </a:solidFill>
                <a:latin typeface="+mn-lt"/>
                <a:ea typeface="+mn-ea"/>
                <a:cs typeface="Arial"/>
              </a:defRPr>
            </a:lvl1pPr>
            <a:lvl2pPr marL="457200"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800" b="1" kern="1200">
                <a:solidFill>
                  <a:schemeClr val="tx1"/>
                </a:solidFill>
                <a:latin typeface="+mn-lt"/>
                <a:ea typeface="+mn-ea"/>
                <a:cs typeface="Arial"/>
              </a:defRPr>
            </a:lvl2pPr>
            <a:lvl3pPr marL="795528" indent="-173736" algn="l" defTabSz="457200" rtl="0" eaLnBrk="1" latinLnBrk="0" hangingPunct="1">
              <a:lnSpc>
                <a:spcPct val="100000"/>
              </a:lnSpc>
              <a:spcBef>
                <a:spcPts val="0"/>
              </a:spcBef>
              <a:spcAft>
                <a:spcPts val="600"/>
              </a:spcAft>
              <a:buClr>
                <a:schemeClr val="accent4">
                  <a:lumMod val="60000"/>
                  <a:lumOff val="40000"/>
                </a:schemeClr>
              </a:buClr>
              <a:buSzPct val="80000"/>
              <a:buFont typeface="Lucida Grande"/>
              <a:buChar char="-"/>
              <a:defRPr sz="1600" b="1" kern="1200">
                <a:solidFill>
                  <a:schemeClr val="tx1"/>
                </a:solidFill>
                <a:latin typeface="+mn-lt"/>
                <a:ea typeface="+mn-ea"/>
                <a:cs typeface="Arial"/>
              </a:defRPr>
            </a:lvl3pPr>
            <a:lvl4pPr marL="1216152" indent="-173736"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sz="1400" b="1" kern="1200">
                <a:solidFill>
                  <a:schemeClr val="tx1"/>
                </a:solidFill>
                <a:latin typeface="+mn-lt"/>
                <a:ea typeface="+mn-ea"/>
                <a:cs typeface="Arial"/>
              </a:defRPr>
            </a:lvl4pPr>
            <a:lvl5pPr marL="1546225" indent="-176213" algn="l" defTabSz="457200" rtl="0" eaLnBrk="1" latinLnBrk="0" hangingPunct="1">
              <a:lnSpc>
                <a:spcPts val="1800"/>
              </a:lnSpc>
              <a:spcBef>
                <a:spcPts val="0"/>
              </a:spcBef>
              <a:spcAft>
                <a:spcPts val="600"/>
              </a:spcAft>
              <a:buClr>
                <a:schemeClr val="accent4">
                  <a:lumMod val="60000"/>
                  <a:lumOff val="40000"/>
                </a:schemeClr>
              </a:buClr>
              <a:buSzPct val="80000"/>
              <a:buFont typeface="Lucida Grande"/>
              <a:buChar char="-"/>
              <a:defRPr lang="en-US" sz="1400" b="1" kern="1200">
                <a:solidFill>
                  <a:schemeClr val="tx1"/>
                </a:solidFill>
                <a:latin typeface="+mn-lt"/>
                <a:ea typeface="+mn-ea"/>
                <a:cs typeface="Arial"/>
              </a:defRPr>
            </a:lvl5pPr>
            <a:lvl6pPr marL="1773238" indent="-177800" algn="l" defTabSz="401638" rtl="0" eaLnBrk="1" latinLnBrk="0" hangingPunct="1">
              <a:lnSpc>
                <a:spcPts val="1700"/>
              </a:lnSpc>
              <a:spcBef>
                <a:spcPts val="300"/>
              </a:spcBef>
              <a:spcAft>
                <a:spcPts val="300"/>
              </a:spcAft>
              <a:buSzPct val="80000"/>
              <a:buFont typeface="Lucida Grande"/>
              <a:buChar char="-"/>
              <a:tabLst>
                <a:tab pos="1484313" algn="l"/>
              </a:tabLst>
              <a:defRPr sz="1600" b="1" kern="1200">
                <a:solidFill>
                  <a:schemeClr val="tx1"/>
                </a:solidFill>
                <a:latin typeface="Arial"/>
                <a:ea typeface="+mn-ea"/>
                <a:cs typeface="Arial"/>
              </a:defRPr>
            </a:lvl6pPr>
            <a:lvl7pPr marL="2062163" indent="-1762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7pPr>
            <a:lvl8pPr marL="2286000" indent="-173038"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8pPr>
            <a:lvl9pPr marL="2452688" indent="-163513" algn="l" defTabSz="457200" rtl="0" eaLnBrk="1" latinLnBrk="0" hangingPunct="1">
              <a:lnSpc>
                <a:spcPts val="1700"/>
              </a:lnSpc>
              <a:spcBef>
                <a:spcPts val="300"/>
              </a:spcBef>
              <a:spcAft>
                <a:spcPts val="300"/>
              </a:spcAft>
              <a:buSzPct val="80000"/>
              <a:buFont typeface="Lucida Grande"/>
              <a:buChar char="-"/>
              <a:defRPr sz="1600" b="1" kern="1200">
                <a:solidFill>
                  <a:schemeClr val="tx1"/>
                </a:solidFill>
                <a:latin typeface="Arial"/>
                <a:ea typeface="+mn-ea"/>
                <a:cs typeface="Arial"/>
              </a:defRPr>
            </a:lvl9pPr>
          </a:lstStyle>
          <a:p>
            <a:r>
              <a:rPr lang="en-US" dirty="0"/>
              <a:t>Land records document – subdivision plan</a:t>
            </a:r>
          </a:p>
          <a:p>
            <a:pPr lvl="1"/>
            <a:r>
              <a:rPr lang="en-US" dirty="0"/>
              <a:t>1. Create a Record object </a:t>
            </a:r>
          </a:p>
          <a:p>
            <a:pPr lvl="1"/>
            <a:r>
              <a:rPr lang="en-US" dirty="0"/>
              <a:t>2. Create COGO lines</a:t>
            </a:r>
          </a:p>
          <a:p>
            <a:pPr lvl="1"/>
            <a:r>
              <a:rPr lang="en-US" dirty="0"/>
              <a:t>3. Create parcel seeds</a:t>
            </a:r>
          </a:p>
          <a:p>
            <a:pPr lvl="1"/>
            <a:r>
              <a:rPr lang="en-US" dirty="0"/>
              <a:t>4. Attribute parcel seeds</a:t>
            </a:r>
          </a:p>
          <a:p>
            <a:pPr lvl="1"/>
            <a:r>
              <a:rPr lang="en-US" dirty="0"/>
              <a:t>5. BUILD Active Record to Complete Parcels</a:t>
            </a:r>
          </a:p>
          <a:p>
            <a:pPr lvl="1"/>
            <a:endParaRPr lang="en-US" dirty="0"/>
          </a:p>
          <a:p>
            <a:pPr lvl="1"/>
            <a:endParaRPr lang="en-US" dirty="0"/>
          </a:p>
        </p:txBody>
      </p:sp>
      <p:pic>
        <p:nvPicPr>
          <p:cNvPr id="32" name="Picture 31" descr="A close up of text on a white background&#10;&#10;Description automatically generated">
            <a:extLst>
              <a:ext uri="{FF2B5EF4-FFF2-40B4-BE49-F238E27FC236}">
                <a16:creationId xmlns:a16="http://schemas.microsoft.com/office/drawing/2014/main" id="{E50136A2-DB7E-4D4E-BE03-EC3A1B0DC240}"/>
              </a:ext>
            </a:extLst>
          </p:cNvPr>
          <p:cNvPicPr>
            <a:picLocks noChangeAspect="1"/>
          </p:cNvPicPr>
          <p:nvPr/>
        </p:nvPicPr>
        <p:blipFill>
          <a:blip r:embed="rId7"/>
          <a:stretch>
            <a:fillRect/>
          </a:stretch>
        </p:blipFill>
        <p:spPr>
          <a:xfrm>
            <a:off x="6722371" y="549043"/>
            <a:ext cx="5113463" cy="5410669"/>
          </a:xfrm>
          <a:prstGeom prst="rect">
            <a:avLst/>
          </a:prstGeom>
        </p:spPr>
      </p:pic>
    </p:spTree>
    <p:extLst>
      <p:ext uri="{BB962C8B-B14F-4D97-AF65-F5344CB8AC3E}">
        <p14:creationId xmlns:p14="http://schemas.microsoft.com/office/powerpoint/2010/main" val="1868874311"/>
      </p:ext>
    </p:extLst>
  </p:cSld>
  <p:clrMapOvr>
    <a:masterClrMapping/>
  </p:clrMapOvr>
  <p:transition spd="med">
    <p:fade/>
  </p:transition>
</p:sld>
</file>

<file path=ppt/theme/theme1.xml><?xml version="1.0" encoding="utf-8"?>
<a:theme xmlns:a="http://schemas.openxmlformats.org/drawingml/2006/main" name="1_Esri_Corporate_Template-Dark">
  <a:themeElements>
    <a:clrScheme name="Esri Branding Colors 2013_Blue Background 1">
      <a:dk1>
        <a:sysClr val="windowText" lastClr="000000"/>
      </a:dk1>
      <a:lt1>
        <a:sysClr val="window" lastClr="FFFFFF"/>
      </a:lt1>
      <a:dk2>
        <a:srgbClr val="007AC2"/>
      </a:dk2>
      <a:lt2>
        <a:srgbClr val="FFFF96"/>
      </a:lt2>
      <a:accent1>
        <a:srgbClr val="35AC46"/>
      </a:accent1>
      <a:accent2>
        <a:srgbClr val="AAD04B"/>
      </a:accent2>
      <a:accent3>
        <a:srgbClr val="F89927"/>
      </a:accent3>
      <a:accent4>
        <a:srgbClr val="00B9F2"/>
      </a:accent4>
      <a:accent5>
        <a:srgbClr val="8E499B"/>
      </a:accent5>
      <a:accent6>
        <a:srgbClr val="BE9969"/>
      </a:accent6>
      <a:hlink>
        <a:srgbClr val="C0E8FF"/>
      </a:hlink>
      <a:folHlink>
        <a:srgbClr val="81D0FF"/>
      </a:folHlink>
    </a:clrScheme>
    <a:fontScheme name="Esri-Arial">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none" lIns="91440" tIns="45720" rIns="91440" bIns="45720" numCol="1" rtlCol="0" anchor="ctr" anchorCtr="0" compatLnSpc="1">
        <a:prstTxWarp prst="textNoShape">
          <a:avLst/>
        </a:prstTxWarp>
      </a:bodyPr>
      <a:lstStyle>
        <a:defPPr algn="ctr" eaLnBrk="0" fontAlgn="base" hangingPunct="0">
          <a:spcBef>
            <a:spcPct val="0"/>
          </a:spcBef>
          <a:spcAft>
            <a:spcPct val="0"/>
          </a:spcAft>
          <a:defRPr sz="1400" b="1" dirty="0">
            <a:solidFill>
              <a:srgbClr val="000000"/>
            </a:solidFill>
            <a:latin typeface="Arial" charset="0"/>
            <a:ea typeface="ＭＳ Ｐゴシック" pitchFamily="16" charset="-128"/>
            <a:cs typeface="ＭＳ Ｐゴシック" pitchFamily="-97" charset="-128"/>
          </a:defRPr>
        </a:defPPr>
      </a:lstStyle>
      <a:style>
        <a:lnRef idx="1">
          <a:schemeClr val="accent1"/>
        </a:lnRef>
        <a:fillRef idx="3">
          <a:schemeClr val="accent1"/>
        </a:fillRef>
        <a:effectRef idx="2">
          <a:schemeClr val="accent1"/>
        </a:effectRef>
        <a:fontRef idx="minor">
          <a:schemeClr val="lt1"/>
        </a:fontRef>
      </a:style>
    </a:spDef>
    <a:lnDef>
      <a:spPr bwMode="auto">
        <a:noFill/>
        <a:ln w="3175" cap="flat" cmpd="sng" algn="ctr">
          <a:solidFill>
            <a:srgbClr val="FF6600"/>
          </a:solidFill>
          <a:prstDash val="solid"/>
          <a:round/>
          <a:headEnd type="none" w="med" len="med"/>
          <a:tailEnd type="none" w="med" len="med"/>
        </a:ln>
        <a:effectLst/>
      </a:spPr>
      <a:bodyPr/>
      <a:lstStyle/>
    </a:lnDef>
    <a:txDef>
      <a:spPr>
        <a:noFill/>
        <a:effectLst/>
      </a:spPr>
      <a:bodyPr wrap="square" lIns="0" tIns="0" rIns="0" bIns="0" rtlCol="0">
        <a:noAutofit/>
      </a:bodyPr>
      <a:lstStyle>
        <a:defPPr algn="l" eaLnBrk="0" hangingPunct="0">
          <a:lnSpc>
            <a:spcPts val="1800"/>
          </a:lnSpc>
          <a:defRPr sz="1400" b="1" dirty="0" smtClean="0">
            <a:ea typeface="+mn-ea"/>
            <a:cs typeface="+mn-cs"/>
          </a:defRPr>
        </a:defPPr>
      </a:lstStyle>
    </a:txDef>
  </a:objectDefaults>
  <a:extraClrSchemeLst/>
  <a:extLst>
    <a:ext uri="{05A4C25C-085E-4340-85A3-A5531E510DB2}">
      <thm15:themeFamily xmlns:thm15="http://schemas.microsoft.com/office/thememl/2012/main" name="Esri_Corporate_Template-Dark" id="{62A57839-816C-DD40-89BF-1C32BC75980C}" vid="{B3749CB9-E79A-FB42-8D76-A7C3AB67D11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474C48ACCEBF74AB6B5D245D4F75B4D" ma:contentTypeVersion="7" ma:contentTypeDescription="Create a new document." ma:contentTypeScope="" ma:versionID="8f64e102e3f3ab05bf72d17da16dfbce">
  <xsd:schema xmlns:xsd="http://www.w3.org/2001/XMLSchema" xmlns:xs="http://www.w3.org/2001/XMLSchema" xmlns:p="http://schemas.microsoft.com/office/2006/metadata/properties" xmlns:ns2="3b231bd9-362e-4b4a-b934-a8e14959ce6d" targetNamespace="http://schemas.microsoft.com/office/2006/metadata/properties" ma:root="true" ma:fieldsID="2a72dc9b319557a8345228bd946c691b" ns2:_="">
    <xsd:import namespace="3b231bd9-362e-4b4a-b934-a8e14959ce6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231bd9-362e-4b4a-b934-a8e14959ce6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1A338E5-2E37-4973-87E6-4C02B0B7F460}">
  <ds:schemaRefs>
    <ds:schemaRef ds:uri="http://schemas.microsoft.com/sharepoint/v3/contenttype/forms"/>
  </ds:schemaRefs>
</ds:datastoreItem>
</file>

<file path=customXml/itemProps2.xml><?xml version="1.0" encoding="utf-8"?>
<ds:datastoreItem xmlns:ds="http://schemas.openxmlformats.org/officeDocument/2006/customXml" ds:itemID="{81E133DB-697E-4C10-B192-8899027B1EC6}">
  <ds:schemaRefs>
    <ds:schemaRef ds:uri="http://purl.org/dc/dcmitype/"/>
    <ds:schemaRef ds:uri="http://schemas.microsoft.com/office/infopath/2007/PartnerControls"/>
    <ds:schemaRef ds:uri="http://schemas.microsoft.com/office/2006/documentManagement/types"/>
    <ds:schemaRef ds:uri="http://schemas.microsoft.com/office/2006/metadata/properties"/>
    <ds:schemaRef ds:uri="http://purl.org/dc/terms/"/>
    <ds:schemaRef ds:uri="http://schemas.openxmlformats.org/package/2006/metadata/core-properties"/>
    <ds:schemaRef ds:uri="3b231bd9-362e-4b4a-b934-a8e14959ce6d"/>
    <ds:schemaRef ds:uri="http://www.w3.org/XML/1998/namespace"/>
    <ds:schemaRef ds:uri="http://purl.org/dc/elements/1.1/"/>
  </ds:schemaRefs>
</ds:datastoreItem>
</file>

<file path=customXml/itemProps3.xml><?xml version="1.0" encoding="utf-8"?>
<ds:datastoreItem xmlns:ds="http://schemas.openxmlformats.org/officeDocument/2006/customXml" ds:itemID="{261D7D54-0B61-4B43-9BCA-6C4BB92671B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b231bd9-362e-4b4a-b934-a8e14959ce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Esri_Corporate_Template-Dark</Template>
  <TotalTime>0</TotalTime>
  <Words>1666</Words>
  <Application>Microsoft Office PowerPoint</Application>
  <PresentationFormat>Widescreen</PresentationFormat>
  <Paragraphs>445</Paragraphs>
  <Slides>73</Slides>
  <Notes>73</Notes>
  <HiddenSlides>4</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73</vt:i4>
      </vt:variant>
    </vt:vector>
  </HeadingPairs>
  <TitlesOfParts>
    <vt:vector size="77" baseType="lpstr">
      <vt:lpstr>Arial</vt:lpstr>
      <vt:lpstr>Calibri</vt:lpstr>
      <vt:lpstr>Lucida Grande</vt:lpstr>
      <vt:lpstr>1_Esri_Corporate_Template-Dark</vt:lpstr>
      <vt:lpstr>PowerPoint Presentation</vt:lpstr>
      <vt:lpstr>ArcGIS Pro SDK for .NET Introduction to the Parcel Fabric API</vt:lpstr>
      <vt:lpstr>Session Overview</vt:lpstr>
      <vt:lpstr>How to Access and Use the Pre-Release</vt:lpstr>
      <vt:lpstr>Pre-release Namespaces</vt:lpstr>
      <vt:lpstr>Conceptual Overview</vt:lpstr>
      <vt:lpstr>Conceptual Overview</vt:lpstr>
      <vt:lpstr>Conceptual Overview</vt:lpstr>
      <vt:lpstr>Conceptual Overview</vt:lpstr>
      <vt:lpstr>Conceptual Overview</vt:lpstr>
      <vt:lpstr>Conceptual Overview</vt:lpstr>
      <vt:lpstr>Conceptual Overview</vt:lpstr>
      <vt:lpstr>Conceptual Overview</vt:lpstr>
      <vt:lpstr>Conceptual Overview</vt:lpstr>
      <vt:lpstr>Conceptual Overview</vt:lpstr>
      <vt:lpstr>Conceptual Overview</vt:lpstr>
      <vt:lpstr>Conceptual Overview</vt:lpstr>
      <vt:lpstr>Conceptual Overview</vt:lpstr>
      <vt:lpstr>Conceptual Overview</vt:lpstr>
      <vt:lpstr>Parcel Editing API for Pro</vt:lpstr>
      <vt:lpstr>Parcel Editing in Pro</vt:lpstr>
      <vt:lpstr>Parcel Editing in Pro</vt:lpstr>
      <vt:lpstr>Edit Operations - Workflow</vt:lpstr>
      <vt:lpstr>Parcel Edit Operations - Workflow</vt:lpstr>
      <vt:lpstr>Parcel Edit Operations - Workflow</vt:lpstr>
      <vt:lpstr>Parcel Layer</vt:lpstr>
      <vt:lpstr>Parcel Layer</vt:lpstr>
      <vt:lpstr>Parcel Fabric - Records</vt:lpstr>
      <vt:lpstr>Parcel Fabric - Records</vt:lpstr>
      <vt:lpstr>Parcel Fabric - Points</vt:lpstr>
      <vt:lpstr>Parcel Fabric - Points</vt:lpstr>
      <vt:lpstr>Parcel Fabric – Connection Lines</vt:lpstr>
      <vt:lpstr>Parcel Fabric - Lines</vt:lpstr>
      <vt:lpstr>Parcel Fabric - Lines  </vt:lpstr>
      <vt:lpstr>Parcel Types</vt:lpstr>
      <vt:lpstr>Parcel Fabric Information Model</vt:lpstr>
      <vt:lpstr>Parcel Fabric Information Model</vt:lpstr>
      <vt:lpstr>Parcel Fabric Information Model</vt:lpstr>
      <vt:lpstr>Parcel Fabric Information Model</vt:lpstr>
      <vt:lpstr>Demo:  Creating Parcel Type Creating a Record &amp; Fabric Point Copy Lines To A Parcel Type Merge Parcels   </vt:lpstr>
      <vt:lpstr>What’s Next for Parcel Fabric API</vt:lpstr>
      <vt:lpstr>Enhancements to Parcel Fabric API for Final Release  </vt:lpstr>
      <vt:lpstr>API for Coordinate Geometry (COGO)</vt:lpstr>
      <vt:lpstr>Coordinate Geometry (COGO)  </vt:lpstr>
      <vt:lpstr>Coordinate Geometry (COGO)  </vt:lpstr>
      <vt:lpstr>Parcel Fabric - Lines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Coordinate Geometry (COGO)  </vt:lpstr>
      <vt:lpstr>Demo – Create A Circular Arc - using ground to grid correction  - converting direction and linear units</vt:lpstr>
      <vt:lpstr>Demo – Construct Features From COGO Traverse file</vt:lpstr>
      <vt:lpstr>Parcel Fabric Resources</vt:lpstr>
      <vt:lpstr>Parcel Fabric SDK .Net Resources</vt:lpstr>
      <vt:lpstr>Parcel Fabric SDK .Net Resources</vt:lpstr>
      <vt:lpstr>ArcGIS Pro SDK for .NET Introduction to the Parcel Fabric API</vt:lpstr>
      <vt:lpstr>Deployment Patterns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cp:lastPrinted>2019-04-30T20:56:12Z</cp:lastPrinted>
  <dcterms:created xsi:type="dcterms:W3CDTF">2019-08-28T00:58:57Z</dcterms:created>
  <dcterms:modified xsi:type="dcterms:W3CDTF">2020-03-15T08:12:56Z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0x0101001474C48ACCEBF74AB6B5D245D4F75B4D</vt:lpwstr>
  </property>
</Properties>
</file>