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6799" r:id="rId5"/>
  </p:sldMasterIdLst>
  <p:notesMasterIdLst>
    <p:notesMasterId r:id="rId35"/>
  </p:notesMasterIdLst>
  <p:handoutMasterIdLst>
    <p:handoutMasterId r:id="rId36"/>
  </p:handoutMasterIdLst>
  <p:sldIdLst>
    <p:sldId id="667" r:id="rId6"/>
    <p:sldId id="672" r:id="rId7"/>
    <p:sldId id="673" r:id="rId8"/>
    <p:sldId id="705" r:id="rId9"/>
    <p:sldId id="674" r:id="rId10"/>
    <p:sldId id="700" r:id="rId11"/>
    <p:sldId id="675" r:id="rId12"/>
    <p:sldId id="701" r:id="rId13"/>
    <p:sldId id="699" r:id="rId14"/>
    <p:sldId id="676" r:id="rId15"/>
    <p:sldId id="677" r:id="rId16"/>
    <p:sldId id="702" r:id="rId17"/>
    <p:sldId id="678" r:id="rId18"/>
    <p:sldId id="703" r:id="rId19"/>
    <p:sldId id="706" r:id="rId20"/>
    <p:sldId id="680" r:id="rId21"/>
    <p:sldId id="704" r:id="rId22"/>
    <p:sldId id="681" r:id="rId23"/>
    <p:sldId id="707" r:id="rId24"/>
    <p:sldId id="715" r:id="rId25"/>
    <p:sldId id="717" r:id="rId26"/>
    <p:sldId id="710" r:id="rId27"/>
    <p:sldId id="709" r:id="rId28"/>
    <p:sldId id="719" r:id="rId29"/>
    <p:sldId id="711" r:id="rId30"/>
    <p:sldId id="697" r:id="rId31"/>
    <p:sldId id="689" r:id="rId32"/>
    <p:sldId id="690" r:id="rId33"/>
    <p:sldId id="670" r:id="rId3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structions" id="{15B13B0A-EEBE-624E-BE43-8059CB0E21EE}">
          <p14:sldIdLst/>
        </p14:section>
        <p14:section name="Your Presentation" id="{BC5D39D9-9158-D649-839D-B2F6EDD610CD}">
          <p14:sldIdLst>
            <p14:sldId id="667"/>
            <p14:sldId id="672"/>
            <p14:sldId id="673"/>
            <p14:sldId id="705"/>
            <p14:sldId id="674"/>
            <p14:sldId id="700"/>
            <p14:sldId id="675"/>
            <p14:sldId id="701"/>
            <p14:sldId id="699"/>
            <p14:sldId id="676"/>
            <p14:sldId id="677"/>
            <p14:sldId id="702"/>
            <p14:sldId id="678"/>
            <p14:sldId id="703"/>
            <p14:sldId id="706"/>
            <p14:sldId id="680"/>
            <p14:sldId id="704"/>
            <p14:sldId id="681"/>
            <p14:sldId id="707"/>
            <p14:sldId id="715"/>
            <p14:sldId id="717"/>
            <p14:sldId id="710"/>
            <p14:sldId id="709"/>
            <p14:sldId id="719"/>
            <p14:sldId id="711"/>
            <p14:sldId id="697"/>
            <p14:sldId id="689"/>
            <p14:sldId id="690"/>
            <p14:sldId id="670"/>
          </p14:sldIdLst>
        </p14:section>
        <p14:section name="DevSummit 2019" id="{E447D310-242F-2F41-8286-3566BC751418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430" userDrawn="1">
          <p15:clr>
            <a:srgbClr val="A4A3A4"/>
          </p15:clr>
        </p15:guide>
        <p15:guide id="2" orient="horz" pos="3888" userDrawn="1">
          <p15:clr>
            <a:srgbClr val="A4A3A4"/>
          </p15:clr>
        </p15:guide>
        <p15:guide id="3" pos="576" userDrawn="1">
          <p15:clr>
            <a:srgbClr val="A4A3A4"/>
          </p15:clr>
        </p15:guide>
        <p15:guide id="4" pos="7104" userDrawn="1">
          <p15:clr>
            <a:srgbClr val="A4A3A4"/>
          </p15:clr>
        </p15:guide>
        <p15:guide id="5" pos="431">
          <p15:clr>
            <a:srgbClr val="A4A3A4"/>
          </p15:clr>
        </p15:guide>
        <p15:guide id="6" pos="724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92AE"/>
    <a:srgbClr val="03A2B1"/>
    <a:srgbClr val="0051A2"/>
    <a:srgbClr val="006BA6"/>
    <a:srgbClr val="01A7B1"/>
    <a:srgbClr val="00C1B6"/>
    <a:srgbClr val="6DE3D3"/>
    <a:srgbClr val="6DE3DF"/>
    <a:srgbClr val="66B4C3"/>
    <a:srgbClr val="6DCA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189BA66-B272-F14D-95CF-4B724B0264EF}" v="30" dt="2018-12-06T18:51:08.22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714" autoAdjust="0"/>
    <p:restoredTop sz="86419" autoAdjust="0"/>
  </p:normalViewPr>
  <p:slideViewPr>
    <p:cSldViewPr snapToGrid="0" snapToObjects="1" showGuides="1">
      <p:cViewPr varScale="1">
        <p:scale>
          <a:sx n="49" d="100"/>
          <a:sy n="49" d="100"/>
        </p:scale>
        <p:origin x="62" y="547"/>
      </p:cViewPr>
      <p:guideLst>
        <p:guide orient="horz" pos="430"/>
        <p:guide orient="horz" pos="3888"/>
        <p:guide pos="576"/>
        <p:guide pos="7104"/>
        <p:guide pos="431"/>
        <p:guide pos="724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 snapToObjects="1" showGuides="1">
      <p:cViewPr varScale="1">
        <p:scale>
          <a:sx n="151" d="100"/>
          <a:sy n="151" d="100"/>
        </p:scale>
        <p:origin x="4728" y="21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B4AB64-BB16-014D-AF59-00877FFB5348}" type="datetimeFigureOut">
              <a:rPr lang="en-US" smtClean="0"/>
              <a:t>3/8/2019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BED56D-3A20-2943-930A-2361A9DDC1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8612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5498D241-0AB7-BC44-80E8-F0A20AF46E9E}" type="datetimeFigureOut">
              <a:rPr lang="en-US" smtClean="0"/>
              <a:pPr/>
              <a:t>3/8/2019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3E7143C0-4F23-B545-9533-520B5A87CA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58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G243257</a:t>
            </a:r>
            <a:r>
              <a:rPr lang="fi-FI" baseline="0" dirty="0"/>
              <a:t> </a:t>
            </a:r>
            <a:r>
              <a:rPr lang="fi-FI" dirty="0" err="1"/>
              <a:t>DevSummit</a:t>
            </a:r>
            <a:r>
              <a:rPr lang="fi-FI" baseline="0" dirty="0"/>
              <a:t> </a:t>
            </a:r>
            <a:r>
              <a:rPr lang="en-US" dirty="0"/>
              <a:t>2019 Template for </a:t>
            </a:r>
            <a:r>
              <a:rPr lang="en-US" dirty="0" err="1"/>
              <a:t>Esri</a:t>
            </a:r>
            <a:r>
              <a:rPr lang="en-US" dirty="0"/>
              <a:t> staff</a:t>
            </a: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5085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7363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0975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3440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6704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8575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950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87437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589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83857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4210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6972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21641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25505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11839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37653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54516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96638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29331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https://devsummit2019.schedule.esri.com/schedule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86385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https://devsummit2019.schedule.esri.com/schedule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09787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4353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8309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2216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7519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2316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4033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1158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1833121" y="2428193"/>
            <a:ext cx="8525773" cy="914400"/>
          </a:xfrm>
        </p:spPr>
        <p:txBody>
          <a:bodyPr rIns="0" anchor="b">
            <a:noAutofit/>
          </a:bodyPr>
          <a:lstStyle>
            <a:lvl1pPr algn="ctr">
              <a:defRPr sz="34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1828801" y="3465218"/>
            <a:ext cx="8534401" cy="914400"/>
          </a:xfrm>
          <a:noFill/>
        </p:spPr>
        <p:txBody>
          <a:bodyPr>
            <a:noAutofit/>
          </a:bodyPr>
          <a:lstStyle>
            <a:lvl1pPr marL="0" indent="0" algn="ctr">
              <a:buNone/>
              <a:defRPr b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Name of Presenter(s)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91B51-25EE-0147-9293-37E16A70024E}" type="datetime1">
              <a:rPr lang="en-US" smtClean="0"/>
              <a:t>3/8/2019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40"/>
          <a:stretch/>
        </p:blipFill>
        <p:spPr>
          <a:xfrm>
            <a:off x="10013894" y="572078"/>
            <a:ext cx="1274495" cy="465533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icture with Caption">
    <p:bg>
      <p:bgPr>
        <a:gradFill flip="none" rotWithShape="1">
          <a:gsLst>
            <a:gs pos="1000">
              <a:srgbClr val="0078C3"/>
            </a:gs>
            <a:gs pos="100000">
              <a:srgbClr val="0A1446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arallelogram 10"/>
          <p:cNvSpPr/>
          <p:nvPr/>
        </p:nvSpPr>
        <p:spPr bwMode="auto">
          <a:xfrm flipH="1">
            <a:off x="1" y="2"/>
            <a:ext cx="5497956" cy="6865697"/>
          </a:xfrm>
          <a:custGeom>
            <a:avLst/>
            <a:gdLst>
              <a:gd name="connsiteX0" fmla="*/ 0 w 5497956"/>
              <a:gd name="connsiteY0" fmla="*/ 0 h 6858000"/>
              <a:gd name="connsiteX1" fmla="*/ 5497956 w 5497956"/>
              <a:gd name="connsiteY1" fmla="*/ 0 h 6858000"/>
              <a:gd name="connsiteX2" fmla="*/ 5497956 w 5497956"/>
              <a:gd name="connsiteY2" fmla="*/ 6858000 h 6858000"/>
              <a:gd name="connsiteX3" fmla="*/ 0 w 5497956"/>
              <a:gd name="connsiteY3" fmla="*/ 6858000 h 6858000"/>
              <a:gd name="connsiteX4" fmla="*/ 0 w 5497956"/>
              <a:gd name="connsiteY4" fmla="*/ 0 h 6858000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5497956 w 5497956"/>
              <a:gd name="connsiteY2" fmla="*/ 6858000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97956" h="6865697">
                <a:moveTo>
                  <a:pt x="0" y="0"/>
                </a:moveTo>
                <a:lnTo>
                  <a:pt x="5497956" y="0"/>
                </a:lnTo>
                <a:lnTo>
                  <a:pt x="5497956" y="6858000"/>
                </a:lnTo>
                <a:lnTo>
                  <a:pt x="2747818" y="686569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alpha val="6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8" name="Parallelogram 10"/>
          <p:cNvSpPr/>
          <p:nvPr/>
        </p:nvSpPr>
        <p:spPr bwMode="auto">
          <a:xfrm rot="16200000" flipH="1" flipV="1">
            <a:off x="4707461" y="-626538"/>
            <a:ext cx="2777078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0" name="Picture Placeholder 8"/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684213" y="1757363"/>
            <a:ext cx="5943600" cy="33432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1800" baseline="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Click icon to 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976871" y="3582548"/>
            <a:ext cx="4527741" cy="338554"/>
          </a:xfrm>
          <a:noFill/>
        </p:spPr>
        <p:txBody>
          <a:bodyPr wrap="square" anchor="t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Presenter(s)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976871" y="2348110"/>
            <a:ext cx="4527741" cy="1169551"/>
          </a:xfrm>
        </p:spPr>
        <p:txBody>
          <a:bodyPr wrap="square" anchor="b">
            <a:sp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en-US" sz="3800" b="1" i="0" kern="1200" cap="none" baseline="0">
                <a:solidFill>
                  <a:schemeClr val="tx1"/>
                </a:solidFill>
                <a:effectLst/>
                <a:latin typeface="+mj-lt"/>
                <a:ea typeface="+mj-ea"/>
                <a:cs typeface="Arial"/>
              </a:defRPr>
            </a:lvl1pPr>
          </a:lstStyle>
          <a:p>
            <a:r>
              <a:rPr kumimoji="0" lang="en-US" dirty="0"/>
              <a:t>Click to Edit </a:t>
            </a:r>
            <a:br>
              <a:rPr kumimoji="0" lang="en-US" dirty="0"/>
            </a:br>
            <a:r>
              <a:rPr kumimoji="0" lang="en-US" dirty="0"/>
              <a:t>Demo Title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6FA6FB-FDD3-A446-B5AE-30BBE73852D8}" type="datetime1">
              <a:rPr lang="en-US" smtClean="0"/>
              <a:t>3/8/2019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155255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Only_User Screen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User Screens Title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3D0726-017F-9249-8B2E-2A4DDB444ED8}" type="datetime1">
              <a:rPr lang="en-US" smtClean="0"/>
              <a:t>3/8/2019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8791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wo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2304" y="1990427"/>
            <a:ext cx="10367433" cy="1477328"/>
          </a:xfrm>
        </p:spPr>
        <p:txBody>
          <a:bodyPr anchor="b"/>
          <a:lstStyle>
            <a:lvl1pPr>
              <a:spcAft>
                <a:spcPts val="0"/>
              </a:spcAft>
              <a:defRPr sz="96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BIG Word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912304" y="3467761"/>
            <a:ext cx="10367433" cy="615553"/>
          </a:xfrm>
          <a:noFill/>
        </p:spPr>
        <p:txBody>
          <a:bodyPr vert="horz" wrap="square" lIns="0" tIns="0" rIns="0" bIns="0" rtlCol="0" anchor="t">
            <a:spAutoFit/>
          </a:bodyPr>
          <a:lstStyle>
            <a:lvl1pPr marL="0" indent="0">
              <a:spcAft>
                <a:spcPts val="0"/>
              </a:spcAft>
              <a:buFontTx/>
              <a:buNone/>
              <a:defRPr lang="en-US" sz="4000" b="1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>
              <a:spcBef>
                <a:spcPct val="0"/>
              </a:spcBef>
              <a:buNone/>
            </a:pPr>
            <a:r>
              <a:rPr lang="en-US" dirty="0"/>
              <a:t>Smaller word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7C214-390A-F944-BF27-73F37F4360F9}" type="datetime1">
              <a:rPr lang="en-US" smtClean="0"/>
              <a:t>3/8/2019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752500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2284" y="2625441"/>
            <a:ext cx="7315200" cy="461665"/>
          </a:xfrm>
        </p:spPr>
        <p:txBody>
          <a:bodyPr anchor="b"/>
          <a:lstStyle>
            <a:lvl1pPr>
              <a:spcAft>
                <a:spcPts val="0"/>
              </a:spcAft>
              <a:defRPr sz="30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“Quote”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912284" y="3683197"/>
            <a:ext cx="7315200" cy="400110"/>
          </a:xfrm>
          <a:noFill/>
        </p:spPr>
        <p:txBody>
          <a:bodyPr vert="horz" wrap="square" lIns="0" tIns="0" rIns="0" bIns="0" rtlCol="0" anchor="t">
            <a:spAutoFit/>
          </a:bodyPr>
          <a:lstStyle>
            <a:lvl1pPr marL="0" indent="0" algn="r">
              <a:spcAft>
                <a:spcPts val="0"/>
              </a:spcAft>
              <a:buFontTx/>
              <a:buNone/>
              <a:defRPr lang="en-US" sz="2600" b="0" baseline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+mj-lt"/>
                <a:ea typeface="+mj-ea"/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>
              <a:spcBef>
                <a:spcPct val="0"/>
              </a:spcBef>
            </a:pPr>
            <a:r>
              <a:rPr lang="en-US" dirty="0"/>
              <a:t>Name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225C2B-15EC-3348-B6CD-75D75F51F610}" type="datetime1">
              <a:rPr lang="en-US" smtClean="0"/>
              <a:t>3/8/2019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332608"/>
      </p:ext>
    </p:extLst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s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rallelogram 10"/>
          <p:cNvSpPr/>
          <p:nvPr userDrawn="1"/>
        </p:nvSpPr>
        <p:spPr bwMode="auto">
          <a:xfrm rot="16811740" flipH="1">
            <a:off x="2821442" y="-2136101"/>
            <a:ext cx="6318215" cy="12766191"/>
          </a:xfrm>
          <a:custGeom>
            <a:avLst/>
            <a:gdLst>
              <a:gd name="connsiteX0" fmla="*/ 0 w 5497956"/>
              <a:gd name="connsiteY0" fmla="*/ 0 h 6858000"/>
              <a:gd name="connsiteX1" fmla="*/ 5497956 w 5497956"/>
              <a:gd name="connsiteY1" fmla="*/ 0 h 6858000"/>
              <a:gd name="connsiteX2" fmla="*/ 5497956 w 5497956"/>
              <a:gd name="connsiteY2" fmla="*/ 6858000 h 6858000"/>
              <a:gd name="connsiteX3" fmla="*/ 0 w 5497956"/>
              <a:gd name="connsiteY3" fmla="*/ 6858000 h 6858000"/>
              <a:gd name="connsiteX4" fmla="*/ 0 w 5497956"/>
              <a:gd name="connsiteY4" fmla="*/ 0 h 6858000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5497956 w 5497956"/>
              <a:gd name="connsiteY2" fmla="*/ 6858000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3826999 w 5497956"/>
              <a:gd name="connsiteY2" fmla="*/ 4279505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  <a:gd name="connsiteX0" fmla="*/ 0 w 5497956"/>
              <a:gd name="connsiteY0" fmla="*/ 0 h 5277653"/>
              <a:gd name="connsiteX1" fmla="*/ 5497956 w 5497956"/>
              <a:gd name="connsiteY1" fmla="*/ 0 h 5277653"/>
              <a:gd name="connsiteX2" fmla="*/ 3826999 w 5497956"/>
              <a:gd name="connsiteY2" fmla="*/ 4279505 h 5277653"/>
              <a:gd name="connsiteX3" fmla="*/ 2377650 w 5497956"/>
              <a:gd name="connsiteY3" fmla="*/ 5277653 h 5277653"/>
              <a:gd name="connsiteX4" fmla="*/ 0 w 5497956"/>
              <a:gd name="connsiteY4" fmla="*/ 0 h 5277653"/>
              <a:gd name="connsiteX0" fmla="*/ 0 w 3863432"/>
              <a:gd name="connsiteY0" fmla="*/ 2222226 h 5277653"/>
              <a:gd name="connsiteX1" fmla="*/ 3863432 w 3863432"/>
              <a:gd name="connsiteY1" fmla="*/ 0 h 5277653"/>
              <a:gd name="connsiteX2" fmla="*/ 2192475 w 3863432"/>
              <a:gd name="connsiteY2" fmla="*/ 4279505 h 5277653"/>
              <a:gd name="connsiteX3" fmla="*/ 743126 w 3863432"/>
              <a:gd name="connsiteY3" fmla="*/ 5277653 h 5277653"/>
              <a:gd name="connsiteX4" fmla="*/ 0 w 3863432"/>
              <a:gd name="connsiteY4" fmla="*/ 2222226 h 5277653"/>
              <a:gd name="connsiteX0" fmla="*/ 0 w 4172478"/>
              <a:gd name="connsiteY0" fmla="*/ 1085159 h 4140586"/>
              <a:gd name="connsiteX1" fmla="*/ 4172478 w 4172478"/>
              <a:gd name="connsiteY1" fmla="*/ 0 h 4140586"/>
              <a:gd name="connsiteX2" fmla="*/ 2192475 w 4172478"/>
              <a:gd name="connsiteY2" fmla="*/ 3142438 h 4140586"/>
              <a:gd name="connsiteX3" fmla="*/ 743126 w 4172478"/>
              <a:gd name="connsiteY3" fmla="*/ 4140586 h 4140586"/>
              <a:gd name="connsiteX4" fmla="*/ 0 w 4172478"/>
              <a:gd name="connsiteY4" fmla="*/ 1085159 h 4140586"/>
              <a:gd name="connsiteX0" fmla="*/ 0 w 3868783"/>
              <a:gd name="connsiteY0" fmla="*/ 887305 h 4140586"/>
              <a:gd name="connsiteX1" fmla="*/ 3868783 w 3868783"/>
              <a:gd name="connsiteY1" fmla="*/ 0 h 4140586"/>
              <a:gd name="connsiteX2" fmla="*/ 1888780 w 3868783"/>
              <a:gd name="connsiteY2" fmla="*/ 3142438 h 4140586"/>
              <a:gd name="connsiteX3" fmla="*/ 439431 w 3868783"/>
              <a:gd name="connsiteY3" fmla="*/ 4140586 h 4140586"/>
              <a:gd name="connsiteX4" fmla="*/ 0 w 3868783"/>
              <a:gd name="connsiteY4" fmla="*/ 887305 h 4140586"/>
              <a:gd name="connsiteX0" fmla="*/ 269818 w 4138601"/>
              <a:gd name="connsiteY0" fmla="*/ 887305 h 3536775"/>
              <a:gd name="connsiteX1" fmla="*/ 4138601 w 4138601"/>
              <a:gd name="connsiteY1" fmla="*/ 0 h 3536775"/>
              <a:gd name="connsiteX2" fmla="*/ 2158598 w 4138601"/>
              <a:gd name="connsiteY2" fmla="*/ 3142438 h 3536775"/>
              <a:gd name="connsiteX3" fmla="*/ 0 w 4138601"/>
              <a:gd name="connsiteY3" fmla="*/ 3536775 h 3536775"/>
              <a:gd name="connsiteX4" fmla="*/ 269818 w 4138601"/>
              <a:gd name="connsiteY4" fmla="*/ 887305 h 3536775"/>
              <a:gd name="connsiteX0" fmla="*/ 269818 w 4138601"/>
              <a:gd name="connsiteY0" fmla="*/ 887305 h 3635085"/>
              <a:gd name="connsiteX1" fmla="*/ 4138601 w 4138601"/>
              <a:gd name="connsiteY1" fmla="*/ 0 h 3635085"/>
              <a:gd name="connsiteX2" fmla="*/ 2376678 w 4138601"/>
              <a:gd name="connsiteY2" fmla="*/ 3635085 h 3635085"/>
              <a:gd name="connsiteX3" fmla="*/ 0 w 4138601"/>
              <a:gd name="connsiteY3" fmla="*/ 3536775 h 3635085"/>
              <a:gd name="connsiteX4" fmla="*/ 269818 w 4138601"/>
              <a:gd name="connsiteY4" fmla="*/ 887305 h 3635085"/>
              <a:gd name="connsiteX0" fmla="*/ 453784 w 4138601"/>
              <a:gd name="connsiteY0" fmla="*/ 250562 h 3635085"/>
              <a:gd name="connsiteX1" fmla="*/ 4138601 w 4138601"/>
              <a:gd name="connsiteY1" fmla="*/ 0 h 3635085"/>
              <a:gd name="connsiteX2" fmla="*/ 2376678 w 4138601"/>
              <a:gd name="connsiteY2" fmla="*/ 3635085 h 3635085"/>
              <a:gd name="connsiteX3" fmla="*/ 0 w 4138601"/>
              <a:gd name="connsiteY3" fmla="*/ 3536775 h 3635085"/>
              <a:gd name="connsiteX4" fmla="*/ 453784 w 4138601"/>
              <a:gd name="connsiteY4" fmla="*/ 250562 h 3635085"/>
              <a:gd name="connsiteX0" fmla="*/ 1391303 w 4138601"/>
              <a:gd name="connsiteY0" fmla="*/ 75768 h 3635085"/>
              <a:gd name="connsiteX1" fmla="*/ 4138601 w 4138601"/>
              <a:gd name="connsiteY1" fmla="*/ 0 h 3635085"/>
              <a:gd name="connsiteX2" fmla="*/ 2376678 w 4138601"/>
              <a:gd name="connsiteY2" fmla="*/ 3635085 h 3635085"/>
              <a:gd name="connsiteX3" fmla="*/ 0 w 4138601"/>
              <a:gd name="connsiteY3" fmla="*/ 3536775 h 3635085"/>
              <a:gd name="connsiteX4" fmla="*/ 1391303 w 4138601"/>
              <a:gd name="connsiteY4" fmla="*/ 75768 h 3635085"/>
              <a:gd name="connsiteX0" fmla="*/ 1391303 w 4138601"/>
              <a:gd name="connsiteY0" fmla="*/ 75768 h 3536775"/>
              <a:gd name="connsiteX1" fmla="*/ 4138601 w 4138601"/>
              <a:gd name="connsiteY1" fmla="*/ 0 h 3536775"/>
              <a:gd name="connsiteX2" fmla="*/ 1273242 w 4138601"/>
              <a:gd name="connsiteY2" fmla="*/ 3407480 h 3536775"/>
              <a:gd name="connsiteX3" fmla="*/ 0 w 4138601"/>
              <a:gd name="connsiteY3" fmla="*/ 3536775 h 3536775"/>
              <a:gd name="connsiteX4" fmla="*/ 1391303 w 4138601"/>
              <a:gd name="connsiteY4" fmla="*/ 75768 h 3536775"/>
              <a:gd name="connsiteX0" fmla="*/ 1391303 w 3058684"/>
              <a:gd name="connsiteY0" fmla="*/ 103474 h 3564481"/>
              <a:gd name="connsiteX1" fmla="*/ 3058684 w 3058684"/>
              <a:gd name="connsiteY1" fmla="*/ 0 h 3564481"/>
              <a:gd name="connsiteX2" fmla="*/ 1273242 w 3058684"/>
              <a:gd name="connsiteY2" fmla="*/ 3435186 h 3564481"/>
              <a:gd name="connsiteX3" fmla="*/ 0 w 3058684"/>
              <a:gd name="connsiteY3" fmla="*/ 3564481 h 3564481"/>
              <a:gd name="connsiteX4" fmla="*/ 1391303 w 3058684"/>
              <a:gd name="connsiteY4" fmla="*/ 103474 h 3564481"/>
              <a:gd name="connsiteX0" fmla="*/ 1521436 w 3188817"/>
              <a:gd name="connsiteY0" fmla="*/ 103474 h 3464355"/>
              <a:gd name="connsiteX1" fmla="*/ 3188817 w 3188817"/>
              <a:gd name="connsiteY1" fmla="*/ 0 h 3464355"/>
              <a:gd name="connsiteX2" fmla="*/ 1403375 w 3188817"/>
              <a:gd name="connsiteY2" fmla="*/ 3435186 h 3464355"/>
              <a:gd name="connsiteX3" fmla="*/ 0 w 3188817"/>
              <a:gd name="connsiteY3" fmla="*/ 3464355 h 3464355"/>
              <a:gd name="connsiteX4" fmla="*/ 1521436 w 3188817"/>
              <a:gd name="connsiteY4" fmla="*/ 103474 h 3464355"/>
              <a:gd name="connsiteX0" fmla="*/ 1521436 w 3188817"/>
              <a:gd name="connsiteY0" fmla="*/ 103474 h 3632772"/>
              <a:gd name="connsiteX1" fmla="*/ 3188817 w 3188817"/>
              <a:gd name="connsiteY1" fmla="*/ 0 h 3632772"/>
              <a:gd name="connsiteX2" fmla="*/ 1626674 w 3188817"/>
              <a:gd name="connsiteY2" fmla="*/ 3632772 h 3632772"/>
              <a:gd name="connsiteX3" fmla="*/ 0 w 3188817"/>
              <a:gd name="connsiteY3" fmla="*/ 3464355 h 3632772"/>
              <a:gd name="connsiteX4" fmla="*/ 1521436 w 3188817"/>
              <a:gd name="connsiteY4" fmla="*/ 103474 h 3632772"/>
              <a:gd name="connsiteX0" fmla="*/ 1521436 w 3605461"/>
              <a:gd name="connsiteY0" fmla="*/ 69855 h 3599153"/>
              <a:gd name="connsiteX1" fmla="*/ 3605461 w 3605461"/>
              <a:gd name="connsiteY1" fmla="*/ 0 h 3599153"/>
              <a:gd name="connsiteX2" fmla="*/ 1626674 w 3605461"/>
              <a:gd name="connsiteY2" fmla="*/ 3599153 h 3599153"/>
              <a:gd name="connsiteX3" fmla="*/ 0 w 3605461"/>
              <a:gd name="connsiteY3" fmla="*/ 3430736 h 3599153"/>
              <a:gd name="connsiteX4" fmla="*/ 1521436 w 3605461"/>
              <a:gd name="connsiteY4" fmla="*/ 69855 h 3599153"/>
              <a:gd name="connsiteX0" fmla="*/ 1488157 w 3605461"/>
              <a:gd name="connsiteY0" fmla="*/ 0 h 3645127"/>
              <a:gd name="connsiteX1" fmla="*/ 3605461 w 3605461"/>
              <a:gd name="connsiteY1" fmla="*/ 45974 h 3645127"/>
              <a:gd name="connsiteX2" fmla="*/ 1626674 w 3605461"/>
              <a:gd name="connsiteY2" fmla="*/ 3645127 h 3645127"/>
              <a:gd name="connsiteX3" fmla="*/ 0 w 3605461"/>
              <a:gd name="connsiteY3" fmla="*/ 3476710 h 3645127"/>
              <a:gd name="connsiteX4" fmla="*/ 1488157 w 3605461"/>
              <a:gd name="connsiteY4" fmla="*/ 0 h 3645127"/>
              <a:gd name="connsiteX0" fmla="*/ 1488157 w 3494077"/>
              <a:gd name="connsiteY0" fmla="*/ 138768 h 3783895"/>
              <a:gd name="connsiteX1" fmla="*/ 3494077 w 3494077"/>
              <a:gd name="connsiteY1" fmla="*/ 0 h 3783895"/>
              <a:gd name="connsiteX2" fmla="*/ 1626674 w 3494077"/>
              <a:gd name="connsiteY2" fmla="*/ 3783895 h 3783895"/>
              <a:gd name="connsiteX3" fmla="*/ 0 w 3494077"/>
              <a:gd name="connsiteY3" fmla="*/ 3615478 h 3783895"/>
              <a:gd name="connsiteX4" fmla="*/ 1488157 w 3494077"/>
              <a:gd name="connsiteY4" fmla="*/ 138768 h 3783895"/>
              <a:gd name="connsiteX0" fmla="*/ 1124549 w 3130469"/>
              <a:gd name="connsiteY0" fmla="*/ 138768 h 3783895"/>
              <a:gd name="connsiteX1" fmla="*/ 3130469 w 3130469"/>
              <a:gd name="connsiteY1" fmla="*/ 0 h 3783895"/>
              <a:gd name="connsiteX2" fmla="*/ 1263066 w 3130469"/>
              <a:gd name="connsiteY2" fmla="*/ 3783895 h 3783895"/>
              <a:gd name="connsiteX3" fmla="*/ 0 w 3130469"/>
              <a:gd name="connsiteY3" fmla="*/ 3710249 h 3783895"/>
              <a:gd name="connsiteX4" fmla="*/ 1124549 w 3130469"/>
              <a:gd name="connsiteY4" fmla="*/ 138768 h 3783895"/>
              <a:gd name="connsiteX0" fmla="*/ 1124549 w 2637804"/>
              <a:gd name="connsiteY0" fmla="*/ 122113 h 3767240"/>
              <a:gd name="connsiteX1" fmla="*/ 2637804 w 2637804"/>
              <a:gd name="connsiteY1" fmla="*/ 0 h 3767240"/>
              <a:gd name="connsiteX2" fmla="*/ 1263066 w 2637804"/>
              <a:gd name="connsiteY2" fmla="*/ 3767240 h 3767240"/>
              <a:gd name="connsiteX3" fmla="*/ 0 w 2637804"/>
              <a:gd name="connsiteY3" fmla="*/ 3693594 h 3767240"/>
              <a:gd name="connsiteX4" fmla="*/ 1124549 w 2637804"/>
              <a:gd name="connsiteY4" fmla="*/ 122113 h 3767240"/>
              <a:gd name="connsiteX0" fmla="*/ 1305037 w 2637804"/>
              <a:gd name="connsiteY0" fmla="*/ 0 h 3855679"/>
              <a:gd name="connsiteX1" fmla="*/ 2637804 w 2637804"/>
              <a:gd name="connsiteY1" fmla="*/ 88439 h 3855679"/>
              <a:gd name="connsiteX2" fmla="*/ 1263066 w 2637804"/>
              <a:gd name="connsiteY2" fmla="*/ 3855679 h 3855679"/>
              <a:gd name="connsiteX3" fmla="*/ 0 w 2637804"/>
              <a:gd name="connsiteY3" fmla="*/ 3782033 h 3855679"/>
              <a:gd name="connsiteX4" fmla="*/ 1305037 w 2637804"/>
              <a:gd name="connsiteY4" fmla="*/ 0 h 3855679"/>
              <a:gd name="connsiteX0" fmla="*/ 1264430 w 2637804"/>
              <a:gd name="connsiteY0" fmla="*/ 0 h 3899282"/>
              <a:gd name="connsiteX1" fmla="*/ 2637804 w 2637804"/>
              <a:gd name="connsiteY1" fmla="*/ 132042 h 3899282"/>
              <a:gd name="connsiteX2" fmla="*/ 1263066 w 2637804"/>
              <a:gd name="connsiteY2" fmla="*/ 3899282 h 3899282"/>
              <a:gd name="connsiteX3" fmla="*/ 0 w 2637804"/>
              <a:gd name="connsiteY3" fmla="*/ 3825636 h 3899282"/>
              <a:gd name="connsiteX4" fmla="*/ 1264430 w 2637804"/>
              <a:gd name="connsiteY4" fmla="*/ 0 h 3899282"/>
              <a:gd name="connsiteX0" fmla="*/ 1264430 w 2637804"/>
              <a:gd name="connsiteY0" fmla="*/ 0 h 4163698"/>
              <a:gd name="connsiteX1" fmla="*/ 2637804 w 2637804"/>
              <a:gd name="connsiteY1" fmla="*/ 132042 h 4163698"/>
              <a:gd name="connsiteX2" fmla="*/ 1331152 w 2637804"/>
              <a:gd name="connsiteY2" fmla="*/ 4163698 h 4163698"/>
              <a:gd name="connsiteX3" fmla="*/ 0 w 2637804"/>
              <a:gd name="connsiteY3" fmla="*/ 3825636 h 4163698"/>
              <a:gd name="connsiteX4" fmla="*/ 1264430 w 2637804"/>
              <a:gd name="connsiteY4" fmla="*/ 0 h 4163698"/>
              <a:gd name="connsiteX0" fmla="*/ 1182770 w 2556144"/>
              <a:gd name="connsiteY0" fmla="*/ 0 h 4163698"/>
              <a:gd name="connsiteX1" fmla="*/ 2556144 w 2556144"/>
              <a:gd name="connsiteY1" fmla="*/ 132042 h 4163698"/>
              <a:gd name="connsiteX2" fmla="*/ 1249492 w 2556144"/>
              <a:gd name="connsiteY2" fmla="*/ 4163698 h 4163698"/>
              <a:gd name="connsiteX3" fmla="*/ 0 w 2556144"/>
              <a:gd name="connsiteY3" fmla="*/ 3580706 h 4163698"/>
              <a:gd name="connsiteX4" fmla="*/ 1182770 w 2556144"/>
              <a:gd name="connsiteY4" fmla="*/ 0 h 4163698"/>
              <a:gd name="connsiteX0" fmla="*/ 1182770 w 2556144"/>
              <a:gd name="connsiteY0" fmla="*/ 0 h 3715230"/>
              <a:gd name="connsiteX1" fmla="*/ 2556144 w 2556144"/>
              <a:gd name="connsiteY1" fmla="*/ 132042 h 3715230"/>
              <a:gd name="connsiteX2" fmla="*/ 1481730 w 2556144"/>
              <a:gd name="connsiteY2" fmla="*/ 3715230 h 3715230"/>
              <a:gd name="connsiteX3" fmla="*/ 0 w 2556144"/>
              <a:gd name="connsiteY3" fmla="*/ 3580706 h 3715230"/>
              <a:gd name="connsiteX4" fmla="*/ 1182770 w 2556144"/>
              <a:gd name="connsiteY4" fmla="*/ 0 h 3715230"/>
              <a:gd name="connsiteX0" fmla="*/ 1182770 w 2556144"/>
              <a:gd name="connsiteY0" fmla="*/ 0 h 3745461"/>
              <a:gd name="connsiteX1" fmla="*/ 2556144 w 2556144"/>
              <a:gd name="connsiteY1" fmla="*/ 132042 h 3745461"/>
              <a:gd name="connsiteX2" fmla="*/ 1793329 w 2556144"/>
              <a:gd name="connsiteY2" fmla="*/ 3745461 h 3745461"/>
              <a:gd name="connsiteX3" fmla="*/ 0 w 2556144"/>
              <a:gd name="connsiteY3" fmla="*/ 3580706 h 3745461"/>
              <a:gd name="connsiteX4" fmla="*/ 1182770 w 2556144"/>
              <a:gd name="connsiteY4" fmla="*/ 0 h 3745461"/>
              <a:gd name="connsiteX0" fmla="*/ 810452 w 2556144"/>
              <a:gd name="connsiteY0" fmla="*/ 0 h 3786541"/>
              <a:gd name="connsiteX1" fmla="*/ 2556144 w 2556144"/>
              <a:gd name="connsiteY1" fmla="*/ 173122 h 3786541"/>
              <a:gd name="connsiteX2" fmla="*/ 1793329 w 2556144"/>
              <a:gd name="connsiteY2" fmla="*/ 3786541 h 3786541"/>
              <a:gd name="connsiteX3" fmla="*/ 0 w 2556144"/>
              <a:gd name="connsiteY3" fmla="*/ 3621786 h 3786541"/>
              <a:gd name="connsiteX4" fmla="*/ 810452 w 2556144"/>
              <a:gd name="connsiteY4" fmla="*/ 0 h 3786541"/>
              <a:gd name="connsiteX0" fmla="*/ 810452 w 2490881"/>
              <a:gd name="connsiteY0" fmla="*/ 0 h 3786541"/>
              <a:gd name="connsiteX1" fmla="*/ 2490881 w 2490881"/>
              <a:gd name="connsiteY1" fmla="*/ 479137 h 3786541"/>
              <a:gd name="connsiteX2" fmla="*/ 1793329 w 2490881"/>
              <a:gd name="connsiteY2" fmla="*/ 3786541 h 3786541"/>
              <a:gd name="connsiteX3" fmla="*/ 0 w 2490881"/>
              <a:gd name="connsiteY3" fmla="*/ 3621786 h 3786541"/>
              <a:gd name="connsiteX4" fmla="*/ 810452 w 2490881"/>
              <a:gd name="connsiteY4" fmla="*/ 0 h 3786541"/>
              <a:gd name="connsiteX0" fmla="*/ 750890 w 2490881"/>
              <a:gd name="connsiteY0" fmla="*/ 0 h 3470057"/>
              <a:gd name="connsiteX1" fmla="*/ 2490881 w 2490881"/>
              <a:gd name="connsiteY1" fmla="*/ 162653 h 3470057"/>
              <a:gd name="connsiteX2" fmla="*/ 1793329 w 2490881"/>
              <a:gd name="connsiteY2" fmla="*/ 3470057 h 3470057"/>
              <a:gd name="connsiteX3" fmla="*/ 0 w 2490881"/>
              <a:gd name="connsiteY3" fmla="*/ 3305302 h 3470057"/>
              <a:gd name="connsiteX4" fmla="*/ 750890 w 2490881"/>
              <a:gd name="connsiteY4" fmla="*/ 0 h 3470057"/>
              <a:gd name="connsiteX0" fmla="*/ 761393 w 2490881"/>
              <a:gd name="connsiteY0" fmla="*/ 0 h 3473996"/>
              <a:gd name="connsiteX1" fmla="*/ 2490881 w 2490881"/>
              <a:gd name="connsiteY1" fmla="*/ 166592 h 3473996"/>
              <a:gd name="connsiteX2" fmla="*/ 1793329 w 2490881"/>
              <a:gd name="connsiteY2" fmla="*/ 3473996 h 3473996"/>
              <a:gd name="connsiteX3" fmla="*/ 0 w 2490881"/>
              <a:gd name="connsiteY3" fmla="*/ 3309241 h 3473996"/>
              <a:gd name="connsiteX4" fmla="*/ 761393 w 2490881"/>
              <a:gd name="connsiteY4" fmla="*/ 0 h 3473996"/>
              <a:gd name="connsiteX0" fmla="*/ 756589 w 2486077"/>
              <a:gd name="connsiteY0" fmla="*/ 0 h 3473996"/>
              <a:gd name="connsiteX1" fmla="*/ 2486077 w 2486077"/>
              <a:gd name="connsiteY1" fmla="*/ 166592 h 3473996"/>
              <a:gd name="connsiteX2" fmla="*/ 1788525 w 2486077"/>
              <a:gd name="connsiteY2" fmla="*/ 3473996 h 3473996"/>
              <a:gd name="connsiteX3" fmla="*/ 0 w 2486077"/>
              <a:gd name="connsiteY3" fmla="*/ 3294834 h 3473996"/>
              <a:gd name="connsiteX4" fmla="*/ 756589 w 2486077"/>
              <a:gd name="connsiteY4" fmla="*/ 0 h 3473996"/>
              <a:gd name="connsiteX0" fmla="*/ 740384 w 2469872"/>
              <a:gd name="connsiteY0" fmla="*/ 0 h 3473996"/>
              <a:gd name="connsiteX1" fmla="*/ 2469872 w 2469872"/>
              <a:gd name="connsiteY1" fmla="*/ 166592 h 3473996"/>
              <a:gd name="connsiteX2" fmla="*/ 1772320 w 2469872"/>
              <a:gd name="connsiteY2" fmla="*/ 3473996 h 3473996"/>
              <a:gd name="connsiteX3" fmla="*/ 0 w 2469872"/>
              <a:gd name="connsiteY3" fmla="*/ 3301364 h 3473996"/>
              <a:gd name="connsiteX4" fmla="*/ 740384 w 2469872"/>
              <a:gd name="connsiteY4" fmla="*/ 0 h 3473996"/>
              <a:gd name="connsiteX0" fmla="*/ 740384 w 3180498"/>
              <a:gd name="connsiteY0" fmla="*/ 0 h 3473996"/>
              <a:gd name="connsiteX1" fmla="*/ 3180498 w 3180498"/>
              <a:gd name="connsiteY1" fmla="*/ 240494 h 3473996"/>
              <a:gd name="connsiteX2" fmla="*/ 1772320 w 3180498"/>
              <a:gd name="connsiteY2" fmla="*/ 3473996 h 3473996"/>
              <a:gd name="connsiteX3" fmla="*/ 0 w 3180498"/>
              <a:gd name="connsiteY3" fmla="*/ 3301364 h 3473996"/>
              <a:gd name="connsiteX4" fmla="*/ 740384 w 3180498"/>
              <a:gd name="connsiteY4" fmla="*/ 0 h 3473996"/>
              <a:gd name="connsiteX0" fmla="*/ 736813 w 3180498"/>
              <a:gd name="connsiteY0" fmla="*/ 0 h 3472657"/>
              <a:gd name="connsiteX1" fmla="*/ 3180498 w 3180498"/>
              <a:gd name="connsiteY1" fmla="*/ 239155 h 3472657"/>
              <a:gd name="connsiteX2" fmla="*/ 1772320 w 3180498"/>
              <a:gd name="connsiteY2" fmla="*/ 3472657 h 3472657"/>
              <a:gd name="connsiteX3" fmla="*/ 0 w 3180498"/>
              <a:gd name="connsiteY3" fmla="*/ 3300025 h 3472657"/>
              <a:gd name="connsiteX4" fmla="*/ 736813 w 3180498"/>
              <a:gd name="connsiteY4" fmla="*/ 0 h 3472657"/>
              <a:gd name="connsiteX0" fmla="*/ 736813 w 3187641"/>
              <a:gd name="connsiteY0" fmla="*/ 0 h 3472657"/>
              <a:gd name="connsiteX1" fmla="*/ 3187641 w 3187641"/>
              <a:gd name="connsiteY1" fmla="*/ 236478 h 3472657"/>
              <a:gd name="connsiteX2" fmla="*/ 1772320 w 3187641"/>
              <a:gd name="connsiteY2" fmla="*/ 3472657 h 3472657"/>
              <a:gd name="connsiteX3" fmla="*/ 0 w 3187641"/>
              <a:gd name="connsiteY3" fmla="*/ 3300025 h 3472657"/>
              <a:gd name="connsiteX4" fmla="*/ 736813 w 3187641"/>
              <a:gd name="connsiteY4" fmla="*/ 0 h 3472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87641" h="3472657">
                <a:moveTo>
                  <a:pt x="736813" y="0"/>
                </a:moveTo>
                <a:lnTo>
                  <a:pt x="3187641" y="236478"/>
                </a:lnTo>
                <a:lnTo>
                  <a:pt x="1772320" y="3472657"/>
                </a:lnTo>
                <a:lnTo>
                  <a:pt x="0" y="3300025"/>
                </a:lnTo>
                <a:lnTo>
                  <a:pt x="736813" y="0"/>
                </a:lnTo>
                <a:close/>
              </a:path>
            </a:pathLst>
          </a:custGeom>
          <a:gradFill flip="none" rotWithShape="1">
            <a:gsLst>
              <a:gs pos="98000">
                <a:srgbClr val="053264"/>
              </a:gs>
              <a:gs pos="51000">
                <a:srgbClr val="027FB5"/>
              </a:gs>
              <a:gs pos="0">
                <a:srgbClr val="00B9F2"/>
              </a:gs>
            </a:gsLst>
            <a:path path="circle">
              <a:fillToRect l="50000" t="50000" r="50000" b="50000"/>
            </a:path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3" name="Parallelogram 10"/>
          <p:cNvSpPr/>
          <p:nvPr/>
        </p:nvSpPr>
        <p:spPr bwMode="auto">
          <a:xfrm rot="5400000" flipV="1">
            <a:off x="5295901" y="-38098"/>
            <a:ext cx="1600198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gradFill flip="none" rotWithShape="1">
            <a:gsLst>
              <a:gs pos="100000">
                <a:srgbClr val="00B9F2"/>
              </a:gs>
              <a:gs pos="10000">
                <a:srgbClr val="053264"/>
              </a:gs>
            </a:gsLst>
            <a:lin ang="3780000" scaled="0"/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008" y="2489995"/>
            <a:ext cx="6073985" cy="1878011"/>
          </a:xfrm>
          <a:prstGeom prst="rect">
            <a:avLst/>
          </a:prstGeom>
        </p:spPr>
      </p:pic>
      <p:sp>
        <p:nvSpPr>
          <p:cNvPr id="12" name="Parallelogram 10"/>
          <p:cNvSpPr/>
          <p:nvPr userDrawn="1"/>
        </p:nvSpPr>
        <p:spPr bwMode="auto">
          <a:xfrm rot="5400000" flipH="1">
            <a:off x="5320618" y="-642728"/>
            <a:ext cx="1555939" cy="12227867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  <a:gd name="connsiteX0" fmla="*/ 1085273 w 2777078"/>
              <a:gd name="connsiteY0" fmla="*/ 35863 h 12227861"/>
              <a:gd name="connsiteX1" fmla="*/ 2358932 w 2777078"/>
              <a:gd name="connsiteY1" fmla="*/ 0 h 12227861"/>
              <a:gd name="connsiteX2" fmla="*/ 2777078 w 2777078"/>
              <a:gd name="connsiteY2" fmla="*/ 12227861 h 12227861"/>
              <a:gd name="connsiteX3" fmla="*/ 0 w 2777078"/>
              <a:gd name="connsiteY3" fmla="*/ 12227861 h 12227861"/>
              <a:gd name="connsiteX4" fmla="*/ 1085273 w 2777078"/>
              <a:gd name="connsiteY4" fmla="*/ 35863 h 12227861"/>
              <a:gd name="connsiteX0" fmla="*/ 273578 w 1965383"/>
              <a:gd name="connsiteY0" fmla="*/ 35863 h 12245793"/>
              <a:gd name="connsiteX1" fmla="*/ 1547237 w 1965383"/>
              <a:gd name="connsiteY1" fmla="*/ 0 h 12245793"/>
              <a:gd name="connsiteX2" fmla="*/ 1965383 w 1965383"/>
              <a:gd name="connsiteY2" fmla="*/ 12227861 h 12245793"/>
              <a:gd name="connsiteX3" fmla="*/ 0 w 1965383"/>
              <a:gd name="connsiteY3" fmla="*/ 12245793 h 12245793"/>
              <a:gd name="connsiteX4" fmla="*/ 273578 w 1965383"/>
              <a:gd name="connsiteY4" fmla="*/ 35863 h 12245793"/>
              <a:gd name="connsiteX0" fmla="*/ 0 w 2257531"/>
              <a:gd name="connsiteY0" fmla="*/ 17934 h 12245793"/>
              <a:gd name="connsiteX1" fmla="*/ 1839385 w 2257531"/>
              <a:gd name="connsiteY1" fmla="*/ 0 h 12245793"/>
              <a:gd name="connsiteX2" fmla="*/ 2257531 w 2257531"/>
              <a:gd name="connsiteY2" fmla="*/ 12227861 h 12245793"/>
              <a:gd name="connsiteX3" fmla="*/ 292148 w 2257531"/>
              <a:gd name="connsiteY3" fmla="*/ 12245793 h 12245793"/>
              <a:gd name="connsiteX4" fmla="*/ 0 w 2257531"/>
              <a:gd name="connsiteY4" fmla="*/ 17934 h 12245793"/>
              <a:gd name="connsiteX0" fmla="*/ 0 w 2257531"/>
              <a:gd name="connsiteY0" fmla="*/ 17934 h 12245793"/>
              <a:gd name="connsiteX1" fmla="*/ 1445837 w 2257531"/>
              <a:gd name="connsiteY1" fmla="*/ 0 h 12245793"/>
              <a:gd name="connsiteX2" fmla="*/ 2257531 w 2257531"/>
              <a:gd name="connsiteY2" fmla="*/ 12227861 h 12245793"/>
              <a:gd name="connsiteX3" fmla="*/ 292148 w 2257531"/>
              <a:gd name="connsiteY3" fmla="*/ 12245793 h 12245793"/>
              <a:gd name="connsiteX4" fmla="*/ 0 w 2257531"/>
              <a:gd name="connsiteY4" fmla="*/ 17934 h 12245793"/>
              <a:gd name="connsiteX0" fmla="*/ 0 w 2134547"/>
              <a:gd name="connsiteY0" fmla="*/ 17934 h 12245793"/>
              <a:gd name="connsiteX1" fmla="*/ 1445837 w 2134547"/>
              <a:gd name="connsiteY1" fmla="*/ 0 h 12245793"/>
              <a:gd name="connsiteX2" fmla="*/ 2134547 w 2134547"/>
              <a:gd name="connsiteY2" fmla="*/ 12209931 h 12245793"/>
              <a:gd name="connsiteX3" fmla="*/ 292148 w 2134547"/>
              <a:gd name="connsiteY3" fmla="*/ 12245793 h 12245793"/>
              <a:gd name="connsiteX4" fmla="*/ 0 w 2134547"/>
              <a:gd name="connsiteY4" fmla="*/ 17934 h 12245793"/>
              <a:gd name="connsiteX0" fmla="*/ 0 w 2134547"/>
              <a:gd name="connsiteY0" fmla="*/ 17934 h 12227867"/>
              <a:gd name="connsiteX1" fmla="*/ 1445837 w 2134547"/>
              <a:gd name="connsiteY1" fmla="*/ 0 h 12227867"/>
              <a:gd name="connsiteX2" fmla="*/ 2134547 w 2134547"/>
              <a:gd name="connsiteY2" fmla="*/ 12209931 h 12227867"/>
              <a:gd name="connsiteX3" fmla="*/ 242953 w 2134547"/>
              <a:gd name="connsiteY3" fmla="*/ 12227867 h 12227867"/>
              <a:gd name="connsiteX4" fmla="*/ 0 w 2134547"/>
              <a:gd name="connsiteY4" fmla="*/ 17934 h 12227867"/>
              <a:gd name="connsiteX0" fmla="*/ 0 w 2134546"/>
              <a:gd name="connsiteY0" fmla="*/ 17934 h 12227867"/>
              <a:gd name="connsiteX1" fmla="*/ 1445837 w 2134546"/>
              <a:gd name="connsiteY1" fmla="*/ 0 h 12227867"/>
              <a:gd name="connsiteX2" fmla="*/ 2134546 w 2134546"/>
              <a:gd name="connsiteY2" fmla="*/ 12222126 h 12227867"/>
              <a:gd name="connsiteX3" fmla="*/ 242953 w 2134546"/>
              <a:gd name="connsiteY3" fmla="*/ 12227867 h 12227867"/>
              <a:gd name="connsiteX4" fmla="*/ 0 w 2134546"/>
              <a:gd name="connsiteY4" fmla="*/ 17934 h 12227867"/>
              <a:gd name="connsiteX0" fmla="*/ 0 w 2134546"/>
              <a:gd name="connsiteY0" fmla="*/ 17934 h 12227867"/>
              <a:gd name="connsiteX1" fmla="*/ 1445837 w 2134546"/>
              <a:gd name="connsiteY1" fmla="*/ 0 h 12227867"/>
              <a:gd name="connsiteX2" fmla="*/ 2134546 w 2134546"/>
              <a:gd name="connsiteY2" fmla="*/ 12222126 h 12227867"/>
              <a:gd name="connsiteX3" fmla="*/ 234590 w 2134546"/>
              <a:gd name="connsiteY3" fmla="*/ 12227867 h 12227867"/>
              <a:gd name="connsiteX4" fmla="*/ 0 w 2134546"/>
              <a:gd name="connsiteY4" fmla="*/ 17934 h 12227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4546" h="12227867">
                <a:moveTo>
                  <a:pt x="0" y="17934"/>
                </a:moveTo>
                <a:lnTo>
                  <a:pt x="1445837" y="0"/>
                </a:lnTo>
                <a:lnTo>
                  <a:pt x="2134546" y="12222126"/>
                </a:lnTo>
                <a:lnTo>
                  <a:pt x="234590" y="12227867"/>
                </a:lnTo>
                <a:lnTo>
                  <a:pt x="0" y="17934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6" name="Parallelogram 10"/>
          <p:cNvSpPr/>
          <p:nvPr userDrawn="1"/>
        </p:nvSpPr>
        <p:spPr bwMode="auto">
          <a:xfrm rot="5400000" flipH="1">
            <a:off x="4922486" y="-4888259"/>
            <a:ext cx="2364960" cy="12209928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  <a:gd name="connsiteX0" fmla="*/ 1085273 w 3244418"/>
              <a:gd name="connsiteY0" fmla="*/ 1 h 12191999"/>
              <a:gd name="connsiteX1" fmla="*/ 2777078 w 3244418"/>
              <a:gd name="connsiteY1" fmla="*/ 0 h 12191999"/>
              <a:gd name="connsiteX2" fmla="*/ 3244417 w 3244418"/>
              <a:gd name="connsiteY2" fmla="*/ 12191999 h 12191999"/>
              <a:gd name="connsiteX3" fmla="*/ 0 w 3244418"/>
              <a:gd name="connsiteY3" fmla="*/ 12191999 h 12191999"/>
              <a:gd name="connsiteX4" fmla="*/ 1085273 w 3244418"/>
              <a:gd name="connsiteY4" fmla="*/ 1 h 12191999"/>
              <a:gd name="connsiteX0" fmla="*/ 1085273 w 3244417"/>
              <a:gd name="connsiteY0" fmla="*/ 17930 h 12209928"/>
              <a:gd name="connsiteX1" fmla="*/ 2309739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  <a:gd name="connsiteX0" fmla="*/ 1085273 w 3244417"/>
              <a:gd name="connsiteY0" fmla="*/ 17930 h 12209928"/>
              <a:gd name="connsiteX1" fmla="*/ 2186755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4417" h="12209928">
                <a:moveTo>
                  <a:pt x="1085273" y="17930"/>
                </a:moveTo>
                <a:lnTo>
                  <a:pt x="2186755" y="0"/>
                </a:lnTo>
                <a:lnTo>
                  <a:pt x="3244417" y="12209928"/>
                </a:lnTo>
                <a:lnTo>
                  <a:pt x="0" y="12209928"/>
                </a:lnTo>
                <a:lnTo>
                  <a:pt x="1085273" y="17930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3" name="Parallelogram 10"/>
          <p:cNvSpPr/>
          <p:nvPr userDrawn="1"/>
        </p:nvSpPr>
        <p:spPr bwMode="auto">
          <a:xfrm rot="5400000" flipH="1">
            <a:off x="5083850" y="-5083848"/>
            <a:ext cx="2024302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9" name="Parallelogram 10"/>
          <p:cNvSpPr/>
          <p:nvPr userDrawn="1"/>
        </p:nvSpPr>
        <p:spPr bwMode="auto">
          <a:xfrm rot="16200000">
            <a:off x="4904554" y="-454481"/>
            <a:ext cx="2364960" cy="12209928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  <a:gd name="connsiteX0" fmla="*/ 1085273 w 3244418"/>
              <a:gd name="connsiteY0" fmla="*/ 1 h 12191999"/>
              <a:gd name="connsiteX1" fmla="*/ 2777078 w 3244418"/>
              <a:gd name="connsiteY1" fmla="*/ 0 h 12191999"/>
              <a:gd name="connsiteX2" fmla="*/ 3244417 w 3244418"/>
              <a:gd name="connsiteY2" fmla="*/ 12191999 h 12191999"/>
              <a:gd name="connsiteX3" fmla="*/ 0 w 3244418"/>
              <a:gd name="connsiteY3" fmla="*/ 12191999 h 12191999"/>
              <a:gd name="connsiteX4" fmla="*/ 1085273 w 3244418"/>
              <a:gd name="connsiteY4" fmla="*/ 1 h 12191999"/>
              <a:gd name="connsiteX0" fmla="*/ 1085273 w 3244417"/>
              <a:gd name="connsiteY0" fmla="*/ 17930 h 12209928"/>
              <a:gd name="connsiteX1" fmla="*/ 2309739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  <a:gd name="connsiteX0" fmla="*/ 1085273 w 3244417"/>
              <a:gd name="connsiteY0" fmla="*/ 17930 h 12209928"/>
              <a:gd name="connsiteX1" fmla="*/ 2186755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4417" h="12209928">
                <a:moveTo>
                  <a:pt x="1085273" y="17930"/>
                </a:moveTo>
                <a:lnTo>
                  <a:pt x="2186755" y="0"/>
                </a:lnTo>
                <a:lnTo>
                  <a:pt x="3244417" y="12209928"/>
                </a:lnTo>
                <a:lnTo>
                  <a:pt x="0" y="12209928"/>
                </a:lnTo>
                <a:lnTo>
                  <a:pt x="1085273" y="17930"/>
                </a:lnTo>
                <a:close/>
              </a:path>
            </a:pathLst>
          </a:custGeom>
          <a:solidFill>
            <a:schemeClr val="accent4">
              <a:alpha val="34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0" name="Parallelogram 10"/>
          <p:cNvSpPr/>
          <p:nvPr userDrawn="1"/>
        </p:nvSpPr>
        <p:spPr bwMode="auto">
          <a:xfrm rot="5400000" flipV="1">
            <a:off x="5083849" y="-268081"/>
            <a:ext cx="2024302" cy="12227861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6245688"/>
      </p:ext>
    </p:extLst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, Content and Tagl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6A5A8CDF-B04C-41D3-90E6-1B24FA66A1A1}"/>
              </a:ext>
            </a:extLst>
          </p:cNvPr>
          <p:cNvGrpSpPr/>
          <p:nvPr userDrawn="1"/>
        </p:nvGrpSpPr>
        <p:grpSpPr>
          <a:xfrm>
            <a:off x="2" y="0"/>
            <a:ext cx="12192000" cy="6859283"/>
            <a:chOff x="0" y="-1284"/>
            <a:chExt cx="12192000" cy="6859283"/>
          </a:xfrm>
          <a:effectLst/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0AC0321-6A44-45FA-8031-EAF3247227E3}"/>
                </a:ext>
              </a:extLst>
            </p:cNvPr>
            <p:cNvSpPr/>
            <p:nvPr/>
          </p:nvSpPr>
          <p:spPr bwMode="auto">
            <a:xfrm>
              <a:off x="0" y="0"/>
              <a:ext cx="12192000" cy="6857999"/>
            </a:xfrm>
            <a:prstGeom prst="rect">
              <a:avLst/>
            </a:prstGeom>
            <a:gradFill flip="none" rotWithShape="1">
              <a:gsLst>
                <a:gs pos="0">
                  <a:srgbClr val="6BEAC7"/>
                </a:gs>
                <a:gs pos="85000">
                  <a:srgbClr val="0192FF"/>
                </a:gs>
              </a:gsLst>
              <a:lin ang="13500000" scaled="1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F0929492-D88E-4EE9-AB7A-44B22C3ACD1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0400" y="-1284"/>
              <a:ext cx="5181600" cy="279983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BFEB574-E7B2-4804-B1EC-882EDC2501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5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2826"/>
            <a:stretch/>
          </p:blipFill>
          <p:spPr>
            <a:xfrm>
              <a:off x="2" y="4682564"/>
              <a:ext cx="12191998" cy="2175435"/>
            </a:xfrm>
            <a:prstGeom prst="rect">
              <a:avLst/>
            </a:prstGeom>
            <a:ln>
              <a:noFill/>
            </a:ln>
            <a:effectLst/>
          </p:spPr>
        </p:pic>
      </p:grpSp>
      <p:sp>
        <p:nvSpPr>
          <p:cNvPr id="18" name="Title 8">
            <a:extLst>
              <a:ext uri="{FF2B5EF4-FFF2-40B4-BE49-F238E27FC236}">
                <a16:creationId xmlns:a16="http://schemas.microsoft.com/office/drawing/2014/main" id="{3DCA2033-CA7D-495C-958A-19D3CA4DE4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2625"/>
            <a:ext cx="10826496" cy="369332"/>
          </a:xfrm>
        </p:spPr>
        <p:txBody>
          <a:bodyPr/>
          <a:lstStyle/>
          <a:p>
            <a:pPr algn="l"/>
            <a:r>
              <a:rPr lang="en-US" sz="2800" b="0"/>
              <a:t>Headline Here</a:t>
            </a:r>
            <a:endParaRPr lang="en-US" sz="2800" b="0" dirty="0"/>
          </a:p>
        </p:txBody>
      </p:sp>
      <p:sp>
        <p:nvSpPr>
          <p:cNvPr id="19" name="Content Placeholder 1">
            <a:extLst>
              <a:ext uri="{FF2B5EF4-FFF2-40B4-BE49-F238E27FC236}">
                <a16:creationId xmlns:a16="http://schemas.microsoft.com/office/drawing/2014/main" id="{A0AF6DE7-FB64-49FD-96AF-0590F277174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4400" y="1828800"/>
            <a:ext cx="10369296" cy="3429000"/>
          </a:xfrm>
        </p:spPr>
        <p:txBody>
          <a:bodyPr/>
          <a:lstStyle/>
          <a:p>
            <a:pPr marL="0" indent="0">
              <a:buNone/>
            </a:pPr>
            <a:r>
              <a:rPr lang="en-US" b="0" dirty="0"/>
              <a:t>Text goes here</a:t>
            </a:r>
          </a:p>
        </p:txBody>
      </p:sp>
    </p:spTree>
    <p:extLst>
      <p:ext uri="{BB962C8B-B14F-4D97-AF65-F5344CB8AC3E}">
        <p14:creationId xmlns:p14="http://schemas.microsoft.com/office/powerpoint/2010/main" val="159457683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anchor="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914400" y="1828800"/>
            <a:ext cx="10369296" cy="3429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DEFD86-78C4-084A-B0B5-04A7A3431B39}" type="datetime1">
              <a:rPr lang="en-US" smtClean="0"/>
              <a:t>3/8/2019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2625" y="682625"/>
            <a:ext cx="10826496" cy="369332"/>
          </a:xfrm>
        </p:spPr>
        <p:txBody>
          <a:bodyPr/>
          <a:lstStyle>
            <a:lvl1pPr>
              <a:defRPr lang="en-US" sz="2400" b="1" kern="1200" spc="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82625" y="1097309"/>
            <a:ext cx="10826496" cy="246221"/>
          </a:xfrm>
        </p:spPr>
        <p:txBody>
          <a:bodyPr anchor="t" anchorCtr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1pPr>
            <a:lvl2pPr marL="0" indent="0">
              <a:buNone/>
              <a:defRPr sz="1400"/>
            </a:lvl2pPr>
            <a:lvl3pPr marL="0" indent="0">
              <a:buNone/>
              <a:defRPr sz="1400"/>
            </a:lvl3pPr>
            <a:lvl4pPr marL="0" indent="0">
              <a:buNone/>
              <a:defRPr sz="1400"/>
            </a:lvl4pPr>
            <a:lvl5pPr marL="0" indent="0">
              <a:buNone/>
              <a:defRPr sz="1400"/>
            </a:lvl5pPr>
          </a:lstStyle>
          <a:p>
            <a:pPr lvl="0"/>
            <a:r>
              <a:rPr lang="en-US" dirty="0"/>
              <a:t>Click to Edit Subtitle (optional)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914400" y="1828804"/>
            <a:ext cx="10369296" cy="34274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5DF95B-0B80-6A4D-A813-6F9D9F38EBA2}" type="datetime1">
              <a:rPr lang="en-US" smtClean="0"/>
              <a:t>3/8/2019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ontent and Tagl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82625"/>
            <a:ext cx="10826496" cy="369332"/>
          </a:xfrm>
          <a:noFill/>
        </p:spPr>
        <p:txBody>
          <a:bodyPr vert="horz" wrap="square" lIns="0" tIns="0" rIns="0" bIns="0" rtlCol="0" anchor="t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1828800"/>
            <a:ext cx="10369296" cy="3429000"/>
          </a:xfrm>
        </p:spPr>
        <p:txBody>
          <a:bodyPr/>
          <a:lstStyle>
            <a:lvl1pPr>
              <a:lnSpc>
                <a:spcPct val="100000"/>
              </a:lnSpc>
              <a:defRPr sz="2000"/>
            </a:lvl1pPr>
            <a:lvl2pPr>
              <a:lnSpc>
                <a:spcPct val="100000"/>
              </a:lnSpc>
              <a:defRPr sz="1800"/>
            </a:lvl2pPr>
            <a:lvl3pPr>
              <a:lnSpc>
                <a:spcPct val="100000"/>
              </a:lnSpc>
              <a:defRPr sz="1600"/>
            </a:lvl3pPr>
            <a:lvl4pPr>
              <a:defRPr sz="1400"/>
            </a:lvl4pPr>
            <a:lvl5pPr>
              <a:lnSpc>
                <a:spcPts val="1800"/>
              </a:lnSpc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87263" y="6177085"/>
            <a:ext cx="10826495" cy="215444"/>
          </a:xfrm>
        </p:spPr>
        <p:txBody>
          <a:bodyPr anchor="b">
            <a:spAutoFit/>
          </a:bodyPr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65000"/>
                </a:schemeClr>
              </a:buClr>
              <a:buSzPts val="1100"/>
              <a:buFont typeface="Arial"/>
              <a:buNone/>
              <a:tabLst/>
              <a:defRPr lang="en-US" sz="1400" b="0" i="1" kern="1200" baseline="0" dirty="0" smtClean="0">
                <a:solidFill>
                  <a:schemeClr val="tx2"/>
                </a:solidFill>
                <a:latin typeface="+mn-lt"/>
                <a:ea typeface="+mn-ea"/>
                <a:cs typeface="Arial"/>
              </a:defRPr>
            </a:lvl1pPr>
          </a:lstStyle>
          <a:p>
            <a:pPr lvl="0"/>
            <a:r>
              <a:rPr lang="en-US" dirty="0"/>
              <a:t>Click to Edit Tagline (optional)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55AC9-5819-304B-AB8A-EC561A98EE59}" type="datetime1">
              <a:rPr lang="en-US" smtClean="0"/>
              <a:t>3/8/2019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, Content and Tagl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82625"/>
            <a:ext cx="10826496" cy="36933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21"/>
          <p:cNvSpPr>
            <a:spLocks noGrp="1"/>
          </p:cNvSpPr>
          <p:nvPr>
            <p:ph sz="quarter" idx="18"/>
          </p:nvPr>
        </p:nvSpPr>
        <p:spPr>
          <a:xfrm>
            <a:off x="914400" y="1828800"/>
            <a:ext cx="10369296" cy="3429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776409" y="1514615"/>
            <a:ext cx="1219201" cy="91440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noAutofit/>
          </a:bodyPr>
          <a:lstStyle/>
          <a:p>
            <a:pPr algn="l" eaLnBrk="0" hangingPunct="0">
              <a:lnSpc>
                <a:spcPts val="1800"/>
              </a:lnSpc>
            </a:pPr>
            <a:endParaRPr lang="en-US" sz="1400" b="1" dirty="0">
              <a:ea typeface="+mn-ea"/>
              <a:cs typeface="+mn-cs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 hasCustomPrompt="1"/>
          </p:nvPr>
        </p:nvSpPr>
        <p:spPr>
          <a:xfrm>
            <a:off x="685800" y="1097309"/>
            <a:ext cx="10826496" cy="246221"/>
          </a:xfrm>
        </p:spPr>
        <p:txBody>
          <a:bodyPr vert="horz" wrap="square" lIns="0" tIns="0" rIns="0" bIns="0" rtlCol="0" anchor="t">
            <a:sp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lang="en-US" sz="1600" b="1" kern="1200" dirty="0" smtClean="0">
                <a:solidFill>
                  <a:srgbClr val="94E6FF"/>
                </a:solidFill>
                <a:latin typeface="+mj-lt"/>
                <a:ea typeface="+mj-ea"/>
                <a:cs typeface="Arial"/>
              </a:defRPr>
            </a:lvl1pPr>
            <a:lvl2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2pPr>
            <a:lvl3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3pPr>
            <a:lvl4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4pPr>
            <a:lvl5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5pPr>
          </a:lstStyle>
          <a:p>
            <a:pPr lvl="0"/>
            <a:r>
              <a:rPr lang="en-US" dirty="0"/>
              <a:t>Click to Edit Subtitle (optional)</a:t>
            </a:r>
          </a:p>
        </p:txBody>
      </p:sp>
      <p:sp>
        <p:nvSpPr>
          <p:cNvPr id="12" name="Text Placeholder 25"/>
          <p:cNvSpPr>
            <a:spLocks noGrp="1"/>
          </p:cNvSpPr>
          <p:nvPr>
            <p:ph type="body" sz="quarter" idx="20" hasCustomPrompt="1"/>
          </p:nvPr>
        </p:nvSpPr>
        <p:spPr>
          <a:xfrm>
            <a:off x="685800" y="6185356"/>
            <a:ext cx="10826496" cy="215444"/>
          </a:xfrm>
        </p:spPr>
        <p:txBody>
          <a:bodyPr anchor="b">
            <a:spAutoFit/>
          </a:bodyPr>
          <a:lstStyle>
            <a:lvl1pPr marL="0" indent="0" algn="r">
              <a:spcBef>
                <a:spcPts val="0"/>
              </a:spcBef>
              <a:spcAft>
                <a:spcPts val="0"/>
              </a:spcAft>
              <a:buNone/>
              <a:defRPr sz="1400" b="0" i="1" baseline="0">
                <a:solidFill>
                  <a:schemeClr val="tx2"/>
                </a:solidFill>
              </a:defRPr>
            </a:lvl1pPr>
            <a:lvl2pPr marL="0" indent="0" algn="r">
              <a:buNone/>
              <a:defRPr sz="1600"/>
            </a:lvl2pPr>
            <a:lvl3pPr marL="0" indent="0" algn="r">
              <a:buNone/>
              <a:defRPr sz="1600"/>
            </a:lvl3pPr>
            <a:lvl4pPr marL="0" indent="0" algn="r">
              <a:buNone/>
              <a:defRPr sz="1600"/>
            </a:lvl4pPr>
            <a:lvl5pPr marL="0" indent="0" algn="r">
              <a:buNone/>
              <a:defRPr sz="1600"/>
            </a:lvl5pPr>
          </a:lstStyle>
          <a:p>
            <a:pPr lvl="0"/>
            <a:r>
              <a:rPr lang="en-US" dirty="0"/>
              <a:t>Click to Edit Tagline (optional)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776409" y="1514615"/>
            <a:ext cx="1219201" cy="91440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noAutofit/>
          </a:bodyPr>
          <a:lstStyle/>
          <a:p>
            <a:pPr algn="l" eaLnBrk="0" hangingPunct="0">
              <a:lnSpc>
                <a:spcPts val="1800"/>
              </a:lnSpc>
            </a:pPr>
            <a:endParaRPr lang="en-US" sz="1400" b="1" dirty="0">
              <a:ea typeface="+mn-ea"/>
              <a:cs typeface="+mn-cs"/>
            </a:endParaRP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74F111-1245-FB4C-ACB7-129F68E66232}" type="datetime1">
              <a:rPr lang="en-US" smtClean="0"/>
              <a:t>3/8/2019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473994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0C21C6-642C-6F4C-B53C-06F3F35CEF14}" type="datetime1">
              <a:rPr lang="en-US" smtClean="0"/>
              <a:t>3/8/2019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without Graphic (center justifi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0E3BE2-FFFE-0B46-AE5A-CBB4C5FEC6FC}" type="datetime1">
              <a:rPr lang="en-US" smtClean="0"/>
              <a:t>3/8/2019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61994C-B8B3-A740-949B-C8D716F26A7F}" type="datetime1">
              <a:rPr lang="en-US" smtClean="0"/>
              <a:t>3/8/2019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bg>
      <p:bgPr>
        <a:gradFill flip="none" rotWithShape="1">
          <a:gsLst>
            <a:gs pos="0">
              <a:srgbClr val="0078C3"/>
            </a:gs>
            <a:gs pos="100000">
              <a:srgbClr val="0A1446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lelogram 10"/>
          <p:cNvSpPr/>
          <p:nvPr/>
        </p:nvSpPr>
        <p:spPr bwMode="auto">
          <a:xfrm flipV="1">
            <a:off x="8866909" y="0"/>
            <a:ext cx="3325091" cy="6865698"/>
          </a:xfrm>
          <a:custGeom>
            <a:avLst/>
            <a:gdLst>
              <a:gd name="connsiteX0" fmla="*/ 0 w 5497956"/>
              <a:gd name="connsiteY0" fmla="*/ 0 h 6858000"/>
              <a:gd name="connsiteX1" fmla="*/ 5497956 w 5497956"/>
              <a:gd name="connsiteY1" fmla="*/ 0 h 6858000"/>
              <a:gd name="connsiteX2" fmla="*/ 5497956 w 5497956"/>
              <a:gd name="connsiteY2" fmla="*/ 6858000 h 6858000"/>
              <a:gd name="connsiteX3" fmla="*/ 0 w 5497956"/>
              <a:gd name="connsiteY3" fmla="*/ 6858000 h 6858000"/>
              <a:gd name="connsiteX4" fmla="*/ 0 w 5497956"/>
              <a:gd name="connsiteY4" fmla="*/ 0 h 6858000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5497956 w 5497956"/>
              <a:gd name="connsiteY2" fmla="*/ 6858000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97956" h="6865697">
                <a:moveTo>
                  <a:pt x="0" y="0"/>
                </a:moveTo>
                <a:lnTo>
                  <a:pt x="5497956" y="0"/>
                </a:lnTo>
                <a:lnTo>
                  <a:pt x="5497956" y="6858000"/>
                </a:lnTo>
                <a:lnTo>
                  <a:pt x="2747818" y="686569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alpha val="6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0" name="Parallelogram 10"/>
          <p:cNvSpPr/>
          <p:nvPr/>
        </p:nvSpPr>
        <p:spPr bwMode="auto">
          <a:xfrm rot="5400000" flipH="1">
            <a:off x="5083849" y="-5083848"/>
            <a:ext cx="2024302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2" name="Parallelogram 10"/>
          <p:cNvSpPr/>
          <p:nvPr/>
        </p:nvSpPr>
        <p:spPr bwMode="auto">
          <a:xfrm rot="16200000" flipH="1" flipV="1">
            <a:off x="5083850" y="-250150"/>
            <a:ext cx="2024302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14401" y="3512743"/>
            <a:ext cx="8221903" cy="338554"/>
          </a:xfrm>
          <a:noFill/>
        </p:spPr>
        <p:txBody>
          <a:bodyPr wrap="square" anchor="t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Presenter(s)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2732670"/>
            <a:ext cx="8683723" cy="738664"/>
          </a:xfrm>
        </p:spPr>
        <p:txBody>
          <a:bodyPr wrap="square" anchor="b">
            <a:sp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en-US" sz="4800" b="1" i="0" kern="1200" cap="none" baseline="0">
                <a:solidFill>
                  <a:schemeClr val="tx1"/>
                </a:solidFill>
                <a:effectLst/>
                <a:latin typeface="+mj-lt"/>
                <a:ea typeface="+mj-ea"/>
                <a:cs typeface="Arial"/>
              </a:defRPr>
            </a:lvl1pPr>
          </a:lstStyle>
          <a:p>
            <a:r>
              <a:rPr kumimoji="0" lang="en-US" dirty="0"/>
              <a:t>Click to Edit Section Title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17F20F-8413-1548-BF61-558511100DB7}" type="datetime1">
              <a:rPr lang="en-US" smtClean="0"/>
              <a:t>3/8/2019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48560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95000">
              <a:srgbClr val="053264"/>
            </a:gs>
            <a:gs pos="0">
              <a:srgbClr val="00B9F2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682625"/>
            <a:ext cx="10826496" cy="369332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828800"/>
            <a:ext cx="10361957" cy="3429000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7E69C-4D79-BB49-9350-1FEE210EB4F7}" type="datetime1">
              <a:rPr lang="en-US" smtClean="0"/>
              <a:t>3/8/2019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6800" r:id="rId1"/>
    <p:sldLayoutId id="2147486801" r:id="rId2"/>
    <p:sldLayoutId id="2147486802" r:id="rId3"/>
    <p:sldLayoutId id="2147486803" r:id="rId4"/>
    <p:sldLayoutId id="2147486804" r:id="rId5"/>
    <p:sldLayoutId id="2147486805" r:id="rId6"/>
    <p:sldLayoutId id="2147486806" r:id="rId7"/>
    <p:sldLayoutId id="2147486807" r:id="rId8"/>
    <p:sldLayoutId id="2147486808" r:id="rId9"/>
    <p:sldLayoutId id="2147486809" r:id="rId10"/>
    <p:sldLayoutId id="2147486810" r:id="rId11"/>
    <p:sldLayoutId id="2147486811" r:id="rId12"/>
    <p:sldLayoutId id="2147486812" r:id="rId13"/>
    <p:sldLayoutId id="2147486816" r:id="rId14"/>
    <p:sldLayoutId id="2147486817" r:id="rId15"/>
  </p:sldLayoutIdLst>
  <p:transition spd="med">
    <p:fade/>
  </p:transition>
  <p:hf sldNum="0" hdr="0" ftr="0" dt="0"/>
  <p:txStyles>
    <p:titleStyle>
      <a:lvl1pPr algn="l" defTabSz="457200" rtl="0" eaLnBrk="1" latinLnBrk="0" hangingPunct="1">
        <a:lnSpc>
          <a:spcPct val="100000"/>
        </a:lnSpc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Arial"/>
        </a:defRPr>
      </a:lvl1pPr>
    </p:titleStyle>
    <p:bodyStyle>
      <a:lvl1pPr marL="176213" indent="-176213" algn="l" defTabSz="457200" rtl="0" eaLnBrk="1" latinLnBrk="0" hangingPunct="1">
        <a:lnSpc>
          <a:spcPct val="100000"/>
        </a:lnSpc>
        <a:spcBef>
          <a:spcPts val="30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Arial"/>
        <a:buChar char="•"/>
        <a:defRPr sz="2000" b="1" kern="1200">
          <a:solidFill>
            <a:schemeClr val="tx1"/>
          </a:solidFill>
          <a:latin typeface="+mn-lt"/>
          <a:ea typeface="+mn-ea"/>
          <a:cs typeface="Arial"/>
        </a:defRPr>
      </a:lvl1pPr>
      <a:lvl2pPr marL="457200" indent="-173736" algn="l" defTabSz="4572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sz="1800" b="1" kern="1200">
          <a:solidFill>
            <a:schemeClr val="tx1"/>
          </a:solidFill>
          <a:latin typeface="+mn-lt"/>
          <a:ea typeface="+mn-ea"/>
          <a:cs typeface="Arial"/>
        </a:defRPr>
      </a:lvl2pPr>
      <a:lvl3pPr marL="795528" indent="-173736" algn="l" defTabSz="4572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sz="1600" b="1" kern="1200">
          <a:solidFill>
            <a:schemeClr val="tx1"/>
          </a:solidFill>
          <a:latin typeface="+mn-lt"/>
          <a:ea typeface="+mn-ea"/>
          <a:cs typeface="Arial"/>
        </a:defRPr>
      </a:lvl3pPr>
      <a:lvl4pPr marL="1216152" indent="-173736" algn="l" defTabSz="457200" rtl="0" eaLnBrk="1" latinLnBrk="0" hangingPunct="1">
        <a:lnSpc>
          <a:spcPts val="18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sz="1400" b="1" kern="1200">
          <a:solidFill>
            <a:schemeClr val="tx1"/>
          </a:solidFill>
          <a:latin typeface="+mn-lt"/>
          <a:ea typeface="+mn-ea"/>
          <a:cs typeface="Arial"/>
        </a:defRPr>
      </a:lvl4pPr>
      <a:lvl5pPr marL="1546225" indent="-176213" algn="l" defTabSz="457200" rtl="0" eaLnBrk="1" latinLnBrk="0" hangingPunct="1">
        <a:lnSpc>
          <a:spcPts val="19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lang="en-US" sz="1400" b="1" kern="1200" dirty="0">
          <a:solidFill>
            <a:schemeClr val="tx1"/>
          </a:solidFill>
          <a:latin typeface="+mn-lt"/>
          <a:ea typeface="+mn-ea"/>
          <a:cs typeface="Arial"/>
        </a:defRPr>
      </a:lvl5pPr>
      <a:lvl6pPr marL="1773238" indent="-177800" algn="l" defTabSz="401638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tabLst>
          <a:tab pos="1484313" algn="l"/>
        </a:tabLst>
        <a:defRPr sz="1400" b="1" kern="1200">
          <a:solidFill>
            <a:schemeClr val="tx1"/>
          </a:solidFill>
          <a:latin typeface="Arial"/>
          <a:ea typeface="+mn-ea"/>
          <a:cs typeface="Arial"/>
        </a:defRPr>
      </a:lvl6pPr>
      <a:lvl7pPr marL="2062163" indent="-176213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1" kern="1200">
          <a:solidFill>
            <a:schemeClr val="tx1"/>
          </a:solidFill>
          <a:latin typeface="Arial"/>
          <a:ea typeface="+mn-ea"/>
          <a:cs typeface="Arial"/>
        </a:defRPr>
      </a:lvl7pPr>
      <a:lvl8pPr marL="2286000" indent="-173038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1" kern="1200">
          <a:solidFill>
            <a:schemeClr val="tx1"/>
          </a:solidFill>
          <a:latin typeface="Arial"/>
          <a:ea typeface="+mn-ea"/>
          <a:cs typeface="Arial"/>
        </a:defRPr>
      </a:lvl8pPr>
      <a:lvl9pPr marL="2452688" indent="-163513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1" kern="1200">
          <a:solidFill>
            <a:schemeClr val="tx1"/>
          </a:solidFill>
          <a:latin typeface="Arial"/>
          <a:ea typeface="+mn-ea"/>
          <a:cs typeface="Arial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background"/>
          <p:cNvGrpSpPr/>
          <p:nvPr/>
        </p:nvGrpSpPr>
        <p:grpSpPr>
          <a:xfrm>
            <a:off x="0" y="-16008"/>
            <a:ext cx="12219008" cy="6888968"/>
            <a:chOff x="0" y="-16008"/>
            <a:chExt cx="12219008" cy="6888968"/>
          </a:xfrm>
        </p:grpSpPr>
        <p:sp>
          <p:nvSpPr>
            <p:cNvPr id="3" name="Rectangle 2"/>
            <p:cNvSpPr/>
            <p:nvPr/>
          </p:nvSpPr>
          <p:spPr bwMode="auto">
            <a:xfrm>
              <a:off x="0" y="0"/>
              <a:ext cx="12209150" cy="6865818"/>
            </a:xfrm>
            <a:prstGeom prst="rect">
              <a:avLst/>
            </a:prstGeom>
            <a:gradFill flip="none" rotWithShape="1">
              <a:gsLst>
                <a:gs pos="58000">
                  <a:srgbClr val="006BA6"/>
                </a:gs>
                <a:gs pos="100000">
                  <a:srgbClr val="28469C"/>
                </a:gs>
                <a:gs pos="81000">
                  <a:srgbClr val="0051A2"/>
                </a:gs>
                <a:gs pos="30000">
                  <a:srgbClr val="01A7B1"/>
                </a:gs>
                <a:gs pos="0">
                  <a:srgbClr val="00C1B6"/>
                </a:gs>
              </a:gsLst>
              <a:lin ang="9600000" scaled="0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pic>
          <p:nvPicPr>
            <p:cNvPr id="2" name="keyart1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757"/>
            <a:stretch/>
          </p:blipFill>
          <p:spPr>
            <a:xfrm>
              <a:off x="6222449" y="11575"/>
              <a:ext cx="5996559" cy="6849810"/>
            </a:xfrm>
            <a:prstGeom prst="rect">
              <a:avLst/>
            </a:prstGeom>
          </p:spPr>
        </p:pic>
        <p:pic>
          <p:nvPicPr>
            <p:cNvPr id="17" name="keyart2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72434" b="68401"/>
            <a:stretch/>
          </p:blipFill>
          <p:spPr>
            <a:xfrm>
              <a:off x="0" y="-16008"/>
              <a:ext cx="3356658" cy="2164466"/>
            </a:xfrm>
            <a:prstGeom prst="rect">
              <a:avLst/>
            </a:prstGeom>
          </p:spPr>
        </p:pic>
        <p:sp>
          <p:nvSpPr>
            <p:cNvPr id="22" name="shading (lower right)">
              <a:extLst>
                <a:ext uri="{FF2B5EF4-FFF2-40B4-BE49-F238E27FC236}">
                  <a16:creationId xmlns:a16="http://schemas.microsoft.com/office/drawing/2014/main" id="{C0783C77-C7D8-1647-BFDB-8532B647668C}"/>
                </a:ext>
              </a:extLst>
            </p:cNvPr>
            <p:cNvSpPr/>
            <p:nvPr/>
          </p:nvSpPr>
          <p:spPr bwMode="auto">
            <a:xfrm>
              <a:off x="4988019" y="3954330"/>
              <a:ext cx="7221131" cy="2918630"/>
            </a:xfrm>
            <a:prstGeom prst="rect">
              <a:avLst/>
            </a:prstGeom>
            <a:gradFill flip="none" rotWithShape="1">
              <a:gsLst>
                <a:gs pos="40000">
                  <a:srgbClr val="0D134A">
                    <a:alpha val="9000"/>
                  </a:srgbClr>
                </a:gs>
                <a:gs pos="60000">
                  <a:srgbClr val="0D134A">
                    <a:alpha val="0"/>
                  </a:srgbClr>
                </a:gs>
                <a:gs pos="20000">
                  <a:srgbClr val="0D134A">
                    <a:alpha val="46000"/>
                  </a:srgbClr>
                </a:gs>
                <a:gs pos="0">
                  <a:srgbClr val="0D134A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pic>
          <p:nvPicPr>
            <p:cNvPr id="18" name="Esri Logo (white)">
              <a:extLst>
                <a:ext uri="{FF2B5EF4-FFF2-40B4-BE49-F238E27FC236}">
                  <a16:creationId xmlns:a16="http://schemas.microsoft.com/office/drawing/2014/main" id="{C3F3808C-4AB0-324A-9750-25578D05388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alphaModFix amt="3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3880"/>
            <a:stretch/>
          </p:blipFill>
          <p:spPr>
            <a:xfrm>
              <a:off x="1022493" y="1010040"/>
              <a:ext cx="1871178" cy="874991"/>
            </a:xfrm>
            <a:prstGeom prst="rect">
              <a:avLst/>
            </a:prstGeom>
          </p:spPr>
        </p:pic>
      </p:grpSp>
      <p:sp>
        <p:nvSpPr>
          <p:cNvPr id="24" name="Presenter Subtitle">
            <a:extLst>
              <a:ext uri="{FF2B5EF4-FFF2-40B4-BE49-F238E27FC236}">
                <a16:creationId xmlns:a16="http://schemas.microsoft.com/office/drawing/2014/main" id="{37F4B2CF-A224-604B-B851-520F8016EAB1}"/>
              </a:ext>
            </a:extLst>
          </p:cNvPr>
          <p:cNvSpPr txBox="1">
            <a:spLocks/>
          </p:cNvSpPr>
          <p:nvPr/>
        </p:nvSpPr>
        <p:spPr bwMode="white">
          <a:xfrm>
            <a:off x="1265561" y="5717894"/>
            <a:ext cx="6211685" cy="447004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>
            <a:lvl1pPr marL="0" indent="0" algn="ctr" defTabSz="4572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Arial"/>
              <a:buNone/>
              <a:defRPr sz="2000" b="0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1pPr>
            <a:lvl2pPr marL="45720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sz="18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2pPr>
            <a:lvl3pPr marL="91440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sz="16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3pPr>
            <a:lvl4pPr marL="1371600" indent="0" algn="ctr" defTabSz="457200" rtl="0" eaLnBrk="1" latinLnBrk="0" hangingPunct="1">
              <a:lnSpc>
                <a:spcPts val="18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4pPr>
            <a:lvl5pPr marL="1828800" indent="0" algn="ctr" defTabSz="457200" rtl="0" eaLnBrk="1" latinLnBrk="0" hangingPunct="1">
              <a:lnSpc>
                <a:spcPts val="19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lang="en-US" sz="1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5pPr>
            <a:lvl6pPr marL="2286000" indent="0" algn="ctr" defTabSz="401638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tabLst>
                <a:tab pos="1484313" algn="l"/>
              </a:tabLst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6pPr>
            <a:lvl7pPr marL="2743200" indent="0" algn="ctr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7pPr>
            <a:lvl8pPr marL="3200400" indent="0" algn="ctr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8pPr>
            <a:lvl9pPr marL="3657600" indent="0" algn="ctr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9pPr>
          </a:lstStyle>
          <a:p>
            <a:pPr algn="l">
              <a:spcAft>
                <a:spcPts val="0"/>
              </a:spcAft>
            </a:pPr>
            <a:r>
              <a:rPr lang="en-US" sz="1200" dirty="0">
                <a:solidFill>
                  <a:schemeClr val="bg2">
                    <a:lumMod val="40000"/>
                    <a:lumOff val="60000"/>
                    <a:alpha val="50000"/>
                  </a:schemeClr>
                </a:solidFill>
              </a:rPr>
              <a:t>2019 ESRI DEVELOPER SUMMIT</a:t>
            </a:r>
          </a:p>
          <a:p>
            <a:pPr algn="l">
              <a:spcAft>
                <a:spcPts val="0"/>
              </a:spcAft>
            </a:pPr>
            <a:r>
              <a:rPr lang="en-US" sz="1200" dirty="0">
                <a:solidFill>
                  <a:schemeClr val="bg2">
                    <a:lumMod val="40000"/>
                    <a:lumOff val="60000"/>
                    <a:alpha val="50000"/>
                  </a:schemeClr>
                </a:solidFill>
              </a:rPr>
              <a:t>Palm Springs, CA</a:t>
            </a:r>
          </a:p>
        </p:txBody>
      </p:sp>
      <p:sp>
        <p:nvSpPr>
          <p:cNvPr id="21" name="Presenter Subtitle">
            <a:extLst>
              <a:ext uri="{FF2B5EF4-FFF2-40B4-BE49-F238E27FC236}">
                <a16:creationId xmlns:a16="http://schemas.microsoft.com/office/drawing/2014/main" id="{37F4B2CF-A224-604B-B851-520F8016EA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5561" y="3695044"/>
            <a:ext cx="6778794" cy="914400"/>
          </a:xfrm>
        </p:spPr>
        <p:txBody>
          <a:bodyPr/>
          <a:lstStyle/>
          <a:p>
            <a:pPr algn="l"/>
            <a:r>
              <a:rPr lang="en-US" sz="18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Sean Jones</a:t>
            </a:r>
          </a:p>
          <a:p>
            <a:pPr algn="l"/>
            <a:r>
              <a:rPr lang="en-US" sz="18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Narelle Chedzey</a:t>
            </a:r>
          </a:p>
        </p:txBody>
      </p:sp>
      <p:sp>
        <p:nvSpPr>
          <p:cNvPr id="20" name="Presentation Title">
            <a:extLst>
              <a:ext uri="{FF2B5EF4-FFF2-40B4-BE49-F238E27FC236}">
                <a16:creationId xmlns:a16="http://schemas.microsoft.com/office/drawing/2014/main" id="{AAB9D336-F351-EB47-8891-FC2F845FDB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5561" y="2658019"/>
            <a:ext cx="9140080" cy="914400"/>
          </a:xfrm>
        </p:spPr>
        <p:txBody>
          <a:bodyPr/>
          <a:lstStyle/>
          <a:p>
            <a:pPr algn="l"/>
            <a:r>
              <a:rPr lang="en-US" sz="4000" b="0" dirty="0"/>
              <a:t>Beginning Editing with Focus on </a:t>
            </a:r>
            <a:r>
              <a:rPr lang="en-US" sz="4000" b="0" dirty="0" err="1"/>
              <a:t>EditOperation</a:t>
            </a:r>
            <a:endParaRPr lang="en-US" sz="4000" b="0" dirty="0"/>
          </a:p>
        </p:txBody>
      </p:sp>
    </p:spTree>
    <p:extLst>
      <p:ext uri="{BB962C8B-B14F-4D97-AF65-F5344CB8AC3E}">
        <p14:creationId xmlns:p14="http://schemas.microsoft.com/office/powerpoint/2010/main" val="1932561570"/>
      </p:ext>
    </p:extLst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F1DE99B-A106-3B40-94A3-D952DA35966C}"/>
              </a:ext>
            </a:extLst>
          </p:cNvPr>
          <p:cNvGrpSpPr/>
          <p:nvPr/>
        </p:nvGrpSpPr>
        <p:grpSpPr>
          <a:xfrm>
            <a:off x="-43251" y="0"/>
            <a:ext cx="12252401" cy="6858000"/>
            <a:chOff x="-43251" y="0"/>
            <a:chExt cx="12252401" cy="6858000"/>
          </a:xfrm>
        </p:grpSpPr>
        <p:sp>
          <p:nvSpPr>
            <p:cNvPr id="8" name="Rectangle 7"/>
            <p:cNvSpPr/>
            <p:nvPr/>
          </p:nvSpPr>
          <p:spPr bwMode="auto">
            <a:xfrm>
              <a:off x="0" y="0"/>
              <a:ext cx="12209150" cy="6856951"/>
            </a:xfrm>
            <a:prstGeom prst="rect">
              <a:avLst/>
            </a:prstGeom>
            <a:gradFill flip="none" rotWithShape="1">
              <a:gsLst>
                <a:gs pos="48000">
                  <a:srgbClr val="006BA6"/>
                </a:gs>
                <a:gs pos="94000">
                  <a:srgbClr val="28469C"/>
                </a:gs>
                <a:gs pos="71000">
                  <a:srgbClr val="0051A2"/>
                </a:gs>
                <a:gs pos="23000">
                  <a:srgbClr val="0392AE"/>
                </a:gs>
                <a:gs pos="0">
                  <a:srgbClr val="03A2B1"/>
                </a:gs>
              </a:gsLst>
              <a:lin ang="13200000" scaled="0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pic>
          <p:nvPicPr>
            <p:cNvPr id="17" name="keyart3"/>
            <p:cNvPicPr>
              <a:picLocks noChangeAspect="1"/>
            </p:cNvPicPr>
            <p:nvPr/>
          </p:nvPicPr>
          <p:blipFill>
            <a:blip r:embed="rId3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0"/>
              <a:ext cx="12177439" cy="6849809"/>
            </a:xfrm>
            <a:prstGeom prst="rect">
              <a:avLst/>
            </a:prstGeom>
          </p:spPr>
        </p:pic>
        <p:sp>
          <p:nvSpPr>
            <p:cNvPr id="9" name="shading (lower right)">
              <a:extLst>
                <a:ext uri="{FF2B5EF4-FFF2-40B4-BE49-F238E27FC236}">
                  <a16:creationId xmlns:a16="http://schemas.microsoft.com/office/drawing/2014/main" id="{C43FD982-8D5C-9E48-A9BC-B72D90E1AAB3}"/>
                </a:ext>
              </a:extLst>
            </p:cNvPr>
            <p:cNvSpPr/>
            <p:nvPr/>
          </p:nvSpPr>
          <p:spPr bwMode="auto">
            <a:xfrm>
              <a:off x="-43251" y="1734582"/>
              <a:ext cx="12235251" cy="5123418"/>
            </a:xfrm>
            <a:prstGeom prst="rect">
              <a:avLst/>
            </a:prstGeom>
            <a:gradFill flip="none" rotWithShape="1">
              <a:gsLst>
                <a:gs pos="43000">
                  <a:srgbClr val="0D134A">
                    <a:alpha val="9000"/>
                  </a:srgbClr>
                </a:gs>
                <a:gs pos="55000">
                  <a:srgbClr val="0D134A">
                    <a:alpha val="0"/>
                  </a:srgbClr>
                </a:gs>
                <a:gs pos="18000">
                  <a:srgbClr val="0D134A">
                    <a:alpha val="46000"/>
                  </a:srgbClr>
                </a:gs>
                <a:gs pos="0">
                  <a:srgbClr val="0D134A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Operations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283464" lvl="1" indent="0">
              <a:buNone/>
            </a:pPr>
            <a:r>
              <a:rPr lang="en-US" dirty="0"/>
              <a:t>Demo – Simple edit operation</a:t>
            </a:r>
          </a:p>
        </p:txBody>
      </p:sp>
    </p:spTree>
    <p:extLst>
      <p:ext uri="{BB962C8B-B14F-4D97-AF65-F5344CB8AC3E}">
        <p14:creationId xmlns:p14="http://schemas.microsoft.com/office/powerpoint/2010/main" val="1454288634"/>
      </p:ext>
    </p:extLst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F1DE99B-A106-3B40-94A3-D952DA35966C}"/>
              </a:ext>
            </a:extLst>
          </p:cNvPr>
          <p:cNvGrpSpPr/>
          <p:nvPr/>
        </p:nvGrpSpPr>
        <p:grpSpPr>
          <a:xfrm>
            <a:off x="-43251" y="0"/>
            <a:ext cx="12252401" cy="6858000"/>
            <a:chOff x="-43251" y="0"/>
            <a:chExt cx="12252401" cy="6858000"/>
          </a:xfrm>
        </p:grpSpPr>
        <p:sp>
          <p:nvSpPr>
            <p:cNvPr id="8" name="Rectangle 7"/>
            <p:cNvSpPr/>
            <p:nvPr/>
          </p:nvSpPr>
          <p:spPr bwMode="auto">
            <a:xfrm>
              <a:off x="0" y="0"/>
              <a:ext cx="12209150" cy="6856951"/>
            </a:xfrm>
            <a:prstGeom prst="rect">
              <a:avLst/>
            </a:prstGeom>
            <a:gradFill flip="none" rotWithShape="1">
              <a:gsLst>
                <a:gs pos="48000">
                  <a:srgbClr val="006BA6"/>
                </a:gs>
                <a:gs pos="94000">
                  <a:srgbClr val="28469C"/>
                </a:gs>
                <a:gs pos="71000">
                  <a:srgbClr val="0051A2"/>
                </a:gs>
                <a:gs pos="23000">
                  <a:srgbClr val="0392AE"/>
                </a:gs>
                <a:gs pos="0">
                  <a:srgbClr val="03A2B1"/>
                </a:gs>
              </a:gsLst>
              <a:lin ang="13200000" scaled="0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pic>
          <p:nvPicPr>
            <p:cNvPr id="17" name="keyart3"/>
            <p:cNvPicPr>
              <a:picLocks noChangeAspect="1"/>
            </p:cNvPicPr>
            <p:nvPr/>
          </p:nvPicPr>
          <p:blipFill>
            <a:blip r:embed="rId3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0"/>
              <a:ext cx="12177439" cy="6849809"/>
            </a:xfrm>
            <a:prstGeom prst="rect">
              <a:avLst/>
            </a:prstGeom>
          </p:spPr>
        </p:pic>
        <p:sp>
          <p:nvSpPr>
            <p:cNvPr id="9" name="shading (lower right)">
              <a:extLst>
                <a:ext uri="{FF2B5EF4-FFF2-40B4-BE49-F238E27FC236}">
                  <a16:creationId xmlns:a16="http://schemas.microsoft.com/office/drawing/2014/main" id="{C43FD982-8D5C-9E48-A9BC-B72D90E1AAB3}"/>
                </a:ext>
              </a:extLst>
            </p:cNvPr>
            <p:cNvSpPr/>
            <p:nvPr/>
          </p:nvSpPr>
          <p:spPr bwMode="auto">
            <a:xfrm>
              <a:off x="-43251" y="1734582"/>
              <a:ext cx="12235251" cy="5123418"/>
            </a:xfrm>
            <a:prstGeom prst="rect">
              <a:avLst/>
            </a:prstGeom>
            <a:gradFill flip="none" rotWithShape="1">
              <a:gsLst>
                <a:gs pos="43000">
                  <a:srgbClr val="0D134A">
                    <a:alpha val="9000"/>
                  </a:srgbClr>
                </a:gs>
                <a:gs pos="55000">
                  <a:srgbClr val="0D134A">
                    <a:alpha val="0"/>
                  </a:srgbClr>
                </a:gs>
                <a:gs pos="18000">
                  <a:srgbClr val="0D134A">
                    <a:alpha val="46000"/>
                  </a:srgbClr>
                </a:gs>
                <a:gs pos="0">
                  <a:srgbClr val="0D134A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Inspector - Overview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0"/>
          </p:nvPr>
        </p:nvSpPr>
        <p:spPr>
          <a:xfrm>
            <a:off x="949568" y="1559169"/>
            <a:ext cx="10369296" cy="3429000"/>
          </a:xfrm>
        </p:spPr>
        <p:txBody>
          <a:bodyPr/>
          <a:lstStyle/>
          <a:p>
            <a:r>
              <a:rPr lang="en-US" dirty="0"/>
              <a:t>Convenient utility class for </a:t>
            </a:r>
            <a:r>
              <a:rPr lang="en-US" i="1" u="sng" dirty="0" err="1"/>
              <a:t>MapMember</a:t>
            </a:r>
            <a:r>
              <a:rPr lang="en-US" dirty="0"/>
              <a:t> feature attribute access and editing </a:t>
            </a:r>
          </a:p>
          <a:p>
            <a:pPr lvl="1"/>
            <a:r>
              <a:rPr lang="en-US" sz="2000" dirty="0"/>
              <a:t>Access and update attributes (</a:t>
            </a:r>
            <a:r>
              <a:rPr lang="en-US" sz="2000" dirty="0" err="1"/>
              <a:t>inc</a:t>
            </a:r>
            <a:r>
              <a:rPr lang="en-US" sz="2000" dirty="0"/>
              <a:t> geometry field)</a:t>
            </a:r>
          </a:p>
          <a:p>
            <a:pPr lvl="2"/>
            <a:r>
              <a:rPr lang="en-US" sz="1800" dirty="0"/>
              <a:t>Preferred mechanism for editing annotation properties</a:t>
            </a:r>
          </a:p>
          <a:p>
            <a:pPr lvl="1"/>
            <a:r>
              <a:rPr lang="en-US" sz="2000" dirty="0"/>
              <a:t>Get schema information about a layer</a:t>
            </a:r>
          </a:p>
          <a:p>
            <a:pPr lvl="1"/>
            <a:r>
              <a:rPr lang="en-US" sz="2000" dirty="0"/>
              <a:t>Copy attributes to new or edited features</a:t>
            </a:r>
          </a:p>
          <a:p>
            <a:pPr lvl="2"/>
            <a:r>
              <a:rPr lang="en-US" sz="1800" dirty="0"/>
              <a:t>Use an existing feature as a substitute for a template</a:t>
            </a:r>
          </a:p>
          <a:p>
            <a:pPr lvl="2"/>
            <a:endParaRPr lang="en-US" sz="1800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399292"/>
      </p:ext>
    </p:extLst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F1DE99B-A106-3B40-94A3-D952DA35966C}"/>
              </a:ext>
            </a:extLst>
          </p:cNvPr>
          <p:cNvGrpSpPr/>
          <p:nvPr/>
        </p:nvGrpSpPr>
        <p:grpSpPr>
          <a:xfrm>
            <a:off x="-43251" y="0"/>
            <a:ext cx="12252401" cy="6858000"/>
            <a:chOff x="-43251" y="0"/>
            <a:chExt cx="12252401" cy="6858000"/>
          </a:xfrm>
        </p:grpSpPr>
        <p:sp>
          <p:nvSpPr>
            <p:cNvPr id="8" name="Rectangle 7"/>
            <p:cNvSpPr/>
            <p:nvPr/>
          </p:nvSpPr>
          <p:spPr bwMode="auto">
            <a:xfrm>
              <a:off x="0" y="0"/>
              <a:ext cx="12209150" cy="6856951"/>
            </a:xfrm>
            <a:prstGeom prst="rect">
              <a:avLst/>
            </a:prstGeom>
            <a:gradFill flip="none" rotWithShape="1">
              <a:gsLst>
                <a:gs pos="48000">
                  <a:srgbClr val="006BA6"/>
                </a:gs>
                <a:gs pos="94000">
                  <a:srgbClr val="28469C"/>
                </a:gs>
                <a:gs pos="71000">
                  <a:srgbClr val="0051A2"/>
                </a:gs>
                <a:gs pos="23000">
                  <a:srgbClr val="0392AE"/>
                </a:gs>
                <a:gs pos="0">
                  <a:srgbClr val="03A2B1"/>
                </a:gs>
              </a:gsLst>
              <a:lin ang="13200000" scaled="0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pic>
          <p:nvPicPr>
            <p:cNvPr id="17" name="keyart3"/>
            <p:cNvPicPr>
              <a:picLocks noChangeAspect="1"/>
            </p:cNvPicPr>
            <p:nvPr/>
          </p:nvPicPr>
          <p:blipFill>
            <a:blip r:embed="rId3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0"/>
              <a:ext cx="12177439" cy="6849809"/>
            </a:xfrm>
            <a:prstGeom prst="rect">
              <a:avLst/>
            </a:prstGeom>
          </p:spPr>
        </p:pic>
        <p:sp>
          <p:nvSpPr>
            <p:cNvPr id="9" name="shading (lower right)">
              <a:extLst>
                <a:ext uri="{FF2B5EF4-FFF2-40B4-BE49-F238E27FC236}">
                  <a16:creationId xmlns:a16="http://schemas.microsoft.com/office/drawing/2014/main" id="{C43FD982-8D5C-9E48-A9BC-B72D90E1AAB3}"/>
                </a:ext>
              </a:extLst>
            </p:cNvPr>
            <p:cNvSpPr/>
            <p:nvPr/>
          </p:nvSpPr>
          <p:spPr bwMode="auto">
            <a:xfrm>
              <a:off x="-43251" y="1734582"/>
              <a:ext cx="12235251" cy="5123418"/>
            </a:xfrm>
            <a:prstGeom prst="rect">
              <a:avLst/>
            </a:prstGeom>
            <a:gradFill flip="none" rotWithShape="1">
              <a:gsLst>
                <a:gs pos="43000">
                  <a:srgbClr val="0D134A">
                    <a:alpha val="9000"/>
                  </a:srgbClr>
                </a:gs>
                <a:gs pos="55000">
                  <a:srgbClr val="0D134A">
                    <a:alpha val="0"/>
                  </a:srgbClr>
                </a:gs>
                <a:gs pos="18000">
                  <a:srgbClr val="0D134A">
                    <a:alpha val="46000"/>
                  </a:srgbClr>
                </a:gs>
                <a:gs pos="0">
                  <a:srgbClr val="0D134A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Inspector - Overview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0"/>
          </p:nvPr>
        </p:nvSpPr>
        <p:spPr>
          <a:xfrm>
            <a:off x="949568" y="1559169"/>
            <a:ext cx="10369296" cy="4553764"/>
          </a:xfrm>
        </p:spPr>
        <p:txBody>
          <a:bodyPr/>
          <a:lstStyle/>
          <a:p>
            <a:r>
              <a:rPr lang="en-US" dirty="0"/>
              <a:t>Typical Usage</a:t>
            </a:r>
          </a:p>
          <a:p>
            <a:pPr lvl="1"/>
            <a:r>
              <a:rPr lang="en-US" dirty="0"/>
              <a:t>Instantiate instance with </a:t>
            </a:r>
            <a:r>
              <a:rPr lang="en-US" sz="2000" dirty="0">
                <a:latin typeface="Consolas" panose="020B0609020204030204" pitchFamily="49" charset="0"/>
              </a:rPr>
              <a:t>new</a:t>
            </a:r>
            <a:endParaRPr lang="en-US" dirty="0">
              <a:latin typeface="Consolas" panose="020B0609020204030204" pitchFamily="49" charset="0"/>
            </a:endParaRPr>
          </a:p>
          <a:p>
            <a:pPr lvl="1"/>
            <a:r>
              <a:rPr lang="en-US" dirty="0"/>
              <a:t>Call Load, </a:t>
            </a:r>
            <a:r>
              <a:rPr lang="en-US" dirty="0" err="1"/>
              <a:t>LoadAsync</a:t>
            </a:r>
            <a:r>
              <a:rPr lang="en-US" dirty="0"/>
              <a:t> to load attributes (bypasses Search(), </a:t>
            </a:r>
            <a:r>
              <a:rPr lang="en-US" dirty="0" err="1"/>
              <a:t>RowCursor</a:t>
            </a:r>
            <a:r>
              <a:rPr lang="en-US" dirty="0"/>
              <a:t>, Row)</a:t>
            </a:r>
          </a:p>
          <a:p>
            <a:pPr lvl="1"/>
            <a:r>
              <a:rPr lang="en-US" dirty="0"/>
              <a:t>Field values loaded into an Attribute Dictionary in the Inspector</a:t>
            </a:r>
          </a:p>
          <a:p>
            <a:pPr lvl="2"/>
            <a:r>
              <a:rPr lang="en-US" dirty="0"/>
              <a:t>Attributes are of type </a:t>
            </a:r>
            <a:r>
              <a:rPr lang="en-US" dirty="0" err="1">
                <a:latin typeface="Consolas" panose="020B0609020204030204" pitchFamily="49" charset="0"/>
              </a:rPr>
              <a:t>ArcGIS.Desktop.Editing.Attributes.Attribute</a:t>
            </a:r>
            <a:endParaRPr lang="en-US" dirty="0">
              <a:latin typeface="Consolas" panose="020B0609020204030204" pitchFamily="49" charset="0"/>
            </a:endParaRPr>
          </a:p>
          <a:p>
            <a:pPr lvl="2"/>
            <a:r>
              <a:rPr lang="en-US" dirty="0"/>
              <a:t>Also loads attributes that are </a:t>
            </a:r>
            <a:r>
              <a:rPr lang="en-US" dirty="0" err="1"/>
              <a:t>JOINed</a:t>
            </a:r>
            <a:endParaRPr lang="en-US" dirty="0"/>
          </a:p>
          <a:p>
            <a:pPr lvl="2"/>
            <a:endParaRPr lang="en-US" dirty="0"/>
          </a:p>
          <a:p>
            <a:pPr lvl="1"/>
            <a:r>
              <a:rPr lang="en-US" dirty="0"/>
              <a:t>Make changes via dictionary-style semantics for feature attributes</a:t>
            </a:r>
          </a:p>
          <a:p>
            <a:pPr lvl="2"/>
            <a:r>
              <a:rPr lang="en-US" dirty="0"/>
              <a:t>Inspector[“BUILDING_ID”] = 2700; //getter and setter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Commit changes with </a:t>
            </a:r>
            <a:r>
              <a:rPr lang="en-US" dirty="0" err="1"/>
              <a:t>EditOperation.Modify</a:t>
            </a:r>
            <a:r>
              <a:rPr lang="en-US" dirty="0"/>
              <a:t>(Inspector)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9560257"/>
      </p:ext>
    </p:extLst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F1DE99B-A106-3B40-94A3-D952DA35966C}"/>
              </a:ext>
            </a:extLst>
          </p:cNvPr>
          <p:cNvGrpSpPr/>
          <p:nvPr/>
        </p:nvGrpSpPr>
        <p:grpSpPr>
          <a:xfrm>
            <a:off x="-43251" y="0"/>
            <a:ext cx="12252401" cy="6858000"/>
            <a:chOff x="-43251" y="0"/>
            <a:chExt cx="12252401" cy="6858000"/>
          </a:xfrm>
        </p:grpSpPr>
        <p:sp>
          <p:nvSpPr>
            <p:cNvPr id="8" name="Rectangle 7"/>
            <p:cNvSpPr/>
            <p:nvPr/>
          </p:nvSpPr>
          <p:spPr bwMode="auto">
            <a:xfrm>
              <a:off x="0" y="0"/>
              <a:ext cx="12209150" cy="6856951"/>
            </a:xfrm>
            <a:prstGeom prst="rect">
              <a:avLst/>
            </a:prstGeom>
            <a:gradFill flip="none" rotWithShape="1">
              <a:gsLst>
                <a:gs pos="48000">
                  <a:srgbClr val="006BA6"/>
                </a:gs>
                <a:gs pos="94000">
                  <a:srgbClr val="28469C"/>
                </a:gs>
                <a:gs pos="71000">
                  <a:srgbClr val="0051A2"/>
                </a:gs>
                <a:gs pos="23000">
                  <a:srgbClr val="0392AE"/>
                </a:gs>
                <a:gs pos="0">
                  <a:srgbClr val="03A2B1"/>
                </a:gs>
              </a:gsLst>
              <a:lin ang="13200000" scaled="0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pic>
          <p:nvPicPr>
            <p:cNvPr id="17" name="keyart3"/>
            <p:cNvPicPr>
              <a:picLocks noChangeAspect="1"/>
            </p:cNvPicPr>
            <p:nvPr/>
          </p:nvPicPr>
          <p:blipFill>
            <a:blip r:embed="rId3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0"/>
              <a:ext cx="12177439" cy="6849809"/>
            </a:xfrm>
            <a:prstGeom prst="rect">
              <a:avLst/>
            </a:prstGeom>
          </p:spPr>
        </p:pic>
        <p:sp>
          <p:nvSpPr>
            <p:cNvPr id="9" name="shading (lower right)">
              <a:extLst>
                <a:ext uri="{FF2B5EF4-FFF2-40B4-BE49-F238E27FC236}">
                  <a16:creationId xmlns:a16="http://schemas.microsoft.com/office/drawing/2014/main" id="{C43FD982-8D5C-9E48-A9BC-B72D90E1AAB3}"/>
                </a:ext>
              </a:extLst>
            </p:cNvPr>
            <p:cNvSpPr/>
            <p:nvPr/>
          </p:nvSpPr>
          <p:spPr bwMode="auto">
            <a:xfrm>
              <a:off x="-43251" y="1734582"/>
              <a:ext cx="12235251" cy="5123418"/>
            </a:xfrm>
            <a:prstGeom prst="rect">
              <a:avLst/>
            </a:prstGeom>
            <a:gradFill flip="none" rotWithShape="1">
              <a:gsLst>
                <a:gs pos="43000">
                  <a:srgbClr val="0D134A">
                    <a:alpha val="9000"/>
                  </a:srgbClr>
                </a:gs>
                <a:gs pos="55000">
                  <a:srgbClr val="0D134A">
                    <a:alpha val="0"/>
                  </a:srgbClr>
                </a:gs>
                <a:gs pos="18000">
                  <a:srgbClr val="0D134A">
                    <a:alpha val="46000"/>
                  </a:srgbClr>
                </a:gs>
                <a:gs pos="0">
                  <a:srgbClr val="0D134A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Inspector – Update Attributes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0"/>
          </p:nvPr>
        </p:nvSpPr>
        <p:spPr>
          <a:xfrm>
            <a:off x="949568" y="1559169"/>
            <a:ext cx="10369296" cy="3429000"/>
          </a:xfrm>
        </p:spPr>
        <p:txBody>
          <a:bodyPr/>
          <a:lstStyle/>
          <a:p>
            <a:pPr lvl="1"/>
            <a:endParaRPr lang="en-US" sz="1200" dirty="0"/>
          </a:p>
          <a:p>
            <a:pPr marL="621792" lvl="2" indent="0">
              <a:buNone/>
            </a:pPr>
            <a:endParaRPr lang="en-US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1037341" y="1430215"/>
            <a:ext cx="10117318" cy="4963112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QueuedTask.Run(() =&gt; {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</a:p>
          <a:p>
            <a:r>
              <a:rPr lang="en-US" sz="1400" dirty="0">
                <a:solidFill>
                  <a:schemeClr val="bg1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var op = new </a:t>
            </a:r>
            <a:r>
              <a:rPr lang="en-US" sz="1400" dirty="0" err="1">
                <a:solidFill>
                  <a:schemeClr val="bg1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EditOperation</a:t>
            </a:r>
            <a:r>
              <a:rPr lang="en-US" sz="1400" dirty="0">
                <a:solidFill>
                  <a:schemeClr val="bg1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();</a:t>
            </a:r>
          </a:p>
          <a:p>
            <a:r>
              <a:rPr lang="en-US" sz="1400" dirty="0">
                <a:solidFill>
                  <a:schemeClr val="bg1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en-US" sz="1400" dirty="0" err="1">
                <a:solidFill>
                  <a:schemeClr val="bg1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op.Name</a:t>
            </a:r>
            <a:r>
              <a:rPr lang="en-US" sz="1400" dirty="0">
                <a:solidFill>
                  <a:schemeClr val="bg1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= "Extend";</a:t>
            </a:r>
          </a:p>
          <a:p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var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theInspector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= 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new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Inspector();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theInspector.Load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pointLayer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 28);		</a:t>
            </a:r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// or </a:t>
            </a:r>
            <a:r>
              <a:rPr lang="en-US" sz="1400" dirty="0" err="1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LoadAsync</a:t>
            </a:r>
            <a:endParaRPr lang="en-US" sz="1400" dirty="0">
              <a:solidFill>
                <a:srgbClr val="008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//Update attribute values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theInspector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[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 err="1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RouteNumber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] = 42;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theInspector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[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"Name"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] = 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"Building 1"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</a:t>
            </a:r>
          </a:p>
          <a:p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//get geometry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en-US" sz="14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var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geom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=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theInspector.Shape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</a:p>
          <a:p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//Set a new geometry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theInspector.Shape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=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extPolyline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</a:p>
          <a:p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chemeClr val="bg1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en-US" sz="1400" dirty="0" err="1">
                <a:solidFill>
                  <a:schemeClr val="bg1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op.Modify</a:t>
            </a:r>
            <a:r>
              <a:rPr lang="en-US" sz="1400" dirty="0">
                <a:solidFill>
                  <a:schemeClr val="bg1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en-US" sz="1400" dirty="0" err="1">
                <a:solidFill>
                  <a:schemeClr val="bg1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theInspector</a:t>
            </a:r>
            <a:r>
              <a:rPr lang="en-US" sz="1400" dirty="0">
                <a:solidFill>
                  <a:schemeClr val="bg1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);</a:t>
            </a:r>
          </a:p>
          <a:p>
            <a:r>
              <a:rPr lang="en-US" sz="1400" dirty="0">
                <a:solidFill>
                  <a:schemeClr val="bg1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en-US" sz="1400" dirty="0" err="1">
                <a:solidFill>
                  <a:schemeClr val="bg1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op.Execute</a:t>
            </a:r>
            <a:r>
              <a:rPr lang="en-US" sz="1400" dirty="0">
                <a:solidFill>
                  <a:schemeClr val="bg1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();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});</a:t>
            </a:r>
          </a:p>
        </p:txBody>
      </p:sp>
    </p:spTree>
    <p:extLst>
      <p:ext uri="{BB962C8B-B14F-4D97-AF65-F5344CB8AC3E}">
        <p14:creationId xmlns:p14="http://schemas.microsoft.com/office/powerpoint/2010/main" val="1526637672"/>
      </p:ext>
    </p:extLst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F1DE99B-A106-3B40-94A3-D952DA35966C}"/>
              </a:ext>
            </a:extLst>
          </p:cNvPr>
          <p:cNvGrpSpPr/>
          <p:nvPr/>
        </p:nvGrpSpPr>
        <p:grpSpPr>
          <a:xfrm>
            <a:off x="-43251" y="0"/>
            <a:ext cx="12252401" cy="6858000"/>
            <a:chOff x="-43251" y="0"/>
            <a:chExt cx="12252401" cy="6858000"/>
          </a:xfrm>
        </p:grpSpPr>
        <p:sp>
          <p:nvSpPr>
            <p:cNvPr id="8" name="Rectangle 7"/>
            <p:cNvSpPr/>
            <p:nvPr/>
          </p:nvSpPr>
          <p:spPr bwMode="auto">
            <a:xfrm>
              <a:off x="0" y="0"/>
              <a:ext cx="12209150" cy="6856951"/>
            </a:xfrm>
            <a:prstGeom prst="rect">
              <a:avLst/>
            </a:prstGeom>
            <a:gradFill flip="none" rotWithShape="1">
              <a:gsLst>
                <a:gs pos="48000">
                  <a:srgbClr val="006BA6"/>
                </a:gs>
                <a:gs pos="94000">
                  <a:srgbClr val="28469C"/>
                </a:gs>
                <a:gs pos="71000">
                  <a:srgbClr val="0051A2"/>
                </a:gs>
                <a:gs pos="23000">
                  <a:srgbClr val="0392AE"/>
                </a:gs>
                <a:gs pos="0">
                  <a:srgbClr val="03A2B1"/>
                </a:gs>
              </a:gsLst>
              <a:lin ang="13200000" scaled="0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pic>
          <p:nvPicPr>
            <p:cNvPr id="17" name="keyart3"/>
            <p:cNvPicPr>
              <a:picLocks noChangeAspect="1"/>
            </p:cNvPicPr>
            <p:nvPr/>
          </p:nvPicPr>
          <p:blipFill>
            <a:blip r:embed="rId3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0"/>
              <a:ext cx="12177439" cy="6849809"/>
            </a:xfrm>
            <a:prstGeom prst="rect">
              <a:avLst/>
            </a:prstGeom>
          </p:spPr>
        </p:pic>
        <p:sp>
          <p:nvSpPr>
            <p:cNvPr id="9" name="shading (lower right)">
              <a:extLst>
                <a:ext uri="{FF2B5EF4-FFF2-40B4-BE49-F238E27FC236}">
                  <a16:creationId xmlns:a16="http://schemas.microsoft.com/office/drawing/2014/main" id="{C43FD982-8D5C-9E48-A9BC-B72D90E1AAB3}"/>
                </a:ext>
              </a:extLst>
            </p:cNvPr>
            <p:cNvSpPr/>
            <p:nvPr/>
          </p:nvSpPr>
          <p:spPr bwMode="auto">
            <a:xfrm>
              <a:off x="-43251" y="1734582"/>
              <a:ext cx="12235251" cy="5123418"/>
            </a:xfrm>
            <a:prstGeom prst="rect">
              <a:avLst/>
            </a:prstGeom>
            <a:gradFill flip="none" rotWithShape="1">
              <a:gsLst>
                <a:gs pos="43000">
                  <a:srgbClr val="0D134A">
                    <a:alpha val="9000"/>
                  </a:srgbClr>
                </a:gs>
                <a:gs pos="55000">
                  <a:srgbClr val="0D134A">
                    <a:alpha val="0"/>
                  </a:srgbClr>
                </a:gs>
                <a:gs pos="18000">
                  <a:srgbClr val="0D134A">
                    <a:alpha val="46000"/>
                  </a:srgbClr>
                </a:gs>
                <a:gs pos="0">
                  <a:srgbClr val="0D134A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Inspector – Apply method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0"/>
          </p:nvPr>
        </p:nvSpPr>
        <p:spPr>
          <a:xfrm>
            <a:off x="949568" y="1559169"/>
            <a:ext cx="10369296" cy="3429000"/>
          </a:xfrm>
        </p:spPr>
        <p:txBody>
          <a:bodyPr/>
          <a:lstStyle/>
          <a:p>
            <a:r>
              <a:rPr lang="en-US" dirty="0"/>
              <a:t>Alternative pattern for committing the inspector</a:t>
            </a:r>
          </a:p>
          <a:p>
            <a:r>
              <a:rPr lang="en-US" dirty="0"/>
              <a:t>Useful when you don’t need an Edit Operation</a:t>
            </a:r>
          </a:p>
          <a:p>
            <a:pPr lvl="1"/>
            <a:r>
              <a:rPr lang="en-US" dirty="0"/>
              <a:t>Internally an Edit Operation is created and executed on apply</a:t>
            </a:r>
          </a:p>
          <a:p>
            <a:endParaRPr lang="en-US" dirty="0"/>
          </a:p>
          <a:p>
            <a:pPr lvl="2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929E7D6-4EE8-42DE-A2D2-EA887C46E758}"/>
              </a:ext>
            </a:extLst>
          </p:cNvPr>
          <p:cNvSpPr/>
          <p:nvPr/>
        </p:nvSpPr>
        <p:spPr bwMode="auto">
          <a:xfrm>
            <a:off x="909828" y="3303257"/>
            <a:ext cx="10302579" cy="1860325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>
              <a:solidFill>
                <a:srgbClr val="008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//Load a feature</a:t>
            </a:r>
            <a:endParaRPr lang="en-US" sz="1600" dirty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inspector.Load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(pointsLayer1, 28);</a:t>
            </a: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inspector[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“</a:t>
            </a:r>
            <a:r>
              <a:rPr lang="en-US" sz="1600" dirty="0" err="1">
                <a:solidFill>
                  <a:srgbClr val="A31515"/>
                </a:solidFill>
                <a:latin typeface="Consolas" panose="020B0609020204030204" pitchFamily="49" charset="0"/>
              </a:rPr>
              <a:t>RouteNumber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]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“42</a:t>
            </a:r>
            <a:r>
              <a:rPr lang="en-US" sz="1400" dirty="0">
                <a:solidFill>
                  <a:srgbClr val="A31515"/>
                </a:solidFill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  <a:endParaRPr lang="en-US" sz="1600" dirty="0">
              <a:solidFill>
                <a:srgbClr val="008000"/>
              </a:solidFill>
              <a:latin typeface="Consolas" panose="020B0609020204030204" pitchFamily="49" charset="0"/>
            </a:endParaRPr>
          </a:p>
          <a:p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inspector.Apply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();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//or </a:t>
            </a:r>
            <a:r>
              <a:rPr lang="en-US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ApplyAsync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()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860162"/>
      </p:ext>
    </p:extLst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F1DE99B-A106-3B40-94A3-D952DA35966C}"/>
              </a:ext>
            </a:extLst>
          </p:cNvPr>
          <p:cNvGrpSpPr/>
          <p:nvPr/>
        </p:nvGrpSpPr>
        <p:grpSpPr>
          <a:xfrm>
            <a:off x="-43251" y="0"/>
            <a:ext cx="12252401" cy="6858000"/>
            <a:chOff x="-43251" y="0"/>
            <a:chExt cx="12252401" cy="6858000"/>
          </a:xfrm>
        </p:grpSpPr>
        <p:sp>
          <p:nvSpPr>
            <p:cNvPr id="8" name="Rectangle 7"/>
            <p:cNvSpPr/>
            <p:nvPr/>
          </p:nvSpPr>
          <p:spPr bwMode="auto">
            <a:xfrm>
              <a:off x="0" y="0"/>
              <a:ext cx="12209150" cy="6856951"/>
            </a:xfrm>
            <a:prstGeom prst="rect">
              <a:avLst/>
            </a:prstGeom>
            <a:gradFill flip="none" rotWithShape="1">
              <a:gsLst>
                <a:gs pos="48000">
                  <a:srgbClr val="006BA6"/>
                </a:gs>
                <a:gs pos="94000">
                  <a:srgbClr val="28469C"/>
                </a:gs>
                <a:gs pos="71000">
                  <a:srgbClr val="0051A2"/>
                </a:gs>
                <a:gs pos="23000">
                  <a:srgbClr val="0392AE"/>
                </a:gs>
                <a:gs pos="0">
                  <a:srgbClr val="03A2B1"/>
                </a:gs>
              </a:gsLst>
              <a:lin ang="13200000" scaled="0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pic>
          <p:nvPicPr>
            <p:cNvPr id="17" name="keyart3"/>
            <p:cNvPicPr>
              <a:picLocks noChangeAspect="1"/>
            </p:cNvPicPr>
            <p:nvPr/>
          </p:nvPicPr>
          <p:blipFill>
            <a:blip r:embed="rId3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0"/>
              <a:ext cx="12177439" cy="6849809"/>
            </a:xfrm>
            <a:prstGeom prst="rect">
              <a:avLst/>
            </a:prstGeom>
          </p:spPr>
        </p:pic>
        <p:sp>
          <p:nvSpPr>
            <p:cNvPr id="9" name="shading (lower right)">
              <a:extLst>
                <a:ext uri="{FF2B5EF4-FFF2-40B4-BE49-F238E27FC236}">
                  <a16:creationId xmlns:a16="http://schemas.microsoft.com/office/drawing/2014/main" id="{C43FD982-8D5C-9E48-A9BC-B72D90E1AAB3}"/>
                </a:ext>
              </a:extLst>
            </p:cNvPr>
            <p:cNvSpPr/>
            <p:nvPr/>
          </p:nvSpPr>
          <p:spPr bwMode="auto">
            <a:xfrm>
              <a:off x="-43251" y="1734582"/>
              <a:ext cx="12235251" cy="5123418"/>
            </a:xfrm>
            <a:prstGeom prst="rect">
              <a:avLst/>
            </a:prstGeom>
            <a:gradFill flip="none" rotWithShape="1">
              <a:gsLst>
                <a:gs pos="43000">
                  <a:srgbClr val="0D134A">
                    <a:alpha val="9000"/>
                  </a:srgbClr>
                </a:gs>
                <a:gs pos="55000">
                  <a:srgbClr val="0D134A">
                    <a:alpha val="0"/>
                  </a:srgbClr>
                </a:gs>
                <a:gs pos="18000">
                  <a:srgbClr val="0D134A">
                    <a:alpha val="46000"/>
                  </a:srgbClr>
                </a:gs>
                <a:gs pos="0">
                  <a:srgbClr val="0D134A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Inspector – Multiple features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0"/>
          </p:nvPr>
        </p:nvSpPr>
        <p:spPr>
          <a:xfrm>
            <a:off x="949568" y="1559169"/>
            <a:ext cx="10369296" cy="3429000"/>
          </a:xfrm>
        </p:spPr>
        <p:txBody>
          <a:bodyPr/>
          <a:lstStyle/>
          <a:p>
            <a:r>
              <a:rPr lang="en-US" dirty="0"/>
              <a:t>Use </a:t>
            </a:r>
            <a:r>
              <a:rPr lang="en-US" dirty="0">
                <a:latin typeface="Consolas" panose="020B0609020204030204" pitchFamily="49" charset="0"/>
              </a:rPr>
              <a:t>Load(</a:t>
            </a:r>
            <a:r>
              <a:rPr lang="en-US" dirty="0" err="1">
                <a:latin typeface="Consolas" panose="020B0609020204030204" pitchFamily="49" charset="0"/>
              </a:rPr>
              <a:t>MapMember</a:t>
            </a:r>
            <a:r>
              <a:rPr lang="en-US" dirty="0">
                <a:latin typeface="Consolas" panose="020B0609020204030204" pitchFamily="49" charset="0"/>
              </a:rPr>
              <a:t>, </a:t>
            </a:r>
            <a:r>
              <a:rPr lang="en-US" dirty="0" err="1">
                <a:latin typeface="Consolas" panose="020B0609020204030204" pitchFamily="49" charset="0"/>
              </a:rPr>
              <a:t>IEnumerable</a:t>
            </a:r>
            <a:r>
              <a:rPr lang="en-US" dirty="0">
                <a:latin typeface="Consolas" panose="020B0609020204030204" pitchFamily="49" charset="0"/>
              </a:rPr>
              <a:t>&lt;long&gt;) </a:t>
            </a:r>
            <a:r>
              <a:rPr lang="en-US" dirty="0"/>
              <a:t>to load more than one feature:</a:t>
            </a:r>
          </a:p>
          <a:p>
            <a:pPr lvl="1"/>
            <a:r>
              <a:rPr lang="en-US" dirty="0"/>
              <a:t>Attribute values are conflated (into the attribute dictionary).</a:t>
            </a:r>
          </a:p>
          <a:p>
            <a:pPr lvl="2"/>
            <a:r>
              <a:rPr lang="en-US" dirty="0"/>
              <a:t>Attribute values that are different across features </a:t>
            </a:r>
            <a:r>
              <a:rPr lang="en-US" u="sng" dirty="0"/>
              <a:t>are set to </a:t>
            </a:r>
            <a:r>
              <a:rPr lang="en-US" u="sng" dirty="0" err="1"/>
              <a:t>System.DBNull</a:t>
            </a:r>
            <a:r>
              <a:rPr lang="en-US" u="sng" dirty="0"/>
              <a:t> in the dictionary</a:t>
            </a:r>
          </a:p>
          <a:p>
            <a:pPr lvl="3"/>
            <a:r>
              <a:rPr lang="en-US" sz="1600" dirty="0"/>
              <a:t>*Geometry, Blob, Raster values will be null (not </a:t>
            </a:r>
            <a:r>
              <a:rPr lang="en-US" sz="1600" dirty="0" err="1"/>
              <a:t>DBNull</a:t>
            </a:r>
            <a:r>
              <a:rPr lang="en-US" sz="1600" dirty="0"/>
              <a:t>)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r>
              <a:rPr lang="en-US" dirty="0"/>
              <a:t>Setting attribute values applies the change to all (loaded) feature records</a:t>
            </a:r>
          </a:p>
          <a:p>
            <a:pPr lvl="2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929E7D6-4EE8-42DE-A2D2-EA887C46E758}"/>
              </a:ext>
            </a:extLst>
          </p:cNvPr>
          <p:cNvSpPr/>
          <p:nvPr/>
        </p:nvSpPr>
        <p:spPr bwMode="auto">
          <a:xfrm>
            <a:off x="909828" y="4136175"/>
            <a:ext cx="10302579" cy="1860325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>
              <a:solidFill>
                <a:srgbClr val="008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//select and load all the ”pointsLayer1” features</a:t>
            </a:r>
            <a:endParaRPr lang="en-US" sz="1600" dirty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inspector.Load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(pointsLayer1, pointsLayer1.Select().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GetObjectIDs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());</a:t>
            </a: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inspector[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"FACILITYID"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]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"22077.00</a:t>
            </a:r>
            <a:r>
              <a:rPr lang="en-US" sz="1400" dirty="0">
                <a:solidFill>
                  <a:srgbClr val="A31515"/>
                </a:solidFill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//Change FACILITYID for ~all~ selected features</a:t>
            </a:r>
          </a:p>
          <a:p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inspector.Apply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6150812"/>
      </p:ext>
    </p:extLst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F1DE99B-A106-3B40-94A3-D952DA35966C}"/>
              </a:ext>
            </a:extLst>
          </p:cNvPr>
          <p:cNvGrpSpPr/>
          <p:nvPr/>
        </p:nvGrpSpPr>
        <p:grpSpPr>
          <a:xfrm>
            <a:off x="-43251" y="0"/>
            <a:ext cx="12252401" cy="6858000"/>
            <a:chOff x="-43251" y="0"/>
            <a:chExt cx="12252401" cy="6858000"/>
          </a:xfrm>
        </p:grpSpPr>
        <p:sp>
          <p:nvSpPr>
            <p:cNvPr id="8" name="Rectangle 7"/>
            <p:cNvSpPr/>
            <p:nvPr/>
          </p:nvSpPr>
          <p:spPr bwMode="auto">
            <a:xfrm>
              <a:off x="0" y="0"/>
              <a:ext cx="12209150" cy="6856951"/>
            </a:xfrm>
            <a:prstGeom prst="rect">
              <a:avLst/>
            </a:prstGeom>
            <a:gradFill flip="none" rotWithShape="1">
              <a:gsLst>
                <a:gs pos="48000">
                  <a:srgbClr val="006BA6"/>
                </a:gs>
                <a:gs pos="94000">
                  <a:srgbClr val="28469C"/>
                </a:gs>
                <a:gs pos="71000">
                  <a:srgbClr val="0051A2"/>
                </a:gs>
                <a:gs pos="23000">
                  <a:srgbClr val="0392AE"/>
                </a:gs>
                <a:gs pos="0">
                  <a:srgbClr val="03A2B1"/>
                </a:gs>
              </a:gsLst>
              <a:lin ang="13200000" scaled="0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pic>
          <p:nvPicPr>
            <p:cNvPr id="17" name="keyart3"/>
            <p:cNvPicPr>
              <a:picLocks noChangeAspect="1"/>
            </p:cNvPicPr>
            <p:nvPr/>
          </p:nvPicPr>
          <p:blipFill>
            <a:blip r:embed="rId3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0"/>
              <a:ext cx="12177439" cy="6849809"/>
            </a:xfrm>
            <a:prstGeom prst="rect">
              <a:avLst/>
            </a:prstGeom>
          </p:spPr>
        </p:pic>
        <p:sp>
          <p:nvSpPr>
            <p:cNvPr id="9" name="shading (lower right)">
              <a:extLst>
                <a:ext uri="{FF2B5EF4-FFF2-40B4-BE49-F238E27FC236}">
                  <a16:creationId xmlns:a16="http://schemas.microsoft.com/office/drawing/2014/main" id="{C43FD982-8D5C-9E48-A9BC-B72D90E1AAB3}"/>
                </a:ext>
              </a:extLst>
            </p:cNvPr>
            <p:cNvSpPr/>
            <p:nvPr/>
          </p:nvSpPr>
          <p:spPr bwMode="auto">
            <a:xfrm>
              <a:off x="-43251" y="1734582"/>
              <a:ext cx="12235251" cy="5123418"/>
            </a:xfrm>
            <a:prstGeom prst="rect">
              <a:avLst/>
            </a:prstGeom>
            <a:gradFill flip="none" rotWithShape="1">
              <a:gsLst>
                <a:gs pos="43000">
                  <a:srgbClr val="0D134A">
                    <a:alpha val="9000"/>
                  </a:srgbClr>
                </a:gs>
                <a:gs pos="55000">
                  <a:srgbClr val="0D134A">
                    <a:alpha val="0"/>
                  </a:srgbClr>
                </a:gs>
                <a:gs pos="18000">
                  <a:srgbClr val="0D134A">
                    <a:alpha val="46000"/>
                  </a:srgbClr>
                </a:gs>
                <a:gs pos="0">
                  <a:srgbClr val="0D134A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Inspector – Schema Information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0"/>
          </p:nvPr>
        </p:nvSpPr>
        <p:spPr>
          <a:xfrm>
            <a:off x="949568" y="1559169"/>
            <a:ext cx="10369296" cy="3429000"/>
          </a:xfrm>
        </p:spPr>
        <p:txBody>
          <a:bodyPr/>
          <a:lstStyle/>
          <a:p>
            <a:pPr lvl="1"/>
            <a:endParaRPr lang="en-US" sz="1200" dirty="0"/>
          </a:p>
          <a:p>
            <a:pPr marL="621792" lvl="2" indent="0">
              <a:buNone/>
            </a:pPr>
            <a:endParaRPr lang="en-US" dirty="0"/>
          </a:p>
        </p:txBody>
      </p:sp>
      <p:sp>
        <p:nvSpPr>
          <p:cNvPr id="12" name="Content Placeholder 18"/>
          <p:cNvSpPr txBox="1">
            <a:spLocks/>
          </p:cNvSpPr>
          <p:nvPr/>
        </p:nvSpPr>
        <p:spPr>
          <a:xfrm>
            <a:off x="914400" y="1828800"/>
            <a:ext cx="10369296" cy="3429000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>
            <a:lvl1pPr marL="176213" indent="-176213" algn="l" defTabSz="4572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Arial"/>
              <a:buChar char="•"/>
              <a:defRPr sz="20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1pPr>
            <a:lvl2pPr marL="457200" indent="-173736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Char char="-"/>
              <a:defRPr sz="18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2pPr>
            <a:lvl3pPr marL="795528" indent="-173736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Char char="-"/>
              <a:defRPr sz="16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3pPr>
            <a:lvl4pPr marL="1216152" indent="-173736" algn="l" defTabSz="457200" rtl="0" eaLnBrk="1" latinLnBrk="0" hangingPunct="1">
              <a:lnSpc>
                <a:spcPts val="18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Char char="-"/>
              <a:defRPr sz="14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4pPr>
            <a:lvl5pPr marL="1546225" indent="-176213" algn="l" defTabSz="457200" rtl="0" eaLnBrk="1" latinLnBrk="0" hangingPunct="1">
              <a:lnSpc>
                <a:spcPts val="19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Char char="-"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5pPr>
            <a:lvl6pPr marL="1773238" indent="-177800" algn="l" defTabSz="401638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Char char="-"/>
              <a:tabLst>
                <a:tab pos="1484313" algn="l"/>
              </a:tabLst>
              <a:defRPr sz="14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6pPr>
            <a:lvl7pPr marL="2062163" indent="-176213" algn="l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Char char="-"/>
              <a:defRPr sz="14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7pPr>
            <a:lvl8pPr marL="2286000" indent="-173038" algn="l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Char char="-"/>
              <a:defRPr sz="14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8pPr>
            <a:lvl9pPr marL="2452688" indent="-163513" algn="l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Char char="-"/>
              <a:defRPr sz="14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9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871107" y="1528196"/>
            <a:ext cx="10412589" cy="3848669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// Retrieve the first feature layer from the selected layers in the TOC</a:t>
            </a:r>
            <a:endParaRPr lang="en-US" sz="1400" dirty="0">
              <a:solidFill>
                <a:srgbClr val="2B91AF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 err="1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FeatureLayer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featureLayer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= </a:t>
            </a:r>
            <a:r>
              <a:rPr lang="en-US" sz="1400" dirty="0" err="1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MapView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.Active.GetSelectedLayers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().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OfType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</a:t>
            </a:r>
            <a:r>
              <a:rPr lang="en-US" sz="1400" dirty="0" err="1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FeatureLayer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&gt;().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FirstOrDefault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();</a:t>
            </a:r>
          </a:p>
          <a:p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// Create the inspector object and load the layer schema information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var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theInspector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= 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new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Inspector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();</a:t>
            </a:r>
          </a:p>
          <a:p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theInspector.LoadSchema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featureLayer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);</a:t>
            </a:r>
          </a:p>
          <a:p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 err="1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IEnumerable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ArcGIS.Desktop.Editing.Attributes.</a:t>
            </a:r>
            <a:r>
              <a:rPr lang="en-US" sz="1400" dirty="0" err="1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Attribute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 attributes =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theInspector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</a:p>
          <a:p>
            <a:r>
              <a:rPr lang="sv-SE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foreach</a:t>
            </a:r>
            <a:r>
              <a:rPr lang="sv-SE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(</a:t>
            </a:r>
            <a:r>
              <a:rPr lang="sv-SE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var</a:t>
            </a:r>
            <a:r>
              <a:rPr lang="sv-SE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att </a:t>
            </a:r>
            <a:r>
              <a:rPr lang="sv-SE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</a:t>
            </a:r>
            <a:r>
              <a:rPr lang="sv-SE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attributes</a:t>
            </a:r>
            <a:r>
              <a:rPr lang="sv-SE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 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{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// ignore blob, raster, geometry fields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if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((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att.FieldType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!=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ArcGIS.Core.Data.</a:t>
            </a:r>
            <a:r>
              <a:rPr lang="en-US" sz="1400" dirty="0" err="1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FieldType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.Blob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 &amp;&amp; 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     (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att.FieldType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!=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ArcGIS.Core.Data.</a:t>
            </a:r>
            <a:r>
              <a:rPr lang="en-US" sz="1400" dirty="0" err="1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FieldType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.Raster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 &amp;&amp;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     (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att.FieldType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!=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ArcGIS.Core.Data.</a:t>
            </a:r>
            <a:r>
              <a:rPr lang="en-US" sz="1400" dirty="0" err="1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FieldType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.Geometry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)) {</a:t>
            </a:r>
          </a:p>
          <a:p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// </a:t>
            </a:r>
            <a:r>
              <a:rPr lang="en-US" sz="1400" dirty="0" err="1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att.FieldName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// </a:t>
            </a:r>
            <a:r>
              <a:rPr lang="en-US" sz="1400" dirty="0" err="1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att.FieldAlias</a:t>
            </a:r>
            <a:endParaRPr lang="en-US" sz="1400" dirty="0">
              <a:solidFill>
                <a:srgbClr val="008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// </a:t>
            </a:r>
            <a:r>
              <a:rPr lang="en-US" sz="1400" dirty="0" err="1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att.IsDirty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}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841596491"/>
      </p:ext>
    </p:extLst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F1DE99B-A106-3B40-94A3-D952DA35966C}"/>
              </a:ext>
            </a:extLst>
          </p:cNvPr>
          <p:cNvGrpSpPr/>
          <p:nvPr/>
        </p:nvGrpSpPr>
        <p:grpSpPr>
          <a:xfrm>
            <a:off x="-43251" y="0"/>
            <a:ext cx="12252401" cy="6858000"/>
            <a:chOff x="-43251" y="0"/>
            <a:chExt cx="12252401" cy="6858000"/>
          </a:xfrm>
        </p:grpSpPr>
        <p:sp>
          <p:nvSpPr>
            <p:cNvPr id="8" name="Rectangle 7"/>
            <p:cNvSpPr/>
            <p:nvPr/>
          </p:nvSpPr>
          <p:spPr bwMode="auto">
            <a:xfrm>
              <a:off x="0" y="0"/>
              <a:ext cx="12209150" cy="6856951"/>
            </a:xfrm>
            <a:prstGeom prst="rect">
              <a:avLst/>
            </a:prstGeom>
            <a:gradFill flip="none" rotWithShape="1">
              <a:gsLst>
                <a:gs pos="48000">
                  <a:srgbClr val="006BA6"/>
                </a:gs>
                <a:gs pos="94000">
                  <a:srgbClr val="28469C"/>
                </a:gs>
                <a:gs pos="71000">
                  <a:srgbClr val="0051A2"/>
                </a:gs>
                <a:gs pos="23000">
                  <a:srgbClr val="0392AE"/>
                </a:gs>
                <a:gs pos="0">
                  <a:srgbClr val="03A2B1"/>
                </a:gs>
              </a:gsLst>
              <a:lin ang="13200000" scaled="0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pic>
          <p:nvPicPr>
            <p:cNvPr id="17" name="keyart3"/>
            <p:cNvPicPr>
              <a:picLocks noChangeAspect="1"/>
            </p:cNvPicPr>
            <p:nvPr/>
          </p:nvPicPr>
          <p:blipFill>
            <a:blip r:embed="rId3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0"/>
              <a:ext cx="12177439" cy="6849809"/>
            </a:xfrm>
            <a:prstGeom prst="rect">
              <a:avLst/>
            </a:prstGeom>
          </p:spPr>
        </p:pic>
        <p:sp>
          <p:nvSpPr>
            <p:cNvPr id="9" name="shading (lower right)">
              <a:extLst>
                <a:ext uri="{FF2B5EF4-FFF2-40B4-BE49-F238E27FC236}">
                  <a16:creationId xmlns:a16="http://schemas.microsoft.com/office/drawing/2014/main" id="{C43FD982-8D5C-9E48-A9BC-B72D90E1AAB3}"/>
                </a:ext>
              </a:extLst>
            </p:cNvPr>
            <p:cNvSpPr/>
            <p:nvPr/>
          </p:nvSpPr>
          <p:spPr bwMode="auto">
            <a:xfrm>
              <a:off x="-43251" y="1734582"/>
              <a:ext cx="12235251" cy="5123418"/>
            </a:xfrm>
            <a:prstGeom prst="rect">
              <a:avLst/>
            </a:prstGeom>
            <a:gradFill flip="none" rotWithShape="1">
              <a:gsLst>
                <a:gs pos="43000">
                  <a:srgbClr val="0D134A">
                    <a:alpha val="9000"/>
                  </a:srgbClr>
                </a:gs>
                <a:gs pos="55000">
                  <a:srgbClr val="0D134A">
                    <a:alpha val="0"/>
                  </a:srgbClr>
                </a:gs>
                <a:gs pos="18000">
                  <a:srgbClr val="0D134A">
                    <a:alpha val="46000"/>
                  </a:srgbClr>
                </a:gs>
                <a:gs pos="0">
                  <a:srgbClr val="0D134A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Inspector – Copy attributes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0"/>
          </p:nvPr>
        </p:nvSpPr>
        <p:spPr>
          <a:xfrm>
            <a:off x="949568" y="1559169"/>
            <a:ext cx="10369296" cy="3429000"/>
          </a:xfrm>
        </p:spPr>
        <p:txBody>
          <a:bodyPr/>
          <a:lstStyle/>
          <a:p>
            <a:pPr lvl="1"/>
            <a:endParaRPr lang="en-US" sz="1200" dirty="0"/>
          </a:p>
          <a:p>
            <a:pPr marL="621792" lvl="2" indent="0">
              <a:buNone/>
            </a:pPr>
            <a:endParaRPr lang="en-US" dirty="0"/>
          </a:p>
        </p:txBody>
      </p:sp>
      <p:sp>
        <p:nvSpPr>
          <p:cNvPr id="12" name="Content Placeholder 18"/>
          <p:cNvSpPr txBox="1">
            <a:spLocks/>
          </p:cNvSpPr>
          <p:nvPr/>
        </p:nvSpPr>
        <p:spPr>
          <a:xfrm>
            <a:off x="904072" y="1383323"/>
            <a:ext cx="10369296" cy="3429000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>
            <a:lvl1pPr marL="176213" indent="-176213" algn="l" defTabSz="4572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Arial"/>
              <a:buChar char="•"/>
              <a:defRPr sz="20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1pPr>
            <a:lvl2pPr marL="457200" indent="-173736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Char char="-"/>
              <a:defRPr sz="18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2pPr>
            <a:lvl3pPr marL="795528" indent="-173736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Char char="-"/>
              <a:defRPr sz="16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3pPr>
            <a:lvl4pPr marL="1216152" indent="-173736" algn="l" defTabSz="457200" rtl="0" eaLnBrk="1" latinLnBrk="0" hangingPunct="1">
              <a:lnSpc>
                <a:spcPts val="18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Char char="-"/>
              <a:defRPr sz="14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4pPr>
            <a:lvl5pPr marL="1546225" indent="-176213" algn="l" defTabSz="457200" rtl="0" eaLnBrk="1" latinLnBrk="0" hangingPunct="1">
              <a:lnSpc>
                <a:spcPts val="19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Char char="-"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5pPr>
            <a:lvl6pPr marL="1773238" indent="-177800" algn="l" defTabSz="401638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Char char="-"/>
              <a:tabLst>
                <a:tab pos="1484313" algn="l"/>
              </a:tabLst>
              <a:defRPr sz="14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6pPr>
            <a:lvl7pPr marL="2062163" indent="-176213" algn="l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Char char="-"/>
              <a:defRPr sz="14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7pPr>
            <a:lvl8pPr marL="2286000" indent="-173038" algn="l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Char char="-"/>
              <a:defRPr sz="14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8pPr>
            <a:lvl9pPr marL="2452688" indent="-163513" algn="l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Char char="-"/>
              <a:defRPr sz="14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9pPr>
          </a:lstStyle>
          <a:p>
            <a:pPr lvl="1"/>
            <a:r>
              <a:rPr lang="en-US" sz="2000" dirty="0"/>
              <a:t>Using </a:t>
            </a:r>
            <a:r>
              <a:rPr lang="en-US" sz="2000" dirty="0">
                <a:latin typeface="Consolas" panose="020B0609020204030204" pitchFamily="49" charset="0"/>
              </a:rPr>
              <a:t>Create(</a:t>
            </a:r>
            <a:r>
              <a:rPr lang="en-US" sz="2000" dirty="0" err="1">
                <a:latin typeface="Consolas" panose="020B0609020204030204" pitchFamily="49" charset="0"/>
              </a:rPr>
              <a:t>MapMember</a:t>
            </a:r>
            <a:r>
              <a:rPr lang="en-US" sz="2000" dirty="0">
                <a:latin typeface="Consolas" panose="020B0609020204030204" pitchFamily="49" charset="0"/>
              </a:rPr>
              <a:t> member, Inspector inspector)</a:t>
            </a:r>
          </a:p>
          <a:p>
            <a:pPr lvl="1"/>
            <a:endParaRPr lang="en-US" sz="2000" dirty="0">
              <a:latin typeface="Consolas" panose="020B0609020204030204" pitchFamily="49" charset="0"/>
            </a:endParaRPr>
          </a:p>
          <a:p>
            <a:pPr lvl="1"/>
            <a:endParaRPr lang="en-US" sz="2000" dirty="0">
              <a:latin typeface="Consolas" panose="020B0609020204030204" pitchFamily="49" charset="0"/>
            </a:endParaRPr>
          </a:p>
          <a:p>
            <a:pPr lvl="1"/>
            <a:endParaRPr lang="en-US" sz="2000" dirty="0">
              <a:latin typeface="Consolas" panose="020B0609020204030204" pitchFamily="49" charset="0"/>
            </a:endParaRPr>
          </a:p>
          <a:p>
            <a:pPr marL="283464" lvl="1" indent="0">
              <a:buNone/>
            </a:pPr>
            <a:r>
              <a:rPr lang="en-US" sz="800" dirty="0">
                <a:latin typeface="Consolas" panose="020B0609020204030204" pitchFamily="49" charset="0"/>
              </a:rPr>
              <a:t> </a:t>
            </a:r>
          </a:p>
          <a:p>
            <a:pPr marL="621792" lvl="2" indent="0">
              <a:buNone/>
            </a:pPr>
            <a:r>
              <a:rPr lang="en-US" sz="1800" dirty="0"/>
              <a:t>Use </a:t>
            </a:r>
            <a:r>
              <a:rPr lang="en-US" sz="1800" dirty="0" err="1"/>
              <a:t>foreach</a:t>
            </a:r>
            <a:r>
              <a:rPr lang="en-US" sz="1800" dirty="0"/>
              <a:t> and copy</a:t>
            </a:r>
          </a:p>
          <a:p>
            <a:pPr marL="621792" lvl="2" indent="0">
              <a:buNone/>
            </a:pPr>
            <a:endParaRPr lang="en-US" sz="1800" dirty="0"/>
          </a:p>
          <a:p>
            <a:pPr marL="621792" lvl="2" indent="0">
              <a:buNone/>
            </a:pPr>
            <a:endParaRPr lang="en-US" sz="1800" dirty="0"/>
          </a:p>
          <a:p>
            <a:pPr marL="621792" lvl="2" indent="0">
              <a:buNone/>
            </a:pPr>
            <a:endParaRPr lang="en-US" sz="1800" dirty="0"/>
          </a:p>
          <a:p>
            <a:pPr marL="621792" lvl="2" indent="0">
              <a:buNone/>
            </a:pPr>
            <a:endParaRPr lang="en-US" sz="1800" dirty="0"/>
          </a:p>
          <a:p>
            <a:pPr lvl="1"/>
            <a:r>
              <a:rPr lang="en-US" sz="2000" dirty="0"/>
              <a:t>Using</a:t>
            </a:r>
            <a:r>
              <a:rPr lang="en-US" sz="2000" dirty="0">
                <a:latin typeface="Consolas" panose="020B0609020204030204" pitchFamily="49" charset="0"/>
              </a:rPr>
              <a:t> Create/Modify </a:t>
            </a:r>
            <a:r>
              <a:rPr lang="en-US" sz="2000" dirty="0"/>
              <a:t>with</a:t>
            </a:r>
            <a:r>
              <a:rPr lang="en-US" sz="2000" dirty="0">
                <a:latin typeface="Consolas" panose="020B0609020204030204" pitchFamily="49" charset="0"/>
              </a:rPr>
              <a:t> Dictionary&lt;string, object&gt; </a:t>
            </a:r>
            <a:r>
              <a:rPr lang="en-US" sz="2000" dirty="0"/>
              <a:t>parameters</a:t>
            </a:r>
          </a:p>
          <a:p>
            <a:pPr lvl="2"/>
            <a:r>
              <a:rPr lang="en-US" sz="1800" dirty="0"/>
              <a:t>Use LINQ to convert inspector attributes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0A468D7-6DF8-4E06-95A5-D1A643635DB2}"/>
              </a:ext>
            </a:extLst>
          </p:cNvPr>
          <p:cNvSpPr/>
          <p:nvPr/>
        </p:nvSpPr>
        <p:spPr bwMode="auto">
          <a:xfrm>
            <a:off x="943186" y="1734582"/>
            <a:ext cx="10754828" cy="1186102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800" dirty="0">
              <a:solidFill>
                <a:srgbClr val="008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//load feature</a:t>
            </a:r>
          </a:p>
          <a:p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inspector.Load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(pointsLayer1, 28);</a:t>
            </a:r>
            <a:endParaRPr lang="en-US" sz="1600" dirty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inspector.Shape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pt1;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//change geometry if needed</a:t>
            </a:r>
          </a:p>
          <a:p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editOp.Create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(pointsLayer1, inspector);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F686CCD-59E1-494D-8EC5-D4EA7E1B15C9}"/>
              </a:ext>
            </a:extLst>
          </p:cNvPr>
          <p:cNvSpPr/>
          <p:nvPr/>
        </p:nvSpPr>
        <p:spPr bwMode="auto">
          <a:xfrm>
            <a:off x="909828" y="3349156"/>
            <a:ext cx="10754828" cy="1285054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800" dirty="0">
              <a:solidFill>
                <a:srgbClr val="008000"/>
              </a:solidFill>
              <a:latin typeface="Consolas" panose="020B0609020204030204" pitchFamily="49" charset="0"/>
            </a:endParaRPr>
          </a:p>
          <a:p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attribs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new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Dictionary&lt;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object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&gt;();</a:t>
            </a:r>
          </a:p>
          <a:p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foreach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var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a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in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inspector)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attribs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[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a.FieldName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] =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a.IsGeometryField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?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pt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: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a.CurrentValue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editOp.Create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(pointsLayer1,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attribs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endParaRPr lang="en-US" sz="1600" dirty="0">
              <a:solidFill>
                <a:srgbClr val="008000"/>
              </a:solidFill>
              <a:latin typeface="Consolas" panose="020B0609020204030204" pitchFamily="49" charset="0"/>
            </a:endParaRP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963A0A5-456E-4264-8669-02801828C324}"/>
              </a:ext>
            </a:extLst>
          </p:cNvPr>
          <p:cNvSpPr/>
          <p:nvPr/>
        </p:nvSpPr>
        <p:spPr bwMode="auto">
          <a:xfrm>
            <a:off x="909828" y="5618397"/>
            <a:ext cx="10754828" cy="899923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editOp.Modify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(pointsLayer1, 24,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inspector.ToDictionary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(a =&gt;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a.FieldName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, a =&gt;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a.CurrentValue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)); </a:t>
            </a: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8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</a:p>
          <a:p>
            <a:r>
              <a:rPr lang="en-US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19598565"/>
      </p:ext>
    </p:extLst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F1DE99B-A106-3B40-94A3-D952DA35966C}"/>
              </a:ext>
            </a:extLst>
          </p:cNvPr>
          <p:cNvGrpSpPr/>
          <p:nvPr/>
        </p:nvGrpSpPr>
        <p:grpSpPr>
          <a:xfrm>
            <a:off x="-43251" y="0"/>
            <a:ext cx="12252401" cy="6858000"/>
            <a:chOff x="-43251" y="0"/>
            <a:chExt cx="12252401" cy="6858000"/>
          </a:xfrm>
        </p:grpSpPr>
        <p:sp>
          <p:nvSpPr>
            <p:cNvPr id="8" name="Rectangle 7"/>
            <p:cNvSpPr/>
            <p:nvPr/>
          </p:nvSpPr>
          <p:spPr bwMode="auto">
            <a:xfrm>
              <a:off x="0" y="0"/>
              <a:ext cx="12209150" cy="6856951"/>
            </a:xfrm>
            <a:prstGeom prst="rect">
              <a:avLst/>
            </a:prstGeom>
            <a:gradFill flip="none" rotWithShape="1">
              <a:gsLst>
                <a:gs pos="48000">
                  <a:srgbClr val="006BA6"/>
                </a:gs>
                <a:gs pos="94000">
                  <a:srgbClr val="28469C"/>
                </a:gs>
                <a:gs pos="71000">
                  <a:srgbClr val="0051A2"/>
                </a:gs>
                <a:gs pos="23000">
                  <a:srgbClr val="0392AE"/>
                </a:gs>
                <a:gs pos="0">
                  <a:srgbClr val="03A2B1"/>
                </a:gs>
              </a:gsLst>
              <a:lin ang="13200000" scaled="0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pic>
          <p:nvPicPr>
            <p:cNvPr id="17" name="keyart3"/>
            <p:cNvPicPr>
              <a:picLocks noChangeAspect="1"/>
            </p:cNvPicPr>
            <p:nvPr/>
          </p:nvPicPr>
          <p:blipFill>
            <a:blip r:embed="rId3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0"/>
              <a:ext cx="12177439" cy="6849809"/>
            </a:xfrm>
            <a:prstGeom prst="rect">
              <a:avLst/>
            </a:prstGeom>
          </p:spPr>
        </p:pic>
        <p:sp>
          <p:nvSpPr>
            <p:cNvPr id="9" name="shading (lower right)">
              <a:extLst>
                <a:ext uri="{FF2B5EF4-FFF2-40B4-BE49-F238E27FC236}">
                  <a16:creationId xmlns:a16="http://schemas.microsoft.com/office/drawing/2014/main" id="{C43FD982-8D5C-9E48-A9BC-B72D90E1AAB3}"/>
                </a:ext>
              </a:extLst>
            </p:cNvPr>
            <p:cNvSpPr/>
            <p:nvPr/>
          </p:nvSpPr>
          <p:spPr bwMode="auto">
            <a:xfrm>
              <a:off x="-43251" y="1734582"/>
              <a:ext cx="12235251" cy="5123418"/>
            </a:xfrm>
            <a:prstGeom prst="rect">
              <a:avLst/>
            </a:prstGeom>
            <a:gradFill flip="none" rotWithShape="1">
              <a:gsLst>
                <a:gs pos="43000">
                  <a:srgbClr val="0D134A">
                    <a:alpha val="9000"/>
                  </a:srgbClr>
                </a:gs>
                <a:gs pos="55000">
                  <a:srgbClr val="0D134A">
                    <a:alpha val="0"/>
                  </a:srgbClr>
                </a:gs>
                <a:gs pos="18000">
                  <a:srgbClr val="0D134A">
                    <a:alpha val="46000"/>
                  </a:srgbClr>
                </a:gs>
                <a:gs pos="0">
                  <a:srgbClr val="0D134A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Inspector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283464" lvl="1" indent="0">
              <a:buNone/>
            </a:pPr>
            <a:r>
              <a:rPr lang="en-US" dirty="0"/>
              <a:t>Demo – Inspector</a:t>
            </a:r>
          </a:p>
        </p:txBody>
      </p:sp>
    </p:spTree>
    <p:extLst>
      <p:ext uri="{BB962C8B-B14F-4D97-AF65-F5344CB8AC3E}">
        <p14:creationId xmlns:p14="http://schemas.microsoft.com/office/powerpoint/2010/main" val="4050504906"/>
      </p:ext>
    </p:extLst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F1DE99B-A106-3B40-94A3-D952DA35966C}"/>
              </a:ext>
            </a:extLst>
          </p:cNvPr>
          <p:cNvGrpSpPr/>
          <p:nvPr/>
        </p:nvGrpSpPr>
        <p:grpSpPr>
          <a:xfrm>
            <a:off x="-43251" y="0"/>
            <a:ext cx="12252401" cy="6858000"/>
            <a:chOff x="-43251" y="0"/>
            <a:chExt cx="12252401" cy="6858000"/>
          </a:xfrm>
        </p:grpSpPr>
        <p:sp>
          <p:nvSpPr>
            <p:cNvPr id="8" name="Rectangle 7"/>
            <p:cNvSpPr/>
            <p:nvPr/>
          </p:nvSpPr>
          <p:spPr bwMode="auto">
            <a:xfrm>
              <a:off x="0" y="0"/>
              <a:ext cx="12209150" cy="6856951"/>
            </a:xfrm>
            <a:prstGeom prst="rect">
              <a:avLst/>
            </a:prstGeom>
            <a:gradFill flip="none" rotWithShape="1">
              <a:gsLst>
                <a:gs pos="48000">
                  <a:srgbClr val="006BA6"/>
                </a:gs>
                <a:gs pos="94000">
                  <a:srgbClr val="28469C"/>
                </a:gs>
                <a:gs pos="71000">
                  <a:srgbClr val="0051A2"/>
                </a:gs>
                <a:gs pos="23000">
                  <a:srgbClr val="0392AE"/>
                </a:gs>
                <a:gs pos="0">
                  <a:srgbClr val="03A2B1"/>
                </a:gs>
              </a:gsLst>
              <a:lin ang="13200000" scaled="0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pic>
          <p:nvPicPr>
            <p:cNvPr id="17" name="keyart3"/>
            <p:cNvPicPr>
              <a:picLocks noChangeAspect="1"/>
            </p:cNvPicPr>
            <p:nvPr/>
          </p:nvPicPr>
          <p:blipFill>
            <a:blip r:embed="rId3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0"/>
              <a:ext cx="12177439" cy="6849809"/>
            </a:xfrm>
            <a:prstGeom prst="rect">
              <a:avLst/>
            </a:prstGeom>
          </p:spPr>
        </p:pic>
        <p:sp>
          <p:nvSpPr>
            <p:cNvPr id="9" name="shading (lower right)">
              <a:extLst>
                <a:ext uri="{FF2B5EF4-FFF2-40B4-BE49-F238E27FC236}">
                  <a16:creationId xmlns:a16="http://schemas.microsoft.com/office/drawing/2014/main" id="{C43FD982-8D5C-9E48-A9BC-B72D90E1AAB3}"/>
                </a:ext>
              </a:extLst>
            </p:cNvPr>
            <p:cNvSpPr/>
            <p:nvPr/>
          </p:nvSpPr>
          <p:spPr bwMode="auto">
            <a:xfrm>
              <a:off x="-43251" y="1734582"/>
              <a:ext cx="12235251" cy="5123418"/>
            </a:xfrm>
            <a:prstGeom prst="rect">
              <a:avLst/>
            </a:prstGeom>
            <a:gradFill flip="none" rotWithShape="1">
              <a:gsLst>
                <a:gs pos="43000">
                  <a:srgbClr val="0D134A">
                    <a:alpha val="9000"/>
                  </a:srgbClr>
                </a:gs>
                <a:gs pos="55000">
                  <a:srgbClr val="0D134A">
                    <a:alpha val="0"/>
                  </a:srgbClr>
                </a:gs>
                <a:gs pos="18000">
                  <a:srgbClr val="0D134A">
                    <a:alpha val="46000"/>
                  </a:srgbClr>
                </a:gs>
                <a:gs pos="0">
                  <a:srgbClr val="0D134A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Annotation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0"/>
          </p:nvPr>
        </p:nvSpPr>
        <p:spPr>
          <a:xfrm>
            <a:off x="949568" y="1559169"/>
            <a:ext cx="10369296" cy="4553764"/>
          </a:xfrm>
        </p:spPr>
        <p:txBody>
          <a:bodyPr/>
          <a:lstStyle/>
          <a:p>
            <a:r>
              <a:rPr lang="en-US" dirty="0"/>
              <a:t>Stores a polygon geometry describing the bounding box of the text of the feature.</a:t>
            </a:r>
          </a:p>
          <a:p>
            <a:pPr lvl="1"/>
            <a:r>
              <a:rPr lang="en-US" dirty="0"/>
              <a:t>Maintained by the software</a:t>
            </a:r>
          </a:p>
          <a:p>
            <a:pPr lvl="1"/>
            <a:endParaRPr lang="en-US" dirty="0"/>
          </a:p>
          <a:p>
            <a:r>
              <a:rPr lang="en-US" dirty="0"/>
              <a:t>Label and symbol classes are defined at feature class level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E03C0AA-40B8-4C4B-B22D-2CC435742EE2}"/>
              </a:ext>
            </a:extLst>
          </p:cNvPr>
          <p:cNvSpPr txBox="1"/>
          <p:nvPr/>
        </p:nvSpPr>
        <p:spPr>
          <a:xfrm>
            <a:off x="917858" y="3836051"/>
            <a:ext cx="9896475" cy="2097741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square" lIns="0" tIns="0" rIns="0" bIns="0" rtlCol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b="1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endParaRPr lang="en-US" sz="1400" b="1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AnnotationFeatureClass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annoFeatureClass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annoLayer.GetTable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()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as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AnnotationFeatureClass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// get the </a:t>
            </a:r>
            <a:r>
              <a:rPr lang="en-US" sz="1400" dirty="0" err="1">
                <a:solidFill>
                  <a:srgbClr val="008000"/>
                </a:solidFill>
                <a:latin typeface="Consolas" panose="020B0609020204030204" pitchFamily="49" charset="0"/>
              </a:rPr>
              <a:t>featureclass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 definition which contains the labels and symbols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cimDefinition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annoFeatureClass.GetDefinition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()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as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AnnotationFeatureClassDefinition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labels =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cimDefinition.GetLabelClassCollection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symbols =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cimDefinition.GetSymbolCollection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  <a:endParaRPr lang="en-US" sz="1400" b="1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endParaRPr lang="en-US" sz="1400" b="1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4292364581"/>
      </p:ext>
    </p:extLst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F1DE99B-A106-3B40-94A3-D952DA35966C}"/>
              </a:ext>
            </a:extLst>
          </p:cNvPr>
          <p:cNvGrpSpPr/>
          <p:nvPr/>
        </p:nvGrpSpPr>
        <p:grpSpPr>
          <a:xfrm>
            <a:off x="-43251" y="0"/>
            <a:ext cx="12252401" cy="6858000"/>
            <a:chOff x="-43251" y="0"/>
            <a:chExt cx="12252401" cy="6858000"/>
          </a:xfrm>
        </p:grpSpPr>
        <p:sp>
          <p:nvSpPr>
            <p:cNvPr id="8" name="Rectangle 7"/>
            <p:cNvSpPr/>
            <p:nvPr/>
          </p:nvSpPr>
          <p:spPr bwMode="auto">
            <a:xfrm>
              <a:off x="0" y="0"/>
              <a:ext cx="12209150" cy="6856951"/>
            </a:xfrm>
            <a:prstGeom prst="rect">
              <a:avLst/>
            </a:prstGeom>
            <a:gradFill flip="none" rotWithShape="1">
              <a:gsLst>
                <a:gs pos="48000">
                  <a:srgbClr val="006BA6"/>
                </a:gs>
                <a:gs pos="94000">
                  <a:srgbClr val="28469C"/>
                </a:gs>
                <a:gs pos="71000">
                  <a:srgbClr val="0051A2"/>
                </a:gs>
                <a:gs pos="23000">
                  <a:srgbClr val="0392AE"/>
                </a:gs>
                <a:gs pos="0">
                  <a:srgbClr val="03A2B1"/>
                </a:gs>
              </a:gsLst>
              <a:lin ang="13200000" scaled="0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pic>
          <p:nvPicPr>
            <p:cNvPr id="17" name="keyart3"/>
            <p:cNvPicPr>
              <a:picLocks noChangeAspect="1"/>
            </p:cNvPicPr>
            <p:nvPr/>
          </p:nvPicPr>
          <p:blipFill>
            <a:blip r:embed="rId3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0"/>
              <a:ext cx="12177439" cy="6849809"/>
            </a:xfrm>
            <a:prstGeom prst="rect">
              <a:avLst/>
            </a:prstGeom>
          </p:spPr>
        </p:pic>
        <p:sp>
          <p:nvSpPr>
            <p:cNvPr id="9" name="shading (lower right)">
              <a:extLst>
                <a:ext uri="{FF2B5EF4-FFF2-40B4-BE49-F238E27FC236}">
                  <a16:creationId xmlns:a16="http://schemas.microsoft.com/office/drawing/2014/main" id="{C43FD982-8D5C-9E48-A9BC-B72D90E1AAB3}"/>
                </a:ext>
              </a:extLst>
            </p:cNvPr>
            <p:cNvSpPr/>
            <p:nvPr/>
          </p:nvSpPr>
          <p:spPr bwMode="auto">
            <a:xfrm>
              <a:off x="-43251" y="1734582"/>
              <a:ext cx="12235251" cy="5123418"/>
            </a:xfrm>
            <a:prstGeom prst="rect">
              <a:avLst/>
            </a:prstGeom>
            <a:gradFill flip="none" rotWithShape="1">
              <a:gsLst>
                <a:gs pos="43000">
                  <a:srgbClr val="0D134A">
                    <a:alpha val="9000"/>
                  </a:srgbClr>
                </a:gs>
                <a:gs pos="55000">
                  <a:srgbClr val="0D134A">
                    <a:alpha val="0"/>
                  </a:srgbClr>
                </a:gs>
                <a:gs pos="18000">
                  <a:srgbClr val="0D134A">
                    <a:alpha val="46000"/>
                  </a:srgbClr>
                </a:gs>
                <a:gs pos="0">
                  <a:srgbClr val="0D134A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Session Overview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Editing in Pro</a:t>
            </a:r>
          </a:p>
          <a:p>
            <a:r>
              <a:rPr lang="en-US" dirty="0"/>
              <a:t>Edit Operations</a:t>
            </a:r>
          </a:p>
          <a:p>
            <a:pPr lvl="1"/>
            <a:r>
              <a:rPr lang="en-US" dirty="0"/>
              <a:t>Basic workflows and usage</a:t>
            </a:r>
          </a:p>
          <a:p>
            <a:r>
              <a:rPr lang="en-US" dirty="0"/>
              <a:t>Inspector</a:t>
            </a:r>
          </a:p>
          <a:p>
            <a:pPr lvl="1"/>
            <a:r>
              <a:rPr lang="en-US" dirty="0"/>
              <a:t>Access and update attributes</a:t>
            </a:r>
          </a:p>
          <a:p>
            <a:r>
              <a:rPr lang="en-US" dirty="0"/>
              <a:t>Annotations</a:t>
            </a:r>
          </a:p>
          <a:p>
            <a:r>
              <a:rPr lang="en-US" dirty="0"/>
              <a:t>Dimensions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814617"/>
      </p:ext>
    </p:extLst>
  </p:cSld>
  <p:clrMapOvr>
    <a:masterClrMapping/>
  </p:clrMapOvr>
  <p:transition spd="med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F1DE99B-A106-3B40-94A3-D952DA35966C}"/>
              </a:ext>
            </a:extLst>
          </p:cNvPr>
          <p:cNvGrpSpPr/>
          <p:nvPr/>
        </p:nvGrpSpPr>
        <p:grpSpPr>
          <a:xfrm>
            <a:off x="-43251" y="0"/>
            <a:ext cx="12252401" cy="6858000"/>
            <a:chOff x="-43251" y="0"/>
            <a:chExt cx="12252401" cy="6858000"/>
          </a:xfrm>
        </p:grpSpPr>
        <p:sp>
          <p:nvSpPr>
            <p:cNvPr id="8" name="Rectangle 7"/>
            <p:cNvSpPr/>
            <p:nvPr/>
          </p:nvSpPr>
          <p:spPr bwMode="auto">
            <a:xfrm>
              <a:off x="0" y="0"/>
              <a:ext cx="12209150" cy="6856951"/>
            </a:xfrm>
            <a:prstGeom prst="rect">
              <a:avLst/>
            </a:prstGeom>
            <a:gradFill flip="none" rotWithShape="1">
              <a:gsLst>
                <a:gs pos="48000">
                  <a:srgbClr val="006BA6"/>
                </a:gs>
                <a:gs pos="94000">
                  <a:srgbClr val="28469C"/>
                </a:gs>
                <a:gs pos="71000">
                  <a:srgbClr val="0051A2"/>
                </a:gs>
                <a:gs pos="23000">
                  <a:srgbClr val="0392AE"/>
                </a:gs>
                <a:gs pos="0">
                  <a:srgbClr val="03A2B1"/>
                </a:gs>
              </a:gsLst>
              <a:lin ang="13200000" scaled="0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pic>
          <p:nvPicPr>
            <p:cNvPr id="17" name="keyart3"/>
            <p:cNvPicPr>
              <a:picLocks noChangeAspect="1"/>
            </p:cNvPicPr>
            <p:nvPr/>
          </p:nvPicPr>
          <p:blipFill>
            <a:blip r:embed="rId3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0"/>
              <a:ext cx="12177439" cy="6849809"/>
            </a:xfrm>
            <a:prstGeom prst="rect">
              <a:avLst/>
            </a:prstGeom>
          </p:spPr>
        </p:pic>
        <p:sp>
          <p:nvSpPr>
            <p:cNvPr id="9" name="shading (lower right)">
              <a:extLst>
                <a:ext uri="{FF2B5EF4-FFF2-40B4-BE49-F238E27FC236}">
                  <a16:creationId xmlns:a16="http://schemas.microsoft.com/office/drawing/2014/main" id="{C43FD982-8D5C-9E48-A9BC-B72D90E1AAB3}"/>
                </a:ext>
              </a:extLst>
            </p:cNvPr>
            <p:cNvSpPr/>
            <p:nvPr/>
          </p:nvSpPr>
          <p:spPr bwMode="auto">
            <a:xfrm>
              <a:off x="-43251" y="1734582"/>
              <a:ext cx="12235251" cy="5123418"/>
            </a:xfrm>
            <a:prstGeom prst="rect">
              <a:avLst/>
            </a:prstGeom>
            <a:gradFill flip="none" rotWithShape="1">
              <a:gsLst>
                <a:gs pos="43000">
                  <a:srgbClr val="0D134A">
                    <a:alpha val="9000"/>
                  </a:srgbClr>
                </a:gs>
                <a:gs pos="55000">
                  <a:srgbClr val="0D134A">
                    <a:alpha val="0"/>
                  </a:srgbClr>
                </a:gs>
                <a:gs pos="18000">
                  <a:srgbClr val="0D134A">
                    <a:alpha val="46000"/>
                  </a:srgbClr>
                </a:gs>
                <a:gs pos="0">
                  <a:srgbClr val="0D134A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Annotation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0"/>
          </p:nvPr>
        </p:nvSpPr>
        <p:spPr>
          <a:xfrm>
            <a:off x="949568" y="1266144"/>
            <a:ext cx="10369296" cy="4553764"/>
          </a:xfrm>
        </p:spPr>
        <p:txBody>
          <a:bodyPr/>
          <a:lstStyle/>
          <a:p>
            <a:r>
              <a:rPr lang="en-US" dirty="0"/>
              <a:t>Represented by a </a:t>
            </a:r>
            <a:r>
              <a:rPr lang="en-US" dirty="0" err="1"/>
              <a:t>CIMTextGraphic</a:t>
            </a:r>
            <a:endParaRPr lang="en-US" dirty="0"/>
          </a:p>
          <a:p>
            <a:r>
              <a:rPr lang="en-US" dirty="0"/>
              <a:t>Basic </a:t>
            </a:r>
          </a:p>
          <a:p>
            <a:pPr lvl="1"/>
            <a:r>
              <a:rPr lang="en-US" dirty="0" err="1"/>
              <a:t>AnnotationClassID</a:t>
            </a:r>
            <a:r>
              <a:rPr lang="en-US" dirty="0"/>
              <a:t>, </a:t>
            </a:r>
            <a:r>
              <a:rPr lang="en-US" dirty="0" err="1"/>
              <a:t>SymbolID</a:t>
            </a:r>
            <a:r>
              <a:rPr lang="en-US" dirty="0"/>
              <a:t> –ID of the label and symbol class.</a:t>
            </a:r>
          </a:p>
          <a:p>
            <a:pPr lvl="2"/>
            <a:r>
              <a:rPr lang="en-US" dirty="0"/>
              <a:t>System fields – cannot be deleted.</a:t>
            </a:r>
          </a:p>
          <a:p>
            <a:r>
              <a:rPr lang="en-US" dirty="0"/>
              <a:t>Overrides</a:t>
            </a:r>
          </a:p>
          <a:p>
            <a:pPr lvl="1"/>
            <a:r>
              <a:rPr lang="en-US" dirty="0"/>
              <a:t>Text and text formatting attributes </a:t>
            </a:r>
          </a:p>
          <a:p>
            <a:pPr lvl="2"/>
            <a:r>
              <a:rPr lang="en-US" dirty="0"/>
              <a:t>Not system fields – can be deleted by user. </a:t>
            </a:r>
          </a:p>
          <a:p>
            <a:pPr lvl="1"/>
            <a:endParaRPr lang="en-US" dirty="0"/>
          </a:p>
          <a:p>
            <a:r>
              <a:rPr lang="en-US" dirty="0"/>
              <a:t>Avoid using Inspector[fieldname] pattern.</a:t>
            </a:r>
          </a:p>
          <a:p>
            <a:r>
              <a:rPr lang="en-US" dirty="0"/>
              <a:t>Use </a:t>
            </a:r>
            <a:r>
              <a:rPr lang="en-US" dirty="0" err="1"/>
              <a:t>Inspector.GetAnnotationProperties</a:t>
            </a:r>
            <a:r>
              <a:rPr lang="en-US" dirty="0"/>
              <a:t>, </a:t>
            </a:r>
            <a:r>
              <a:rPr lang="en-US" dirty="0" err="1"/>
              <a:t>Inspector.SetAnnotationProperties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32013134"/>
      </p:ext>
    </p:extLst>
  </p:cSld>
  <p:clrMapOvr>
    <a:masterClrMapping/>
  </p:clrMapOvr>
  <p:transition spd="med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F1DE99B-A106-3B40-94A3-D952DA35966C}"/>
              </a:ext>
            </a:extLst>
          </p:cNvPr>
          <p:cNvGrpSpPr/>
          <p:nvPr/>
        </p:nvGrpSpPr>
        <p:grpSpPr>
          <a:xfrm>
            <a:off x="-43251" y="0"/>
            <a:ext cx="12252401" cy="6858000"/>
            <a:chOff x="-43251" y="0"/>
            <a:chExt cx="12252401" cy="6858000"/>
          </a:xfrm>
        </p:grpSpPr>
        <p:sp>
          <p:nvSpPr>
            <p:cNvPr id="8" name="Rectangle 7"/>
            <p:cNvSpPr/>
            <p:nvPr/>
          </p:nvSpPr>
          <p:spPr bwMode="auto">
            <a:xfrm>
              <a:off x="0" y="0"/>
              <a:ext cx="12209150" cy="6856951"/>
            </a:xfrm>
            <a:prstGeom prst="rect">
              <a:avLst/>
            </a:prstGeom>
            <a:gradFill flip="none" rotWithShape="1">
              <a:gsLst>
                <a:gs pos="48000">
                  <a:srgbClr val="006BA6"/>
                </a:gs>
                <a:gs pos="94000">
                  <a:srgbClr val="28469C"/>
                </a:gs>
                <a:gs pos="71000">
                  <a:srgbClr val="0051A2"/>
                </a:gs>
                <a:gs pos="23000">
                  <a:srgbClr val="0392AE"/>
                </a:gs>
                <a:gs pos="0">
                  <a:srgbClr val="03A2B1"/>
                </a:gs>
              </a:gsLst>
              <a:lin ang="13200000" scaled="0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pic>
          <p:nvPicPr>
            <p:cNvPr id="17" name="keyart3"/>
            <p:cNvPicPr>
              <a:picLocks noChangeAspect="1"/>
            </p:cNvPicPr>
            <p:nvPr/>
          </p:nvPicPr>
          <p:blipFill>
            <a:blip r:embed="rId3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0"/>
              <a:ext cx="12177439" cy="6849809"/>
            </a:xfrm>
            <a:prstGeom prst="rect">
              <a:avLst/>
            </a:prstGeom>
          </p:spPr>
        </p:pic>
        <p:sp>
          <p:nvSpPr>
            <p:cNvPr id="9" name="shading (lower right)">
              <a:extLst>
                <a:ext uri="{FF2B5EF4-FFF2-40B4-BE49-F238E27FC236}">
                  <a16:creationId xmlns:a16="http://schemas.microsoft.com/office/drawing/2014/main" id="{C43FD982-8D5C-9E48-A9BC-B72D90E1AAB3}"/>
                </a:ext>
              </a:extLst>
            </p:cNvPr>
            <p:cNvSpPr/>
            <p:nvPr/>
          </p:nvSpPr>
          <p:spPr bwMode="auto">
            <a:xfrm>
              <a:off x="-43251" y="1734582"/>
              <a:ext cx="12235251" cy="5123418"/>
            </a:xfrm>
            <a:prstGeom prst="rect">
              <a:avLst/>
            </a:prstGeom>
            <a:gradFill flip="none" rotWithShape="1">
              <a:gsLst>
                <a:gs pos="43000">
                  <a:srgbClr val="0D134A">
                    <a:alpha val="9000"/>
                  </a:srgbClr>
                </a:gs>
                <a:gs pos="55000">
                  <a:srgbClr val="0D134A">
                    <a:alpha val="0"/>
                  </a:srgbClr>
                </a:gs>
                <a:gs pos="18000">
                  <a:srgbClr val="0D134A">
                    <a:alpha val="46000"/>
                  </a:srgbClr>
                </a:gs>
                <a:gs pos="0">
                  <a:srgbClr val="0D134A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AnnotationProperties</a:t>
            </a:r>
            <a:r>
              <a:rPr lang="en-US" dirty="0"/>
              <a:t> class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0"/>
          </p:nvPr>
        </p:nvSpPr>
        <p:spPr>
          <a:xfrm>
            <a:off x="949568" y="1559169"/>
            <a:ext cx="10369296" cy="4553764"/>
          </a:xfrm>
        </p:spPr>
        <p:txBody>
          <a:bodyPr/>
          <a:lstStyle/>
          <a:p>
            <a:r>
              <a:rPr lang="en-US" dirty="0"/>
              <a:t>Common properties</a:t>
            </a:r>
          </a:p>
          <a:p>
            <a:pPr lvl="1"/>
            <a:r>
              <a:rPr lang="en-US" dirty="0"/>
              <a:t>Color,  </a:t>
            </a:r>
            <a:r>
              <a:rPr lang="en-US" dirty="0" err="1"/>
              <a:t>FontSize</a:t>
            </a:r>
            <a:r>
              <a:rPr lang="en-US" dirty="0"/>
              <a:t>,  </a:t>
            </a:r>
            <a:r>
              <a:rPr lang="en-US" dirty="0" err="1"/>
              <a:t>HorizontalAlignment</a:t>
            </a:r>
            <a:r>
              <a:rPr lang="en-US" dirty="0"/>
              <a:t>,  </a:t>
            </a:r>
            <a:r>
              <a:rPr lang="en-US" dirty="0" err="1"/>
              <a:t>TextString</a:t>
            </a:r>
            <a:r>
              <a:rPr lang="en-US" dirty="0"/>
              <a:t> </a:t>
            </a:r>
            <a:r>
              <a:rPr lang="en-US" dirty="0" err="1"/>
              <a:t>etc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 err="1"/>
              <a:t>TextGraphic</a:t>
            </a:r>
            <a:r>
              <a:rPr lang="en-US" dirty="0"/>
              <a:t> retrieves the </a:t>
            </a:r>
            <a:r>
              <a:rPr lang="en-US" dirty="0" err="1"/>
              <a:t>CIMTextGraphic</a:t>
            </a:r>
            <a:endParaRPr lang="en-US" dirty="0"/>
          </a:p>
          <a:p>
            <a:pPr lvl="1"/>
            <a:r>
              <a:rPr lang="en-US" dirty="0"/>
              <a:t>Access to more involved </a:t>
            </a:r>
            <a:r>
              <a:rPr lang="en-US" dirty="0" err="1"/>
              <a:t>TextGraphic</a:t>
            </a:r>
            <a:r>
              <a:rPr lang="en-US" dirty="0"/>
              <a:t> features including shadows, callouts, leader lines</a:t>
            </a:r>
          </a:p>
          <a:p>
            <a:pPr lvl="1"/>
            <a:endParaRPr lang="en-US" dirty="0"/>
          </a:p>
          <a:p>
            <a:r>
              <a:rPr lang="en-US" dirty="0"/>
              <a:t>Shape – baseline geometry of the annotation feature.  </a:t>
            </a:r>
          </a:p>
          <a:p>
            <a:pPr lvl="1"/>
            <a:r>
              <a:rPr lang="en-US" dirty="0"/>
              <a:t>Can be point, multipoint, polyline, </a:t>
            </a:r>
            <a:r>
              <a:rPr lang="en-US" dirty="0" err="1"/>
              <a:t>geometrybag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861740"/>
      </p:ext>
    </p:extLst>
  </p:cSld>
  <p:clrMapOvr>
    <a:masterClrMapping/>
  </p:clrMapOvr>
  <p:transition spd="med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F1DE99B-A106-3B40-94A3-D952DA35966C}"/>
              </a:ext>
            </a:extLst>
          </p:cNvPr>
          <p:cNvGrpSpPr/>
          <p:nvPr/>
        </p:nvGrpSpPr>
        <p:grpSpPr>
          <a:xfrm>
            <a:off x="-43251" y="0"/>
            <a:ext cx="12252401" cy="6858000"/>
            <a:chOff x="-43251" y="0"/>
            <a:chExt cx="12252401" cy="6858000"/>
          </a:xfrm>
        </p:grpSpPr>
        <p:sp>
          <p:nvSpPr>
            <p:cNvPr id="8" name="Rectangle 7"/>
            <p:cNvSpPr/>
            <p:nvPr/>
          </p:nvSpPr>
          <p:spPr bwMode="auto">
            <a:xfrm>
              <a:off x="0" y="0"/>
              <a:ext cx="12209150" cy="6856951"/>
            </a:xfrm>
            <a:prstGeom prst="rect">
              <a:avLst/>
            </a:prstGeom>
            <a:gradFill flip="none" rotWithShape="1">
              <a:gsLst>
                <a:gs pos="48000">
                  <a:srgbClr val="006BA6"/>
                </a:gs>
                <a:gs pos="94000">
                  <a:srgbClr val="28469C"/>
                </a:gs>
                <a:gs pos="71000">
                  <a:srgbClr val="0051A2"/>
                </a:gs>
                <a:gs pos="23000">
                  <a:srgbClr val="0392AE"/>
                </a:gs>
                <a:gs pos="0">
                  <a:srgbClr val="03A2B1"/>
                </a:gs>
              </a:gsLst>
              <a:lin ang="13200000" scaled="0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pic>
          <p:nvPicPr>
            <p:cNvPr id="17" name="keyart3"/>
            <p:cNvPicPr>
              <a:picLocks noChangeAspect="1"/>
            </p:cNvPicPr>
            <p:nvPr/>
          </p:nvPicPr>
          <p:blipFill>
            <a:blip r:embed="rId3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0"/>
              <a:ext cx="12177439" cy="6849809"/>
            </a:xfrm>
            <a:prstGeom prst="rect">
              <a:avLst/>
            </a:prstGeom>
          </p:spPr>
        </p:pic>
        <p:sp>
          <p:nvSpPr>
            <p:cNvPr id="9" name="shading (lower right)">
              <a:extLst>
                <a:ext uri="{FF2B5EF4-FFF2-40B4-BE49-F238E27FC236}">
                  <a16:creationId xmlns:a16="http://schemas.microsoft.com/office/drawing/2014/main" id="{C43FD982-8D5C-9E48-A9BC-B72D90E1AAB3}"/>
                </a:ext>
              </a:extLst>
            </p:cNvPr>
            <p:cNvSpPr/>
            <p:nvPr/>
          </p:nvSpPr>
          <p:spPr bwMode="auto">
            <a:xfrm>
              <a:off x="-43251" y="1734582"/>
              <a:ext cx="12235251" cy="5123418"/>
            </a:xfrm>
            <a:prstGeom prst="rect">
              <a:avLst/>
            </a:prstGeom>
            <a:gradFill flip="none" rotWithShape="1">
              <a:gsLst>
                <a:gs pos="43000">
                  <a:srgbClr val="0D134A">
                    <a:alpha val="9000"/>
                  </a:srgbClr>
                </a:gs>
                <a:gs pos="55000">
                  <a:srgbClr val="0D134A">
                    <a:alpha val="0"/>
                  </a:srgbClr>
                </a:gs>
                <a:gs pos="18000">
                  <a:srgbClr val="0D134A">
                    <a:alpha val="46000"/>
                  </a:srgbClr>
                </a:gs>
                <a:gs pos="0">
                  <a:srgbClr val="0D134A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Modifying Annotation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0"/>
          </p:nvPr>
        </p:nvSpPr>
        <p:spPr>
          <a:xfrm>
            <a:off x="949568" y="1559169"/>
            <a:ext cx="10369296" cy="4553764"/>
          </a:xfrm>
        </p:spPr>
        <p:txBody>
          <a:bodyPr/>
          <a:lstStyle/>
          <a:p>
            <a:r>
              <a:rPr lang="en-US" dirty="0"/>
              <a:t>Modify using the </a:t>
            </a:r>
            <a:r>
              <a:rPr lang="en-US" dirty="0" err="1"/>
              <a:t>AnnotationProperties</a:t>
            </a:r>
            <a:r>
              <a:rPr lang="en-US" dirty="0"/>
              <a:t> class obtained from an inspector object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FC26260-E156-415E-B96A-A0CB70C9ABF4}"/>
              </a:ext>
            </a:extLst>
          </p:cNvPr>
          <p:cNvSpPr txBox="1"/>
          <p:nvPr/>
        </p:nvSpPr>
        <p:spPr>
          <a:xfrm>
            <a:off x="949568" y="2169269"/>
            <a:ext cx="9896475" cy="3252532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square" lIns="0" tIns="0" rIns="0" bIns="0" rtlCol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// create new inspector object and load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inspector =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new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Inspector;</a:t>
            </a:r>
          </a:p>
          <a:p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inspector.Load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AnnotationLayer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oid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// get the annotation properties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annoProperties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inspector.GetAnnotationProperties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annoProperties.TextString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= "hello world";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                                         </a:t>
            </a:r>
          </a:p>
          <a:p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// set the annotation properties back on the inspector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inspector.SetAnnotationProperties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annoProperties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endParaRPr lang="en-US" sz="1400" b="1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editOp.Modify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(inspector);</a:t>
            </a:r>
          </a:p>
          <a:p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editOp.Execute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endParaRPr lang="en-US" sz="1400" b="1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endParaRPr lang="en-US" sz="1400" b="1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endParaRPr lang="en-US" sz="1400" b="1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4205694086"/>
      </p:ext>
    </p:extLst>
  </p:cSld>
  <p:clrMapOvr>
    <a:masterClrMapping/>
  </p:clrMapOvr>
  <p:transition spd="med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F1DE99B-A106-3B40-94A3-D952DA35966C}"/>
              </a:ext>
            </a:extLst>
          </p:cNvPr>
          <p:cNvGrpSpPr/>
          <p:nvPr/>
        </p:nvGrpSpPr>
        <p:grpSpPr>
          <a:xfrm>
            <a:off x="-43251" y="0"/>
            <a:ext cx="12252401" cy="6858000"/>
            <a:chOff x="-43251" y="0"/>
            <a:chExt cx="12252401" cy="6858000"/>
          </a:xfrm>
        </p:grpSpPr>
        <p:sp>
          <p:nvSpPr>
            <p:cNvPr id="8" name="Rectangle 7"/>
            <p:cNvSpPr/>
            <p:nvPr/>
          </p:nvSpPr>
          <p:spPr bwMode="auto">
            <a:xfrm>
              <a:off x="0" y="0"/>
              <a:ext cx="12209150" cy="6856951"/>
            </a:xfrm>
            <a:prstGeom prst="rect">
              <a:avLst/>
            </a:prstGeom>
            <a:gradFill flip="none" rotWithShape="1">
              <a:gsLst>
                <a:gs pos="48000">
                  <a:srgbClr val="006BA6"/>
                </a:gs>
                <a:gs pos="94000">
                  <a:srgbClr val="28469C"/>
                </a:gs>
                <a:gs pos="71000">
                  <a:srgbClr val="0051A2"/>
                </a:gs>
                <a:gs pos="23000">
                  <a:srgbClr val="0392AE"/>
                </a:gs>
                <a:gs pos="0">
                  <a:srgbClr val="03A2B1"/>
                </a:gs>
              </a:gsLst>
              <a:lin ang="13200000" scaled="0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pic>
          <p:nvPicPr>
            <p:cNvPr id="17" name="keyart3"/>
            <p:cNvPicPr>
              <a:picLocks noChangeAspect="1"/>
            </p:cNvPicPr>
            <p:nvPr/>
          </p:nvPicPr>
          <p:blipFill>
            <a:blip r:embed="rId3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0"/>
              <a:ext cx="12177439" cy="6849809"/>
            </a:xfrm>
            <a:prstGeom prst="rect">
              <a:avLst/>
            </a:prstGeom>
          </p:spPr>
        </p:pic>
        <p:sp>
          <p:nvSpPr>
            <p:cNvPr id="9" name="shading (lower right)">
              <a:extLst>
                <a:ext uri="{FF2B5EF4-FFF2-40B4-BE49-F238E27FC236}">
                  <a16:creationId xmlns:a16="http://schemas.microsoft.com/office/drawing/2014/main" id="{C43FD982-8D5C-9E48-A9BC-B72D90E1AAB3}"/>
                </a:ext>
              </a:extLst>
            </p:cNvPr>
            <p:cNvSpPr/>
            <p:nvPr/>
          </p:nvSpPr>
          <p:spPr bwMode="auto">
            <a:xfrm>
              <a:off x="-43251" y="1734582"/>
              <a:ext cx="12235251" cy="5123418"/>
            </a:xfrm>
            <a:prstGeom prst="rect">
              <a:avLst/>
            </a:prstGeom>
            <a:gradFill flip="none" rotWithShape="1">
              <a:gsLst>
                <a:gs pos="43000">
                  <a:srgbClr val="0D134A">
                    <a:alpha val="9000"/>
                  </a:srgbClr>
                </a:gs>
                <a:gs pos="55000">
                  <a:srgbClr val="0D134A">
                    <a:alpha val="0"/>
                  </a:srgbClr>
                </a:gs>
                <a:gs pos="18000">
                  <a:srgbClr val="0D134A">
                    <a:alpha val="46000"/>
                  </a:srgbClr>
                </a:gs>
                <a:gs pos="0">
                  <a:srgbClr val="0D134A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Modifying Annotation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0"/>
          </p:nvPr>
        </p:nvSpPr>
        <p:spPr>
          <a:xfrm>
            <a:off x="949568" y="1354773"/>
            <a:ext cx="10369296" cy="4553764"/>
          </a:xfrm>
        </p:spPr>
        <p:txBody>
          <a:bodyPr/>
          <a:lstStyle/>
          <a:p>
            <a:r>
              <a:rPr lang="en-US" dirty="0"/>
              <a:t>Interact with </a:t>
            </a:r>
            <a:r>
              <a:rPr lang="en-US" dirty="0" err="1"/>
              <a:t>CIMTextGraphic</a:t>
            </a:r>
            <a:r>
              <a:rPr lang="en-US" dirty="0"/>
              <a:t> directly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41B7448-E4DC-42E1-AA47-B123104C53D2}"/>
              </a:ext>
            </a:extLst>
          </p:cNvPr>
          <p:cNvSpPr txBox="1"/>
          <p:nvPr/>
        </p:nvSpPr>
        <p:spPr>
          <a:xfrm>
            <a:off x="949568" y="1818059"/>
            <a:ext cx="9896475" cy="4956463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square" lIns="0" tIns="0" rIns="0" bIns="0" rtlCol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// create new inspector object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inspector =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new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Inspector;</a:t>
            </a:r>
          </a:p>
          <a:p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inspector.Load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AnnotationLayer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oid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// get the annotation properties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annoProperties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inspector.GetAnnotationProperties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// get the </a:t>
            </a:r>
            <a:r>
              <a:rPr lang="en-US" sz="1400" dirty="0" err="1">
                <a:solidFill>
                  <a:srgbClr val="008000"/>
                </a:solidFill>
                <a:latin typeface="Consolas" panose="020B0609020204030204" pitchFamily="49" charset="0"/>
              </a:rPr>
              <a:t>cimTextGraphic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CIMTextGraphic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textGraphic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annoProperties.TextGraphic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                                         </a:t>
            </a:r>
          </a:p>
          <a:p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// set </a:t>
            </a:r>
            <a:r>
              <a:rPr lang="en-US" sz="1400" dirty="0" err="1">
                <a:solidFill>
                  <a:srgbClr val="008000"/>
                </a:solidFill>
                <a:latin typeface="Consolas" panose="020B0609020204030204" pitchFamily="49" charset="0"/>
              </a:rPr>
              <a:t>x,y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 offset via the symbol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textSymbol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textGraphic.Symbol.Symbol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as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CIMTextSymbol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textSymbol.OffsetX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= 2;</a:t>
            </a:r>
          </a:p>
          <a:p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textSymbol.OffsetY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= 3;</a:t>
            </a:r>
          </a:p>
          <a:p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// load the updated </a:t>
            </a:r>
            <a:r>
              <a:rPr lang="en-US" sz="1400" dirty="0" err="1">
                <a:solidFill>
                  <a:srgbClr val="008000"/>
                </a:solidFill>
                <a:latin typeface="Consolas" panose="020B0609020204030204" pitchFamily="49" charset="0"/>
              </a:rPr>
              <a:t>textGraphic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annoProperties.LoadFromTextGraphic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textGraphic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// set the annotation properties back on the inspector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inspector.SetAnnotationProperties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annoProperties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editOp.Modify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(inspector);</a:t>
            </a:r>
          </a:p>
          <a:p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editOp.Execute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endParaRPr lang="en-US" sz="1400" b="1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endParaRPr lang="en-US" sz="1400" b="1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endParaRPr lang="en-US" sz="1400" b="1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endParaRPr lang="en-US" sz="1400" b="1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969813096"/>
      </p:ext>
    </p:extLst>
  </p:cSld>
  <p:clrMapOvr>
    <a:masterClrMapping/>
  </p:clrMapOvr>
  <p:transition spd="med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F1DE99B-A106-3B40-94A3-D952DA35966C}"/>
              </a:ext>
            </a:extLst>
          </p:cNvPr>
          <p:cNvGrpSpPr/>
          <p:nvPr/>
        </p:nvGrpSpPr>
        <p:grpSpPr>
          <a:xfrm>
            <a:off x="-43251" y="0"/>
            <a:ext cx="12252401" cy="6858000"/>
            <a:chOff x="-43251" y="0"/>
            <a:chExt cx="12252401" cy="6858000"/>
          </a:xfrm>
        </p:grpSpPr>
        <p:sp>
          <p:nvSpPr>
            <p:cNvPr id="8" name="Rectangle 7"/>
            <p:cNvSpPr/>
            <p:nvPr/>
          </p:nvSpPr>
          <p:spPr bwMode="auto">
            <a:xfrm>
              <a:off x="0" y="0"/>
              <a:ext cx="12209150" cy="6856951"/>
            </a:xfrm>
            <a:prstGeom prst="rect">
              <a:avLst/>
            </a:prstGeom>
            <a:gradFill flip="none" rotWithShape="1">
              <a:gsLst>
                <a:gs pos="48000">
                  <a:srgbClr val="006BA6"/>
                </a:gs>
                <a:gs pos="94000">
                  <a:srgbClr val="28469C"/>
                </a:gs>
                <a:gs pos="71000">
                  <a:srgbClr val="0051A2"/>
                </a:gs>
                <a:gs pos="23000">
                  <a:srgbClr val="0392AE"/>
                </a:gs>
                <a:gs pos="0">
                  <a:srgbClr val="03A2B1"/>
                </a:gs>
              </a:gsLst>
              <a:lin ang="13200000" scaled="0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pic>
          <p:nvPicPr>
            <p:cNvPr id="17" name="keyart3"/>
            <p:cNvPicPr>
              <a:picLocks noChangeAspect="1"/>
            </p:cNvPicPr>
            <p:nvPr/>
          </p:nvPicPr>
          <p:blipFill>
            <a:blip r:embed="rId3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0"/>
              <a:ext cx="12177439" cy="6849809"/>
            </a:xfrm>
            <a:prstGeom prst="rect">
              <a:avLst/>
            </a:prstGeom>
          </p:spPr>
        </p:pic>
        <p:sp>
          <p:nvSpPr>
            <p:cNvPr id="9" name="shading (lower right)">
              <a:extLst>
                <a:ext uri="{FF2B5EF4-FFF2-40B4-BE49-F238E27FC236}">
                  <a16:creationId xmlns:a16="http://schemas.microsoft.com/office/drawing/2014/main" id="{C43FD982-8D5C-9E48-A9BC-B72D90E1AAB3}"/>
                </a:ext>
              </a:extLst>
            </p:cNvPr>
            <p:cNvSpPr/>
            <p:nvPr/>
          </p:nvSpPr>
          <p:spPr bwMode="auto">
            <a:xfrm>
              <a:off x="-43251" y="1734582"/>
              <a:ext cx="12235251" cy="5123418"/>
            </a:xfrm>
            <a:prstGeom prst="rect">
              <a:avLst/>
            </a:prstGeom>
            <a:gradFill flip="none" rotWithShape="1">
              <a:gsLst>
                <a:gs pos="43000">
                  <a:srgbClr val="0D134A">
                    <a:alpha val="9000"/>
                  </a:srgbClr>
                </a:gs>
                <a:gs pos="55000">
                  <a:srgbClr val="0D134A">
                    <a:alpha val="0"/>
                  </a:srgbClr>
                </a:gs>
                <a:gs pos="18000">
                  <a:srgbClr val="0D134A">
                    <a:alpha val="46000"/>
                  </a:srgbClr>
                </a:gs>
                <a:gs pos="0">
                  <a:srgbClr val="0D134A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Dimensions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0"/>
          </p:nvPr>
        </p:nvSpPr>
        <p:spPr>
          <a:xfrm>
            <a:off x="949568" y="1559169"/>
            <a:ext cx="10369296" cy="4553764"/>
          </a:xfrm>
        </p:spPr>
        <p:txBody>
          <a:bodyPr/>
          <a:lstStyle/>
          <a:p>
            <a:r>
              <a:rPr lang="en-US" dirty="0"/>
              <a:t>Stores a polygon geometry describing the boundary of the feature.</a:t>
            </a:r>
          </a:p>
          <a:p>
            <a:pPr lvl="1"/>
            <a:r>
              <a:rPr lang="en-US" dirty="0"/>
              <a:t>Maintained by the software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Style classes are defined at feature class level.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4" name="Picture 13" descr="Construction points for dimension feature include BeginDimenPoint, EndDimensionPoint and DimensionLinePoint.">
            <a:extLst>
              <a:ext uri="{FF2B5EF4-FFF2-40B4-BE49-F238E27FC236}">
                <a16:creationId xmlns:a16="http://schemas.microsoft.com/office/drawing/2014/main" id="{0229E2B2-DE78-4832-872C-DB68152819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5816" y="2186481"/>
            <a:ext cx="4086795" cy="123842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C461715-4DB6-468F-A46C-D2266804E7A5}"/>
              </a:ext>
            </a:extLst>
          </p:cNvPr>
          <p:cNvSpPr txBox="1"/>
          <p:nvPr/>
        </p:nvSpPr>
        <p:spPr>
          <a:xfrm>
            <a:off x="1126136" y="4668819"/>
            <a:ext cx="9896475" cy="1807285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square" lIns="0" tIns="0" rIns="0" bIns="0" rtlCol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b="1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endParaRPr lang="en-US" sz="1400" b="1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DimensionFeatureClass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dimFeatureClass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dimLayer.GetTable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()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as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DimensionFeatureClass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// get the </a:t>
            </a:r>
            <a:r>
              <a:rPr lang="en-US" sz="1400" dirty="0" err="1">
                <a:solidFill>
                  <a:srgbClr val="008000"/>
                </a:solidFill>
                <a:latin typeface="Consolas" panose="020B0609020204030204" pitchFamily="49" charset="0"/>
              </a:rPr>
              <a:t>featureclass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 definition which contains the styles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cimDefinition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dimFeatureClass.GetDefinition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()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as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DimensionFeatureClassDefinition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styles =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cimDefinition.GetDimensionStyles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endParaRPr lang="en-US" sz="1400" b="1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48895792"/>
      </p:ext>
    </p:extLst>
  </p:cSld>
  <p:clrMapOvr>
    <a:masterClrMapping/>
  </p:clrMapOvr>
  <p:transition spd="med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F1DE99B-A106-3B40-94A3-D952DA35966C}"/>
              </a:ext>
            </a:extLst>
          </p:cNvPr>
          <p:cNvGrpSpPr/>
          <p:nvPr/>
        </p:nvGrpSpPr>
        <p:grpSpPr>
          <a:xfrm>
            <a:off x="-43251" y="0"/>
            <a:ext cx="12252401" cy="6858000"/>
            <a:chOff x="-43251" y="0"/>
            <a:chExt cx="12252401" cy="6858000"/>
          </a:xfrm>
        </p:grpSpPr>
        <p:sp>
          <p:nvSpPr>
            <p:cNvPr id="8" name="Rectangle 7"/>
            <p:cNvSpPr/>
            <p:nvPr/>
          </p:nvSpPr>
          <p:spPr bwMode="auto">
            <a:xfrm>
              <a:off x="0" y="0"/>
              <a:ext cx="12209150" cy="6856951"/>
            </a:xfrm>
            <a:prstGeom prst="rect">
              <a:avLst/>
            </a:prstGeom>
            <a:gradFill flip="none" rotWithShape="1">
              <a:gsLst>
                <a:gs pos="48000">
                  <a:srgbClr val="006BA6"/>
                </a:gs>
                <a:gs pos="94000">
                  <a:srgbClr val="28469C"/>
                </a:gs>
                <a:gs pos="71000">
                  <a:srgbClr val="0051A2"/>
                </a:gs>
                <a:gs pos="23000">
                  <a:srgbClr val="0392AE"/>
                </a:gs>
                <a:gs pos="0">
                  <a:srgbClr val="03A2B1"/>
                </a:gs>
              </a:gsLst>
              <a:lin ang="13200000" scaled="0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pic>
          <p:nvPicPr>
            <p:cNvPr id="17" name="keyart3"/>
            <p:cNvPicPr>
              <a:picLocks noChangeAspect="1"/>
            </p:cNvPicPr>
            <p:nvPr/>
          </p:nvPicPr>
          <p:blipFill>
            <a:blip r:embed="rId3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0"/>
              <a:ext cx="12177439" cy="6849809"/>
            </a:xfrm>
            <a:prstGeom prst="rect">
              <a:avLst/>
            </a:prstGeom>
          </p:spPr>
        </p:pic>
        <p:sp>
          <p:nvSpPr>
            <p:cNvPr id="9" name="shading (lower right)">
              <a:extLst>
                <a:ext uri="{FF2B5EF4-FFF2-40B4-BE49-F238E27FC236}">
                  <a16:creationId xmlns:a16="http://schemas.microsoft.com/office/drawing/2014/main" id="{C43FD982-8D5C-9E48-A9BC-B72D90E1AAB3}"/>
                </a:ext>
              </a:extLst>
            </p:cNvPr>
            <p:cNvSpPr/>
            <p:nvPr/>
          </p:nvSpPr>
          <p:spPr bwMode="auto">
            <a:xfrm>
              <a:off x="-43251" y="1734582"/>
              <a:ext cx="12235251" cy="5123418"/>
            </a:xfrm>
            <a:prstGeom prst="rect">
              <a:avLst/>
            </a:prstGeom>
            <a:gradFill flip="none" rotWithShape="1">
              <a:gsLst>
                <a:gs pos="43000">
                  <a:srgbClr val="0D134A">
                    <a:alpha val="9000"/>
                  </a:srgbClr>
                </a:gs>
                <a:gs pos="55000">
                  <a:srgbClr val="0D134A">
                    <a:alpha val="0"/>
                  </a:srgbClr>
                </a:gs>
                <a:gs pos="18000">
                  <a:srgbClr val="0D134A">
                    <a:alpha val="46000"/>
                  </a:srgbClr>
                </a:gs>
                <a:gs pos="0">
                  <a:srgbClr val="0D134A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Dimensions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0"/>
          </p:nvPr>
        </p:nvSpPr>
        <p:spPr>
          <a:xfrm>
            <a:off x="949568" y="1559169"/>
            <a:ext cx="10369296" cy="4553764"/>
          </a:xfrm>
        </p:spPr>
        <p:txBody>
          <a:bodyPr/>
          <a:lstStyle/>
          <a:p>
            <a:r>
              <a:rPr lang="en-US" dirty="0"/>
              <a:t>Stores Style ID</a:t>
            </a:r>
          </a:p>
          <a:p>
            <a:pPr lvl="1"/>
            <a:r>
              <a:rPr lang="en-US" dirty="0"/>
              <a:t>There is no option to store style overrides.</a:t>
            </a:r>
          </a:p>
          <a:p>
            <a:r>
              <a:rPr lang="en-US" dirty="0"/>
              <a:t>Use Inspector[</a:t>
            </a:r>
            <a:r>
              <a:rPr lang="en-US" dirty="0" err="1"/>
              <a:t>fieldName</a:t>
            </a:r>
            <a:r>
              <a:rPr lang="en-US" dirty="0"/>
              <a:t>] to access fields as per point, polyline, polygon features. </a:t>
            </a:r>
          </a:p>
          <a:p>
            <a:pPr lvl="1"/>
            <a:r>
              <a:rPr lang="en-US" dirty="0"/>
              <a:t>Inspector[shape] is the polygon geometry. </a:t>
            </a:r>
          </a:p>
          <a:p>
            <a:pPr lvl="1"/>
            <a:r>
              <a:rPr lang="en-US" dirty="0"/>
              <a:t>Dimension points are accessed by system attributes</a:t>
            </a:r>
          </a:p>
          <a:p>
            <a:pPr lvl="2"/>
            <a:r>
              <a:rPr lang="en-US" dirty="0" err="1"/>
              <a:t>BeginX</a:t>
            </a:r>
            <a:r>
              <a:rPr lang="en-US" dirty="0"/>
              <a:t>, </a:t>
            </a:r>
            <a:r>
              <a:rPr lang="en-US" dirty="0" err="1"/>
              <a:t>BeginY</a:t>
            </a:r>
            <a:r>
              <a:rPr lang="en-US" dirty="0"/>
              <a:t>, </a:t>
            </a:r>
            <a:r>
              <a:rPr lang="en-US" dirty="0" err="1"/>
              <a:t>EndX</a:t>
            </a:r>
            <a:r>
              <a:rPr lang="en-US" dirty="0"/>
              <a:t>, </a:t>
            </a:r>
            <a:r>
              <a:rPr lang="en-US" dirty="0" err="1"/>
              <a:t>EndY</a:t>
            </a:r>
            <a:r>
              <a:rPr lang="en-US" dirty="0"/>
              <a:t> </a:t>
            </a:r>
            <a:r>
              <a:rPr lang="en-US" dirty="0" err="1"/>
              <a:t>etc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01C6B7-D44B-4C08-9030-B21317326611}"/>
              </a:ext>
            </a:extLst>
          </p:cNvPr>
          <p:cNvSpPr txBox="1"/>
          <p:nvPr/>
        </p:nvSpPr>
        <p:spPr>
          <a:xfrm>
            <a:off x="1156337" y="3892597"/>
            <a:ext cx="9896475" cy="2327427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square" lIns="0" tIns="0" rIns="0" bIns="0" rtlCol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// create new inspector object and load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inspector =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new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Inspector;</a:t>
            </a:r>
          </a:p>
          <a:p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inspector.Load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DimensionLayer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oid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inspector[</a:t>
            </a:r>
            <a:r>
              <a:rPr lang="en-US" sz="1400" dirty="0">
                <a:solidFill>
                  <a:srgbClr val="A31515"/>
                </a:solidFill>
                <a:latin typeface="Consolas" panose="020B0609020204030204" pitchFamily="49" charset="0"/>
              </a:rPr>
              <a:t>"USECUSTOMLENGTH"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] = 1;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inspector[</a:t>
            </a:r>
            <a:r>
              <a:rPr lang="en-US" sz="1400" dirty="0">
                <a:solidFill>
                  <a:srgbClr val="A31515"/>
                </a:solidFill>
                <a:latin typeface="Consolas" panose="020B0609020204030204" pitchFamily="49" charset="0"/>
              </a:rPr>
              <a:t>"CUSTOMLENGTH"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] = 123456;                                        </a:t>
            </a:r>
          </a:p>
          <a:p>
            <a:endParaRPr lang="en-US" sz="1400" b="1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editOp.Modify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(inspector);</a:t>
            </a:r>
          </a:p>
          <a:p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editOp.Execute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endParaRPr lang="en-US" sz="1400" b="1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endParaRPr lang="en-US" sz="1400" b="1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endParaRPr lang="en-US" sz="1400" b="1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93947763"/>
      </p:ext>
    </p:extLst>
  </p:cSld>
  <p:clrMapOvr>
    <a:masterClrMapping/>
  </p:clrMapOvr>
  <p:transition spd="med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F1DE99B-A106-3B40-94A3-D952DA35966C}"/>
              </a:ext>
            </a:extLst>
          </p:cNvPr>
          <p:cNvGrpSpPr/>
          <p:nvPr/>
        </p:nvGrpSpPr>
        <p:grpSpPr>
          <a:xfrm>
            <a:off x="-43251" y="0"/>
            <a:ext cx="12252401" cy="6858000"/>
            <a:chOff x="-43251" y="0"/>
            <a:chExt cx="12252401" cy="6858000"/>
          </a:xfrm>
        </p:grpSpPr>
        <p:sp>
          <p:nvSpPr>
            <p:cNvPr id="8" name="Rectangle 7"/>
            <p:cNvSpPr/>
            <p:nvPr/>
          </p:nvSpPr>
          <p:spPr bwMode="auto">
            <a:xfrm>
              <a:off x="0" y="0"/>
              <a:ext cx="12209150" cy="6856951"/>
            </a:xfrm>
            <a:prstGeom prst="rect">
              <a:avLst/>
            </a:prstGeom>
            <a:gradFill flip="none" rotWithShape="1">
              <a:gsLst>
                <a:gs pos="48000">
                  <a:srgbClr val="006BA6"/>
                </a:gs>
                <a:gs pos="94000">
                  <a:srgbClr val="28469C"/>
                </a:gs>
                <a:gs pos="71000">
                  <a:srgbClr val="0051A2"/>
                </a:gs>
                <a:gs pos="23000">
                  <a:srgbClr val="0392AE"/>
                </a:gs>
                <a:gs pos="0">
                  <a:srgbClr val="03A2B1"/>
                </a:gs>
              </a:gsLst>
              <a:lin ang="13200000" scaled="0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pic>
          <p:nvPicPr>
            <p:cNvPr id="17" name="keyart3"/>
            <p:cNvPicPr>
              <a:picLocks noChangeAspect="1"/>
            </p:cNvPicPr>
            <p:nvPr/>
          </p:nvPicPr>
          <p:blipFill>
            <a:blip r:embed="rId3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0"/>
              <a:ext cx="12177439" cy="6849809"/>
            </a:xfrm>
            <a:prstGeom prst="rect">
              <a:avLst/>
            </a:prstGeom>
          </p:spPr>
        </p:pic>
        <p:sp>
          <p:nvSpPr>
            <p:cNvPr id="9" name="shading (lower right)">
              <a:extLst>
                <a:ext uri="{FF2B5EF4-FFF2-40B4-BE49-F238E27FC236}">
                  <a16:creationId xmlns:a16="http://schemas.microsoft.com/office/drawing/2014/main" id="{C43FD982-8D5C-9E48-A9BC-B72D90E1AAB3}"/>
                </a:ext>
              </a:extLst>
            </p:cNvPr>
            <p:cNvSpPr/>
            <p:nvPr/>
          </p:nvSpPr>
          <p:spPr bwMode="auto">
            <a:xfrm>
              <a:off x="-43251" y="1734582"/>
              <a:ext cx="12235251" cy="5123418"/>
            </a:xfrm>
            <a:prstGeom prst="rect">
              <a:avLst/>
            </a:prstGeom>
            <a:gradFill flip="none" rotWithShape="1">
              <a:gsLst>
                <a:gs pos="43000">
                  <a:srgbClr val="0D134A">
                    <a:alpha val="9000"/>
                  </a:srgbClr>
                </a:gs>
                <a:gs pos="55000">
                  <a:srgbClr val="0D134A">
                    <a:alpha val="0"/>
                  </a:srgbClr>
                </a:gs>
                <a:gs pos="18000">
                  <a:srgbClr val="0D134A">
                    <a:alpha val="46000"/>
                  </a:srgbClr>
                </a:gs>
                <a:gs pos="0">
                  <a:srgbClr val="0D134A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Annotation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283464" lvl="1" indent="0">
              <a:buNone/>
            </a:pPr>
            <a:r>
              <a:rPr lang="en-US" dirty="0"/>
              <a:t>Demo – Modifying Annotations and Dimensions</a:t>
            </a:r>
          </a:p>
        </p:txBody>
      </p:sp>
    </p:spTree>
    <p:extLst>
      <p:ext uri="{BB962C8B-B14F-4D97-AF65-F5344CB8AC3E}">
        <p14:creationId xmlns:p14="http://schemas.microsoft.com/office/powerpoint/2010/main" val="2089050695"/>
      </p:ext>
    </p:extLst>
  </p:cSld>
  <p:clrMapOvr>
    <a:masterClrMapping/>
  </p:clrMapOvr>
  <p:transition spd="med"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background">
            <a:extLst>
              <a:ext uri="{FF2B5EF4-FFF2-40B4-BE49-F238E27FC236}">
                <a16:creationId xmlns:a16="http://schemas.microsoft.com/office/drawing/2014/main" id="{76772379-04EC-4285-B3CA-65266E4A8BE7}"/>
              </a:ext>
            </a:extLst>
          </p:cNvPr>
          <p:cNvGrpSpPr/>
          <p:nvPr/>
        </p:nvGrpSpPr>
        <p:grpSpPr>
          <a:xfrm>
            <a:off x="-43251" y="0"/>
            <a:ext cx="12252401" cy="6858000"/>
            <a:chOff x="-43251" y="0"/>
            <a:chExt cx="12252401" cy="68580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D30CAFA-EE84-410A-AA9D-65EB10EFB777}"/>
                </a:ext>
              </a:extLst>
            </p:cNvPr>
            <p:cNvSpPr/>
            <p:nvPr/>
          </p:nvSpPr>
          <p:spPr bwMode="auto">
            <a:xfrm>
              <a:off x="0" y="0"/>
              <a:ext cx="12209150" cy="6856951"/>
            </a:xfrm>
            <a:prstGeom prst="rect">
              <a:avLst/>
            </a:prstGeom>
            <a:gradFill flip="none" rotWithShape="1">
              <a:gsLst>
                <a:gs pos="48000">
                  <a:srgbClr val="006BA6"/>
                </a:gs>
                <a:gs pos="94000">
                  <a:srgbClr val="28469C"/>
                </a:gs>
                <a:gs pos="71000">
                  <a:srgbClr val="0051A2"/>
                </a:gs>
                <a:gs pos="23000">
                  <a:srgbClr val="0392AE"/>
                </a:gs>
                <a:gs pos="0">
                  <a:srgbClr val="03A2B1"/>
                </a:gs>
              </a:gsLst>
              <a:lin ang="13200000" scaled="0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sp>
          <p:nvSpPr>
            <p:cNvPr id="6" name="shading (lower right)">
              <a:extLst>
                <a:ext uri="{FF2B5EF4-FFF2-40B4-BE49-F238E27FC236}">
                  <a16:creationId xmlns:a16="http://schemas.microsoft.com/office/drawing/2014/main" id="{D021C7E9-E720-4C8D-A5B3-2AFFFF53DC7F}"/>
                </a:ext>
              </a:extLst>
            </p:cNvPr>
            <p:cNvSpPr/>
            <p:nvPr/>
          </p:nvSpPr>
          <p:spPr bwMode="auto">
            <a:xfrm>
              <a:off x="-43251" y="1734582"/>
              <a:ext cx="12235251" cy="5123418"/>
            </a:xfrm>
            <a:prstGeom prst="rect">
              <a:avLst/>
            </a:prstGeom>
            <a:gradFill flip="none" rotWithShape="1">
              <a:gsLst>
                <a:gs pos="43000">
                  <a:srgbClr val="0D134A">
                    <a:alpha val="9000"/>
                  </a:srgbClr>
                </a:gs>
                <a:gs pos="55000">
                  <a:srgbClr val="0D134A">
                    <a:alpha val="0"/>
                  </a:srgbClr>
                </a:gs>
                <a:gs pos="18000">
                  <a:srgbClr val="0D134A">
                    <a:alpha val="46000"/>
                  </a:srgbClr>
                </a:gs>
                <a:gs pos="0">
                  <a:srgbClr val="0D134A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32702AA-F057-43BE-B486-0DD4429067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673" y="263077"/>
            <a:ext cx="10826496" cy="430887"/>
          </a:xfrm>
        </p:spPr>
        <p:txBody>
          <a:bodyPr/>
          <a:lstStyle/>
          <a:p>
            <a:r>
              <a:rPr lang="en-US" sz="2800" b="0" dirty="0"/>
              <a:t>ArcGIS Pro SDK for .NET – Technical Sessions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5226676A-04D9-4171-8701-C312E3E848A8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1670712379"/>
              </p:ext>
            </p:extLst>
          </p:nvPr>
        </p:nvGraphicFramePr>
        <p:xfrm>
          <a:off x="304800" y="957041"/>
          <a:ext cx="11709399" cy="5655672"/>
        </p:xfrm>
        <a:graphic>
          <a:graphicData uri="http://schemas.openxmlformats.org/drawingml/2006/table">
            <a:tbl>
              <a:tblPr firstRow="1">
                <a:tableStyleId>{22838BEF-8BB2-4498-84A7-C5851F593DF1}</a:tableStyleId>
              </a:tblPr>
              <a:tblGrid>
                <a:gridCol w="1451720">
                  <a:extLst>
                    <a:ext uri="{9D8B030D-6E8A-4147-A177-3AD203B41FA5}">
                      <a16:colId xmlns:a16="http://schemas.microsoft.com/office/drawing/2014/main" val="1488540618"/>
                    </a:ext>
                  </a:extLst>
                </a:gridCol>
                <a:gridCol w="2167771">
                  <a:extLst>
                    <a:ext uri="{9D8B030D-6E8A-4147-A177-3AD203B41FA5}">
                      <a16:colId xmlns:a16="http://schemas.microsoft.com/office/drawing/2014/main" val="4139165684"/>
                    </a:ext>
                  </a:extLst>
                </a:gridCol>
                <a:gridCol w="5483188">
                  <a:extLst>
                    <a:ext uri="{9D8B030D-6E8A-4147-A177-3AD203B41FA5}">
                      <a16:colId xmlns:a16="http://schemas.microsoft.com/office/drawing/2014/main" val="323322535"/>
                    </a:ext>
                  </a:extLst>
                </a:gridCol>
                <a:gridCol w="2606720">
                  <a:extLst>
                    <a:ext uri="{9D8B030D-6E8A-4147-A177-3AD203B41FA5}">
                      <a16:colId xmlns:a16="http://schemas.microsoft.com/office/drawing/2014/main" val="3773691281"/>
                    </a:ext>
                  </a:extLst>
                </a:gridCol>
              </a:tblGrid>
              <a:tr h="417399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Date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Time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Session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Location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8074445"/>
                  </a:ext>
                </a:extLst>
              </a:tr>
              <a:tr h="417399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600" b="0" u="none" strike="noStrike" dirty="0">
                          <a:effectLst/>
                        </a:rPr>
                        <a:t>Tue, Mar 05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4:00 pm - 5:00 pm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Beginning Pro Customization with focus on DAML and Customization Patterns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Mojave Learning Center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9967875"/>
                  </a:ext>
                </a:extLst>
              </a:tr>
              <a:tr h="417399">
                <a:tc v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5:30 pm - 6:30 pm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Beginning Editing with Focus on </a:t>
                      </a:r>
                      <a:r>
                        <a:rPr lang="en-US" sz="1600" b="1" u="none" strike="noStrike" dirty="0" err="1">
                          <a:solidFill>
                            <a:srgbClr val="FF0000"/>
                          </a:solidFill>
                          <a:effectLst/>
                        </a:rPr>
                        <a:t>EditOperation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Primrose A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604696"/>
                  </a:ext>
                </a:extLst>
              </a:tr>
              <a:tr h="417399"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600" b="0" u="none" strike="noStrike" dirty="0">
                          <a:effectLst/>
                        </a:rPr>
                        <a:t>Wed, Mar 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10:30 am - 11:30 am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Understanding the CIM, a Guide for Developers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Mesquite C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6457270"/>
                  </a:ext>
                </a:extLst>
              </a:tr>
              <a:tr h="417399">
                <a:tc v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2:30 pm - 3:30 pm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Intermediate Pro Customization with focus on Mapping and Layout APIs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Mesquite C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7301962"/>
                  </a:ext>
                </a:extLst>
              </a:tr>
              <a:tr h="417399">
                <a:tc v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5:30 pm - 6:30 pm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Intermediate Editing with Focus on UI Customizations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Mesquite G-H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1282337"/>
                  </a:ext>
                </a:extLst>
              </a:tr>
              <a:tr h="417399">
                <a:tc rowSpan="4">
                  <a:txBody>
                    <a:bodyPr/>
                    <a:lstStyle/>
                    <a:p>
                      <a:pPr algn="ctr" fontAlgn="b"/>
                      <a:r>
                        <a:rPr lang="en-US" sz="1600" b="0" u="none" strike="noStrike" dirty="0">
                          <a:effectLst/>
                        </a:rPr>
                        <a:t>Thu, Mar 07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effectLst/>
                        </a:rPr>
                        <a:t>9:00 am – 10:00 am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effectLst/>
                        </a:rPr>
                        <a:t>Understanding Feature Services, a Guide for Developers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effectLst/>
                        </a:rPr>
                        <a:t>Primrose C-D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1585087"/>
                  </a:ext>
                </a:extLst>
              </a:tr>
              <a:tr h="41739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10:30 am - 11:30 am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An Overview of the Utility Network Management API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San Jacinto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2650888"/>
                  </a:ext>
                </a:extLst>
              </a:tr>
              <a:tr h="41739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1:00 pm – 2:00 pm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An Overview of the Geodatabase API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Mesquite G-H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5824740"/>
                  </a:ext>
                </a:extLst>
              </a:tr>
              <a:tr h="417399">
                <a:tc v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5:30 pm - 6:30 pm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Advanced Pro Customization with focus on Categories and Custom Settings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>
                          <a:effectLst/>
                        </a:rPr>
                        <a:t>Smoketree</a:t>
                      </a:r>
                      <a:r>
                        <a:rPr lang="en-US" sz="1600" u="none" strike="noStrike" dirty="0">
                          <a:effectLst/>
                        </a:rPr>
                        <a:t> A-E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4393935"/>
                  </a:ext>
                </a:extLst>
              </a:tr>
              <a:tr h="417399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600" b="0" u="none" strike="noStrike" dirty="0">
                          <a:effectLst/>
                        </a:rPr>
                        <a:t>Fri, Mar 08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8:30 am – 9:30 am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Advanced Editing with Focus on Edit Operations, Transaction Types, and Events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Mesquite C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1960415"/>
                  </a:ext>
                </a:extLst>
              </a:tr>
              <a:tr h="417399">
                <a:tc v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10:00 am - 11:00 am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Demonstrating Pro Extensibility with Add-Ins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Mesquite B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4054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0412116"/>
      </p:ext>
    </p:extLst>
  </p:cSld>
  <p:clrMapOvr>
    <a:masterClrMapping/>
  </p:clrMapOvr>
  <p:transition spd="med"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background">
            <a:extLst>
              <a:ext uri="{FF2B5EF4-FFF2-40B4-BE49-F238E27FC236}">
                <a16:creationId xmlns:a16="http://schemas.microsoft.com/office/drawing/2014/main" id="{A6F30AAB-253E-4F6B-B880-4E445CA7576E}"/>
              </a:ext>
            </a:extLst>
          </p:cNvPr>
          <p:cNvGrpSpPr/>
          <p:nvPr/>
        </p:nvGrpSpPr>
        <p:grpSpPr>
          <a:xfrm>
            <a:off x="-43251" y="0"/>
            <a:ext cx="12252401" cy="6858000"/>
            <a:chOff x="-43251" y="0"/>
            <a:chExt cx="12252401" cy="6858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3FD5EBD-A929-44C4-A842-698FA032B8E3}"/>
                </a:ext>
              </a:extLst>
            </p:cNvPr>
            <p:cNvSpPr/>
            <p:nvPr/>
          </p:nvSpPr>
          <p:spPr bwMode="auto">
            <a:xfrm>
              <a:off x="0" y="0"/>
              <a:ext cx="12209150" cy="6856951"/>
            </a:xfrm>
            <a:prstGeom prst="rect">
              <a:avLst/>
            </a:prstGeom>
            <a:gradFill flip="none" rotWithShape="1">
              <a:gsLst>
                <a:gs pos="48000">
                  <a:srgbClr val="006BA6"/>
                </a:gs>
                <a:gs pos="94000">
                  <a:srgbClr val="28469C"/>
                </a:gs>
                <a:gs pos="71000">
                  <a:srgbClr val="0051A2"/>
                </a:gs>
                <a:gs pos="23000">
                  <a:srgbClr val="0392AE"/>
                </a:gs>
                <a:gs pos="0">
                  <a:srgbClr val="03A2B1"/>
                </a:gs>
              </a:gsLst>
              <a:lin ang="13200000" scaled="0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sp>
          <p:nvSpPr>
            <p:cNvPr id="9" name="shading (lower right)">
              <a:extLst>
                <a:ext uri="{FF2B5EF4-FFF2-40B4-BE49-F238E27FC236}">
                  <a16:creationId xmlns:a16="http://schemas.microsoft.com/office/drawing/2014/main" id="{FF717285-F300-4028-9157-4AA5F27C8AD2}"/>
                </a:ext>
              </a:extLst>
            </p:cNvPr>
            <p:cNvSpPr/>
            <p:nvPr/>
          </p:nvSpPr>
          <p:spPr bwMode="auto">
            <a:xfrm>
              <a:off x="-43251" y="1734582"/>
              <a:ext cx="12235251" cy="5123418"/>
            </a:xfrm>
            <a:prstGeom prst="rect">
              <a:avLst/>
            </a:prstGeom>
            <a:gradFill flip="none" rotWithShape="1">
              <a:gsLst>
                <a:gs pos="43000">
                  <a:srgbClr val="0D134A">
                    <a:alpha val="9000"/>
                  </a:srgbClr>
                </a:gs>
                <a:gs pos="55000">
                  <a:srgbClr val="0D134A">
                    <a:alpha val="0"/>
                  </a:srgbClr>
                </a:gs>
                <a:gs pos="18000">
                  <a:srgbClr val="0D134A">
                    <a:alpha val="46000"/>
                  </a:srgbClr>
                </a:gs>
                <a:gs pos="0">
                  <a:srgbClr val="0D134A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32702AA-F057-43BE-B486-0DD4429067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1380" y="418674"/>
            <a:ext cx="10826496" cy="430887"/>
          </a:xfrm>
        </p:spPr>
        <p:txBody>
          <a:bodyPr/>
          <a:lstStyle/>
          <a:p>
            <a:r>
              <a:rPr lang="en-US" sz="2800" b="0" dirty="0"/>
              <a:t>ArcGIS Pro SDK for .NET – Demo Theater Sessions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5226676A-04D9-4171-8701-C312E3E848A8}"/>
              </a:ext>
            </a:extLst>
          </p:cNvPr>
          <p:cNvGraphicFramePr>
            <a:graphicFrameLocks noGrp="1"/>
          </p:cNvGraphicFramePr>
          <p:nvPr>
            <p:ph sz="quarter" idx="10"/>
            <p:extLst/>
          </p:nvPr>
        </p:nvGraphicFramePr>
        <p:xfrm>
          <a:off x="511380" y="1002840"/>
          <a:ext cx="11375819" cy="2328828"/>
        </p:xfrm>
        <a:graphic>
          <a:graphicData uri="http://schemas.openxmlformats.org/drawingml/2006/table">
            <a:tbl>
              <a:tblPr firstRow="1">
                <a:tableStyleId>{7DF18680-E054-41AD-8BC1-D1AEF772440D}</a:tableStyleId>
              </a:tblPr>
              <a:tblGrid>
                <a:gridCol w="1496374">
                  <a:extLst>
                    <a:ext uri="{9D8B030D-6E8A-4147-A177-3AD203B41FA5}">
                      <a16:colId xmlns:a16="http://schemas.microsoft.com/office/drawing/2014/main" val="1488540618"/>
                    </a:ext>
                  </a:extLst>
                </a:gridCol>
                <a:gridCol w="2143888">
                  <a:extLst>
                    <a:ext uri="{9D8B030D-6E8A-4147-A177-3AD203B41FA5}">
                      <a16:colId xmlns:a16="http://schemas.microsoft.com/office/drawing/2014/main" val="4139165684"/>
                    </a:ext>
                  </a:extLst>
                </a:gridCol>
                <a:gridCol w="4988589">
                  <a:extLst>
                    <a:ext uri="{9D8B030D-6E8A-4147-A177-3AD203B41FA5}">
                      <a16:colId xmlns:a16="http://schemas.microsoft.com/office/drawing/2014/main" val="323322535"/>
                    </a:ext>
                  </a:extLst>
                </a:gridCol>
                <a:gridCol w="2746968">
                  <a:extLst>
                    <a:ext uri="{9D8B030D-6E8A-4147-A177-3AD203B41FA5}">
                      <a16:colId xmlns:a16="http://schemas.microsoft.com/office/drawing/2014/main" val="3773691281"/>
                    </a:ext>
                  </a:extLst>
                </a:gridCol>
              </a:tblGrid>
              <a:tr h="3881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Date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Time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Session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Location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8074445"/>
                  </a:ext>
                </a:extLst>
              </a:tr>
              <a:tr h="388138"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u="none" strike="noStrike" kern="1200" dirty="0">
                          <a:effectLst/>
                        </a:rPr>
                        <a:t>Tue, Mar 05</a:t>
                      </a:r>
                      <a:endParaRPr lang="en-US" sz="16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u="none" strike="noStrike" kern="1200" dirty="0">
                          <a:effectLst/>
                        </a:rPr>
                        <a:t>2:30 pm - 3:00 pm</a:t>
                      </a:r>
                      <a:endParaRPr lang="en-US" sz="16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u="none" strike="noStrike" kern="1200" dirty="0">
                          <a:effectLst/>
                        </a:rPr>
                        <a:t>Getting Started</a:t>
                      </a:r>
                      <a:endParaRPr lang="en-US" sz="16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u="none" strike="noStrike" kern="1200" dirty="0">
                          <a:effectLst/>
                        </a:rPr>
                        <a:t>Demo Theater 3 - Oasis 1-2</a:t>
                      </a:r>
                      <a:endParaRPr lang="en-US" sz="16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59967875"/>
                  </a:ext>
                </a:extLst>
              </a:tr>
              <a:tr h="388138">
                <a:tc rowSpan="4"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u="none" strike="noStrike" kern="1200" dirty="0">
                          <a:effectLst/>
                        </a:rPr>
                        <a:t>Wed, Mar 06</a:t>
                      </a:r>
                      <a:endParaRPr lang="en-US" sz="16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u="none" strike="noStrike" kern="1200" dirty="0">
                          <a:effectLst/>
                        </a:rPr>
                        <a:t>2:30 pm - 3:00 pm</a:t>
                      </a:r>
                      <a:endParaRPr lang="en-US" sz="16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u="none" strike="noStrike" kern="1200" dirty="0">
                          <a:effectLst/>
                        </a:rPr>
                        <a:t>New Exploratory Analysis Tools</a:t>
                      </a:r>
                      <a:endParaRPr lang="en-US" sz="16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u="none" strike="noStrike" kern="1200" dirty="0">
                          <a:effectLst/>
                        </a:rPr>
                        <a:t>Demo Theater 2 - Oasis 1-2</a:t>
                      </a:r>
                      <a:endParaRPr lang="en-US" sz="16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9938680"/>
                  </a:ext>
                </a:extLst>
              </a:tr>
              <a:tr h="388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u="none" strike="noStrike" kern="1200" dirty="0">
                          <a:effectLst/>
                        </a:rPr>
                        <a:t>2:30 pm - 3:00 pm</a:t>
                      </a:r>
                      <a:endParaRPr lang="en-US" sz="16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kern="1200" dirty="0">
                          <a:effectLst/>
                        </a:rPr>
                        <a:t>Working with Rasters and Imagery</a:t>
                      </a:r>
                      <a:endParaRPr lang="sv-SE" sz="16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kern="1200" dirty="0">
                          <a:effectLst/>
                        </a:rPr>
                        <a:t>Demo Theater 3 - Oasis 1-2</a:t>
                      </a:r>
                      <a:endParaRPr lang="en-US" sz="16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1784561"/>
                  </a:ext>
                </a:extLst>
              </a:tr>
              <a:tr h="388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u="none" strike="noStrike" kern="1200" dirty="0">
                          <a:effectLst/>
                        </a:rPr>
                        <a:t>4:00 pm - 4:30 pm</a:t>
                      </a:r>
                      <a:endParaRPr lang="en-US" sz="16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kern="1200" dirty="0">
                          <a:effectLst/>
                        </a:rPr>
                        <a:t>Working with DAML</a:t>
                      </a:r>
                      <a:endParaRPr lang="sv-SE" sz="16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kern="1200" dirty="0">
                          <a:effectLst/>
                        </a:rPr>
                        <a:t>Demo Theater 2 - Oasis 1-2</a:t>
                      </a:r>
                      <a:endParaRPr lang="en-US" sz="16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8484009"/>
                  </a:ext>
                </a:extLst>
              </a:tr>
              <a:tr h="388138">
                <a:tc vMerge="1">
                  <a:txBody>
                    <a:bodyPr/>
                    <a:lstStyle/>
                    <a:p>
                      <a:pPr algn="l" fontAlgn="b"/>
                      <a:endParaRPr lang="en-US" sz="16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u="none" strike="noStrike" kern="1200" dirty="0">
                          <a:effectLst/>
                        </a:rPr>
                        <a:t>4:30 pm - 5:00 pm</a:t>
                      </a:r>
                      <a:endParaRPr lang="en-US" sz="16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kern="1200" dirty="0">
                          <a:effectLst/>
                        </a:rPr>
                        <a:t>Working with UI Controls</a:t>
                      </a:r>
                      <a:endParaRPr lang="sv-SE" sz="16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kern="1200" dirty="0">
                          <a:effectLst/>
                        </a:rPr>
                        <a:t>Demo Theater 2 - Oasis 1-2</a:t>
                      </a:r>
                      <a:endParaRPr lang="en-US" sz="16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2431136"/>
                  </a:ext>
                </a:extLst>
              </a:tr>
            </a:tbl>
          </a:graphicData>
        </a:graphic>
      </p:graphicFrame>
      <p:sp>
        <p:nvSpPr>
          <p:cNvPr id="4" name="Title 1">
            <a:extLst>
              <a:ext uri="{FF2B5EF4-FFF2-40B4-BE49-F238E27FC236}">
                <a16:creationId xmlns:a16="http://schemas.microsoft.com/office/drawing/2014/main" id="{B33F5727-5B01-4297-A57D-A6D1CC665CD5}"/>
              </a:ext>
            </a:extLst>
          </p:cNvPr>
          <p:cNvSpPr txBox="1">
            <a:spLocks/>
          </p:cNvSpPr>
          <p:nvPr/>
        </p:nvSpPr>
        <p:spPr>
          <a:xfrm>
            <a:off x="529935" y="3982453"/>
            <a:ext cx="10826496" cy="430887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1pPr>
          </a:lstStyle>
          <a:p>
            <a:r>
              <a:rPr lang="en-US" sz="2800" b="0" dirty="0"/>
              <a:t>ArcGIS Pro – Road Ahead Session</a:t>
            </a:r>
          </a:p>
        </p:txBody>
      </p:sp>
      <p:graphicFrame>
        <p:nvGraphicFramePr>
          <p:cNvPr id="5" name="Content Placeholder 6">
            <a:extLst>
              <a:ext uri="{FF2B5EF4-FFF2-40B4-BE49-F238E27FC236}">
                <a16:creationId xmlns:a16="http://schemas.microsoft.com/office/drawing/2014/main" id="{7761FE37-E7B7-486A-9DA1-C37F49E681BD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529935" y="4547170"/>
          <a:ext cx="11125985" cy="776276"/>
        </p:xfrm>
        <a:graphic>
          <a:graphicData uri="http://schemas.openxmlformats.org/drawingml/2006/table">
            <a:tbl>
              <a:tblPr firstRow="1">
                <a:tableStyleId>{7DF18680-E054-41AD-8BC1-D1AEF772440D}</a:tableStyleId>
              </a:tblPr>
              <a:tblGrid>
                <a:gridCol w="1463511">
                  <a:extLst>
                    <a:ext uri="{9D8B030D-6E8A-4147-A177-3AD203B41FA5}">
                      <a16:colId xmlns:a16="http://schemas.microsoft.com/office/drawing/2014/main" val="1488540618"/>
                    </a:ext>
                  </a:extLst>
                </a:gridCol>
                <a:gridCol w="2096804">
                  <a:extLst>
                    <a:ext uri="{9D8B030D-6E8A-4147-A177-3AD203B41FA5}">
                      <a16:colId xmlns:a16="http://schemas.microsoft.com/office/drawing/2014/main" val="4139165684"/>
                    </a:ext>
                  </a:extLst>
                </a:gridCol>
                <a:gridCol w="4879031">
                  <a:extLst>
                    <a:ext uri="{9D8B030D-6E8A-4147-A177-3AD203B41FA5}">
                      <a16:colId xmlns:a16="http://schemas.microsoft.com/office/drawing/2014/main" val="323322535"/>
                    </a:ext>
                  </a:extLst>
                </a:gridCol>
                <a:gridCol w="2686639">
                  <a:extLst>
                    <a:ext uri="{9D8B030D-6E8A-4147-A177-3AD203B41FA5}">
                      <a16:colId xmlns:a16="http://schemas.microsoft.com/office/drawing/2014/main" val="3773691281"/>
                    </a:ext>
                  </a:extLst>
                </a:gridCol>
              </a:tblGrid>
              <a:tr h="3881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Date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Time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Session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Location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8074445"/>
                  </a:ext>
                </a:extLst>
              </a:tr>
              <a:tr h="388138"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u="none" strike="noStrike" kern="1200" dirty="0">
                          <a:effectLst/>
                        </a:rPr>
                        <a:t>Thu, Mar 07</a:t>
                      </a:r>
                      <a:endParaRPr lang="en-US" sz="16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u="none" strike="noStrike" kern="1200" dirty="0">
                          <a:effectLst/>
                        </a:rPr>
                        <a:t>4:00 pm – 5:00 pm</a:t>
                      </a:r>
                      <a:endParaRPr lang="en-US" sz="16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u="none" strike="noStrike" kern="1200" dirty="0">
                          <a:effectLst/>
                        </a:rPr>
                        <a:t>ArcGIS Pro: The Road Ahead</a:t>
                      </a:r>
                      <a:endParaRPr lang="en-US" sz="16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u="none" strike="noStrike" kern="1200" dirty="0">
                          <a:effectLst/>
                        </a:rPr>
                        <a:t>Primrose B</a:t>
                      </a:r>
                      <a:endParaRPr lang="en-US" sz="16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199386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8770739"/>
      </p:ext>
    </p:extLst>
  </p:cSld>
  <p:clrMapOvr>
    <a:masterClrMapping/>
  </p:clrMapOvr>
  <p:transition spd="med"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CD77207-67ED-704D-9994-33F5B880A57E}"/>
              </a:ext>
            </a:extLst>
          </p:cNvPr>
          <p:cNvGrpSpPr/>
          <p:nvPr/>
        </p:nvGrpSpPr>
        <p:grpSpPr>
          <a:xfrm>
            <a:off x="-43251" y="-16008"/>
            <a:ext cx="12252401" cy="6874511"/>
            <a:chOff x="-43251" y="-16008"/>
            <a:chExt cx="12252401" cy="6874511"/>
          </a:xfrm>
        </p:grpSpPr>
        <p:sp>
          <p:nvSpPr>
            <p:cNvPr id="8" name="Rectangle 7"/>
            <p:cNvSpPr/>
            <p:nvPr/>
          </p:nvSpPr>
          <p:spPr bwMode="auto">
            <a:xfrm>
              <a:off x="0" y="-16008"/>
              <a:ext cx="12209150" cy="6865818"/>
            </a:xfrm>
            <a:prstGeom prst="rect">
              <a:avLst/>
            </a:prstGeom>
            <a:gradFill flip="none" rotWithShape="1">
              <a:gsLst>
                <a:gs pos="58000">
                  <a:srgbClr val="006BA6"/>
                </a:gs>
                <a:gs pos="100000">
                  <a:srgbClr val="28469C"/>
                </a:gs>
                <a:gs pos="81000">
                  <a:srgbClr val="0051A2"/>
                </a:gs>
                <a:gs pos="30000">
                  <a:srgbClr val="01A7B1"/>
                </a:gs>
                <a:gs pos="0">
                  <a:srgbClr val="00C1B6"/>
                </a:gs>
              </a:gsLst>
              <a:lin ang="9600000" scaled="0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pic>
          <p:nvPicPr>
            <p:cNvPr id="14" name="keyart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13" y="-7029"/>
              <a:ext cx="12190135" cy="6856951"/>
            </a:xfrm>
            <a:prstGeom prst="rect">
              <a:avLst/>
            </a:prstGeom>
          </p:spPr>
        </p:pic>
        <p:sp>
          <p:nvSpPr>
            <p:cNvPr id="10" name="shading (lower right)">
              <a:extLst>
                <a:ext uri="{FF2B5EF4-FFF2-40B4-BE49-F238E27FC236}">
                  <a16:creationId xmlns:a16="http://schemas.microsoft.com/office/drawing/2014/main" id="{E6D1F064-8DA1-4540-AC8E-DDA813288DAD}"/>
                </a:ext>
              </a:extLst>
            </p:cNvPr>
            <p:cNvSpPr/>
            <p:nvPr/>
          </p:nvSpPr>
          <p:spPr bwMode="auto">
            <a:xfrm>
              <a:off x="-43251" y="1734582"/>
              <a:ext cx="12235251" cy="5123418"/>
            </a:xfrm>
            <a:prstGeom prst="rect">
              <a:avLst/>
            </a:prstGeom>
            <a:gradFill flip="none" rotWithShape="1">
              <a:gsLst>
                <a:gs pos="43000">
                  <a:srgbClr val="0D134A">
                    <a:alpha val="9000"/>
                  </a:srgbClr>
                </a:gs>
                <a:gs pos="55000">
                  <a:srgbClr val="0D134A">
                    <a:alpha val="0"/>
                  </a:srgbClr>
                </a:gs>
                <a:gs pos="18000">
                  <a:srgbClr val="0D134A">
                    <a:alpha val="46000"/>
                  </a:srgbClr>
                </a:gs>
                <a:gs pos="0">
                  <a:srgbClr val="0D134A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sp>
          <p:nvSpPr>
            <p:cNvPr id="11" name="shading (upper left)">
              <a:extLst>
                <a:ext uri="{FF2B5EF4-FFF2-40B4-BE49-F238E27FC236}">
                  <a16:creationId xmlns:a16="http://schemas.microsoft.com/office/drawing/2014/main" id="{C0783C77-C7D8-1647-BFDB-8532B647668C}"/>
                </a:ext>
              </a:extLst>
            </p:cNvPr>
            <p:cNvSpPr/>
            <p:nvPr/>
          </p:nvSpPr>
          <p:spPr bwMode="auto">
            <a:xfrm rot="10800000">
              <a:off x="-23964" y="-11575"/>
              <a:ext cx="12189315" cy="6870078"/>
            </a:xfrm>
            <a:prstGeom prst="rect">
              <a:avLst/>
            </a:prstGeom>
            <a:gradFill flip="none" rotWithShape="1">
              <a:gsLst>
                <a:gs pos="31000">
                  <a:srgbClr val="0D134A">
                    <a:alpha val="9000"/>
                  </a:srgbClr>
                </a:gs>
                <a:gs pos="52000">
                  <a:srgbClr val="0D134A">
                    <a:alpha val="0"/>
                  </a:srgbClr>
                </a:gs>
                <a:gs pos="14000">
                  <a:srgbClr val="0D134A">
                    <a:alpha val="39000"/>
                  </a:srgbClr>
                </a:gs>
                <a:gs pos="0">
                  <a:srgbClr val="0D134A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pic>
        <p:nvPicPr>
          <p:cNvPr id="9" name="Esri Logo (white)">
            <a:extLst>
              <a:ext uri="{FF2B5EF4-FFF2-40B4-BE49-F238E27FC236}">
                <a16:creationId xmlns:a16="http://schemas.microsoft.com/office/drawing/2014/main" id="{C3F3808C-4AB0-324A-9750-25578D0538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007" y="2489994"/>
            <a:ext cx="6073985" cy="1878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298234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F1DE99B-A106-3B40-94A3-D952DA35966C}"/>
              </a:ext>
            </a:extLst>
          </p:cNvPr>
          <p:cNvGrpSpPr/>
          <p:nvPr/>
        </p:nvGrpSpPr>
        <p:grpSpPr>
          <a:xfrm>
            <a:off x="-43251" y="0"/>
            <a:ext cx="12252401" cy="6858000"/>
            <a:chOff x="-43251" y="0"/>
            <a:chExt cx="12252401" cy="6858000"/>
          </a:xfrm>
        </p:grpSpPr>
        <p:sp>
          <p:nvSpPr>
            <p:cNvPr id="8" name="Rectangle 7"/>
            <p:cNvSpPr/>
            <p:nvPr/>
          </p:nvSpPr>
          <p:spPr bwMode="auto">
            <a:xfrm>
              <a:off x="0" y="0"/>
              <a:ext cx="12209150" cy="6856951"/>
            </a:xfrm>
            <a:prstGeom prst="rect">
              <a:avLst/>
            </a:prstGeom>
            <a:gradFill flip="none" rotWithShape="1">
              <a:gsLst>
                <a:gs pos="48000">
                  <a:srgbClr val="006BA6"/>
                </a:gs>
                <a:gs pos="94000">
                  <a:srgbClr val="28469C"/>
                </a:gs>
                <a:gs pos="71000">
                  <a:srgbClr val="0051A2"/>
                </a:gs>
                <a:gs pos="23000">
                  <a:srgbClr val="0392AE"/>
                </a:gs>
                <a:gs pos="0">
                  <a:srgbClr val="03A2B1"/>
                </a:gs>
              </a:gsLst>
              <a:lin ang="13200000" scaled="0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pic>
          <p:nvPicPr>
            <p:cNvPr id="17" name="keyart3"/>
            <p:cNvPicPr>
              <a:picLocks noChangeAspect="1"/>
            </p:cNvPicPr>
            <p:nvPr/>
          </p:nvPicPr>
          <p:blipFill>
            <a:blip r:embed="rId3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0"/>
              <a:ext cx="12177439" cy="6849809"/>
            </a:xfrm>
            <a:prstGeom prst="rect">
              <a:avLst/>
            </a:prstGeom>
          </p:spPr>
        </p:pic>
        <p:sp>
          <p:nvSpPr>
            <p:cNvPr id="9" name="shading (lower right)">
              <a:extLst>
                <a:ext uri="{FF2B5EF4-FFF2-40B4-BE49-F238E27FC236}">
                  <a16:creationId xmlns:a16="http://schemas.microsoft.com/office/drawing/2014/main" id="{C43FD982-8D5C-9E48-A9BC-B72D90E1AAB3}"/>
                </a:ext>
              </a:extLst>
            </p:cNvPr>
            <p:cNvSpPr/>
            <p:nvPr/>
          </p:nvSpPr>
          <p:spPr bwMode="auto">
            <a:xfrm>
              <a:off x="-43251" y="1734582"/>
              <a:ext cx="12235251" cy="5123418"/>
            </a:xfrm>
            <a:prstGeom prst="rect">
              <a:avLst/>
            </a:prstGeom>
            <a:gradFill flip="none" rotWithShape="1">
              <a:gsLst>
                <a:gs pos="43000">
                  <a:srgbClr val="0D134A">
                    <a:alpha val="9000"/>
                  </a:srgbClr>
                </a:gs>
                <a:gs pos="55000">
                  <a:srgbClr val="0D134A">
                    <a:alpha val="0"/>
                  </a:srgbClr>
                </a:gs>
                <a:gs pos="18000">
                  <a:srgbClr val="0D134A">
                    <a:alpha val="46000"/>
                  </a:srgbClr>
                </a:gs>
                <a:gs pos="0">
                  <a:srgbClr val="0D134A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Operations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err="1"/>
              <a:t>EditOperation</a:t>
            </a:r>
            <a:r>
              <a:rPr lang="en-US" dirty="0"/>
              <a:t> is the primary pattern for Editing in the Pro API</a:t>
            </a:r>
          </a:p>
          <a:p>
            <a:pPr lvl="1"/>
            <a:r>
              <a:rPr lang="en-US" dirty="0"/>
              <a:t>Performs 3 key functions:</a:t>
            </a:r>
          </a:p>
          <a:p>
            <a:pPr lvl="2"/>
            <a:r>
              <a:rPr lang="en-US" dirty="0"/>
              <a:t>Provides a coarse grained API for editing. </a:t>
            </a:r>
          </a:p>
          <a:p>
            <a:pPr lvl="2"/>
            <a:r>
              <a:rPr lang="en-US" dirty="0"/>
              <a:t>Consolidate multiple edits into a single operation</a:t>
            </a:r>
          </a:p>
          <a:p>
            <a:pPr lvl="2"/>
            <a:r>
              <a:rPr lang="en-US" dirty="0"/>
              <a:t>Invalidates underlying caches for </a:t>
            </a:r>
            <a:r>
              <a:rPr lang="en-US" dirty="0" err="1"/>
              <a:t>MapMembers</a:t>
            </a:r>
            <a:r>
              <a:rPr lang="en-US" dirty="0"/>
              <a:t> edited by the operation</a:t>
            </a:r>
          </a:p>
          <a:p>
            <a:pPr lvl="2"/>
            <a:endParaRPr lang="en-US" dirty="0"/>
          </a:p>
          <a:p>
            <a:r>
              <a:rPr lang="en-US" dirty="0"/>
              <a:t>Edit multiple datasets from the same datastore or different datastores</a:t>
            </a:r>
          </a:p>
          <a:p>
            <a:pPr lvl="1"/>
            <a:r>
              <a:rPr lang="en-US" dirty="0" err="1"/>
              <a:t>EditOperation</a:t>
            </a:r>
            <a:r>
              <a:rPr lang="en-US" dirty="0"/>
              <a:t> ensures the required underlying edit sessions are established</a:t>
            </a:r>
          </a:p>
          <a:p>
            <a:pPr lvl="2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329065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F1DE99B-A106-3B40-94A3-D952DA35966C}"/>
              </a:ext>
            </a:extLst>
          </p:cNvPr>
          <p:cNvGrpSpPr/>
          <p:nvPr/>
        </p:nvGrpSpPr>
        <p:grpSpPr>
          <a:xfrm>
            <a:off x="-43251" y="0"/>
            <a:ext cx="12252401" cy="6858000"/>
            <a:chOff x="-43251" y="0"/>
            <a:chExt cx="12252401" cy="6858000"/>
          </a:xfrm>
        </p:grpSpPr>
        <p:sp>
          <p:nvSpPr>
            <p:cNvPr id="8" name="Rectangle 7"/>
            <p:cNvSpPr/>
            <p:nvPr/>
          </p:nvSpPr>
          <p:spPr bwMode="auto">
            <a:xfrm>
              <a:off x="0" y="0"/>
              <a:ext cx="12209150" cy="6856951"/>
            </a:xfrm>
            <a:prstGeom prst="rect">
              <a:avLst/>
            </a:prstGeom>
            <a:gradFill flip="none" rotWithShape="1">
              <a:gsLst>
                <a:gs pos="48000">
                  <a:srgbClr val="006BA6"/>
                </a:gs>
                <a:gs pos="94000">
                  <a:srgbClr val="28469C"/>
                </a:gs>
                <a:gs pos="71000">
                  <a:srgbClr val="0051A2"/>
                </a:gs>
                <a:gs pos="23000">
                  <a:srgbClr val="0392AE"/>
                </a:gs>
                <a:gs pos="0">
                  <a:srgbClr val="03A2B1"/>
                </a:gs>
              </a:gsLst>
              <a:lin ang="13200000" scaled="0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pic>
          <p:nvPicPr>
            <p:cNvPr id="17" name="keyart3"/>
            <p:cNvPicPr>
              <a:picLocks noChangeAspect="1"/>
            </p:cNvPicPr>
            <p:nvPr/>
          </p:nvPicPr>
          <p:blipFill>
            <a:blip r:embed="rId3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0"/>
              <a:ext cx="12177439" cy="6849809"/>
            </a:xfrm>
            <a:prstGeom prst="rect">
              <a:avLst/>
            </a:prstGeom>
          </p:spPr>
        </p:pic>
        <p:sp>
          <p:nvSpPr>
            <p:cNvPr id="9" name="shading (lower right)">
              <a:extLst>
                <a:ext uri="{FF2B5EF4-FFF2-40B4-BE49-F238E27FC236}">
                  <a16:creationId xmlns:a16="http://schemas.microsoft.com/office/drawing/2014/main" id="{C43FD982-8D5C-9E48-A9BC-B72D90E1AAB3}"/>
                </a:ext>
              </a:extLst>
            </p:cNvPr>
            <p:cNvSpPr/>
            <p:nvPr/>
          </p:nvSpPr>
          <p:spPr bwMode="auto">
            <a:xfrm>
              <a:off x="-43251" y="1734582"/>
              <a:ext cx="12235251" cy="5123418"/>
            </a:xfrm>
            <a:prstGeom prst="rect">
              <a:avLst/>
            </a:prstGeom>
            <a:gradFill flip="none" rotWithShape="1">
              <a:gsLst>
                <a:gs pos="43000">
                  <a:srgbClr val="0D134A">
                    <a:alpha val="9000"/>
                  </a:srgbClr>
                </a:gs>
                <a:gs pos="55000">
                  <a:srgbClr val="0D134A">
                    <a:alpha val="0"/>
                  </a:srgbClr>
                </a:gs>
                <a:gs pos="18000">
                  <a:srgbClr val="0D134A">
                    <a:alpha val="46000"/>
                  </a:srgbClr>
                </a:gs>
                <a:gs pos="0">
                  <a:srgbClr val="0D134A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Operations - Workflow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Instantiate a new </a:t>
            </a:r>
            <a:r>
              <a:rPr lang="en-US" dirty="0" err="1"/>
              <a:t>EditOperation</a:t>
            </a:r>
            <a:endParaRPr lang="en-US" dirty="0"/>
          </a:p>
          <a:p>
            <a:r>
              <a:rPr lang="en-US" dirty="0"/>
              <a:t>Specify the edits to be performed</a:t>
            </a:r>
          </a:p>
          <a:p>
            <a:r>
              <a:rPr lang="en-US" dirty="0"/>
              <a:t>Execute the operation</a:t>
            </a:r>
          </a:p>
          <a:p>
            <a:endParaRPr lang="en-US" dirty="0"/>
          </a:p>
          <a:p>
            <a:endParaRPr lang="en-US" dirty="0"/>
          </a:p>
          <a:p>
            <a:pPr lvl="2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6475687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F1DE99B-A106-3B40-94A3-D952DA35966C}"/>
              </a:ext>
            </a:extLst>
          </p:cNvPr>
          <p:cNvGrpSpPr/>
          <p:nvPr/>
        </p:nvGrpSpPr>
        <p:grpSpPr>
          <a:xfrm>
            <a:off x="-43251" y="0"/>
            <a:ext cx="12252401" cy="6858000"/>
            <a:chOff x="-43251" y="0"/>
            <a:chExt cx="12252401" cy="6858000"/>
          </a:xfrm>
        </p:grpSpPr>
        <p:sp>
          <p:nvSpPr>
            <p:cNvPr id="8" name="Rectangle 7"/>
            <p:cNvSpPr/>
            <p:nvPr/>
          </p:nvSpPr>
          <p:spPr bwMode="auto">
            <a:xfrm>
              <a:off x="0" y="0"/>
              <a:ext cx="12209150" cy="6856951"/>
            </a:xfrm>
            <a:prstGeom prst="rect">
              <a:avLst/>
            </a:prstGeom>
            <a:gradFill flip="none" rotWithShape="1">
              <a:gsLst>
                <a:gs pos="48000">
                  <a:srgbClr val="006BA6"/>
                </a:gs>
                <a:gs pos="94000">
                  <a:srgbClr val="28469C"/>
                </a:gs>
                <a:gs pos="71000">
                  <a:srgbClr val="0051A2"/>
                </a:gs>
                <a:gs pos="23000">
                  <a:srgbClr val="0392AE"/>
                </a:gs>
                <a:gs pos="0">
                  <a:srgbClr val="03A2B1"/>
                </a:gs>
              </a:gsLst>
              <a:lin ang="13200000" scaled="0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pic>
          <p:nvPicPr>
            <p:cNvPr id="17" name="keyart3"/>
            <p:cNvPicPr>
              <a:picLocks noChangeAspect="1"/>
            </p:cNvPicPr>
            <p:nvPr/>
          </p:nvPicPr>
          <p:blipFill>
            <a:blip r:embed="rId3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0"/>
              <a:ext cx="12177439" cy="6849809"/>
            </a:xfrm>
            <a:prstGeom prst="rect">
              <a:avLst/>
            </a:prstGeom>
          </p:spPr>
        </p:pic>
        <p:sp>
          <p:nvSpPr>
            <p:cNvPr id="9" name="shading (lower right)">
              <a:extLst>
                <a:ext uri="{FF2B5EF4-FFF2-40B4-BE49-F238E27FC236}">
                  <a16:creationId xmlns:a16="http://schemas.microsoft.com/office/drawing/2014/main" id="{C43FD982-8D5C-9E48-A9BC-B72D90E1AAB3}"/>
                </a:ext>
              </a:extLst>
            </p:cNvPr>
            <p:cNvSpPr/>
            <p:nvPr/>
          </p:nvSpPr>
          <p:spPr bwMode="auto">
            <a:xfrm>
              <a:off x="-43251" y="1734582"/>
              <a:ext cx="12235251" cy="5123418"/>
            </a:xfrm>
            <a:prstGeom prst="rect">
              <a:avLst/>
            </a:prstGeom>
            <a:gradFill flip="none" rotWithShape="1">
              <a:gsLst>
                <a:gs pos="43000">
                  <a:srgbClr val="0D134A">
                    <a:alpha val="9000"/>
                  </a:srgbClr>
                </a:gs>
                <a:gs pos="55000">
                  <a:srgbClr val="0D134A">
                    <a:alpha val="0"/>
                  </a:srgbClr>
                </a:gs>
                <a:gs pos="18000">
                  <a:srgbClr val="0D134A">
                    <a:alpha val="46000"/>
                  </a:srgbClr>
                </a:gs>
                <a:gs pos="0">
                  <a:srgbClr val="0D134A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Operations - Usage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0"/>
          </p:nvPr>
        </p:nvSpPr>
        <p:spPr>
          <a:xfrm>
            <a:off x="889726" y="1301262"/>
            <a:ext cx="10369296" cy="3429000"/>
          </a:xfrm>
        </p:spPr>
        <p:txBody>
          <a:bodyPr/>
          <a:lstStyle/>
          <a:p>
            <a:r>
              <a:rPr lang="en-US" dirty="0"/>
              <a:t>Instantiate with “new”: </a:t>
            </a:r>
            <a:r>
              <a:rPr lang="en-US" dirty="0" err="1">
                <a:latin typeface="Consolas" panose="020B0609020204030204" pitchFamily="49" charset="0"/>
              </a:rPr>
              <a:t>var</a:t>
            </a:r>
            <a:r>
              <a:rPr lang="en-US" dirty="0">
                <a:latin typeface="Consolas" panose="020B0609020204030204" pitchFamily="49" charset="0"/>
              </a:rPr>
              <a:t> </a:t>
            </a:r>
            <a:r>
              <a:rPr lang="en-US" dirty="0" err="1">
                <a:latin typeface="Consolas" panose="020B0609020204030204" pitchFamily="49" charset="0"/>
              </a:rPr>
              <a:t>editOp</a:t>
            </a:r>
            <a:r>
              <a:rPr lang="en-US" dirty="0">
                <a:latin typeface="Consolas" panose="020B0609020204030204" pitchFamily="49" charset="0"/>
              </a:rPr>
              <a:t> = new </a:t>
            </a:r>
            <a:r>
              <a:rPr lang="en-US" dirty="0" err="1">
                <a:latin typeface="Consolas" panose="020B0609020204030204" pitchFamily="49" charset="0"/>
              </a:rPr>
              <a:t>EditOperation</a:t>
            </a:r>
            <a:r>
              <a:rPr lang="en-US" dirty="0">
                <a:latin typeface="Consolas" panose="020B0609020204030204" pitchFamily="49" charset="0"/>
              </a:rPr>
              <a:t>();</a:t>
            </a:r>
          </a:p>
          <a:p>
            <a:r>
              <a:rPr lang="en-US" dirty="0"/>
              <a:t>Configure:</a:t>
            </a:r>
          </a:p>
          <a:p>
            <a:pPr lvl="1"/>
            <a:r>
              <a:rPr lang="en-US" dirty="0">
                <a:latin typeface="Consolas" panose="020B0609020204030204" pitchFamily="49" charset="0"/>
              </a:rPr>
              <a:t>Name</a:t>
            </a:r>
            <a:r>
              <a:rPr lang="en-US" sz="1600" dirty="0"/>
              <a:t>: String used in the Undo/Redo stack</a:t>
            </a:r>
          </a:p>
          <a:p>
            <a:pPr lvl="1"/>
            <a:r>
              <a:rPr lang="en-US" dirty="0" err="1">
                <a:latin typeface="Consolas" panose="020B0609020204030204" pitchFamily="49" charset="0"/>
              </a:rPr>
              <a:t>ErrorMessage</a:t>
            </a:r>
            <a:r>
              <a:rPr lang="en-US" sz="1600" dirty="0"/>
              <a:t>: Error string to show to the user on failure</a:t>
            </a:r>
          </a:p>
          <a:p>
            <a:pPr lvl="1"/>
            <a:r>
              <a:rPr lang="en-US" dirty="0" err="1">
                <a:latin typeface="Consolas" panose="020B0609020204030204" pitchFamily="49" charset="0"/>
              </a:rPr>
              <a:t>ProgressMessage</a:t>
            </a:r>
            <a:r>
              <a:rPr lang="en-US" sz="1600" dirty="0"/>
              <a:t>: String to show user during execution</a:t>
            </a:r>
          </a:p>
          <a:p>
            <a:pPr lvl="1"/>
            <a:r>
              <a:rPr lang="en-US" dirty="0" err="1">
                <a:latin typeface="Consolas" panose="020B0609020204030204" pitchFamily="49" charset="0"/>
              </a:rPr>
              <a:t>ShowProgressor</a:t>
            </a:r>
            <a:r>
              <a:rPr lang="en-US" sz="1600" dirty="0"/>
              <a:t>: True to show a </a:t>
            </a:r>
            <a:r>
              <a:rPr lang="en-US" sz="1600" dirty="0" err="1"/>
              <a:t>progressor</a:t>
            </a:r>
            <a:endParaRPr lang="en-US" sz="1600" dirty="0"/>
          </a:p>
          <a:p>
            <a:pPr lvl="1"/>
            <a:r>
              <a:rPr lang="en-US" dirty="0" err="1">
                <a:latin typeface="Consolas" panose="020B0609020204030204" pitchFamily="49" charset="0"/>
              </a:rPr>
              <a:t>SelectNewFeatures</a:t>
            </a:r>
            <a:r>
              <a:rPr lang="en-US" sz="1600" dirty="0"/>
              <a:t>: True to select features after Create</a:t>
            </a:r>
          </a:p>
          <a:p>
            <a:pPr lvl="1"/>
            <a:r>
              <a:rPr lang="en-US" dirty="0" err="1">
                <a:latin typeface="Consolas" panose="020B0609020204030204" pitchFamily="49" charset="0"/>
              </a:rPr>
              <a:t>SelectModifiedFeatures</a:t>
            </a:r>
            <a:r>
              <a:rPr lang="en-US" sz="1600" dirty="0"/>
              <a:t>: True to select features after updates</a:t>
            </a:r>
          </a:p>
          <a:p>
            <a:pPr marL="621792" lvl="2" indent="0">
              <a:buNone/>
            </a:pP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AB5902C-2300-430F-8922-07B7FBEEE555}"/>
              </a:ext>
            </a:extLst>
          </p:cNvPr>
          <p:cNvSpPr/>
          <p:nvPr/>
        </p:nvSpPr>
        <p:spPr bwMode="auto">
          <a:xfrm>
            <a:off x="1259428" y="4623758"/>
            <a:ext cx="6823523" cy="1867625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endParaRPr lang="en-US" sz="1600" dirty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editOp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new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EditOperation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(){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Name = 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“’Simple edit’ operation”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ErrorMessage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“’Simple edit’ failed”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SelectNewFeatures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true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SelectModifiedFeatures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true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};</a:t>
            </a: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7541289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F1DE99B-A106-3B40-94A3-D952DA35966C}"/>
              </a:ext>
            </a:extLst>
          </p:cNvPr>
          <p:cNvGrpSpPr/>
          <p:nvPr/>
        </p:nvGrpSpPr>
        <p:grpSpPr>
          <a:xfrm>
            <a:off x="-43251" y="0"/>
            <a:ext cx="12252401" cy="6858000"/>
            <a:chOff x="-43251" y="0"/>
            <a:chExt cx="12252401" cy="6858000"/>
          </a:xfrm>
        </p:grpSpPr>
        <p:sp>
          <p:nvSpPr>
            <p:cNvPr id="8" name="Rectangle 7"/>
            <p:cNvSpPr/>
            <p:nvPr/>
          </p:nvSpPr>
          <p:spPr bwMode="auto">
            <a:xfrm>
              <a:off x="0" y="0"/>
              <a:ext cx="12209150" cy="6856951"/>
            </a:xfrm>
            <a:prstGeom prst="rect">
              <a:avLst/>
            </a:prstGeom>
            <a:gradFill flip="none" rotWithShape="1">
              <a:gsLst>
                <a:gs pos="48000">
                  <a:srgbClr val="006BA6"/>
                </a:gs>
                <a:gs pos="94000">
                  <a:srgbClr val="28469C"/>
                </a:gs>
                <a:gs pos="71000">
                  <a:srgbClr val="0051A2"/>
                </a:gs>
                <a:gs pos="23000">
                  <a:srgbClr val="0392AE"/>
                </a:gs>
                <a:gs pos="0">
                  <a:srgbClr val="03A2B1"/>
                </a:gs>
              </a:gsLst>
              <a:lin ang="13200000" scaled="0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pic>
          <p:nvPicPr>
            <p:cNvPr id="17" name="keyart3"/>
            <p:cNvPicPr>
              <a:picLocks noChangeAspect="1"/>
            </p:cNvPicPr>
            <p:nvPr/>
          </p:nvPicPr>
          <p:blipFill>
            <a:blip r:embed="rId3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0"/>
              <a:ext cx="12177439" cy="6849809"/>
            </a:xfrm>
            <a:prstGeom prst="rect">
              <a:avLst/>
            </a:prstGeom>
          </p:spPr>
        </p:pic>
        <p:sp>
          <p:nvSpPr>
            <p:cNvPr id="9" name="shading (lower right)">
              <a:extLst>
                <a:ext uri="{FF2B5EF4-FFF2-40B4-BE49-F238E27FC236}">
                  <a16:creationId xmlns:a16="http://schemas.microsoft.com/office/drawing/2014/main" id="{C43FD982-8D5C-9E48-A9BC-B72D90E1AAB3}"/>
                </a:ext>
              </a:extLst>
            </p:cNvPr>
            <p:cNvSpPr/>
            <p:nvPr/>
          </p:nvSpPr>
          <p:spPr bwMode="auto">
            <a:xfrm>
              <a:off x="-43251" y="1734582"/>
              <a:ext cx="12235251" cy="5123418"/>
            </a:xfrm>
            <a:prstGeom prst="rect">
              <a:avLst/>
            </a:prstGeom>
            <a:gradFill flip="none" rotWithShape="1">
              <a:gsLst>
                <a:gs pos="43000">
                  <a:srgbClr val="0D134A">
                    <a:alpha val="9000"/>
                  </a:srgbClr>
                </a:gs>
                <a:gs pos="55000">
                  <a:srgbClr val="0D134A">
                    <a:alpha val="0"/>
                  </a:srgbClr>
                </a:gs>
                <a:gs pos="18000">
                  <a:srgbClr val="0D134A">
                    <a:alpha val="46000"/>
                  </a:srgbClr>
                </a:gs>
                <a:gs pos="0">
                  <a:srgbClr val="0D134A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Operations - Usage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0"/>
          </p:nvPr>
        </p:nvSpPr>
        <p:spPr>
          <a:xfrm>
            <a:off x="859203" y="1195754"/>
            <a:ext cx="10369296" cy="3429000"/>
          </a:xfrm>
        </p:spPr>
        <p:txBody>
          <a:bodyPr/>
          <a:lstStyle/>
          <a:p>
            <a:r>
              <a:rPr lang="en-US" dirty="0"/>
              <a:t>Specify operation methods to be performed…in </a:t>
            </a:r>
            <a:r>
              <a:rPr lang="en-US" u="sng" dirty="0"/>
              <a:t>any</a:t>
            </a:r>
            <a:r>
              <a:rPr lang="en-US" dirty="0"/>
              <a:t> combination:</a:t>
            </a:r>
          </a:p>
          <a:p>
            <a:pPr lvl="1"/>
            <a:r>
              <a:rPr lang="en-US" dirty="0"/>
              <a:t>Creates, Updates, Deletes</a:t>
            </a:r>
          </a:p>
          <a:p>
            <a:pPr lvl="2"/>
            <a:r>
              <a:rPr lang="en-US" dirty="0"/>
              <a:t>Create, Modify, Delete, Move, Clip, Reshape, Cut, Split, Explode, Planarize etc.</a:t>
            </a:r>
          </a:p>
          <a:p>
            <a:pPr lvl="2"/>
            <a:r>
              <a:rPr lang="en-US" dirty="0"/>
              <a:t>Provide relevant params – typically some combination of:</a:t>
            </a:r>
          </a:p>
          <a:p>
            <a:pPr lvl="3"/>
            <a:r>
              <a:rPr lang="en-US" sz="1600" dirty="0" err="1"/>
              <a:t>MapMember</a:t>
            </a:r>
            <a:r>
              <a:rPr lang="en-US" sz="1600" dirty="0"/>
              <a:t>, Dataset + </a:t>
            </a:r>
            <a:r>
              <a:rPr lang="en-US" sz="1600" dirty="0" err="1"/>
              <a:t>oid</a:t>
            </a:r>
            <a:r>
              <a:rPr lang="en-US" sz="1600" dirty="0"/>
              <a:t>(s) and/or geometry as </a:t>
            </a:r>
            <a:r>
              <a:rPr lang="en-US" sz="1600" dirty="0" err="1"/>
              <a:t>params</a:t>
            </a:r>
            <a:endParaRPr lang="en-US" sz="1600" dirty="0"/>
          </a:p>
          <a:p>
            <a:pPr lvl="3"/>
            <a:r>
              <a:rPr lang="en-US" sz="1600" dirty="0"/>
              <a:t>Lots of overloads (lots and lots)</a:t>
            </a:r>
          </a:p>
          <a:p>
            <a:pPr lvl="1"/>
            <a:r>
              <a:rPr lang="en-US" sz="2000" dirty="0"/>
              <a:t>Each operation method specified </a:t>
            </a:r>
            <a:r>
              <a:rPr lang="en-US" sz="2000" u="sng" dirty="0"/>
              <a:t>must be independent of any other</a:t>
            </a:r>
          </a:p>
          <a:p>
            <a:pPr lvl="2"/>
            <a:r>
              <a:rPr lang="en-US" sz="1800" dirty="0"/>
              <a:t>(Cover dependent operations in Advanced Session)	</a:t>
            </a:r>
          </a:p>
          <a:p>
            <a:pPr lvl="1"/>
            <a:r>
              <a:rPr lang="en-US" sz="2000" dirty="0"/>
              <a:t>Cant nest edit operations	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869896E-2636-4CA0-B373-398E3602A3C7}"/>
              </a:ext>
            </a:extLst>
          </p:cNvPr>
          <p:cNvSpPr/>
          <p:nvPr/>
        </p:nvSpPr>
        <p:spPr bwMode="auto">
          <a:xfrm>
            <a:off x="567158" y="4633302"/>
            <a:ext cx="10661341" cy="1921267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editOp.Create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(polyLayer1.GetTemplates().First(),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poly_geom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  <a:endParaRPr lang="en-US" sz="1600" dirty="0">
              <a:solidFill>
                <a:srgbClr val="008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editOp.Modify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(lineLayer1,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oid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line_geom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editOp.Move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MapView.Active.Map.GetSelection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(), 15.0, 15.0);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editOp.Create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(lineLayer1Template,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line_geom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 //Execute the operations - Execute requires </a:t>
            </a:r>
            <a:r>
              <a:rPr lang="en-US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QueuedTask.Run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!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editOp.Execute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8350317"/>
      </p:ext>
    </p:extLst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F1DE99B-A106-3B40-94A3-D952DA35966C}"/>
              </a:ext>
            </a:extLst>
          </p:cNvPr>
          <p:cNvGrpSpPr/>
          <p:nvPr/>
        </p:nvGrpSpPr>
        <p:grpSpPr>
          <a:xfrm>
            <a:off x="-43251" y="0"/>
            <a:ext cx="12252401" cy="6858000"/>
            <a:chOff x="-43251" y="0"/>
            <a:chExt cx="12252401" cy="6858000"/>
          </a:xfrm>
        </p:grpSpPr>
        <p:sp>
          <p:nvSpPr>
            <p:cNvPr id="8" name="Rectangle 7"/>
            <p:cNvSpPr/>
            <p:nvPr/>
          </p:nvSpPr>
          <p:spPr bwMode="auto">
            <a:xfrm>
              <a:off x="0" y="0"/>
              <a:ext cx="12209150" cy="6856951"/>
            </a:xfrm>
            <a:prstGeom prst="rect">
              <a:avLst/>
            </a:prstGeom>
            <a:gradFill flip="none" rotWithShape="1">
              <a:gsLst>
                <a:gs pos="48000">
                  <a:srgbClr val="006BA6"/>
                </a:gs>
                <a:gs pos="94000">
                  <a:srgbClr val="28469C"/>
                </a:gs>
                <a:gs pos="71000">
                  <a:srgbClr val="0051A2"/>
                </a:gs>
                <a:gs pos="23000">
                  <a:srgbClr val="0392AE"/>
                </a:gs>
                <a:gs pos="0">
                  <a:srgbClr val="03A2B1"/>
                </a:gs>
              </a:gsLst>
              <a:lin ang="13200000" scaled="0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pic>
          <p:nvPicPr>
            <p:cNvPr id="17" name="keyart3"/>
            <p:cNvPicPr>
              <a:picLocks noChangeAspect="1"/>
            </p:cNvPicPr>
            <p:nvPr/>
          </p:nvPicPr>
          <p:blipFill>
            <a:blip r:embed="rId3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0"/>
              <a:ext cx="12177439" cy="6849809"/>
            </a:xfrm>
            <a:prstGeom prst="rect">
              <a:avLst/>
            </a:prstGeom>
          </p:spPr>
        </p:pic>
        <p:sp>
          <p:nvSpPr>
            <p:cNvPr id="9" name="shading (lower right)">
              <a:extLst>
                <a:ext uri="{FF2B5EF4-FFF2-40B4-BE49-F238E27FC236}">
                  <a16:creationId xmlns:a16="http://schemas.microsoft.com/office/drawing/2014/main" id="{C43FD982-8D5C-9E48-A9BC-B72D90E1AAB3}"/>
                </a:ext>
              </a:extLst>
            </p:cNvPr>
            <p:cNvSpPr/>
            <p:nvPr/>
          </p:nvSpPr>
          <p:spPr bwMode="auto">
            <a:xfrm>
              <a:off x="-43251" y="1734582"/>
              <a:ext cx="12235251" cy="5123418"/>
            </a:xfrm>
            <a:prstGeom prst="rect">
              <a:avLst/>
            </a:prstGeom>
            <a:gradFill flip="none" rotWithShape="1">
              <a:gsLst>
                <a:gs pos="43000">
                  <a:srgbClr val="0D134A">
                    <a:alpha val="9000"/>
                  </a:srgbClr>
                </a:gs>
                <a:gs pos="55000">
                  <a:srgbClr val="0D134A">
                    <a:alpha val="0"/>
                  </a:srgbClr>
                </a:gs>
                <a:gs pos="18000">
                  <a:srgbClr val="0D134A">
                    <a:alpha val="46000"/>
                  </a:srgbClr>
                </a:gs>
                <a:gs pos="0">
                  <a:srgbClr val="0D134A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Operations – Execute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0"/>
          </p:nvPr>
        </p:nvSpPr>
        <p:spPr>
          <a:xfrm>
            <a:off x="889726" y="1247551"/>
            <a:ext cx="10369296" cy="3429000"/>
          </a:xfrm>
        </p:spPr>
        <p:txBody>
          <a:bodyPr/>
          <a:lstStyle/>
          <a:p>
            <a:r>
              <a:rPr lang="en-US" dirty="0"/>
              <a:t>Execute:</a:t>
            </a:r>
          </a:p>
          <a:p>
            <a:pPr lvl="1"/>
            <a:r>
              <a:rPr lang="en-US" dirty="0"/>
              <a:t>Edits are executed in a predefined order regardless of how they are declared in your code</a:t>
            </a:r>
          </a:p>
          <a:p>
            <a:pPr lvl="2"/>
            <a:r>
              <a:rPr lang="en-US" dirty="0"/>
              <a:t>Internally grouped together by method - Creates first, Updates, Deletes, then reshape, clip, etc.  </a:t>
            </a:r>
          </a:p>
          <a:p>
            <a:pPr lvl="1"/>
            <a:r>
              <a:rPr lang="en-US" dirty="0"/>
              <a:t>On success an undo operation is placed on the undo stack (if undo-able)</a:t>
            </a:r>
          </a:p>
          <a:p>
            <a:pPr lvl="1"/>
            <a:r>
              <a:rPr lang="en-US" dirty="0"/>
              <a:t>On failure (of any edit), all preceding edits for </a:t>
            </a:r>
            <a:r>
              <a:rPr lang="en-US" i="1" dirty="0"/>
              <a:t>that</a:t>
            </a:r>
            <a:r>
              <a:rPr lang="en-US" dirty="0"/>
              <a:t> edit operation are rolled back</a:t>
            </a:r>
          </a:p>
          <a:p>
            <a:pPr marL="283464" lvl="1" indent="0">
              <a:buNone/>
            </a:pPr>
            <a:endParaRPr lang="en-US" sz="1200" dirty="0"/>
          </a:p>
          <a:p>
            <a:r>
              <a:rPr lang="en-US" dirty="0"/>
              <a:t>Check status (as needed)</a:t>
            </a:r>
          </a:p>
          <a:p>
            <a:pPr lvl="1"/>
            <a:r>
              <a:rPr lang="en-US" sz="2000" dirty="0" err="1">
                <a:latin typeface="Consolas" panose="020B0609020204030204" pitchFamily="49" charset="0"/>
              </a:rPr>
              <a:t>IsSucceeded</a:t>
            </a:r>
            <a:r>
              <a:rPr lang="en-US" dirty="0"/>
              <a:t>: True if the </a:t>
            </a:r>
            <a:r>
              <a:rPr lang="en-US" dirty="0" err="1"/>
              <a:t>EditOperation</a:t>
            </a:r>
            <a:r>
              <a:rPr lang="en-US" dirty="0"/>
              <a:t> executed successfully</a:t>
            </a:r>
          </a:p>
          <a:p>
            <a:pPr lvl="1"/>
            <a:r>
              <a:rPr lang="en-US" dirty="0"/>
              <a:t>Return value: True on success, False on failure</a:t>
            </a:r>
          </a:p>
          <a:p>
            <a:pPr lvl="1"/>
            <a:r>
              <a:rPr lang="en-US" dirty="0" err="1"/>
              <a:t>ErrorMessage</a:t>
            </a:r>
            <a:r>
              <a:rPr lang="en-US" dirty="0"/>
              <a:t>: Reason for failure (if known)</a:t>
            </a:r>
          </a:p>
          <a:p>
            <a:pPr marL="283464" lvl="1" indent="0">
              <a:buNone/>
            </a:pPr>
            <a:endParaRPr lang="en-US" dirty="0">
              <a:latin typeface="Consolas" panose="020B0609020204030204" pitchFamily="49" charset="0"/>
            </a:endParaRPr>
          </a:p>
          <a:p>
            <a:pPr marL="621792" lvl="2" indent="0">
              <a:buNone/>
            </a:pP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CEA1E27-9515-4866-96EC-1939D4EECCF4}"/>
              </a:ext>
            </a:extLst>
          </p:cNvPr>
          <p:cNvSpPr/>
          <p:nvPr/>
        </p:nvSpPr>
        <p:spPr bwMode="auto">
          <a:xfrm>
            <a:off x="1122224" y="4746889"/>
            <a:ext cx="7898486" cy="2020286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endParaRPr lang="en-US" sz="1600" dirty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 //execute the operations, check status</a:t>
            </a:r>
          </a:p>
          <a:p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 //await </a:t>
            </a:r>
            <a:r>
              <a:rPr lang="en-US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editOp.ExecuteAsync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()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editOp.Execute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(); </a:t>
            </a: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 if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editOp.IsSucceeded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   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editOp.Execute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()) 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{                               {</a:t>
            </a: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}                               }</a:t>
            </a:r>
          </a:p>
          <a:p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5479199"/>
      </p:ext>
    </p:extLst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F1DE99B-A106-3B40-94A3-D952DA35966C}"/>
              </a:ext>
            </a:extLst>
          </p:cNvPr>
          <p:cNvGrpSpPr/>
          <p:nvPr/>
        </p:nvGrpSpPr>
        <p:grpSpPr>
          <a:xfrm>
            <a:off x="-43251" y="0"/>
            <a:ext cx="12252401" cy="6858000"/>
            <a:chOff x="-43251" y="0"/>
            <a:chExt cx="12252401" cy="6858000"/>
          </a:xfrm>
        </p:grpSpPr>
        <p:sp>
          <p:nvSpPr>
            <p:cNvPr id="8" name="Rectangle 7"/>
            <p:cNvSpPr/>
            <p:nvPr/>
          </p:nvSpPr>
          <p:spPr bwMode="auto">
            <a:xfrm>
              <a:off x="0" y="0"/>
              <a:ext cx="12209150" cy="6856951"/>
            </a:xfrm>
            <a:prstGeom prst="rect">
              <a:avLst/>
            </a:prstGeom>
            <a:gradFill flip="none" rotWithShape="1">
              <a:gsLst>
                <a:gs pos="48000">
                  <a:srgbClr val="006BA6"/>
                </a:gs>
                <a:gs pos="94000">
                  <a:srgbClr val="28469C"/>
                </a:gs>
                <a:gs pos="71000">
                  <a:srgbClr val="0051A2"/>
                </a:gs>
                <a:gs pos="23000">
                  <a:srgbClr val="0392AE"/>
                </a:gs>
                <a:gs pos="0">
                  <a:srgbClr val="03A2B1"/>
                </a:gs>
              </a:gsLst>
              <a:lin ang="13200000" scaled="0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pic>
          <p:nvPicPr>
            <p:cNvPr id="17" name="keyart3"/>
            <p:cNvPicPr>
              <a:picLocks noChangeAspect="1"/>
            </p:cNvPicPr>
            <p:nvPr/>
          </p:nvPicPr>
          <p:blipFill>
            <a:blip r:embed="rId3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0"/>
              <a:ext cx="12177439" cy="6849809"/>
            </a:xfrm>
            <a:prstGeom prst="rect">
              <a:avLst/>
            </a:prstGeom>
          </p:spPr>
        </p:pic>
        <p:sp>
          <p:nvSpPr>
            <p:cNvPr id="9" name="shading (lower right)">
              <a:extLst>
                <a:ext uri="{FF2B5EF4-FFF2-40B4-BE49-F238E27FC236}">
                  <a16:creationId xmlns:a16="http://schemas.microsoft.com/office/drawing/2014/main" id="{C43FD982-8D5C-9E48-A9BC-B72D90E1AAB3}"/>
                </a:ext>
              </a:extLst>
            </p:cNvPr>
            <p:cNvSpPr/>
            <p:nvPr/>
          </p:nvSpPr>
          <p:spPr bwMode="auto">
            <a:xfrm>
              <a:off x="-43251" y="1734582"/>
              <a:ext cx="12235251" cy="5123418"/>
            </a:xfrm>
            <a:prstGeom prst="rect">
              <a:avLst/>
            </a:prstGeom>
            <a:gradFill flip="none" rotWithShape="1">
              <a:gsLst>
                <a:gs pos="43000">
                  <a:srgbClr val="0D134A">
                    <a:alpha val="9000"/>
                  </a:srgbClr>
                </a:gs>
                <a:gs pos="55000">
                  <a:srgbClr val="0D134A">
                    <a:alpha val="0"/>
                  </a:srgbClr>
                </a:gs>
                <a:gs pos="18000">
                  <a:srgbClr val="0D134A">
                    <a:alpha val="46000"/>
                  </a:srgbClr>
                </a:gs>
                <a:gs pos="0">
                  <a:srgbClr val="0D134A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Operations 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0"/>
          </p:nvPr>
        </p:nvSpPr>
        <p:spPr>
          <a:xfrm>
            <a:off x="949568" y="1559169"/>
            <a:ext cx="10369296" cy="3429000"/>
          </a:xfrm>
        </p:spPr>
        <p:txBody>
          <a:bodyPr/>
          <a:lstStyle/>
          <a:p>
            <a:pPr marL="283464" lvl="1" indent="0">
              <a:buNone/>
            </a:pPr>
            <a:endParaRPr lang="en-US" dirty="0">
              <a:latin typeface="Consolas" panose="020B0609020204030204" pitchFamily="49" charset="0"/>
            </a:endParaRPr>
          </a:p>
          <a:p>
            <a:pPr marL="621792" lvl="2" indent="0">
              <a:buNone/>
            </a:pP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58474C2-396D-4310-9550-2983CF8B182F}"/>
              </a:ext>
            </a:extLst>
          </p:cNvPr>
          <p:cNvSpPr/>
          <p:nvPr/>
        </p:nvSpPr>
        <p:spPr bwMode="auto">
          <a:xfrm>
            <a:off x="850955" y="1764953"/>
            <a:ext cx="10661341" cy="3937204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  </a:t>
            </a:r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editOp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new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EditOperation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 {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 Name = 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"Simple edit2"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ErrorMessage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"'Simple edit2' failed"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CancelMessage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"'Simple edit2' cancelled"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SelectModifiedFeatures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true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};</a:t>
            </a: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editOp.Modify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(polyLayer1, 1, buffer);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editOp.Reshape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(polyLayer2, 1,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reshape_poly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editOp.Modify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(pointsLayer1, 28,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MapPointBuilder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.CreateMapPoint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(6057000, 2112600));</a:t>
            </a: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 //Execute the operations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editOp.Execute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if 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editOp.IsSucceeded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 { ...</a:t>
            </a:r>
          </a:p>
          <a:p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7032383"/>
      </p:ext>
    </p:extLst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F1DE99B-A106-3B40-94A3-D952DA35966C}"/>
              </a:ext>
            </a:extLst>
          </p:cNvPr>
          <p:cNvGrpSpPr/>
          <p:nvPr/>
        </p:nvGrpSpPr>
        <p:grpSpPr>
          <a:xfrm>
            <a:off x="-43251" y="0"/>
            <a:ext cx="12252401" cy="6858000"/>
            <a:chOff x="-43251" y="0"/>
            <a:chExt cx="12252401" cy="6858000"/>
          </a:xfrm>
        </p:grpSpPr>
        <p:sp>
          <p:nvSpPr>
            <p:cNvPr id="8" name="Rectangle 7"/>
            <p:cNvSpPr/>
            <p:nvPr/>
          </p:nvSpPr>
          <p:spPr bwMode="auto">
            <a:xfrm>
              <a:off x="0" y="0"/>
              <a:ext cx="12209150" cy="6856951"/>
            </a:xfrm>
            <a:prstGeom prst="rect">
              <a:avLst/>
            </a:prstGeom>
            <a:gradFill flip="none" rotWithShape="1">
              <a:gsLst>
                <a:gs pos="48000">
                  <a:srgbClr val="006BA6"/>
                </a:gs>
                <a:gs pos="94000">
                  <a:srgbClr val="28469C"/>
                </a:gs>
                <a:gs pos="71000">
                  <a:srgbClr val="0051A2"/>
                </a:gs>
                <a:gs pos="23000">
                  <a:srgbClr val="0392AE"/>
                </a:gs>
                <a:gs pos="0">
                  <a:srgbClr val="03A2B1"/>
                </a:gs>
              </a:gsLst>
              <a:lin ang="13200000" scaled="0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pic>
          <p:nvPicPr>
            <p:cNvPr id="17" name="keyart3"/>
            <p:cNvPicPr>
              <a:picLocks noChangeAspect="1"/>
            </p:cNvPicPr>
            <p:nvPr/>
          </p:nvPicPr>
          <p:blipFill>
            <a:blip r:embed="rId3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0"/>
              <a:ext cx="12177439" cy="6849809"/>
            </a:xfrm>
            <a:prstGeom prst="rect">
              <a:avLst/>
            </a:prstGeom>
          </p:spPr>
        </p:pic>
        <p:sp>
          <p:nvSpPr>
            <p:cNvPr id="9" name="shading (lower right)">
              <a:extLst>
                <a:ext uri="{FF2B5EF4-FFF2-40B4-BE49-F238E27FC236}">
                  <a16:creationId xmlns:a16="http://schemas.microsoft.com/office/drawing/2014/main" id="{C43FD982-8D5C-9E48-A9BC-B72D90E1AAB3}"/>
                </a:ext>
              </a:extLst>
            </p:cNvPr>
            <p:cNvSpPr/>
            <p:nvPr/>
          </p:nvSpPr>
          <p:spPr bwMode="auto">
            <a:xfrm>
              <a:off x="-43251" y="1734582"/>
              <a:ext cx="12235251" cy="5123418"/>
            </a:xfrm>
            <a:prstGeom prst="rect">
              <a:avLst/>
            </a:prstGeom>
            <a:gradFill flip="none" rotWithShape="1">
              <a:gsLst>
                <a:gs pos="43000">
                  <a:srgbClr val="0D134A">
                    <a:alpha val="9000"/>
                  </a:srgbClr>
                </a:gs>
                <a:gs pos="55000">
                  <a:srgbClr val="0D134A">
                    <a:alpha val="0"/>
                  </a:srgbClr>
                </a:gs>
                <a:gs pos="18000">
                  <a:srgbClr val="0D134A">
                    <a:alpha val="46000"/>
                  </a:srgbClr>
                </a:gs>
                <a:gs pos="0">
                  <a:srgbClr val="0D134A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Operations – Save or Discard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0"/>
          </p:nvPr>
        </p:nvSpPr>
        <p:spPr>
          <a:xfrm>
            <a:off x="949568" y="1559169"/>
            <a:ext cx="10369296" cy="3429000"/>
          </a:xfrm>
        </p:spPr>
        <p:txBody>
          <a:bodyPr/>
          <a:lstStyle/>
          <a:p>
            <a:r>
              <a:rPr lang="en-US" dirty="0"/>
              <a:t>Call </a:t>
            </a:r>
            <a:r>
              <a:rPr lang="en-US" dirty="0" err="1">
                <a:latin typeface="Consolas" panose="020B0609020204030204" pitchFamily="49" charset="0"/>
              </a:rPr>
              <a:t>SaveEditsAsync</a:t>
            </a:r>
            <a:r>
              <a:rPr lang="en-US" dirty="0">
                <a:latin typeface="Consolas" panose="020B0609020204030204" pitchFamily="49" charset="0"/>
              </a:rPr>
              <a:t>()</a:t>
            </a:r>
            <a:r>
              <a:rPr lang="en-US" dirty="0"/>
              <a:t> or </a:t>
            </a:r>
            <a:r>
              <a:rPr lang="en-US" dirty="0" err="1">
                <a:latin typeface="Consolas" panose="020B0609020204030204" pitchFamily="49" charset="0"/>
              </a:rPr>
              <a:t>DiscardEditsAsync</a:t>
            </a:r>
            <a:r>
              <a:rPr lang="en-US" dirty="0">
                <a:latin typeface="Consolas" panose="020B0609020204030204" pitchFamily="49" charset="0"/>
              </a:rPr>
              <a:t>()</a:t>
            </a:r>
            <a:r>
              <a:rPr lang="en-US" dirty="0"/>
              <a:t> on the current project</a:t>
            </a:r>
          </a:p>
          <a:p>
            <a:pPr lvl="1"/>
            <a:r>
              <a:rPr lang="en-US" sz="2000" dirty="0"/>
              <a:t>Use </a:t>
            </a:r>
            <a:r>
              <a:rPr lang="en-US" sz="2000" dirty="0" err="1">
                <a:latin typeface="Consolas" panose="020B0609020204030204" pitchFamily="49" charset="0"/>
              </a:rPr>
              <a:t>HasEdits</a:t>
            </a:r>
            <a:r>
              <a:rPr lang="en-US" sz="2000" dirty="0"/>
              <a:t> to check if there are pending edits</a:t>
            </a:r>
          </a:p>
          <a:p>
            <a:pPr lvl="1"/>
            <a:endParaRPr lang="en-US" sz="1200" dirty="0"/>
          </a:p>
          <a:p>
            <a:pPr marL="621792" lvl="2" indent="0">
              <a:buNone/>
            </a:pP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690" y="3089178"/>
            <a:ext cx="7687722" cy="1207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7094069"/>
      </p:ext>
    </p:extLst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Esri_Corporate_Template-Dark">
  <a:themeElements>
    <a:clrScheme name="Esri Branding Colors 2013_Blue Background 1">
      <a:dk1>
        <a:sysClr val="windowText" lastClr="000000"/>
      </a:dk1>
      <a:lt1>
        <a:sysClr val="window" lastClr="FFFFFF"/>
      </a:lt1>
      <a:dk2>
        <a:srgbClr val="007AC2"/>
      </a:dk2>
      <a:lt2>
        <a:srgbClr val="FFFF96"/>
      </a:lt2>
      <a:accent1>
        <a:srgbClr val="35AC46"/>
      </a:accent1>
      <a:accent2>
        <a:srgbClr val="AAD04B"/>
      </a:accent2>
      <a:accent3>
        <a:srgbClr val="F89927"/>
      </a:accent3>
      <a:accent4>
        <a:srgbClr val="00B9F2"/>
      </a:accent4>
      <a:accent5>
        <a:srgbClr val="8E499B"/>
      </a:accent5>
      <a:accent6>
        <a:srgbClr val="BE9969"/>
      </a:accent6>
      <a:hlink>
        <a:srgbClr val="C0E8FF"/>
      </a:hlink>
      <a:folHlink>
        <a:srgbClr val="81D0FF"/>
      </a:folHlink>
    </a:clrScheme>
    <a:fontScheme name="Esri-Arial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algn="ctr" eaLnBrk="0" fontAlgn="base" hangingPunct="0">
          <a:spcBef>
            <a:spcPct val="0"/>
          </a:spcBef>
          <a:spcAft>
            <a:spcPct val="0"/>
          </a:spcAft>
          <a:defRPr sz="1400" b="1" dirty="0">
            <a:solidFill>
              <a:srgbClr val="000000"/>
            </a:solidFill>
            <a:latin typeface="Arial" charset="0"/>
            <a:ea typeface="ＭＳ Ｐゴシック" pitchFamily="16" charset="-128"/>
            <a:cs typeface="ＭＳ Ｐゴシック" pitchFamily="-97" charset="-128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noFill/>
        <a:ln w="317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  <a:effectLst/>
      </a:spPr>
      <a:bodyPr wrap="square" lIns="0" tIns="0" rIns="0" bIns="0" rtlCol="0">
        <a:noAutofit/>
      </a:bodyPr>
      <a:lstStyle>
        <a:defPPr algn="l" eaLnBrk="0" hangingPunct="0">
          <a:lnSpc>
            <a:spcPts val="1800"/>
          </a:lnSpc>
          <a:defRPr sz="1400" b="1" dirty="0" smtClean="0">
            <a:ea typeface="+mn-ea"/>
            <a:cs typeface="+mn-cs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4CE97C50-E89B-244E-A912-5A5637628F3B}" vid="{9EE8C7F7-6D5F-594C-8AEA-FAAFCD9C053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haredContentType xmlns="Microsoft.SharePoint.Taxonomy.ContentTypeSync" SourceId="a6db5754-4226-4c8e-a928-a6c53390a270" ContentTypeId="0x0101009148F5A04DDD49CBA7127AADA5FB792B00AADE34325A8B49CDA8BB4DB53328F214" PreviousValue="true"/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ImageCreateDate xmlns="31CC4743-1CD8-4E65-B9C9-B2D97D941F63" xsi:nil="true"/>
    <wic_System_Copyright xmlns="http://schemas.microsoft.com/sharepoint/v3/fields" xsi:nil="true"/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Image" ma:contentTypeID="0x0101009148F5A04DDD49CBA7127AADA5FB792B00AADE34325A8B49CDA8BB4DB53328F21400651FDAD8011D9D489819B08FDB64B39B" ma:contentTypeVersion="1" ma:contentTypeDescription="Upload an image." ma:contentTypeScope="" ma:versionID="7c47d501cd0e217fa6eb7cf298118c59">
  <xsd:schema xmlns:xsd="http://www.w3.org/2001/XMLSchema" xmlns:xs="http://www.w3.org/2001/XMLSchema" xmlns:p="http://schemas.microsoft.com/office/2006/metadata/properties" xmlns:ns1="http://schemas.microsoft.com/sharepoint/v3" xmlns:ns2="31CC4743-1CD8-4E65-B9C9-B2D97D941F63" xmlns:ns3="http://schemas.microsoft.com/sharepoint/v3/fields" targetNamespace="http://schemas.microsoft.com/office/2006/metadata/properties" ma:root="true" ma:fieldsID="2730ea93e663a9887cfab4449e3f1e30" ns1:_="" ns2:_="" ns3:_="">
    <xsd:import namespace="http://schemas.microsoft.com/sharepoint/v3"/>
    <xsd:import namespace="31CC4743-1CD8-4E65-B9C9-B2D97D941F63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1:FileRef" minOccurs="0"/>
                <xsd:element ref="ns1:File_x0020_Type" minOccurs="0"/>
                <xsd:element ref="ns1:HTML_x0020_File_x0020_Type" minOccurs="0"/>
                <xsd:element ref="ns1:FSObjType" minOccurs="0"/>
                <xsd:element ref="ns2:ThumbnailExists" minOccurs="0"/>
                <xsd:element ref="ns2:PreviewExists" minOccurs="0"/>
                <xsd:element ref="ns2:ImageWidth" minOccurs="0"/>
                <xsd:element ref="ns2:ImageHeight" minOccurs="0"/>
                <xsd:element ref="ns2:ImageCreateDate" minOccurs="0"/>
                <xsd:element ref="ns3:wic_System_Copyright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FileRef" ma:index="8" nillable="true" ma:displayName="URL Path" ma:hidden="true" ma:list="Docs" ma:internalName="FileRef" ma:readOnly="true" ma:showField="FullUrl">
      <xsd:simpleType>
        <xsd:restriction base="dms:Lookup"/>
      </xsd:simpleType>
    </xsd:element>
    <xsd:element name="File_x0020_Type" ma:index="9" nillable="true" ma:displayName="File Type" ma:hidden="true" ma:internalName="File_x0020_Type" ma:readOnly="true">
      <xsd:simpleType>
        <xsd:restriction base="dms:Text"/>
      </xsd:simpleType>
    </xsd:element>
    <xsd:element name="HTML_x0020_File_x0020_Type" ma:index="10" nillable="true" ma:displayName="HTML File Type" ma:hidden="true" ma:internalName="HTML_x0020_File_x0020_Type" ma:readOnly="true">
      <xsd:simpleType>
        <xsd:restriction base="dms:Text"/>
      </xsd:simpleType>
    </xsd:element>
    <xsd:element name="FSObjType" ma:index="11" nillable="true" ma:displayName="Item Type" ma:hidden="true" ma:list="Docs" ma:internalName="FSObjType" ma:readOnly="true" ma:showField="FSType">
      <xsd:simpleType>
        <xsd:restriction base="dms:Lookup"/>
      </xsd:simpleType>
    </xsd:element>
    <xsd:element name="PublishingStartDate" ma:index="27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28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CC4743-1CD8-4E65-B9C9-B2D97D941F63" elementFormDefault="qualified">
    <xsd:import namespace="http://schemas.microsoft.com/office/2006/documentManagement/types"/>
    <xsd:import namespace="http://schemas.microsoft.com/office/infopath/2007/PartnerControls"/>
    <xsd:element name="ThumbnailExists" ma:index="18" nillable="true" ma:displayName="Thumbnail Exists" ma:default="FALSE" ma:hidden="true" ma:internalName="ThumbnailExists" ma:readOnly="true">
      <xsd:simpleType>
        <xsd:restriction base="dms:Boolean"/>
      </xsd:simpleType>
    </xsd:element>
    <xsd:element name="PreviewExists" ma:index="19" nillable="true" ma:displayName="Preview Exists" ma:default="FALSE" ma:hidden="true" ma:internalName="PreviewExists" ma:readOnly="true">
      <xsd:simpleType>
        <xsd:restriction base="dms:Boolean"/>
      </xsd:simpleType>
    </xsd:element>
    <xsd:element name="ImageWidth" ma:index="20" nillable="true" ma:displayName="Width" ma:internalName="ImageWidth" ma:readOnly="true">
      <xsd:simpleType>
        <xsd:restriction base="dms:Unknown"/>
      </xsd:simpleType>
    </xsd:element>
    <xsd:element name="ImageHeight" ma:index="22" nillable="true" ma:displayName="Height" ma:internalName="ImageHeight" ma:readOnly="true">
      <xsd:simpleType>
        <xsd:restriction base="dms:Unknown"/>
      </xsd:simpleType>
    </xsd:element>
    <xsd:element name="ImageCreateDate" ma:index="25" nillable="true" ma:displayName="Date Picture Taken" ma:format="DateTime" ma:hidden="true" ma:internalName="ImageCreateDat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wic_System_Copyright" ma:index="26" nillable="true" ma:displayName="Copyright" ma:internalName="wic_System_Copyright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24" ma:displayName="Author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 ma:index="23" ma:displayName="Comments"/>
        <xsd:element name="keywords" minOccurs="0" maxOccurs="1" type="xsd:string" ma:index="14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1A338E5-2E37-4973-87E6-4C02B0B7F46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CB18643-EB28-4B97-A99A-FC511C8BB61E}">
  <ds:schemaRefs>
    <ds:schemaRef ds:uri="Microsoft.SharePoint.Taxonomy.ContentTypeSync"/>
  </ds:schemaRefs>
</ds:datastoreItem>
</file>

<file path=customXml/itemProps3.xml><?xml version="1.0" encoding="utf-8"?>
<ds:datastoreItem xmlns:ds="http://schemas.openxmlformats.org/officeDocument/2006/customXml" ds:itemID="{81E133DB-697E-4C10-B192-8899027B1EC6}">
  <ds:schemaRefs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31CC4743-1CD8-4E65-B9C9-B2D97D941F63"/>
    <ds:schemaRef ds:uri="http://schemas.microsoft.com/sharepoint/v3"/>
    <ds:schemaRef ds:uri="http://purl.org/dc/terms/"/>
    <ds:schemaRef ds:uri="http://schemas.openxmlformats.org/package/2006/metadata/core-properties"/>
    <ds:schemaRef ds:uri="http://schemas.microsoft.com/sharepoint/v3/fields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530F981C-CCD8-41B4-B481-58FCF9EDFCE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31CC4743-1CD8-4E65-B9C9-B2D97D941F63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G208582-FedGIS Conference 2019_Template_v4</Template>
  <TotalTime>0</TotalTime>
  <Words>2227</Words>
  <Application>Microsoft Office PowerPoint</Application>
  <PresentationFormat>Widescreen</PresentationFormat>
  <Paragraphs>440</Paragraphs>
  <Slides>29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ＭＳ Ｐゴシック</vt:lpstr>
      <vt:lpstr>Arial</vt:lpstr>
      <vt:lpstr>Calibri</vt:lpstr>
      <vt:lpstr>Consolas</vt:lpstr>
      <vt:lpstr>Lucida Grande</vt:lpstr>
      <vt:lpstr>Esri_Corporate_Template-Dark</vt:lpstr>
      <vt:lpstr>Beginning Editing with Focus on EditOperation</vt:lpstr>
      <vt:lpstr>Session Overview</vt:lpstr>
      <vt:lpstr>Edit Operations</vt:lpstr>
      <vt:lpstr>Edit Operations - Workflow</vt:lpstr>
      <vt:lpstr>Edit Operations - Usage</vt:lpstr>
      <vt:lpstr>Edit Operations - Usage</vt:lpstr>
      <vt:lpstr>Edit Operations – Execute</vt:lpstr>
      <vt:lpstr>Edit Operations </vt:lpstr>
      <vt:lpstr>Edit Operations – Save or Discard</vt:lpstr>
      <vt:lpstr>Edit Operations</vt:lpstr>
      <vt:lpstr>Inspector - Overview</vt:lpstr>
      <vt:lpstr>Inspector - Overview</vt:lpstr>
      <vt:lpstr>Inspector – Update Attributes</vt:lpstr>
      <vt:lpstr>Inspector – Apply method</vt:lpstr>
      <vt:lpstr>Inspector – Multiple features</vt:lpstr>
      <vt:lpstr>Inspector – Schema Information</vt:lpstr>
      <vt:lpstr>Inspector – Copy attributes</vt:lpstr>
      <vt:lpstr>Inspector</vt:lpstr>
      <vt:lpstr>Annotation</vt:lpstr>
      <vt:lpstr>Annotation</vt:lpstr>
      <vt:lpstr>AnnotationProperties class</vt:lpstr>
      <vt:lpstr>Modifying Annotation</vt:lpstr>
      <vt:lpstr>Modifying Annotation</vt:lpstr>
      <vt:lpstr>Dimensions</vt:lpstr>
      <vt:lpstr>Dimensions</vt:lpstr>
      <vt:lpstr>Annotation</vt:lpstr>
      <vt:lpstr>ArcGIS Pro SDK for .NET – Technical Sessions</vt:lpstr>
      <vt:lpstr>ArcGIS Pro SDK for .NET – Demo Theater Sessions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2019 Developer Summit PPT Template</dc:title>
  <dc:creator/>
  <cp:keywords/>
  <dc:description/>
  <cp:lastModifiedBy/>
  <cp:revision>1</cp:revision>
  <cp:lastPrinted>2018-06-08T21:51:01Z</cp:lastPrinted>
  <dcterms:created xsi:type="dcterms:W3CDTF">2018-10-31T22:58:00Z</dcterms:created>
  <dcterms:modified xsi:type="dcterms:W3CDTF">2019-03-08T21:11:30Z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0x0101009148F5A04DDD49CBA7127AADA5FB792B00AADE34325A8B49CDA8BB4DB53328F21400651FDAD8011D9D489819B08FDB64B39B</vt:lpwstr>
  </property>
</Properties>
</file>