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customXml/itemProps21.xml" ContentType="application/vnd.openxmlformats-officedocument.customXmlProperties+xml"/>
  <Override PartName="/customXml/itemProps22.xml" ContentType="application/vnd.openxmlformats-officedocument.customXmlProperties+xml"/>
  <Override PartName="/customXml/itemProps23.xml" ContentType="application/vnd.openxmlformats-officedocument.customXmlProperties+xml"/>
  <Override PartName="/customXml/itemProps24.xml" ContentType="application/vnd.openxmlformats-officedocument.customXmlProperties+xml"/>
  <Override PartName="/customXml/itemProps25.xml" ContentType="application/vnd.openxmlformats-officedocument.customXmlProperties+xml"/>
  <Override PartName="/customXml/itemProps26.xml" ContentType="application/vnd.openxmlformats-officedocument.customXmlProperties+xml"/>
  <Override PartName="/customXml/itemProps27.xml" ContentType="application/vnd.openxmlformats-officedocument.customXmlProperties+xml"/>
  <Override PartName="/customXml/itemProps28.xml" ContentType="application/vnd.openxmlformats-officedocument.customXmlProperties+xml"/>
  <Override PartName="/customXml/itemProps29.xml" ContentType="application/vnd.openxmlformats-officedocument.customXmlProperties+xml"/>
  <Override PartName="/customXml/itemProps30.xml" ContentType="application/vnd.openxmlformats-officedocument.customXmlProperties+xml"/>
  <Override PartName="/customXml/itemProps31.xml" ContentType="application/vnd.openxmlformats-officedocument.customXmlProperties+xml"/>
  <Override PartName="/customXml/itemProps32.xml" ContentType="application/vnd.openxmlformats-officedocument.customXmlProperties+xml"/>
  <Override PartName="/customXml/itemProps33.xml" ContentType="application/vnd.openxmlformats-officedocument.customXmlProperties+xml"/>
  <Override PartName="/customXml/itemProps34.xml" ContentType="application/vnd.openxmlformats-officedocument.customXmlProperties+xml"/>
  <Override PartName="/customXml/itemProps35.xml" ContentType="application/vnd.openxmlformats-officedocument.customXmlProperties+xml"/>
  <Override PartName="/customXml/itemProps36.xml" ContentType="application/vnd.openxmlformats-officedocument.customXmlProperties+xml"/>
  <Override PartName="/customXml/itemProps37.xml" ContentType="application/vnd.openxmlformats-officedocument.customXmlProperties+xml"/>
  <Override PartName="/customXml/itemProps38.xml" ContentType="application/vnd.openxmlformats-officedocument.customXmlProperties+xml"/>
  <Override PartName="/customXml/itemProps39.xml" ContentType="application/vnd.openxmlformats-officedocument.customXmlProperties+xml"/>
  <Override PartName="/customXml/itemProps40.xml" ContentType="application/vnd.openxmlformats-officedocument.customXmlProperties+xml"/>
  <Override PartName="/customXml/itemProps41.xml" ContentType="application/vnd.openxmlformats-officedocument.customXmlProperties+xml"/>
  <Override PartName="/customXml/itemProps42.xml" ContentType="application/vnd.openxmlformats-officedocument.customXmlProperties+xml"/>
  <Override PartName="/customXml/itemProps43.xml" ContentType="application/vnd.openxmlformats-officedocument.customXmlProperties+xml"/>
  <Override PartName="/customXml/itemProps44.xml" ContentType="application/vnd.openxmlformats-officedocument.customXmlProperties+xml"/>
  <Override PartName="/customXml/itemProps45.xml" ContentType="application/vnd.openxmlformats-officedocument.customXmlProperties+xml"/>
  <Override PartName="/customXml/itemProps46.xml" ContentType="application/vnd.openxmlformats-officedocument.customXmlProperties+xml"/>
  <Override PartName="/customXml/itemProps47.xml" ContentType="application/vnd.openxmlformats-officedocument.customXmlProperties+xml"/>
  <Override PartName="/customXml/itemProps48.xml" ContentType="application/vnd.openxmlformats-officedocument.customXmlProperties+xml"/>
  <Override PartName="/customXml/itemProps49.xml" ContentType="application/vnd.openxmlformats-officedocument.customXmlProperties+xml"/>
  <Override PartName="/customXml/itemProps50.xml" ContentType="application/vnd.openxmlformats-officedocument.customXmlProperties+xml"/>
  <Override PartName="/customXml/itemProps51.xml" ContentType="application/vnd.openxmlformats-officedocument.customXmlProperties+xml"/>
  <Override PartName="/customXml/itemProps52.xml" ContentType="application/vnd.openxmlformats-officedocument.customXmlProperties+xml"/>
  <Override PartName="/customXml/itemProps53.xml" ContentType="application/vnd.openxmlformats-officedocument.customXmlProperties+xml"/>
  <Override PartName="/customXml/itemProps54.xml" ContentType="application/vnd.openxmlformats-officedocument.customXmlProperties+xml"/>
  <Override PartName="/customXml/itemProps55.xml" ContentType="application/vnd.openxmlformats-officedocument.customXmlProperties+xml"/>
  <Override PartName="/customXml/itemProps56.xml" ContentType="application/vnd.openxmlformats-officedocument.customXmlProperties+xml"/>
  <Override PartName="/customXml/itemProps57.xml" ContentType="application/vnd.openxmlformats-officedocument.customXmlProperties+xml"/>
  <Override PartName="/customXml/itemProps58.xml" ContentType="application/vnd.openxmlformats-officedocument.customXmlProperties+xml"/>
  <Override PartName="/customXml/itemProps59.xml" ContentType="application/vnd.openxmlformats-officedocument.customXmlProperties+xml"/>
  <Override PartName="/customXml/itemProps60.xml" ContentType="application/vnd.openxmlformats-officedocument.customXmlProperties+xml"/>
  <Override PartName="/customXml/itemProps61.xml" ContentType="application/vnd.openxmlformats-officedocument.customXmlProperties+xml"/>
  <Override PartName="/customXml/itemProps62.xml" ContentType="application/vnd.openxmlformats-officedocument.customXmlProperties+xml"/>
  <Override PartName="/customXml/itemProps63.xml" ContentType="application/vnd.openxmlformats-officedocument.customXmlProperties+xml"/>
  <Override PartName="/customXml/itemProps64.xml" ContentType="application/vnd.openxmlformats-officedocument.customXmlProperties+xml"/>
  <Override PartName="/customXml/itemProps65.xml" ContentType="application/vnd.openxmlformats-officedocument.customXmlProperties+xml"/>
  <Override PartName="/customXml/itemProps66.xml" ContentType="application/vnd.openxmlformats-officedocument.customXmlProperties+xml"/>
  <Override PartName="/customXml/itemProps67.xml" ContentType="application/vnd.openxmlformats-officedocument.customXmlProperties+xml"/>
  <Override PartName="/customXml/itemProps68.xml" ContentType="application/vnd.openxmlformats-officedocument.customXmlProperties+xml"/>
  <Override PartName="/customXml/itemProps69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6799" r:id="rId70"/>
  </p:sldMasterIdLst>
  <p:notesMasterIdLst>
    <p:notesMasterId r:id="rId80"/>
  </p:notesMasterIdLst>
  <p:handoutMasterIdLst>
    <p:handoutMasterId r:id="rId81"/>
  </p:handoutMasterIdLst>
  <p:sldIdLst>
    <p:sldId id="588" r:id="rId71"/>
    <p:sldId id="589" r:id="rId72"/>
    <p:sldId id="599" r:id="rId73"/>
    <p:sldId id="600" r:id="rId74"/>
    <p:sldId id="601" r:id="rId75"/>
    <p:sldId id="603" r:id="rId76"/>
    <p:sldId id="606" r:id="rId77"/>
    <p:sldId id="604" r:id="rId78"/>
    <p:sldId id="597" r:id="rId7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0" userDrawn="1">
          <p15:clr>
            <a:srgbClr val="A4A3A4"/>
          </p15:clr>
        </p15:guide>
        <p15:guide id="2" orient="horz" pos="3888" userDrawn="1">
          <p15:clr>
            <a:srgbClr val="A4A3A4"/>
          </p15:clr>
        </p15:guide>
        <p15:guide id="3" pos="576" userDrawn="1">
          <p15:clr>
            <a:srgbClr val="A4A3A4"/>
          </p15:clr>
        </p15:guide>
        <p15:guide id="4" pos="7104" userDrawn="1">
          <p15:clr>
            <a:srgbClr val="A4A3A4"/>
          </p15:clr>
        </p15:guide>
        <p15:guide id="5" pos="431">
          <p15:clr>
            <a:srgbClr val="A4A3A4"/>
          </p15:clr>
        </p15:guide>
        <p15:guide id="6" pos="724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BDBF4"/>
    <a:srgbClr val="E0F4FE"/>
    <a:srgbClr val="0073B4"/>
    <a:srgbClr val="438EB7"/>
    <a:srgbClr val="00B9F2"/>
    <a:srgbClr val="007AC2"/>
    <a:srgbClr val="C0E8FF"/>
    <a:srgbClr val="C8EBFF"/>
    <a:srgbClr val="053264"/>
    <a:srgbClr val="8DE7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62" autoAdjust="0"/>
    <p:restoredTop sz="79531" autoAdjust="0"/>
  </p:normalViewPr>
  <p:slideViewPr>
    <p:cSldViewPr snapToGrid="0" snapToObjects="1" showGuides="1">
      <p:cViewPr varScale="1">
        <p:scale>
          <a:sx n="86" d="100"/>
          <a:sy n="86" d="100"/>
        </p:scale>
        <p:origin x="614" y="72"/>
      </p:cViewPr>
      <p:guideLst>
        <p:guide orient="horz" pos="430"/>
        <p:guide orient="horz" pos="3888"/>
        <p:guide pos="576"/>
        <p:guide pos="7104"/>
        <p:guide pos="431"/>
        <p:guide pos="72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26" Type="http://schemas.openxmlformats.org/officeDocument/2006/relationships/customXml" Target="../customXml/item26.xml"/><Relationship Id="rId39" Type="http://schemas.openxmlformats.org/officeDocument/2006/relationships/customXml" Target="../customXml/item39.xml"/><Relationship Id="rId21" Type="http://schemas.openxmlformats.org/officeDocument/2006/relationships/customXml" Target="../customXml/item21.xml"/><Relationship Id="rId34" Type="http://schemas.openxmlformats.org/officeDocument/2006/relationships/customXml" Target="../customXml/item34.xml"/><Relationship Id="rId42" Type="http://schemas.openxmlformats.org/officeDocument/2006/relationships/customXml" Target="../customXml/item42.xml"/><Relationship Id="rId47" Type="http://schemas.openxmlformats.org/officeDocument/2006/relationships/customXml" Target="../customXml/item47.xml"/><Relationship Id="rId50" Type="http://schemas.openxmlformats.org/officeDocument/2006/relationships/customXml" Target="../customXml/item50.xml"/><Relationship Id="rId55" Type="http://schemas.openxmlformats.org/officeDocument/2006/relationships/customXml" Target="../customXml/item55.xml"/><Relationship Id="rId63" Type="http://schemas.openxmlformats.org/officeDocument/2006/relationships/customXml" Target="../customXml/item63.xml"/><Relationship Id="rId68" Type="http://schemas.openxmlformats.org/officeDocument/2006/relationships/customXml" Target="../customXml/item68.xml"/><Relationship Id="rId76" Type="http://schemas.openxmlformats.org/officeDocument/2006/relationships/slide" Target="slides/slide6.xml"/><Relationship Id="rId84" Type="http://schemas.openxmlformats.org/officeDocument/2006/relationships/theme" Target="theme/theme1.xml"/><Relationship Id="rId7" Type="http://schemas.openxmlformats.org/officeDocument/2006/relationships/customXml" Target="../customXml/item7.xml"/><Relationship Id="rId71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9" Type="http://schemas.openxmlformats.org/officeDocument/2006/relationships/customXml" Target="../customXml/item29.xml"/><Relationship Id="rId11" Type="http://schemas.openxmlformats.org/officeDocument/2006/relationships/customXml" Target="../customXml/item11.xml"/><Relationship Id="rId24" Type="http://schemas.openxmlformats.org/officeDocument/2006/relationships/customXml" Target="../customXml/item24.xml"/><Relationship Id="rId32" Type="http://schemas.openxmlformats.org/officeDocument/2006/relationships/customXml" Target="../customXml/item32.xml"/><Relationship Id="rId37" Type="http://schemas.openxmlformats.org/officeDocument/2006/relationships/customXml" Target="../customXml/item37.xml"/><Relationship Id="rId40" Type="http://schemas.openxmlformats.org/officeDocument/2006/relationships/customXml" Target="../customXml/item40.xml"/><Relationship Id="rId45" Type="http://schemas.openxmlformats.org/officeDocument/2006/relationships/customXml" Target="../customXml/item45.xml"/><Relationship Id="rId53" Type="http://schemas.openxmlformats.org/officeDocument/2006/relationships/customXml" Target="../customXml/item53.xml"/><Relationship Id="rId58" Type="http://schemas.openxmlformats.org/officeDocument/2006/relationships/customXml" Target="../customXml/item58.xml"/><Relationship Id="rId66" Type="http://schemas.openxmlformats.org/officeDocument/2006/relationships/customXml" Target="../customXml/item66.xml"/><Relationship Id="rId74" Type="http://schemas.openxmlformats.org/officeDocument/2006/relationships/slide" Target="slides/slide4.xml"/><Relationship Id="rId79" Type="http://schemas.openxmlformats.org/officeDocument/2006/relationships/slide" Target="slides/slide9.xml"/><Relationship Id="rId5" Type="http://schemas.openxmlformats.org/officeDocument/2006/relationships/customXml" Target="../customXml/item5.xml"/><Relationship Id="rId61" Type="http://schemas.openxmlformats.org/officeDocument/2006/relationships/customXml" Target="../customXml/item61.xml"/><Relationship Id="rId82" Type="http://schemas.openxmlformats.org/officeDocument/2006/relationships/presProps" Target="presProps.xml"/><Relationship Id="rId19" Type="http://schemas.openxmlformats.org/officeDocument/2006/relationships/customXml" Target="../customXml/item19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customXml" Target="../customXml/item22.xml"/><Relationship Id="rId27" Type="http://schemas.openxmlformats.org/officeDocument/2006/relationships/customXml" Target="../customXml/item27.xml"/><Relationship Id="rId30" Type="http://schemas.openxmlformats.org/officeDocument/2006/relationships/customXml" Target="../customXml/item30.xml"/><Relationship Id="rId35" Type="http://schemas.openxmlformats.org/officeDocument/2006/relationships/customXml" Target="../customXml/item35.xml"/><Relationship Id="rId43" Type="http://schemas.openxmlformats.org/officeDocument/2006/relationships/customXml" Target="../customXml/item43.xml"/><Relationship Id="rId48" Type="http://schemas.openxmlformats.org/officeDocument/2006/relationships/customXml" Target="../customXml/item48.xml"/><Relationship Id="rId56" Type="http://schemas.openxmlformats.org/officeDocument/2006/relationships/customXml" Target="../customXml/item56.xml"/><Relationship Id="rId64" Type="http://schemas.openxmlformats.org/officeDocument/2006/relationships/customXml" Target="../customXml/item64.xml"/><Relationship Id="rId69" Type="http://schemas.openxmlformats.org/officeDocument/2006/relationships/customXml" Target="../customXml/item69.xml"/><Relationship Id="rId77" Type="http://schemas.openxmlformats.org/officeDocument/2006/relationships/slide" Target="slides/slide7.xml"/><Relationship Id="rId8" Type="http://schemas.openxmlformats.org/officeDocument/2006/relationships/customXml" Target="../customXml/item8.xml"/><Relationship Id="rId51" Type="http://schemas.openxmlformats.org/officeDocument/2006/relationships/customXml" Target="../customXml/item51.xml"/><Relationship Id="rId72" Type="http://schemas.openxmlformats.org/officeDocument/2006/relationships/slide" Target="slides/slide2.xml"/><Relationship Id="rId80" Type="http://schemas.openxmlformats.org/officeDocument/2006/relationships/notesMaster" Target="notesMasters/notesMaster1.xml"/><Relationship Id="rId85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customXml" Target="../customXml/item25.xml"/><Relationship Id="rId33" Type="http://schemas.openxmlformats.org/officeDocument/2006/relationships/customXml" Target="../customXml/item33.xml"/><Relationship Id="rId38" Type="http://schemas.openxmlformats.org/officeDocument/2006/relationships/customXml" Target="../customXml/item38.xml"/><Relationship Id="rId46" Type="http://schemas.openxmlformats.org/officeDocument/2006/relationships/customXml" Target="../customXml/item46.xml"/><Relationship Id="rId59" Type="http://schemas.openxmlformats.org/officeDocument/2006/relationships/customXml" Target="../customXml/item59.xml"/><Relationship Id="rId67" Type="http://schemas.openxmlformats.org/officeDocument/2006/relationships/customXml" Target="../customXml/item67.xml"/><Relationship Id="rId20" Type="http://schemas.openxmlformats.org/officeDocument/2006/relationships/customXml" Target="../customXml/item20.xml"/><Relationship Id="rId41" Type="http://schemas.openxmlformats.org/officeDocument/2006/relationships/customXml" Target="../customXml/item41.xml"/><Relationship Id="rId54" Type="http://schemas.openxmlformats.org/officeDocument/2006/relationships/customXml" Target="../customXml/item54.xml"/><Relationship Id="rId62" Type="http://schemas.openxmlformats.org/officeDocument/2006/relationships/customXml" Target="../customXml/item62.xml"/><Relationship Id="rId70" Type="http://schemas.openxmlformats.org/officeDocument/2006/relationships/slideMaster" Target="slideMasters/slideMaster1.xml"/><Relationship Id="rId75" Type="http://schemas.openxmlformats.org/officeDocument/2006/relationships/slide" Target="slides/slide5.xml"/><Relationship Id="rId83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5" Type="http://schemas.openxmlformats.org/officeDocument/2006/relationships/customXml" Target="../customXml/item15.xml"/><Relationship Id="rId23" Type="http://schemas.openxmlformats.org/officeDocument/2006/relationships/customXml" Target="../customXml/item23.xml"/><Relationship Id="rId28" Type="http://schemas.openxmlformats.org/officeDocument/2006/relationships/customXml" Target="../customXml/item28.xml"/><Relationship Id="rId36" Type="http://schemas.openxmlformats.org/officeDocument/2006/relationships/customXml" Target="../customXml/item36.xml"/><Relationship Id="rId49" Type="http://schemas.openxmlformats.org/officeDocument/2006/relationships/customXml" Target="../customXml/item49.xml"/><Relationship Id="rId57" Type="http://schemas.openxmlformats.org/officeDocument/2006/relationships/customXml" Target="../customXml/item57.xml"/><Relationship Id="rId10" Type="http://schemas.openxmlformats.org/officeDocument/2006/relationships/customXml" Target="../customXml/item10.xml"/><Relationship Id="rId31" Type="http://schemas.openxmlformats.org/officeDocument/2006/relationships/customXml" Target="../customXml/item31.xml"/><Relationship Id="rId44" Type="http://schemas.openxmlformats.org/officeDocument/2006/relationships/customXml" Target="../customXml/item44.xml"/><Relationship Id="rId52" Type="http://schemas.openxmlformats.org/officeDocument/2006/relationships/customXml" Target="../customXml/item52.xml"/><Relationship Id="rId60" Type="http://schemas.openxmlformats.org/officeDocument/2006/relationships/customXml" Target="../customXml/item60.xml"/><Relationship Id="rId65" Type="http://schemas.openxmlformats.org/officeDocument/2006/relationships/customXml" Target="../customXml/item65.xml"/><Relationship Id="rId73" Type="http://schemas.openxmlformats.org/officeDocument/2006/relationships/slide" Target="slides/slide3.xml"/><Relationship Id="rId78" Type="http://schemas.openxmlformats.org/officeDocument/2006/relationships/slide" Target="slides/slide8.xml"/><Relationship Id="rId81" Type="http://schemas.openxmlformats.org/officeDocument/2006/relationships/handoutMaster" Target="handoutMasters/handoutMaster1.xml"/><Relationship Id="rId86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B4AB64-BB16-014D-AF59-00877FFB5348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ED56D-3A20-2943-930A-2361A9DDC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8612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5498D241-0AB7-BC44-80E8-F0A20AF46E9E}" type="datetimeFigureOut">
              <a:rPr lang="en-US" smtClean="0"/>
              <a:pPr/>
              <a:t>3/7/2018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3E7143C0-4F23-B545-9533-520B5A87CA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58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1596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2170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8926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7676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968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7418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3517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8670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937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833121" y="2428193"/>
            <a:ext cx="8525773" cy="914400"/>
          </a:xfrm>
        </p:spPr>
        <p:txBody>
          <a:bodyPr rIns="0" anchor="b">
            <a:noAutofit/>
          </a:bodyPr>
          <a:lstStyle>
            <a:lvl1pPr algn="ctr">
              <a:defRPr sz="34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828801" y="3465218"/>
            <a:ext cx="8534401" cy="914400"/>
          </a:xfrm>
          <a:noFill/>
        </p:spPr>
        <p:txBody>
          <a:bodyPr>
            <a:noAutofit/>
          </a:bodyPr>
          <a:lstStyle>
            <a:lvl1pPr marL="0" indent="0" algn="ctr">
              <a:buNone/>
              <a:defRPr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Name of Presenter(s)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91B51-25EE-0147-9293-37E16A70024E}" type="datetime1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40"/>
          <a:stretch/>
        </p:blipFill>
        <p:spPr>
          <a:xfrm>
            <a:off x="10013894" y="572078"/>
            <a:ext cx="1274495" cy="465533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cture with Caption">
    <p:bg>
      <p:bgPr>
        <a:gradFill flip="none" rotWithShape="1">
          <a:gsLst>
            <a:gs pos="1000">
              <a:srgbClr val="0078C3"/>
            </a:gs>
            <a:gs pos="100000">
              <a:srgbClr val="0A1446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rallelogram 10"/>
          <p:cNvSpPr/>
          <p:nvPr/>
        </p:nvSpPr>
        <p:spPr bwMode="auto">
          <a:xfrm flipH="1">
            <a:off x="1" y="2"/>
            <a:ext cx="5497956" cy="6865697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7956" h="6865697">
                <a:moveTo>
                  <a:pt x="0" y="0"/>
                </a:moveTo>
                <a:lnTo>
                  <a:pt x="5497956" y="0"/>
                </a:lnTo>
                <a:lnTo>
                  <a:pt x="5497956" y="6858000"/>
                </a:lnTo>
                <a:lnTo>
                  <a:pt x="2747818" y="68656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8" name="Parallelogram 10"/>
          <p:cNvSpPr/>
          <p:nvPr/>
        </p:nvSpPr>
        <p:spPr bwMode="auto">
          <a:xfrm rot="16200000" flipH="1" flipV="1">
            <a:off x="4707461" y="-626538"/>
            <a:ext cx="2777078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icture Placeholder 8"/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684213" y="1757363"/>
            <a:ext cx="5943600" cy="3343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1800" baseline="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Click icon to 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976871" y="3582548"/>
            <a:ext cx="4527741" cy="338554"/>
          </a:xfrm>
          <a:noFill/>
        </p:spPr>
        <p:txBody>
          <a:bodyPr wrap="square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Presenter(s)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976871" y="2348110"/>
            <a:ext cx="4527741" cy="1169551"/>
          </a:xfrm>
        </p:spPr>
        <p:txBody>
          <a:bodyPr wrap="square" anchor="b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3800" b="1" i="0" kern="1200" cap="none" baseline="0">
                <a:solidFill>
                  <a:schemeClr val="tx1"/>
                </a:solidFill>
                <a:effectLst/>
                <a:latin typeface="+mj-lt"/>
                <a:ea typeface="+mj-ea"/>
                <a:cs typeface="Arial"/>
              </a:defRPr>
            </a:lvl1pPr>
          </a:lstStyle>
          <a:p>
            <a:r>
              <a:rPr kumimoji="0" lang="en-US" dirty="0"/>
              <a:t>Click to Edit </a:t>
            </a:r>
            <a:br>
              <a:rPr kumimoji="0" lang="en-US" dirty="0"/>
            </a:br>
            <a:r>
              <a:rPr kumimoji="0" lang="en-US" dirty="0"/>
              <a:t>Demo Title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FA6FB-FDD3-A446-B5AE-30BBE73852D8}" type="datetime1">
              <a:rPr lang="en-US" smtClean="0"/>
              <a:t>3/7/2018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155255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Only_User Screen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User Screens Title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D0726-017F-9249-8B2E-2A4DDB444ED8}" type="datetime1">
              <a:rPr lang="en-US" smtClean="0"/>
              <a:t>3/7/2018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8791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wo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2304" y="1990427"/>
            <a:ext cx="10367433" cy="1477328"/>
          </a:xfrm>
        </p:spPr>
        <p:txBody>
          <a:bodyPr anchor="b"/>
          <a:lstStyle>
            <a:lvl1pPr>
              <a:spcAft>
                <a:spcPts val="0"/>
              </a:spcAft>
              <a:defRPr sz="96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BIG Word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2304" y="3467761"/>
            <a:ext cx="10367433" cy="615553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 marL="0" indent="0">
              <a:spcAft>
                <a:spcPts val="0"/>
              </a:spcAft>
              <a:buFontTx/>
              <a:buNone/>
              <a:defRPr lang="en-US" sz="4000" b="1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  <a:buNone/>
            </a:pPr>
            <a:r>
              <a:rPr lang="en-US" dirty="0"/>
              <a:t>Smaller word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7C214-390A-F944-BF27-73F37F4360F9}" type="datetime1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752500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2284" y="2625441"/>
            <a:ext cx="7315200" cy="461665"/>
          </a:xfrm>
        </p:spPr>
        <p:txBody>
          <a:bodyPr anchor="b"/>
          <a:lstStyle>
            <a:lvl1pPr>
              <a:spcAft>
                <a:spcPts val="0"/>
              </a:spcAft>
              <a:defRPr sz="30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“Quote”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2284" y="3683197"/>
            <a:ext cx="7315200" cy="400110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 marL="0" indent="0" algn="r">
              <a:spcAft>
                <a:spcPts val="0"/>
              </a:spcAft>
              <a:buFontTx/>
              <a:buNone/>
              <a:defRPr lang="en-US" sz="2600" b="0" baseline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+mj-lt"/>
                <a:ea typeface="+mj-ea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</a:pPr>
            <a:r>
              <a:rPr lang="en-US" dirty="0"/>
              <a:t>Name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25C2B-15EC-3348-B6CD-75D75F51F610}" type="datetime1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332608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s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rallelogram 10"/>
          <p:cNvSpPr/>
          <p:nvPr userDrawn="1"/>
        </p:nvSpPr>
        <p:spPr bwMode="auto">
          <a:xfrm rot="16811740" flipH="1">
            <a:off x="2821442" y="-2136101"/>
            <a:ext cx="6318215" cy="12766191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3826999 w 5497956"/>
              <a:gd name="connsiteY2" fmla="*/ 4279505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  <a:gd name="connsiteX0" fmla="*/ 0 w 5497956"/>
              <a:gd name="connsiteY0" fmla="*/ 0 h 5277653"/>
              <a:gd name="connsiteX1" fmla="*/ 5497956 w 5497956"/>
              <a:gd name="connsiteY1" fmla="*/ 0 h 5277653"/>
              <a:gd name="connsiteX2" fmla="*/ 3826999 w 5497956"/>
              <a:gd name="connsiteY2" fmla="*/ 4279505 h 5277653"/>
              <a:gd name="connsiteX3" fmla="*/ 2377650 w 5497956"/>
              <a:gd name="connsiteY3" fmla="*/ 5277653 h 5277653"/>
              <a:gd name="connsiteX4" fmla="*/ 0 w 5497956"/>
              <a:gd name="connsiteY4" fmla="*/ 0 h 5277653"/>
              <a:gd name="connsiteX0" fmla="*/ 0 w 3863432"/>
              <a:gd name="connsiteY0" fmla="*/ 2222226 h 5277653"/>
              <a:gd name="connsiteX1" fmla="*/ 3863432 w 3863432"/>
              <a:gd name="connsiteY1" fmla="*/ 0 h 5277653"/>
              <a:gd name="connsiteX2" fmla="*/ 2192475 w 3863432"/>
              <a:gd name="connsiteY2" fmla="*/ 4279505 h 5277653"/>
              <a:gd name="connsiteX3" fmla="*/ 743126 w 3863432"/>
              <a:gd name="connsiteY3" fmla="*/ 5277653 h 5277653"/>
              <a:gd name="connsiteX4" fmla="*/ 0 w 3863432"/>
              <a:gd name="connsiteY4" fmla="*/ 2222226 h 5277653"/>
              <a:gd name="connsiteX0" fmla="*/ 0 w 4172478"/>
              <a:gd name="connsiteY0" fmla="*/ 1085159 h 4140586"/>
              <a:gd name="connsiteX1" fmla="*/ 4172478 w 4172478"/>
              <a:gd name="connsiteY1" fmla="*/ 0 h 4140586"/>
              <a:gd name="connsiteX2" fmla="*/ 2192475 w 4172478"/>
              <a:gd name="connsiteY2" fmla="*/ 3142438 h 4140586"/>
              <a:gd name="connsiteX3" fmla="*/ 743126 w 4172478"/>
              <a:gd name="connsiteY3" fmla="*/ 4140586 h 4140586"/>
              <a:gd name="connsiteX4" fmla="*/ 0 w 4172478"/>
              <a:gd name="connsiteY4" fmla="*/ 1085159 h 4140586"/>
              <a:gd name="connsiteX0" fmla="*/ 0 w 3868783"/>
              <a:gd name="connsiteY0" fmla="*/ 887305 h 4140586"/>
              <a:gd name="connsiteX1" fmla="*/ 3868783 w 3868783"/>
              <a:gd name="connsiteY1" fmla="*/ 0 h 4140586"/>
              <a:gd name="connsiteX2" fmla="*/ 1888780 w 3868783"/>
              <a:gd name="connsiteY2" fmla="*/ 3142438 h 4140586"/>
              <a:gd name="connsiteX3" fmla="*/ 439431 w 3868783"/>
              <a:gd name="connsiteY3" fmla="*/ 4140586 h 4140586"/>
              <a:gd name="connsiteX4" fmla="*/ 0 w 3868783"/>
              <a:gd name="connsiteY4" fmla="*/ 887305 h 4140586"/>
              <a:gd name="connsiteX0" fmla="*/ 269818 w 4138601"/>
              <a:gd name="connsiteY0" fmla="*/ 887305 h 3536775"/>
              <a:gd name="connsiteX1" fmla="*/ 4138601 w 4138601"/>
              <a:gd name="connsiteY1" fmla="*/ 0 h 3536775"/>
              <a:gd name="connsiteX2" fmla="*/ 2158598 w 4138601"/>
              <a:gd name="connsiteY2" fmla="*/ 3142438 h 3536775"/>
              <a:gd name="connsiteX3" fmla="*/ 0 w 4138601"/>
              <a:gd name="connsiteY3" fmla="*/ 3536775 h 3536775"/>
              <a:gd name="connsiteX4" fmla="*/ 269818 w 4138601"/>
              <a:gd name="connsiteY4" fmla="*/ 887305 h 3536775"/>
              <a:gd name="connsiteX0" fmla="*/ 269818 w 4138601"/>
              <a:gd name="connsiteY0" fmla="*/ 887305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269818 w 4138601"/>
              <a:gd name="connsiteY4" fmla="*/ 887305 h 3635085"/>
              <a:gd name="connsiteX0" fmla="*/ 453784 w 4138601"/>
              <a:gd name="connsiteY0" fmla="*/ 250562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453784 w 4138601"/>
              <a:gd name="connsiteY4" fmla="*/ 250562 h 3635085"/>
              <a:gd name="connsiteX0" fmla="*/ 1391303 w 4138601"/>
              <a:gd name="connsiteY0" fmla="*/ 75768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1391303 w 4138601"/>
              <a:gd name="connsiteY4" fmla="*/ 75768 h 3635085"/>
              <a:gd name="connsiteX0" fmla="*/ 1391303 w 4138601"/>
              <a:gd name="connsiteY0" fmla="*/ 75768 h 3536775"/>
              <a:gd name="connsiteX1" fmla="*/ 4138601 w 4138601"/>
              <a:gd name="connsiteY1" fmla="*/ 0 h 3536775"/>
              <a:gd name="connsiteX2" fmla="*/ 1273242 w 4138601"/>
              <a:gd name="connsiteY2" fmla="*/ 3407480 h 3536775"/>
              <a:gd name="connsiteX3" fmla="*/ 0 w 4138601"/>
              <a:gd name="connsiteY3" fmla="*/ 3536775 h 3536775"/>
              <a:gd name="connsiteX4" fmla="*/ 1391303 w 4138601"/>
              <a:gd name="connsiteY4" fmla="*/ 75768 h 3536775"/>
              <a:gd name="connsiteX0" fmla="*/ 1391303 w 3058684"/>
              <a:gd name="connsiteY0" fmla="*/ 103474 h 3564481"/>
              <a:gd name="connsiteX1" fmla="*/ 3058684 w 3058684"/>
              <a:gd name="connsiteY1" fmla="*/ 0 h 3564481"/>
              <a:gd name="connsiteX2" fmla="*/ 1273242 w 3058684"/>
              <a:gd name="connsiteY2" fmla="*/ 3435186 h 3564481"/>
              <a:gd name="connsiteX3" fmla="*/ 0 w 3058684"/>
              <a:gd name="connsiteY3" fmla="*/ 3564481 h 3564481"/>
              <a:gd name="connsiteX4" fmla="*/ 1391303 w 3058684"/>
              <a:gd name="connsiteY4" fmla="*/ 103474 h 3564481"/>
              <a:gd name="connsiteX0" fmla="*/ 1521436 w 3188817"/>
              <a:gd name="connsiteY0" fmla="*/ 103474 h 3464355"/>
              <a:gd name="connsiteX1" fmla="*/ 3188817 w 3188817"/>
              <a:gd name="connsiteY1" fmla="*/ 0 h 3464355"/>
              <a:gd name="connsiteX2" fmla="*/ 1403375 w 3188817"/>
              <a:gd name="connsiteY2" fmla="*/ 3435186 h 3464355"/>
              <a:gd name="connsiteX3" fmla="*/ 0 w 3188817"/>
              <a:gd name="connsiteY3" fmla="*/ 3464355 h 3464355"/>
              <a:gd name="connsiteX4" fmla="*/ 1521436 w 3188817"/>
              <a:gd name="connsiteY4" fmla="*/ 103474 h 3464355"/>
              <a:gd name="connsiteX0" fmla="*/ 1521436 w 3188817"/>
              <a:gd name="connsiteY0" fmla="*/ 103474 h 3632772"/>
              <a:gd name="connsiteX1" fmla="*/ 3188817 w 3188817"/>
              <a:gd name="connsiteY1" fmla="*/ 0 h 3632772"/>
              <a:gd name="connsiteX2" fmla="*/ 1626674 w 3188817"/>
              <a:gd name="connsiteY2" fmla="*/ 3632772 h 3632772"/>
              <a:gd name="connsiteX3" fmla="*/ 0 w 3188817"/>
              <a:gd name="connsiteY3" fmla="*/ 3464355 h 3632772"/>
              <a:gd name="connsiteX4" fmla="*/ 1521436 w 3188817"/>
              <a:gd name="connsiteY4" fmla="*/ 103474 h 3632772"/>
              <a:gd name="connsiteX0" fmla="*/ 1521436 w 3605461"/>
              <a:gd name="connsiteY0" fmla="*/ 69855 h 3599153"/>
              <a:gd name="connsiteX1" fmla="*/ 3605461 w 3605461"/>
              <a:gd name="connsiteY1" fmla="*/ 0 h 3599153"/>
              <a:gd name="connsiteX2" fmla="*/ 1626674 w 3605461"/>
              <a:gd name="connsiteY2" fmla="*/ 3599153 h 3599153"/>
              <a:gd name="connsiteX3" fmla="*/ 0 w 3605461"/>
              <a:gd name="connsiteY3" fmla="*/ 3430736 h 3599153"/>
              <a:gd name="connsiteX4" fmla="*/ 1521436 w 3605461"/>
              <a:gd name="connsiteY4" fmla="*/ 69855 h 3599153"/>
              <a:gd name="connsiteX0" fmla="*/ 1488157 w 3605461"/>
              <a:gd name="connsiteY0" fmla="*/ 0 h 3645127"/>
              <a:gd name="connsiteX1" fmla="*/ 3605461 w 3605461"/>
              <a:gd name="connsiteY1" fmla="*/ 45974 h 3645127"/>
              <a:gd name="connsiteX2" fmla="*/ 1626674 w 3605461"/>
              <a:gd name="connsiteY2" fmla="*/ 3645127 h 3645127"/>
              <a:gd name="connsiteX3" fmla="*/ 0 w 3605461"/>
              <a:gd name="connsiteY3" fmla="*/ 3476710 h 3645127"/>
              <a:gd name="connsiteX4" fmla="*/ 1488157 w 3605461"/>
              <a:gd name="connsiteY4" fmla="*/ 0 h 3645127"/>
              <a:gd name="connsiteX0" fmla="*/ 1488157 w 3494077"/>
              <a:gd name="connsiteY0" fmla="*/ 138768 h 3783895"/>
              <a:gd name="connsiteX1" fmla="*/ 3494077 w 3494077"/>
              <a:gd name="connsiteY1" fmla="*/ 0 h 3783895"/>
              <a:gd name="connsiteX2" fmla="*/ 1626674 w 3494077"/>
              <a:gd name="connsiteY2" fmla="*/ 3783895 h 3783895"/>
              <a:gd name="connsiteX3" fmla="*/ 0 w 3494077"/>
              <a:gd name="connsiteY3" fmla="*/ 3615478 h 3783895"/>
              <a:gd name="connsiteX4" fmla="*/ 1488157 w 3494077"/>
              <a:gd name="connsiteY4" fmla="*/ 138768 h 3783895"/>
              <a:gd name="connsiteX0" fmla="*/ 1124549 w 3130469"/>
              <a:gd name="connsiteY0" fmla="*/ 138768 h 3783895"/>
              <a:gd name="connsiteX1" fmla="*/ 3130469 w 3130469"/>
              <a:gd name="connsiteY1" fmla="*/ 0 h 3783895"/>
              <a:gd name="connsiteX2" fmla="*/ 1263066 w 3130469"/>
              <a:gd name="connsiteY2" fmla="*/ 3783895 h 3783895"/>
              <a:gd name="connsiteX3" fmla="*/ 0 w 3130469"/>
              <a:gd name="connsiteY3" fmla="*/ 3710249 h 3783895"/>
              <a:gd name="connsiteX4" fmla="*/ 1124549 w 3130469"/>
              <a:gd name="connsiteY4" fmla="*/ 138768 h 3783895"/>
              <a:gd name="connsiteX0" fmla="*/ 1124549 w 2637804"/>
              <a:gd name="connsiteY0" fmla="*/ 122113 h 3767240"/>
              <a:gd name="connsiteX1" fmla="*/ 2637804 w 2637804"/>
              <a:gd name="connsiteY1" fmla="*/ 0 h 3767240"/>
              <a:gd name="connsiteX2" fmla="*/ 1263066 w 2637804"/>
              <a:gd name="connsiteY2" fmla="*/ 3767240 h 3767240"/>
              <a:gd name="connsiteX3" fmla="*/ 0 w 2637804"/>
              <a:gd name="connsiteY3" fmla="*/ 3693594 h 3767240"/>
              <a:gd name="connsiteX4" fmla="*/ 1124549 w 2637804"/>
              <a:gd name="connsiteY4" fmla="*/ 122113 h 3767240"/>
              <a:gd name="connsiteX0" fmla="*/ 1305037 w 2637804"/>
              <a:gd name="connsiteY0" fmla="*/ 0 h 3855679"/>
              <a:gd name="connsiteX1" fmla="*/ 2637804 w 2637804"/>
              <a:gd name="connsiteY1" fmla="*/ 88439 h 3855679"/>
              <a:gd name="connsiteX2" fmla="*/ 1263066 w 2637804"/>
              <a:gd name="connsiteY2" fmla="*/ 3855679 h 3855679"/>
              <a:gd name="connsiteX3" fmla="*/ 0 w 2637804"/>
              <a:gd name="connsiteY3" fmla="*/ 3782033 h 3855679"/>
              <a:gd name="connsiteX4" fmla="*/ 1305037 w 2637804"/>
              <a:gd name="connsiteY4" fmla="*/ 0 h 3855679"/>
              <a:gd name="connsiteX0" fmla="*/ 1264430 w 2637804"/>
              <a:gd name="connsiteY0" fmla="*/ 0 h 3899282"/>
              <a:gd name="connsiteX1" fmla="*/ 2637804 w 2637804"/>
              <a:gd name="connsiteY1" fmla="*/ 132042 h 3899282"/>
              <a:gd name="connsiteX2" fmla="*/ 1263066 w 2637804"/>
              <a:gd name="connsiteY2" fmla="*/ 3899282 h 3899282"/>
              <a:gd name="connsiteX3" fmla="*/ 0 w 2637804"/>
              <a:gd name="connsiteY3" fmla="*/ 3825636 h 3899282"/>
              <a:gd name="connsiteX4" fmla="*/ 1264430 w 2637804"/>
              <a:gd name="connsiteY4" fmla="*/ 0 h 3899282"/>
              <a:gd name="connsiteX0" fmla="*/ 1264430 w 2637804"/>
              <a:gd name="connsiteY0" fmla="*/ 0 h 4163698"/>
              <a:gd name="connsiteX1" fmla="*/ 2637804 w 2637804"/>
              <a:gd name="connsiteY1" fmla="*/ 132042 h 4163698"/>
              <a:gd name="connsiteX2" fmla="*/ 1331152 w 2637804"/>
              <a:gd name="connsiteY2" fmla="*/ 4163698 h 4163698"/>
              <a:gd name="connsiteX3" fmla="*/ 0 w 2637804"/>
              <a:gd name="connsiteY3" fmla="*/ 3825636 h 4163698"/>
              <a:gd name="connsiteX4" fmla="*/ 1264430 w 2637804"/>
              <a:gd name="connsiteY4" fmla="*/ 0 h 4163698"/>
              <a:gd name="connsiteX0" fmla="*/ 1182770 w 2556144"/>
              <a:gd name="connsiteY0" fmla="*/ 0 h 4163698"/>
              <a:gd name="connsiteX1" fmla="*/ 2556144 w 2556144"/>
              <a:gd name="connsiteY1" fmla="*/ 132042 h 4163698"/>
              <a:gd name="connsiteX2" fmla="*/ 1249492 w 2556144"/>
              <a:gd name="connsiteY2" fmla="*/ 4163698 h 4163698"/>
              <a:gd name="connsiteX3" fmla="*/ 0 w 2556144"/>
              <a:gd name="connsiteY3" fmla="*/ 3580706 h 4163698"/>
              <a:gd name="connsiteX4" fmla="*/ 1182770 w 2556144"/>
              <a:gd name="connsiteY4" fmla="*/ 0 h 4163698"/>
              <a:gd name="connsiteX0" fmla="*/ 1182770 w 2556144"/>
              <a:gd name="connsiteY0" fmla="*/ 0 h 3715230"/>
              <a:gd name="connsiteX1" fmla="*/ 2556144 w 2556144"/>
              <a:gd name="connsiteY1" fmla="*/ 132042 h 3715230"/>
              <a:gd name="connsiteX2" fmla="*/ 1481730 w 2556144"/>
              <a:gd name="connsiteY2" fmla="*/ 3715230 h 3715230"/>
              <a:gd name="connsiteX3" fmla="*/ 0 w 2556144"/>
              <a:gd name="connsiteY3" fmla="*/ 3580706 h 3715230"/>
              <a:gd name="connsiteX4" fmla="*/ 1182770 w 2556144"/>
              <a:gd name="connsiteY4" fmla="*/ 0 h 3715230"/>
              <a:gd name="connsiteX0" fmla="*/ 1182770 w 2556144"/>
              <a:gd name="connsiteY0" fmla="*/ 0 h 3745461"/>
              <a:gd name="connsiteX1" fmla="*/ 2556144 w 2556144"/>
              <a:gd name="connsiteY1" fmla="*/ 132042 h 3745461"/>
              <a:gd name="connsiteX2" fmla="*/ 1793329 w 2556144"/>
              <a:gd name="connsiteY2" fmla="*/ 3745461 h 3745461"/>
              <a:gd name="connsiteX3" fmla="*/ 0 w 2556144"/>
              <a:gd name="connsiteY3" fmla="*/ 3580706 h 3745461"/>
              <a:gd name="connsiteX4" fmla="*/ 1182770 w 2556144"/>
              <a:gd name="connsiteY4" fmla="*/ 0 h 3745461"/>
              <a:gd name="connsiteX0" fmla="*/ 810452 w 2556144"/>
              <a:gd name="connsiteY0" fmla="*/ 0 h 3786541"/>
              <a:gd name="connsiteX1" fmla="*/ 2556144 w 2556144"/>
              <a:gd name="connsiteY1" fmla="*/ 173122 h 3786541"/>
              <a:gd name="connsiteX2" fmla="*/ 1793329 w 2556144"/>
              <a:gd name="connsiteY2" fmla="*/ 3786541 h 3786541"/>
              <a:gd name="connsiteX3" fmla="*/ 0 w 2556144"/>
              <a:gd name="connsiteY3" fmla="*/ 3621786 h 3786541"/>
              <a:gd name="connsiteX4" fmla="*/ 810452 w 2556144"/>
              <a:gd name="connsiteY4" fmla="*/ 0 h 3786541"/>
              <a:gd name="connsiteX0" fmla="*/ 810452 w 2490881"/>
              <a:gd name="connsiteY0" fmla="*/ 0 h 3786541"/>
              <a:gd name="connsiteX1" fmla="*/ 2490881 w 2490881"/>
              <a:gd name="connsiteY1" fmla="*/ 479137 h 3786541"/>
              <a:gd name="connsiteX2" fmla="*/ 1793329 w 2490881"/>
              <a:gd name="connsiteY2" fmla="*/ 3786541 h 3786541"/>
              <a:gd name="connsiteX3" fmla="*/ 0 w 2490881"/>
              <a:gd name="connsiteY3" fmla="*/ 3621786 h 3786541"/>
              <a:gd name="connsiteX4" fmla="*/ 810452 w 2490881"/>
              <a:gd name="connsiteY4" fmla="*/ 0 h 3786541"/>
              <a:gd name="connsiteX0" fmla="*/ 750890 w 2490881"/>
              <a:gd name="connsiteY0" fmla="*/ 0 h 3470057"/>
              <a:gd name="connsiteX1" fmla="*/ 2490881 w 2490881"/>
              <a:gd name="connsiteY1" fmla="*/ 162653 h 3470057"/>
              <a:gd name="connsiteX2" fmla="*/ 1793329 w 2490881"/>
              <a:gd name="connsiteY2" fmla="*/ 3470057 h 3470057"/>
              <a:gd name="connsiteX3" fmla="*/ 0 w 2490881"/>
              <a:gd name="connsiteY3" fmla="*/ 3305302 h 3470057"/>
              <a:gd name="connsiteX4" fmla="*/ 750890 w 2490881"/>
              <a:gd name="connsiteY4" fmla="*/ 0 h 3470057"/>
              <a:gd name="connsiteX0" fmla="*/ 761393 w 2490881"/>
              <a:gd name="connsiteY0" fmla="*/ 0 h 3473996"/>
              <a:gd name="connsiteX1" fmla="*/ 2490881 w 2490881"/>
              <a:gd name="connsiteY1" fmla="*/ 166592 h 3473996"/>
              <a:gd name="connsiteX2" fmla="*/ 1793329 w 2490881"/>
              <a:gd name="connsiteY2" fmla="*/ 3473996 h 3473996"/>
              <a:gd name="connsiteX3" fmla="*/ 0 w 2490881"/>
              <a:gd name="connsiteY3" fmla="*/ 3309241 h 3473996"/>
              <a:gd name="connsiteX4" fmla="*/ 761393 w 2490881"/>
              <a:gd name="connsiteY4" fmla="*/ 0 h 3473996"/>
              <a:gd name="connsiteX0" fmla="*/ 756589 w 2486077"/>
              <a:gd name="connsiteY0" fmla="*/ 0 h 3473996"/>
              <a:gd name="connsiteX1" fmla="*/ 2486077 w 2486077"/>
              <a:gd name="connsiteY1" fmla="*/ 166592 h 3473996"/>
              <a:gd name="connsiteX2" fmla="*/ 1788525 w 2486077"/>
              <a:gd name="connsiteY2" fmla="*/ 3473996 h 3473996"/>
              <a:gd name="connsiteX3" fmla="*/ 0 w 2486077"/>
              <a:gd name="connsiteY3" fmla="*/ 3294834 h 3473996"/>
              <a:gd name="connsiteX4" fmla="*/ 756589 w 2486077"/>
              <a:gd name="connsiteY4" fmla="*/ 0 h 3473996"/>
              <a:gd name="connsiteX0" fmla="*/ 740384 w 2469872"/>
              <a:gd name="connsiteY0" fmla="*/ 0 h 3473996"/>
              <a:gd name="connsiteX1" fmla="*/ 2469872 w 2469872"/>
              <a:gd name="connsiteY1" fmla="*/ 166592 h 3473996"/>
              <a:gd name="connsiteX2" fmla="*/ 1772320 w 2469872"/>
              <a:gd name="connsiteY2" fmla="*/ 3473996 h 3473996"/>
              <a:gd name="connsiteX3" fmla="*/ 0 w 2469872"/>
              <a:gd name="connsiteY3" fmla="*/ 3301364 h 3473996"/>
              <a:gd name="connsiteX4" fmla="*/ 740384 w 2469872"/>
              <a:gd name="connsiteY4" fmla="*/ 0 h 3473996"/>
              <a:gd name="connsiteX0" fmla="*/ 740384 w 3180498"/>
              <a:gd name="connsiteY0" fmla="*/ 0 h 3473996"/>
              <a:gd name="connsiteX1" fmla="*/ 3180498 w 3180498"/>
              <a:gd name="connsiteY1" fmla="*/ 240494 h 3473996"/>
              <a:gd name="connsiteX2" fmla="*/ 1772320 w 3180498"/>
              <a:gd name="connsiteY2" fmla="*/ 3473996 h 3473996"/>
              <a:gd name="connsiteX3" fmla="*/ 0 w 3180498"/>
              <a:gd name="connsiteY3" fmla="*/ 3301364 h 3473996"/>
              <a:gd name="connsiteX4" fmla="*/ 740384 w 3180498"/>
              <a:gd name="connsiteY4" fmla="*/ 0 h 3473996"/>
              <a:gd name="connsiteX0" fmla="*/ 736813 w 3180498"/>
              <a:gd name="connsiteY0" fmla="*/ 0 h 3472657"/>
              <a:gd name="connsiteX1" fmla="*/ 3180498 w 3180498"/>
              <a:gd name="connsiteY1" fmla="*/ 239155 h 3472657"/>
              <a:gd name="connsiteX2" fmla="*/ 1772320 w 3180498"/>
              <a:gd name="connsiteY2" fmla="*/ 3472657 h 3472657"/>
              <a:gd name="connsiteX3" fmla="*/ 0 w 3180498"/>
              <a:gd name="connsiteY3" fmla="*/ 3300025 h 3472657"/>
              <a:gd name="connsiteX4" fmla="*/ 736813 w 3180498"/>
              <a:gd name="connsiteY4" fmla="*/ 0 h 3472657"/>
              <a:gd name="connsiteX0" fmla="*/ 736813 w 3187641"/>
              <a:gd name="connsiteY0" fmla="*/ 0 h 3472657"/>
              <a:gd name="connsiteX1" fmla="*/ 3187641 w 3187641"/>
              <a:gd name="connsiteY1" fmla="*/ 236478 h 3472657"/>
              <a:gd name="connsiteX2" fmla="*/ 1772320 w 3187641"/>
              <a:gd name="connsiteY2" fmla="*/ 3472657 h 3472657"/>
              <a:gd name="connsiteX3" fmla="*/ 0 w 3187641"/>
              <a:gd name="connsiteY3" fmla="*/ 3300025 h 3472657"/>
              <a:gd name="connsiteX4" fmla="*/ 736813 w 3187641"/>
              <a:gd name="connsiteY4" fmla="*/ 0 h 347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87641" h="3472657">
                <a:moveTo>
                  <a:pt x="736813" y="0"/>
                </a:moveTo>
                <a:lnTo>
                  <a:pt x="3187641" y="236478"/>
                </a:lnTo>
                <a:lnTo>
                  <a:pt x="1772320" y="3472657"/>
                </a:lnTo>
                <a:lnTo>
                  <a:pt x="0" y="3300025"/>
                </a:lnTo>
                <a:lnTo>
                  <a:pt x="736813" y="0"/>
                </a:lnTo>
                <a:close/>
              </a:path>
            </a:pathLst>
          </a:custGeom>
          <a:gradFill flip="none" rotWithShape="1">
            <a:gsLst>
              <a:gs pos="98000">
                <a:srgbClr val="053264"/>
              </a:gs>
              <a:gs pos="51000">
                <a:srgbClr val="027FB5"/>
              </a:gs>
              <a:gs pos="0">
                <a:srgbClr val="00B9F2"/>
              </a:gs>
            </a:gsLst>
            <a:path path="circle">
              <a:fillToRect l="50000" t="50000" r="50000" b="50000"/>
            </a:path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3" name="Parallelogram 10"/>
          <p:cNvSpPr/>
          <p:nvPr/>
        </p:nvSpPr>
        <p:spPr bwMode="auto">
          <a:xfrm rot="5400000" flipV="1">
            <a:off x="5295901" y="-38098"/>
            <a:ext cx="1600198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gradFill flip="none" rotWithShape="1">
            <a:gsLst>
              <a:gs pos="100000">
                <a:srgbClr val="00B9F2"/>
              </a:gs>
              <a:gs pos="10000">
                <a:srgbClr val="053264"/>
              </a:gs>
            </a:gsLst>
            <a:lin ang="3780000" scaled="0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008" y="2489995"/>
            <a:ext cx="6073985" cy="1878011"/>
          </a:xfrm>
          <a:prstGeom prst="rect">
            <a:avLst/>
          </a:prstGeom>
        </p:spPr>
      </p:pic>
      <p:sp>
        <p:nvSpPr>
          <p:cNvPr id="12" name="Parallelogram 10"/>
          <p:cNvSpPr/>
          <p:nvPr userDrawn="1"/>
        </p:nvSpPr>
        <p:spPr bwMode="auto">
          <a:xfrm rot="5400000" flipH="1">
            <a:off x="5320618" y="-642728"/>
            <a:ext cx="1555939" cy="12227867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2777078"/>
              <a:gd name="connsiteY0" fmla="*/ 35863 h 12227861"/>
              <a:gd name="connsiteX1" fmla="*/ 2358932 w 2777078"/>
              <a:gd name="connsiteY1" fmla="*/ 0 h 12227861"/>
              <a:gd name="connsiteX2" fmla="*/ 2777078 w 2777078"/>
              <a:gd name="connsiteY2" fmla="*/ 12227861 h 12227861"/>
              <a:gd name="connsiteX3" fmla="*/ 0 w 2777078"/>
              <a:gd name="connsiteY3" fmla="*/ 12227861 h 12227861"/>
              <a:gd name="connsiteX4" fmla="*/ 1085273 w 2777078"/>
              <a:gd name="connsiteY4" fmla="*/ 35863 h 12227861"/>
              <a:gd name="connsiteX0" fmla="*/ 273578 w 1965383"/>
              <a:gd name="connsiteY0" fmla="*/ 35863 h 12245793"/>
              <a:gd name="connsiteX1" fmla="*/ 1547237 w 1965383"/>
              <a:gd name="connsiteY1" fmla="*/ 0 h 12245793"/>
              <a:gd name="connsiteX2" fmla="*/ 1965383 w 1965383"/>
              <a:gd name="connsiteY2" fmla="*/ 12227861 h 12245793"/>
              <a:gd name="connsiteX3" fmla="*/ 0 w 1965383"/>
              <a:gd name="connsiteY3" fmla="*/ 12245793 h 12245793"/>
              <a:gd name="connsiteX4" fmla="*/ 273578 w 1965383"/>
              <a:gd name="connsiteY4" fmla="*/ 35863 h 12245793"/>
              <a:gd name="connsiteX0" fmla="*/ 0 w 2257531"/>
              <a:gd name="connsiteY0" fmla="*/ 17934 h 12245793"/>
              <a:gd name="connsiteX1" fmla="*/ 1839385 w 2257531"/>
              <a:gd name="connsiteY1" fmla="*/ 0 h 12245793"/>
              <a:gd name="connsiteX2" fmla="*/ 2257531 w 2257531"/>
              <a:gd name="connsiteY2" fmla="*/ 12227861 h 12245793"/>
              <a:gd name="connsiteX3" fmla="*/ 292148 w 2257531"/>
              <a:gd name="connsiteY3" fmla="*/ 12245793 h 12245793"/>
              <a:gd name="connsiteX4" fmla="*/ 0 w 2257531"/>
              <a:gd name="connsiteY4" fmla="*/ 17934 h 12245793"/>
              <a:gd name="connsiteX0" fmla="*/ 0 w 2257531"/>
              <a:gd name="connsiteY0" fmla="*/ 17934 h 12245793"/>
              <a:gd name="connsiteX1" fmla="*/ 1445837 w 2257531"/>
              <a:gd name="connsiteY1" fmla="*/ 0 h 12245793"/>
              <a:gd name="connsiteX2" fmla="*/ 2257531 w 2257531"/>
              <a:gd name="connsiteY2" fmla="*/ 12227861 h 12245793"/>
              <a:gd name="connsiteX3" fmla="*/ 292148 w 2257531"/>
              <a:gd name="connsiteY3" fmla="*/ 12245793 h 12245793"/>
              <a:gd name="connsiteX4" fmla="*/ 0 w 2257531"/>
              <a:gd name="connsiteY4" fmla="*/ 17934 h 12245793"/>
              <a:gd name="connsiteX0" fmla="*/ 0 w 2134547"/>
              <a:gd name="connsiteY0" fmla="*/ 17934 h 12245793"/>
              <a:gd name="connsiteX1" fmla="*/ 1445837 w 2134547"/>
              <a:gd name="connsiteY1" fmla="*/ 0 h 12245793"/>
              <a:gd name="connsiteX2" fmla="*/ 2134547 w 2134547"/>
              <a:gd name="connsiteY2" fmla="*/ 12209931 h 12245793"/>
              <a:gd name="connsiteX3" fmla="*/ 292148 w 2134547"/>
              <a:gd name="connsiteY3" fmla="*/ 12245793 h 12245793"/>
              <a:gd name="connsiteX4" fmla="*/ 0 w 2134547"/>
              <a:gd name="connsiteY4" fmla="*/ 17934 h 12245793"/>
              <a:gd name="connsiteX0" fmla="*/ 0 w 2134547"/>
              <a:gd name="connsiteY0" fmla="*/ 17934 h 12227867"/>
              <a:gd name="connsiteX1" fmla="*/ 1445837 w 2134547"/>
              <a:gd name="connsiteY1" fmla="*/ 0 h 12227867"/>
              <a:gd name="connsiteX2" fmla="*/ 2134547 w 2134547"/>
              <a:gd name="connsiteY2" fmla="*/ 12209931 h 12227867"/>
              <a:gd name="connsiteX3" fmla="*/ 242953 w 2134547"/>
              <a:gd name="connsiteY3" fmla="*/ 12227867 h 12227867"/>
              <a:gd name="connsiteX4" fmla="*/ 0 w 2134547"/>
              <a:gd name="connsiteY4" fmla="*/ 17934 h 12227867"/>
              <a:gd name="connsiteX0" fmla="*/ 0 w 2134546"/>
              <a:gd name="connsiteY0" fmla="*/ 17934 h 12227867"/>
              <a:gd name="connsiteX1" fmla="*/ 1445837 w 2134546"/>
              <a:gd name="connsiteY1" fmla="*/ 0 h 12227867"/>
              <a:gd name="connsiteX2" fmla="*/ 2134546 w 2134546"/>
              <a:gd name="connsiteY2" fmla="*/ 12222126 h 12227867"/>
              <a:gd name="connsiteX3" fmla="*/ 242953 w 2134546"/>
              <a:gd name="connsiteY3" fmla="*/ 12227867 h 12227867"/>
              <a:gd name="connsiteX4" fmla="*/ 0 w 2134546"/>
              <a:gd name="connsiteY4" fmla="*/ 17934 h 12227867"/>
              <a:gd name="connsiteX0" fmla="*/ 0 w 2134546"/>
              <a:gd name="connsiteY0" fmla="*/ 17934 h 12227867"/>
              <a:gd name="connsiteX1" fmla="*/ 1445837 w 2134546"/>
              <a:gd name="connsiteY1" fmla="*/ 0 h 12227867"/>
              <a:gd name="connsiteX2" fmla="*/ 2134546 w 2134546"/>
              <a:gd name="connsiteY2" fmla="*/ 12222126 h 12227867"/>
              <a:gd name="connsiteX3" fmla="*/ 234590 w 2134546"/>
              <a:gd name="connsiteY3" fmla="*/ 12227867 h 12227867"/>
              <a:gd name="connsiteX4" fmla="*/ 0 w 2134546"/>
              <a:gd name="connsiteY4" fmla="*/ 17934 h 12227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4546" h="12227867">
                <a:moveTo>
                  <a:pt x="0" y="17934"/>
                </a:moveTo>
                <a:lnTo>
                  <a:pt x="1445837" y="0"/>
                </a:lnTo>
                <a:lnTo>
                  <a:pt x="2134546" y="12222126"/>
                </a:lnTo>
                <a:lnTo>
                  <a:pt x="234590" y="12227867"/>
                </a:lnTo>
                <a:lnTo>
                  <a:pt x="0" y="17934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6" name="Parallelogram 10"/>
          <p:cNvSpPr/>
          <p:nvPr userDrawn="1"/>
        </p:nvSpPr>
        <p:spPr bwMode="auto">
          <a:xfrm rot="5400000" flipH="1">
            <a:off x="4922486" y="-4888259"/>
            <a:ext cx="2364960" cy="12209928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3244418"/>
              <a:gd name="connsiteY0" fmla="*/ 1 h 12191999"/>
              <a:gd name="connsiteX1" fmla="*/ 2777078 w 3244418"/>
              <a:gd name="connsiteY1" fmla="*/ 0 h 12191999"/>
              <a:gd name="connsiteX2" fmla="*/ 3244417 w 3244418"/>
              <a:gd name="connsiteY2" fmla="*/ 12191999 h 12191999"/>
              <a:gd name="connsiteX3" fmla="*/ 0 w 3244418"/>
              <a:gd name="connsiteY3" fmla="*/ 12191999 h 12191999"/>
              <a:gd name="connsiteX4" fmla="*/ 1085273 w 3244418"/>
              <a:gd name="connsiteY4" fmla="*/ 1 h 12191999"/>
              <a:gd name="connsiteX0" fmla="*/ 1085273 w 3244417"/>
              <a:gd name="connsiteY0" fmla="*/ 17930 h 12209928"/>
              <a:gd name="connsiteX1" fmla="*/ 2309739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  <a:gd name="connsiteX0" fmla="*/ 1085273 w 3244417"/>
              <a:gd name="connsiteY0" fmla="*/ 17930 h 12209928"/>
              <a:gd name="connsiteX1" fmla="*/ 2186755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4417" h="12209928">
                <a:moveTo>
                  <a:pt x="1085273" y="17930"/>
                </a:moveTo>
                <a:lnTo>
                  <a:pt x="2186755" y="0"/>
                </a:lnTo>
                <a:lnTo>
                  <a:pt x="3244417" y="12209928"/>
                </a:lnTo>
                <a:lnTo>
                  <a:pt x="0" y="12209928"/>
                </a:lnTo>
                <a:lnTo>
                  <a:pt x="1085273" y="17930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3" name="Parallelogram 10"/>
          <p:cNvSpPr/>
          <p:nvPr userDrawn="1"/>
        </p:nvSpPr>
        <p:spPr bwMode="auto">
          <a:xfrm rot="5400000" flipH="1">
            <a:off x="5083850" y="-5083848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9" name="Parallelogram 10"/>
          <p:cNvSpPr/>
          <p:nvPr userDrawn="1"/>
        </p:nvSpPr>
        <p:spPr bwMode="auto">
          <a:xfrm rot="16200000">
            <a:off x="4904554" y="-454481"/>
            <a:ext cx="2364960" cy="12209928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3244418"/>
              <a:gd name="connsiteY0" fmla="*/ 1 h 12191999"/>
              <a:gd name="connsiteX1" fmla="*/ 2777078 w 3244418"/>
              <a:gd name="connsiteY1" fmla="*/ 0 h 12191999"/>
              <a:gd name="connsiteX2" fmla="*/ 3244417 w 3244418"/>
              <a:gd name="connsiteY2" fmla="*/ 12191999 h 12191999"/>
              <a:gd name="connsiteX3" fmla="*/ 0 w 3244418"/>
              <a:gd name="connsiteY3" fmla="*/ 12191999 h 12191999"/>
              <a:gd name="connsiteX4" fmla="*/ 1085273 w 3244418"/>
              <a:gd name="connsiteY4" fmla="*/ 1 h 12191999"/>
              <a:gd name="connsiteX0" fmla="*/ 1085273 w 3244417"/>
              <a:gd name="connsiteY0" fmla="*/ 17930 h 12209928"/>
              <a:gd name="connsiteX1" fmla="*/ 2309739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  <a:gd name="connsiteX0" fmla="*/ 1085273 w 3244417"/>
              <a:gd name="connsiteY0" fmla="*/ 17930 h 12209928"/>
              <a:gd name="connsiteX1" fmla="*/ 2186755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4417" h="12209928">
                <a:moveTo>
                  <a:pt x="1085273" y="17930"/>
                </a:moveTo>
                <a:lnTo>
                  <a:pt x="2186755" y="0"/>
                </a:lnTo>
                <a:lnTo>
                  <a:pt x="3244417" y="12209928"/>
                </a:lnTo>
                <a:lnTo>
                  <a:pt x="0" y="12209928"/>
                </a:lnTo>
                <a:lnTo>
                  <a:pt x="1085273" y="17930"/>
                </a:lnTo>
                <a:close/>
              </a:path>
            </a:pathLst>
          </a:custGeom>
          <a:solidFill>
            <a:schemeClr val="accent4">
              <a:alpha val="34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arallelogram 10"/>
          <p:cNvSpPr/>
          <p:nvPr userDrawn="1"/>
        </p:nvSpPr>
        <p:spPr bwMode="auto">
          <a:xfrm rot="5400000" flipV="1">
            <a:off x="5083849" y="-268081"/>
            <a:ext cx="2024302" cy="12227861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6245688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anchor="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EFD86-78C4-084A-B0B5-04A7A3431B39}" type="datetime1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2625" y="682625"/>
            <a:ext cx="10826496" cy="369332"/>
          </a:xfrm>
        </p:spPr>
        <p:txBody>
          <a:bodyPr/>
          <a:lstStyle>
            <a:lvl1pPr>
              <a:defRPr lang="en-US" sz="2400" b="1" kern="1200" spc="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82625" y="1097309"/>
            <a:ext cx="10826496" cy="246221"/>
          </a:xfrm>
        </p:spPr>
        <p:txBody>
          <a:bodyPr anchor="t" anchorCtr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1pPr>
            <a:lvl2pPr marL="0" indent="0">
              <a:buNone/>
              <a:defRPr sz="1400"/>
            </a:lvl2pPr>
            <a:lvl3pPr marL="0" indent="0">
              <a:buNone/>
              <a:defRPr sz="1400"/>
            </a:lvl3pPr>
            <a:lvl4pPr marL="0" indent="0">
              <a:buNone/>
              <a:defRPr sz="1400"/>
            </a:lvl4pPr>
            <a:lvl5pPr marL="0" indent="0">
              <a:buNone/>
              <a:defRPr sz="1400"/>
            </a:lvl5pPr>
          </a:lstStyle>
          <a:p>
            <a:pPr lvl="0"/>
            <a:r>
              <a:rPr lang="en-US" dirty="0"/>
              <a:t>Click to Edit Subtitle (optional)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914400" y="1828804"/>
            <a:ext cx="10369296" cy="34274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DF95B-0B80-6A4D-A813-6F9D9F38EBA2}" type="datetime1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2625"/>
            <a:ext cx="10826496" cy="369332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1828800"/>
            <a:ext cx="10369296" cy="3429000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1800"/>
            </a:lvl2pPr>
            <a:lvl3pPr>
              <a:lnSpc>
                <a:spcPct val="100000"/>
              </a:lnSpc>
              <a:defRPr sz="1600"/>
            </a:lvl3pPr>
            <a:lvl4pPr>
              <a:defRPr sz="1400"/>
            </a:lvl4pPr>
            <a:lvl5pPr>
              <a:lnSpc>
                <a:spcPts val="1800"/>
              </a:lnSpc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87263" y="6177085"/>
            <a:ext cx="10826495" cy="215444"/>
          </a:xfrm>
        </p:spPr>
        <p:txBody>
          <a:bodyPr anchor="b">
            <a:spAutoFit/>
          </a:bodyPr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65000"/>
                </a:schemeClr>
              </a:buClr>
              <a:buSzPts val="1100"/>
              <a:buFont typeface="Arial"/>
              <a:buNone/>
              <a:tabLst/>
              <a:defRPr lang="en-US" sz="1400" b="0" i="1" kern="1200" baseline="0" dirty="0" smtClean="0">
                <a:solidFill>
                  <a:schemeClr val="tx2"/>
                </a:solidFill>
                <a:latin typeface="+mn-lt"/>
                <a:ea typeface="+mn-ea"/>
                <a:cs typeface="Arial"/>
              </a:defRPr>
            </a:lvl1pPr>
          </a:lstStyle>
          <a:p>
            <a:pPr lvl="0"/>
            <a:r>
              <a:rPr lang="en-US" dirty="0"/>
              <a:t>Click to Edit Tagline (optional)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55AC9-5819-304B-AB8A-EC561A98EE59}" type="datetime1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2625"/>
            <a:ext cx="10826496" cy="36933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1"/>
          <p:cNvSpPr>
            <a:spLocks noGrp="1"/>
          </p:cNvSpPr>
          <p:nvPr>
            <p:ph sz="quarter" idx="18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776409" y="1514615"/>
            <a:ext cx="1219201" cy="91440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endParaRPr lang="en-US" sz="1400" b="1" dirty="0">
              <a:ea typeface="+mn-ea"/>
              <a:cs typeface="+mn-cs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685800" y="1097309"/>
            <a:ext cx="10826496" cy="246221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lang="en-US" sz="1600" b="1" kern="1200" dirty="0" smtClean="0">
                <a:solidFill>
                  <a:srgbClr val="94E6FF"/>
                </a:solidFill>
                <a:latin typeface="+mj-lt"/>
                <a:ea typeface="+mj-ea"/>
                <a:cs typeface="Arial"/>
              </a:defRPr>
            </a:lvl1pPr>
            <a:lvl2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2pPr>
            <a:lvl3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3pPr>
            <a:lvl4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4pPr>
            <a:lvl5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5pPr>
          </a:lstStyle>
          <a:p>
            <a:pPr lvl="0"/>
            <a:r>
              <a:rPr lang="en-US" dirty="0"/>
              <a:t>Click to Edit Subtitle (optional)</a:t>
            </a:r>
          </a:p>
        </p:txBody>
      </p:sp>
      <p:sp>
        <p:nvSpPr>
          <p:cNvPr id="12" name="Text Placeholder 25"/>
          <p:cNvSpPr>
            <a:spLocks noGrp="1"/>
          </p:cNvSpPr>
          <p:nvPr>
            <p:ph type="body" sz="quarter" idx="20" hasCustomPrompt="1"/>
          </p:nvPr>
        </p:nvSpPr>
        <p:spPr>
          <a:xfrm>
            <a:off x="685800" y="6185356"/>
            <a:ext cx="10826496" cy="215444"/>
          </a:xfrm>
        </p:spPr>
        <p:txBody>
          <a:bodyPr anchor="b">
            <a:spAutoFit/>
          </a:bodyPr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1400" b="0" i="1" baseline="0">
                <a:solidFill>
                  <a:schemeClr val="tx2"/>
                </a:solidFill>
              </a:defRPr>
            </a:lvl1pPr>
            <a:lvl2pPr marL="0" indent="0" algn="r">
              <a:buNone/>
              <a:defRPr sz="1600"/>
            </a:lvl2pPr>
            <a:lvl3pPr marL="0" indent="0" algn="r">
              <a:buNone/>
              <a:defRPr sz="1600"/>
            </a:lvl3pPr>
            <a:lvl4pPr marL="0" indent="0" algn="r">
              <a:buNone/>
              <a:defRPr sz="1600"/>
            </a:lvl4pPr>
            <a:lvl5pPr marL="0" indent="0" algn="r">
              <a:buNone/>
              <a:defRPr sz="1600"/>
            </a:lvl5pPr>
          </a:lstStyle>
          <a:p>
            <a:pPr lvl="0"/>
            <a:r>
              <a:rPr lang="en-US" dirty="0"/>
              <a:t>Click to Edit Tagline (optional)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776409" y="1514615"/>
            <a:ext cx="1219201" cy="91440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endParaRPr lang="en-US" sz="1400" b="1" dirty="0">
              <a:ea typeface="+mn-ea"/>
              <a:cs typeface="+mn-cs"/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4F111-1245-FB4C-ACB7-129F68E66232}" type="datetime1">
              <a:rPr lang="en-US" smtClean="0"/>
              <a:t>3/7/2018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473994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C21C6-642C-6F4C-B53C-06F3F35CEF14}" type="datetime1">
              <a:rPr lang="en-US" smtClean="0"/>
              <a:t>3/7/2018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without Graphic (center justifi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E3BE2-FFFE-0B46-AE5A-CBB4C5FEC6FC}" type="datetime1">
              <a:rPr lang="en-US" smtClean="0"/>
              <a:t>3/7/2018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1994C-B8B3-A740-949B-C8D716F26A7F}" type="datetime1">
              <a:rPr lang="en-US" smtClean="0"/>
              <a:t>3/7/2018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bg>
      <p:bgPr>
        <a:gradFill flip="none" rotWithShape="1">
          <a:gsLst>
            <a:gs pos="0">
              <a:srgbClr val="0078C3"/>
            </a:gs>
            <a:gs pos="100000">
              <a:srgbClr val="0A1446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lelogram 10"/>
          <p:cNvSpPr/>
          <p:nvPr/>
        </p:nvSpPr>
        <p:spPr bwMode="auto">
          <a:xfrm flipV="1">
            <a:off x="8866909" y="0"/>
            <a:ext cx="3325091" cy="6865698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7956" h="6865697">
                <a:moveTo>
                  <a:pt x="0" y="0"/>
                </a:moveTo>
                <a:lnTo>
                  <a:pt x="5497956" y="0"/>
                </a:lnTo>
                <a:lnTo>
                  <a:pt x="5497956" y="6858000"/>
                </a:lnTo>
                <a:lnTo>
                  <a:pt x="2747818" y="68656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arallelogram 10"/>
          <p:cNvSpPr/>
          <p:nvPr/>
        </p:nvSpPr>
        <p:spPr bwMode="auto">
          <a:xfrm rot="5400000" flipH="1">
            <a:off x="5083849" y="-5083848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2" name="Parallelogram 10"/>
          <p:cNvSpPr/>
          <p:nvPr/>
        </p:nvSpPr>
        <p:spPr bwMode="auto">
          <a:xfrm rot="16200000" flipH="1" flipV="1">
            <a:off x="5083850" y="-250150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14401" y="3512743"/>
            <a:ext cx="8221903" cy="338554"/>
          </a:xfrm>
          <a:noFill/>
        </p:spPr>
        <p:txBody>
          <a:bodyPr wrap="square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Presenter(s)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2732670"/>
            <a:ext cx="8683723" cy="738664"/>
          </a:xfrm>
        </p:spPr>
        <p:txBody>
          <a:bodyPr wrap="square" anchor="b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4800" b="1" i="0" kern="1200" cap="none" baseline="0">
                <a:solidFill>
                  <a:schemeClr val="tx1"/>
                </a:solidFill>
                <a:effectLst/>
                <a:latin typeface="+mj-lt"/>
                <a:ea typeface="+mj-ea"/>
                <a:cs typeface="Arial"/>
              </a:defRPr>
            </a:lvl1pPr>
          </a:lstStyle>
          <a:p>
            <a:r>
              <a:rPr kumimoji="0" lang="en-US" dirty="0"/>
              <a:t>Click to Edit Section Title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7F20F-8413-1548-BF61-558511100DB7}" type="datetime1">
              <a:rPr lang="en-US" smtClean="0"/>
              <a:t>3/7/2018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48560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95000">
              <a:srgbClr val="053264"/>
            </a:gs>
            <a:gs pos="0">
              <a:srgbClr val="00B9F2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828800"/>
            <a:ext cx="10361957" cy="3429000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7E69C-4D79-BB49-9350-1FEE210EB4F7}" type="datetime1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6800" r:id="rId1"/>
    <p:sldLayoutId id="2147486801" r:id="rId2"/>
    <p:sldLayoutId id="2147486802" r:id="rId3"/>
    <p:sldLayoutId id="2147486803" r:id="rId4"/>
    <p:sldLayoutId id="2147486804" r:id="rId5"/>
    <p:sldLayoutId id="2147486805" r:id="rId6"/>
    <p:sldLayoutId id="2147486806" r:id="rId7"/>
    <p:sldLayoutId id="2147486807" r:id="rId8"/>
    <p:sldLayoutId id="2147486808" r:id="rId9"/>
    <p:sldLayoutId id="2147486809" r:id="rId10"/>
    <p:sldLayoutId id="2147486810" r:id="rId11"/>
    <p:sldLayoutId id="2147486811" r:id="rId12"/>
    <p:sldLayoutId id="2147486812" r:id="rId13"/>
    <p:sldLayoutId id="2147486816" r:id="rId14"/>
  </p:sldLayoutIdLst>
  <p:transition spd="med">
    <p:fade/>
  </p:transition>
  <p:hf sldNum="0"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Arial"/>
        </a:defRPr>
      </a:lvl1pPr>
    </p:titleStyle>
    <p:bodyStyle>
      <a:lvl1pPr marL="176213" indent="-176213" algn="l" defTabSz="457200" rtl="0" eaLnBrk="1" latinLnBrk="0" hangingPunct="1">
        <a:lnSpc>
          <a:spcPct val="100000"/>
        </a:lnSpc>
        <a:spcBef>
          <a:spcPts val="30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Arial"/>
        <a:buChar char="•"/>
        <a:defRPr sz="2000" b="1" kern="1200">
          <a:solidFill>
            <a:schemeClr val="tx1"/>
          </a:solidFill>
          <a:latin typeface="+mn-lt"/>
          <a:ea typeface="+mn-ea"/>
          <a:cs typeface="Arial"/>
        </a:defRPr>
      </a:lvl1pPr>
      <a:lvl2pPr marL="457200" indent="-173736" algn="l" defTabSz="4572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800" b="1" kern="1200">
          <a:solidFill>
            <a:schemeClr val="tx1"/>
          </a:solidFill>
          <a:latin typeface="+mn-lt"/>
          <a:ea typeface="+mn-ea"/>
          <a:cs typeface="Arial"/>
        </a:defRPr>
      </a:lvl2pPr>
      <a:lvl3pPr marL="795528" indent="-173736" algn="l" defTabSz="4572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600" b="1" kern="1200">
          <a:solidFill>
            <a:schemeClr val="tx1"/>
          </a:solidFill>
          <a:latin typeface="+mn-lt"/>
          <a:ea typeface="+mn-ea"/>
          <a:cs typeface="Arial"/>
        </a:defRPr>
      </a:lvl3pPr>
      <a:lvl4pPr marL="1216152" indent="-173736" algn="l" defTabSz="457200" rtl="0" eaLnBrk="1" latinLnBrk="0" hangingPunct="1">
        <a:lnSpc>
          <a:spcPts val="18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400" b="1" kern="1200">
          <a:solidFill>
            <a:schemeClr val="tx1"/>
          </a:solidFill>
          <a:latin typeface="+mn-lt"/>
          <a:ea typeface="+mn-ea"/>
          <a:cs typeface="Arial"/>
        </a:defRPr>
      </a:lvl4pPr>
      <a:lvl5pPr marL="1546225" indent="-176213" algn="l" defTabSz="457200" rtl="0" eaLnBrk="1" latinLnBrk="0" hangingPunct="1">
        <a:lnSpc>
          <a:spcPts val="19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lang="en-US" sz="1400" b="1" kern="1200" dirty="0">
          <a:solidFill>
            <a:schemeClr val="tx1"/>
          </a:solidFill>
          <a:latin typeface="+mn-lt"/>
          <a:ea typeface="+mn-ea"/>
          <a:cs typeface="Arial"/>
        </a:defRPr>
      </a:lvl5pPr>
      <a:lvl6pPr marL="1773238" indent="-177800" algn="l" defTabSz="401638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tabLst>
          <a:tab pos="1484313" algn="l"/>
        </a:tabLst>
        <a:defRPr sz="1400" b="1" kern="1200">
          <a:solidFill>
            <a:schemeClr val="tx1"/>
          </a:solidFill>
          <a:latin typeface="Arial"/>
          <a:ea typeface="+mn-ea"/>
          <a:cs typeface="Arial"/>
        </a:defRPr>
      </a:lvl6pPr>
      <a:lvl7pPr marL="2062163" indent="-176213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7pPr>
      <a:lvl8pPr marL="2286000" indent="-173038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8pPr>
      <a:lvl9pPr marL="2452688" indent="-163513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7FEA53F-C39F-0548-BFD2-AD71E2DB23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9" y="0"/>
            <a:ext cx="12188951" cy="6859182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950059" y="3096654"/>
            <a:ext cx="9250384" cy="914400"/>
          </a:xfrm>
        </p:spPr>
        <p:txBody>
          <a:bodyPr/>
          <a:lstStyle/>
          <a:p>
            <a:pPr lvl="0" algn="l">
              <a:lnSpc>
                <a:spcPts val="5800"/>
              </a:lnSpc>
              <a:spcBef>
                <a:spcPts val="0"/>
              </a:spcBef>
            </a:pPr>
            <a:r>
              <a:rPr lang="en-US" sz="6000" b="0" dirty="0">
                <a:solidFill>
                  <a:prstClr val="white"/>
                </a:solidFill>
                <a:ea typeface="Avenir LT Std 55 Roman" charset="0"/>
                <a:cs typeface="Avenir LT Std 55 Roman" charset="0"/>
              </a:rPr>
              <a:t>Raster API and Manipulating Pixel Blocks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009532" y="4125354"/>
            <a:ext cx="6773434" cy="914400"/>
          </a:xfrm>
        </p:spPr>
        <p:txBody>
          <a:bodyPr/>
          <a:lstStyle/>
          <a:p>
            <a:pPr algn="l"/>
            <a:r>
              <a:rPr lang="en-US" dirty="0">
                <a:cs typeface="Avenir LT Std 65 Medium" charset="0"/>
              </a:rPr>
              <a:t>Thomas Emge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40"/>
          <a:stretch/>
        </p:blipFill>
        <p:spPr>
          <a:xfrm>
            <a:off x="751277" y="572078"/>
            <a:ext cx="1274495" cy="46553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C209030-9B26-EE46-8FB3-952DCBBC44E7}"/>
              </a:ext>
            </a:extLst>
          </p:cNvPr>
          <p:cNvSpPr txBox="1"/>
          <p:nvPr/>
        </p:nvSpPr>
        <p:spPr>
          <a:xfrm>
            <a:off x="950059" y="6071046"/>
            <a:ext cx="4952213" cy="292046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eaLnBrk="0" hangingPunct="0">
              <a:lnSpc>
                <a:spcPts val="1800"/>
              </a:lnSpc>
            </a:pPr>
            <a:r>
              <a:rPr lang="en-US" sz="1600" spc="30" dirty="0">
                <a:solidFill>
                  <a:schemeClr val="tx1">
                    <a:alpha val="35000"/>
                  </a:schemeClr>
                </a:solidFill>
              </a:rPr>
              <a:t>2018 </a:t>
            </a:r>
            <a:r>
              <a:rPr lang="en-US" sz="1600" b="1" spc="30" dirty="0">
                <a:solidFill>
                  <a:schemeClr val="tx1">
                    <a:alpha val="35000"/>
                  </a:schemeClr>
                </a:solidFill>
              </a:rPr>
              <a:t>Esri Developer Summit</a:t>
            </a:r>
            <a:r>
              <a:rPr lang="en-US" sz="1600" spc="30" dirty="0">
                <a:solidFill>
                  <a:schemeClr val="tx1">
                    <a:alpha val="35000"/>
                  </a:schemeClr>
                </a:solidFill>
              </a:rPr>
              <a:t>  |  Palm Springs, CA</a:t>
            </a:r>
            <a:endParaRPr lang="en-US" sz="1600" b="1" spc="30" dirty="0">
              <a:solidFill>
                <a:schemeClr val="tx1">
                  <a:alpha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426056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430887"/>
          </a:xfrm>
        </p:spPr>
        <p:txBody>
          <a:bodyPr/>
          <a:lstStyle/>
          <a:p>
            <a:r>
              <a:rPr lang="en-US" sz="2800" b="0" dirty="0"/>
              <a:t>Namespaces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b="0" dirty="0" err="1"/>
              <a:t>ArcGIS.Core.Data.Raster</a:t>
            </a:r>
            <a:r>
              <a:rPr lang="en-US" b="0" dirty="0"/>
              <a:t> – access to raster, raster datasets, pixel blocks and cursors</a:t>
            </a:r>
          </a:p>
          <a:p>
            <a:endParaRPr lang="en-US" b="0" dirty="0"/>
          </a:p>
          <a:p>
            <a:r>
              <a:rPr lang="en-US" b="0" dirty="0" err="1"/>
              <a:t>ArcGIS.Desktop.Mapping</a:t>
            </a:r>
            <a:r>
              <a:rPr lang="en-US" b="0" dirty="0"/>
              <a:t> – access to raster layers and colorizers 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F38610-DF1A-DD4F-A4F9-36D57CE3028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23049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430887"/>
          </a:xfrm>
        </p:spPr>
        <p:txBody>
          <a:bodyPr/>
          <a:lstStyle/>
          <a:p>
            <a:r>
              <a:rPr lang="en-US" sz="2800" b="0" dirty="0"/>
              <a:t>Raster Dataset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b="0" dirty="0"/>
              <a:t>Describes the entity stored in a storage media, file system or a geodatabase</a:t>
            </a:r>
          </a:p>
          <a:p>
            <a:r>
              <a:rPr lang="en-US" b="0" dirty="0"/>
              <a:t>Properties describing the raster dataset can be retrieved through the </a:t>
            </a:r>
            <a:r>
              <a:rPr lang="en-US" b="0" dirty="0" err="1"/>
              <a:t>RasterDatasetDefinition</a:t>
            </a:r>
            <a:r>
              <a:rPr lang="en-US" b="0" dirty="0"/>
              <a:t> (i.e., number of bands)</a:t>
            </a:r>
          </a:p>
          <a:p>
            <a:r>
              <a:rPr lang="en-US" b="0" dirty="0"/>
              <a:t>Access to the individual </a:t>
            </a:r>
            <a:r>
              <a:rPr lang="en-US" b="0" dirty="0" err="1"/>
              <a:t>RasterBands</a:t>
            </a:r>
            <a:r>
              <a:rPr lang="en-US" b="0" dirty="0"/>
              <a:t> comprising the dataset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F38610-DF1A-DD4F-A4F9-36D57CE3028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BD51037-A100-4CBA-B2DD-88217DE03B6E}"/>
              </a:ext>
            </a:extLst>
          </p:cNvPr>
          <p:cNvSpPr/>
          <p:nvPr/>
        </p:nvSpPr>
        <p:spPr bwMode="auto">
          <a:xfrm>
            <a:off x="840545" y="3738390"/>
            <a:ext cx="10443151" cy="2388925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// Create a new file system data store for the connection path created above.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FileSystemDatastore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dataStore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FileSystemDatastore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connectionPath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// Open the raster dataset.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rasterDatasetToOpen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dataStore.OpenDataset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RasterDataset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&gt;(name);</a:t>
            </a:r>
            <a:endParaRPr lang="en-US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1454205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430887"/>
          </a:xfrm>
        </p:spPr>
        <p:txBody>
          <a:bodyPr/>
          <a:lstStyle/>
          <a:p>
            <a:r>
              <a:rPr lang="en-US" sz="2800" b="0" dirty="0"/>
              <a:t>Raster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b="0" dirty="0"/>
              <a:t>Transient and can be modified without affecting the source data</a:t>
            </a:r>
          </a:p>
          <a:p>
            <a:r>
              <a:rPr lang="en-US" b="0" dirty="0"/>
              <a:t>Raster can be used to get and set properties such as extent, width, height, spatial reference, pixel type, and </a:t>
            </a:r>
            <a:r>
              <a:rPr lang="en-US" b="0" dirty="0" err="1"/>
              <a:t>NoData</a:t>
            </a:r>
            <a:r>
              <a:rPr lang="en-US" b="0" dirty="0"/>
              <a:t> value</a:t>
            </a:r>
          </a:p>
          <a:p>
            <a:r>
              <a:rPr lang="en-US" b="0" dirty="0"/>
              <a:t>Methods to perform a transformation between pixel and map space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F38610-DF1A-DD4F-A4F9-36D57CE3028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3083847-E8C4-4CCD-9CD5-107A5213AE91}"/>
              </a:ext>
            </a:extLst>
          </p:cNvPr>
          <p:cNvSpPr/>
          <p:nvPr/>
        </p:nvSpPr>
        <p:spPr bwMode="auto">
          <a:xfrm>
            <a:off x="840545" y="3506680"/>
            <a:ext cx="10443151" cy="3071673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// Get the raster from the current selected raster layer.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Raster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inputRaster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currentRasterLayer.GetRaster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endParaRPr lang="en-US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// Create a full raster from the dataset.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Raster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outputRaster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rasterDataset.CreateFullRaster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// Use the </a:t>
            </a:r>
            <a:r>
              <a:rPr lang="en-US" dirty="0" err="1">
                <a:solidFill>
                  <a:srgbClr val="008000"/>
                </a:solidFill>
                <a:latin typeface="Consolas" panose="020B0609020204030204" pitchFamily="49" charset="0"/>
              </a:rPr>
              <a:t>MapToPixel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 method to convert to top left corner from map to pixel space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Tuple&lt;</a:t>
            </a:r>
            <a:r>
              <a:rPr lang="en-US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dirty="0" err="1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&gt;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tlcTuple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inputRaster.MapToPixel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geometry.Extent.XMin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                               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geometry.Extent.YMax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endParaRPr lang="en-US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2433120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430887"/>
          </a:xfrm>
        </p:spPr>
        <p:txBody>
          <a:bodyPr/>
          <a:lstStyle/>
          <a:p>
            <a:r>
              <a:rPr lang="en-US" sz="2800" b="0" dirty="0" err="1"/>
              <a:t>PixelBlock</a:t>
            </a:r>
            <a:endParaRPr lang="en-US" sz="2800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b="0" dirty="0"/>
              <a:t>Container for holding an array of pixels</a:t>
            </a:r>
          </a:p>
          <a:p>
            <a:r>
              <a:rPr lang="en-US" b="0" dirty="0"/>
              <a:t>Each plane in the array corresponds to a raster band</a:t>
            </a:r>
          </a:p>
          <a:p>
            <a:r>
              <a:rPr lang="en-US" b="0" dirty="0"/>
              <a:t>Generic to support all types raster datasets and all types</a:t>
            </a:r>
          </a:p>
          <a:p>
            <a:r>
              <a:rPr lang="en-US" b="0" dirty="0"/>
              <a:t>Use read method to fill the pixel block and write to the raster dataset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F38610-DF1A-DD4F-A4F9-36D57CE3028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C084BE0-F57F-44B0-85BE-29A54967E682}"/>
              </a:ext>
            </a:extLst>
          </p:cNvPr>
          <p:cNvSpPr/>
          <p:nvPr/>
        </p:nvSpPr>
        <p:spPr bwMode="auto">
          <a:xfrm>
            <a:off x="840545" y="3738390"/>
            <a:ext cx="10443151" cy="2388925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// Create a pixel block of a certain size.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PixelBlock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currentPixelBlock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outputRaster.CreatePixelBlock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pbWidth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pbHeight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endParaRPr lang="en-US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// Fill the </a:t>
            </a:r>
            <a:r>
              <a:rPr lang="en-US" dirty="0" err="1">
                <a:solidFill>
                  <a:srgbClr val="008000"/>
                </a:solidFill>
                <a:latin typeface="Consolas" panose="020B0609020204030204" pitchFamily="49" charset="0"/>
              </a:rPr>
              <a:t>pixelblock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 with pixel values.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outputRaster.Read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(0, 0,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currentPixelBlock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endParaRPr lang="en-US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321637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430887"/>
          </a:xfrm>
        </p:spPr>
        <p:txBody>
          <a:bodyPr/>
          <a:lstStyle/>
          <a:p>
            <a:r>
              <a:rPr lang="en-US" sz="2800" b="0" dirty="0" err="1"/>
              <a:t>RasterCursor</a:t>
            </a:r>
            <a:endParaRPr lang="en-US" sz="2800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b="0" dirty="0"/>
              <a:t>Manage memory when dealing with large raster datasets</a:t>
            </a:r>
          </a:p>
          <a:p>
            <a:r>
              <a:rPr lang="en-US" b="0" dirty="0"/>
              <a:t>Way to partition a larges raster dataset into manageable chunks</a:t>
            </a:r>
          </a:p>
          <a:p>
            <a:pPr marL="0" indent="0">
              <a:buNone/>
            </a:pPr>
            <a:endParaRPr lang="en-US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F38610-DF1A-DD4F-A4F9-36D57CE3028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191D565-DD25-42CA-8C4E-B64F11F505AC}"/>
              </a:ext>
            </a:extLst>
          </p:cNvPr>
          <p:cNvSpPr/>
          <p:nvPr/>
        </p:nvSpPr>
        <p:spPr bwMode="auto">
          <a:xfrm>
            <a:off x="757549" y="2670048"/>
            <a:ext cx="10671751" cy="3959352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// Create the raster cursor using the height and width calculated.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RasterCursor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rasterCursor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raster.CreateCursor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pixelBlockWidth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pixelBlockHeight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// Use a do while loop to iterate through the pixel blocks of the </a:t>
            </a:r>
          </a:p>
          <a:p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// raster using the raster cursor.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do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// Get the current pixel block from the cursor.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PixelBlock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currentPixelBlock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rasterCursor.Current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// Do something with the pixel block...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// Once you are done, move to the next pixel block.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while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rasterCursor.MoveNext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());</a:t>
            </a:r>
            <a:endParaRPr lang="en-US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7514134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9BF86C5F-8C3F-5147-8A8D-85B7C3B19B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5434"/>
            <a:ext cx="12188952" cy="68634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08044" y="2226859"/>
            <a:ext cx="4527741" cy="1538883"/>
          </a:xfrm>
        </p:spPr>
        <p:txBody>
          <a:bodyPr/>
          <a:lstStyle/>
          <a:p>
            <a:pPr lvl="0" defTabSz="914400" eaLnBrk="0" hangingPunct="0">
              <a:lnSpc>
                <a:spcPts val="6000"/>
              </a:lnSpc>
              <a:spcBef>
                <a:spcPts val="0"/>
              </a:spcBef>
              <a:defRPr/>
            </a:pPr>
            <a:r>
              <a:rPr lang="en-US" sz="4800" b="0" kern="0" dirty="0">
                <a:solidFill>
                  <a:prstClr val="white"/>
                </a:solidFill>
              </a:rPr>
              <a:t>Mask and Obfuscate</a:t>
            </a:r>
            <a:endParaRPr lang="en-US" sz="4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032983" y="3851409"/>
            <a:ext cx="3954365" cy="307777"/>
          </a:xfrm>
        </p:spPr>
        <p:txBody>
          <a:bodyPr/>
          <a:lstStyle/>
          <a:p>
            <a:r>
              <a:rPr lang="en-US" sz="2000" dirty="0">
                <a:solidFill>
                  <a:schemeClr val="tx1"/>
                </a:solidFill>
                <a:cs typeface="Avenir LT Std 65 Medium" charset="0"/>
              </a:rPr>
              <a:t>Your </a:t>
            </a:r>
            <a:r>
              <a:rPr lang="en-US" sz="2000" dirty="0" err="1">
                <a:solidFill>
                  <a:schemeClr val="tx1"/>
                </a:solidFill>
                <a:cs typeface="Avenir LT Std 65 Medium" charset="0"/>
              </a:rPr>
              <a:t>PixelBlock</a:t>
            </a:r>
            <a:r>
              <a:rPr lang="en-US" sz="2000" dirty="0">
                <a:solidFill>
                  <a:schemeClr val="tx1"/>
                </a:solidFill>
                <a:cs typeface="Avenir LT Std 65 Medium" charset="0"/>
              </a:rPr>
              <a:t> at work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92033B-67AA-48D3-A16D-B6DDF5BBC7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674" y="1336123"/>
            <a:ext cx="5873716" cy="4180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181665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048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dirty="0"/>
              <a:t>ArcGIS Pro SDK for </a:t>
            </a:r>
            <a:r>
              <a:rPr lang="en-US" sz="2800" dirty="0" err="1"/>
              <a:t>.Net</a:t>
            </a:r>
            <a:r>
              <a:rPr lang="en-US" sz="2800" dirty="0"/>
              <a:t>: Working with </a:t>
            </a:r>
            <a:r>
              <a:rPr lang="en-US" sz="2800" dirty="0" err="1"/>
              <a:t>Rasters</a:t>
            </a:r>
            <a:r>
              <a:rPr lang="en-US" sz="2800" dirty="0"/>
              <a:t> and Imagery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14400" y="1320800"/>
            <a:ext cx="10369296" cy="1893257"/>
          </a:xfrm>
        </p:spPr>
        <p:txBody>
          <a:bodyPr/>
          <a:lstStyle/>
          <a:p>
            <a:endParaRPr lang="en-US" b="0" dirty="0"/>
          </a:p>
          <a:p>
            <a:r>
              <a:rPr lang="en-US" b="0" dirty="0"/>
              <a:t>Thursday   5:30 pm – 6:30 pm    Santa Rosa room</a:t>
            </a:r>
          </a:p>
          <a:p>
            <a:endParaRPr lang="en-US" b="0" dirty="0"/>
          </a:p>
          <a:p>
            <a:r>
              <a:rPr lang="en-US" b="0" dirty="0"/>
              <a:t>Control how imagery and raster is displayed</a:t>
            </a:r>
          </a:p>
          <a:p>
            <a:r>
              <a:rPr lang="en-US" b="0" dirty="0"/>
              <a:t>Read/write pixels and properties</a:t>
            </a:r>
          </a:p>
          <a:p>
            <a:r>
              <a:rPr lang="en-US" b="0" dirty="0"/>
              <a:t>Control how data is processed </a:t>
            </a:r>
          </a:p>
          <a:p>
            <a:endParaRPr lang="en-US" b="0" dirty="0"/>
          </a:p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553905451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A76A36B-DC9C-E341-8E6E-81A24FA877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182"/>
            <a:ext cx="12188952" cy="68591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008" y="2587431"/>
            <a:ext cx="6073985" cy="1878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814383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Esri_Corporate_Template-Dark">
  <a:themeElements>
    <a:clrScheme name="Esri Branding Colors 2013_Blue Background 1">
      <a:dk1>
        <a:sysClr val="windowText" lastClr="000000"/>
      </a:dk1>
      <a:lt1>
        <a:sysClr val="window" lastClr="FFFFFF"/>
      </a:lt1>
      <a:dk2>
        <a:srgbClr val="007AC2"/>
      </a:dk2>
      <a:lt2>
        <a:srgbClr val="FFFF96"/>
      </a:lt2>
      <a:accent1>
        <a:srgbClr val="35AC46"/>
      </a:accent1>
      <a:accent2>
        <a:srgbClr val="AAD04B"/>
      </a:accent2>
      <a:accent3>
        <a:srgbClr val="F89927"/>
      </a:accent3>
      <a:accent4>
        <a:srgbClr val="00B9F2"/>
      </a:accent4>
      <a:accent5>
        <a:srgbClr val="8E499B"/>
      </a:accent5>
      <a:accent6>
        <a:srgbClr val="BE9969"/>
      </a:accent6>
      <a:hlink>
        <a:srgbClr val="C0E8FF"/>
      </a:hlink>
      <a:folHlink>
        <a:srgbClr val="81D0FF"/>
      </a:folHlink>
    </a:clrScheme>
    <a:fontScheme name="Esri-Arial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algn="ctr" eaLnBrk="0" fontAlgn="base" hangingPunct="0">
          <a:spcBef>
            <a:spcPct val="0"/>
          </a:spcBef>
          <a:spcAft>
            <a:spcPct val="0"/>
          </a:spcAft>
          <a:defRPr sz="1400" b="1" dirty="0">
            <a:solidFill>
              <a:srgbClr val="000000"/>
            </a:solidFill>
            <a:latin typeface="Arial" charset="0"/>
            <a:ea typeface="ＭＳ Ｐゴシック" pitchFamily="16" charset="-128"/>
            <a:cs typeface="ＭＳ Ｐゴシック" pitchFamily="-97" charset="-128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noFill/>
        <a:ln w="317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  <a:effectLst/>
      </a:spPr>
      <a:bodyPr wrap="square" lIns="0" tIns="0" rIns="0" bIns="0" rtlCol="0">
        <a:noAutofit/>
      </a:bodyPr>
      <a:lstStyle>
        <a:defPPr algn="l" eaLnBrk="0" hangingPunct="0">
          <a:lnSpc>
            <a:spcPts val="1800"/>
          </a:lnSpc>
          <a:defRPr sz="1400" b="1" dirty="0" smtClean="0">
            <a:ea typeface="+mn-ea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Esri_Corporate_Template-Dark" id="{62A57839-816C-DD40-89BF-1C32BC75980C}" vid="{B3749CB9-E79A-FB42-8D76-A7C3AB67D11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.xml"/></Relationships>
</file>

<file path=customXml/_rels/item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.xml"/></Relationships>
</file>

<file path=customXml/_rels/item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.xml"/></Relationships>
</file>

<file path=customXml/_rels/item2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.xml"/></Relationships>
</file>

<file path=customXml/_rels/item2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.xml"/></Relationships>
</file>

<file path=customXml/_rels/item2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.xml"/></Relationships>
</file>

<file path=customXml/_rels/item2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8.xml"/></Relationships>
</file>

<file path=customXml/_rels/item2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9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3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0.xml"/></Relationships>
</file>

<file path=customXml/_rels/item3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1.xml"/></Relationships>
</file>

<file path=customXml/_rels/item3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2.xml"/></Relationships>
</file>

<file path=customXml/_rels/item3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3.xml"/></Relationships>
</file>

<file path=customXml/_rels/item3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4.xml"/></Relationships>
</file>

<file path=customXml/_rels/item3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5.xml"/></Relationships>
</file>

<file path=customXml/_rels/item3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6.xml"/></Relationships>
</file>

<file path=customXml/_rels/item3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7.xml"/></Relationships>
</file>

<file path=customXml/_rels/item3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8.xml"/></Relationships>
</file>

<file path=customXml/_rels/item3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9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4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0.xml"/></Relationships>
</file>

<file path=customXml/_rels/item4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1.xml"/></Relationships>
</file>

<file path=customXml/_rels/item4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2.xml"/></Relationships>
</file>

<file path=customXml/_rels/item4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3.xml"/></Relationships>
</file>

<file path=customXml/_rels/item4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4.xml"/></Relationships>
</file>

<file path=customXml/_rels/item4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5.xml"/></Relationships>
</file>

<file path=customXml/_rels/item4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6.xml"/></Relationships>
</file>

<file path=customXml/_rels/item4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7.xml"/></Relationships>
</file>

<file path=customXml/_rels/item4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8.xml"/></Relationships>
</file>

<file path=customXml/_rels/item4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9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5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0.xml"/></Relationships>
</file>

<file path=customXml/_rels/item5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1.xml"/></Relationships>
</file>

<file path=customXml/_rels/item5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2.xml"/></Relationships>
</file>

<file path=customXml/_rels/item5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3.xml"/></Relationships>
</file>

<file path=customXml/_rels/item5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4.xml"/></Relationships>
</file>

<file path=customXml/_rels/item5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5.xml"/></Relationships>
</file>

<file path=customXml/_rels/item5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6.xml"/></Relationships>
</file>

<file path=customXml/_rels/item5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7.xml"/></Relationships>
</file>

<file path=customXml/_rels/item5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8.xml"/></Relationships>
</file>

<file path=customXml/_rels/item5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9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6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0.xml"/></Relationships>
</file>

<file path=customXml/_rels/item6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1.xml"/></Relationships>
</file>

<file path=customXml/_rels/item6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2.xml"/></Relationships>
</file>

<file path=customXml/_rels/item6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3.xml"/></Relationships>
</file>

<file path=customXml/_rels/item6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4.xml"/></Relationships>
</file>

<file path=customXml/_rels/item6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5.xml"/></Relationships>
</file>

<file path=customXml/_rels/item6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6.xml"/></Relationships>
</file>

<file path=customXml/_rels/item6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7.xml"/></Relationships>
</file>

<file path=customXml/_rels/item6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8.xml"/></Relationships>
</file>

<file path=customXml/_rels/item6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9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12.xml><?xml version="1.0" encoding="utf-8"?>
<EsriMapsInfo xmlns="ESRI.ArcGIS.Mapping.OfficeIntegration.PowerPointInfo">
  <Version>Version1</Version>
  <RequiresSignIn>False</RequiresSignIn>
</EsriMapsInfo>
</file>

<file path=customXml/item13.xml><?xml version="1.0" encoding="utf-8"?>
<EsriMapsInfo xmlns="ESRI.ArcGIS.Mapping.OfficeIntegration.PowerPointInfo">
  <Version>Version1</Version>
  <RequiresSignIn>False</RequiresSignIn>
</EsriMapsInfo>
</file>

<file path=customXml/item14.xml><?xml version="1.0" encoding="utf-8"?>
<EsriMapsInfo xmlns="ESRI.ArcGIS.Mapping.OfficeIntegration.PowerPointInfo">
  <Version>Version1</Version>
  <RequiresSignIn>False</RequiresSignIn>
</EsriMapsInfo>
</file>

<file path=customXml/item15.xml><?xml version="1.0" encoding="utf-8"?>
<EsriMapsInfo xmlns="ESRI.ArcGIS.Mapping.OfficeIntegration.PowerPointInfo">
  <Version>Version1</Version>
  <RequiresSignIn>False</RequiresSignIn>
</EsriMapsInfo>
</file>

<file path=customXml/item16.xml><?xml version="1.0" encoding="utf-8"?>
<EsriMapsInfo xmlns="ESRI.ArcGIS.Mapping.OfficeIntegration.PowerPointInfo">
  <Version>Version1</Version>
  <RequiresSignIn>False</RequiresSignIn>
</EsriMapsInfo>
</file>

<file path=customXml/item17.xml><?xml version="1.0" encoding="utf-8"?>
<?mso-contentType ?>
<SharedContentType xmlns="Microsoft.SharePoint.Taxonomy.ContentTypeSync" SourceId="a6db5754-4226-4c8e-a928-a6c53390a270" ContentTypeId="0x0101009148F5A04DDD49CBA7127AADA5FB792B00AADE34325A8B49CDA8BB4DB53328F214" PreviousValue="true"/>
</file>

<file path=customXml/item18.xml><?xml version="1.0" encoding="utf-8"?>
<EsriMapsInfo xmlns="ESRI.ArcGIS.Mapping.OfficeIntegration.PowerPointInfo">
  <Version>Version1</Version>
  <RequiresSignIn>False</RequiresSignIn>
</EsriMapsInfo>
</file>

<file path=customXml/item19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20.xml><?xml version="1.0" encoding="utf-8"?>
<EsriMapsInfo xmlns="ESRI.ArcGIS.Mapping.OfficeIntegration.PowerPointInfo">
  <Version>Version1</Version>
  <RequiresSignIn>False</RequiresSignIn>
</EsriMapsInfo>
</file>

<file path=customXml/item21.xml><?xml version="1.0" encoding="utf-8"?>
<EsriMapsInfo xmlns="ESRI.ArcGIS.Mapping.OfficeIntegration.PowerPointInfo">
  <Version>Version1</Version>
  <RequiresSignIn>False</RequiresSignIn>
</EsriMapsInfo>
</file>

<file path=customXml/item22.xml><?xml version="1.0" encoding="utf-8"?>
<EsriMapsInfo xmlns="ESRI.ArcGIS.Mapping.OfficeIntegration.PowerPointInfo">
  <Version>Version1</Version>
  <RequiresSignIn>False</RequiresSignIn>
</EsriMapsInfo>
</file>

<file path=customXml/item2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4.xml><?xml version="1.0" encoding="utf-8"?>
<EsriMapsInfo xmlns="ESRI.ArcGIS.Mapping.OfficeIntegration.PowerPointInfo">
  <Version>Version1</Version>
  <RequiresSignIn>False</RequiresSignIn>
</EsriMapsInfo>
</file>

<file path=customXml/item25.xml><?xml version="1.0" encoding="utf-8"?>
<EsriMapsInfo xmlns="ESRI.ArcGIS.Mapping.OfficeIntegration.PowerPointInfo">
  <Version>Version1</Version>
  <RequiresSignIn>False</RequiresSignIn>
</EsriMapsInfo>
</file>

<file path=customXml/item26.xml><?xml version="1.0" encoding="utf-8"?>
<EsriMapsInfo xmlns="ESRI.ArcGIS.Mapping.OfficeIntegration.PowerPointInfo">
  <Version>Version1</Version>
  <RequiresSignIn>False</RequiresSignIn>
</EsriMapsInfo>
</file>

<file path=customXml/item27.xml><?xml version="1.0" encoding="utf-8"?>
<EsriMapsInfo xmlns="ESRI.ArcGIS.Mapping.OfficeIntegration.PowerPointInfo">
  <Version>Version1</Version>
  <RequiresSignIn>False</RequiresSignIn>
</EsriMapsInfo>
</file>

<file path=customXml/item28.xml><?xml version="1.0" encoding="utf-8"?>
<EsriMapsInfo xmlns="ESRI.ArcGIS.Mapping.OfficeIntegration.PowerPointInfo">
  <Version>Version1</Version>
  <RequiresSignIn>False</RequiresSignIn>
</EsriMapsInfo>
</file>

<file path=customXml/item29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30.xml><?xml version="1.0" encoding="utf-8"?>
<EsriMapsInfo xmlns="ESRI.ArcGIS.Mapping.OfficeIntegration.PowerPointInfo">
  <Version>Version1</Version>
  <RequiresSignIn>False</RequiresSignIn>
</EsriMapsInfo>
</file>

<file path=customXml/item31.xml><?xml version="1.0" encoding="utf-8"?>
<EsriMapsInfo xmlns="ESRI.ArcGIS.Mapping.OfficeIntegration.PowerPointInfo">
  <Version>Version1</Version>
  <RequiresSignIn>False</RequiresSignIn>
</EsriMapsInfo>
</file>

<file path=customXml/item32.xml><?xml version="1.0" encoding="utf-8"?>
<EsriMapsInfo xmlns="ESRI.ArcGIS.Mapping.OfficeIntegration.PowerPointInfo">
  <Version>Version1</Version>
  <RequiresSignIn>False</RequiresSignIn>
</EsriMapsInfo>
</file>

<file path=customXml/item33.xml><?xml version="1.0" encoding="utf-8"?>
<EsriMapsInfo xmlns="ESRI.ArcGIS.Mapping.OfficeIntegration.PowerPointInfo">
  <Version>Version1</Version>
  <RequiresSignIn>False</RequiresSignIn>
</EsriMapsInfo>
</file>

<file path=customXml/item34.xml><?xml version="1.0" encoding="utf-8"?>
<EsriMapsInfo xmlns="ESRI.ArcGIS.Mapping.OfficeIntegration.PowerPointInfo">
  <Version>Version1</Version>
  <RequiresSignIn>False</RequiresSignIn>
</EsriMapsInfo>
</file>

<file path=customXml/item35.xml><?xml version="1.0" encoding="utf-8"?>
<EsriMapsInfo xmlns="ESRI.ArcGIS.Mapping.OfficeIntegration.PowerPointInfo">
  <Version>Version1</Version>
  <RequiresSignIn>False</RequiresSignIn>
</EsriMapsInfo>
</file>

<file path=customXml/item36.xml><?xml version="1.0" encoding="utf-8"?>
<EsriMapsInfo xmlns="ESRI.ArcGIS.Mapping.OfficeIntegration.PowerPointInfo">
  <Version>Version1</Version>
  <RequiresSignIn>False</RequiresSignIn>
</EsriMapsInfo>
</file>

<file path=customXml/item37.xml><?xml version="1.0" encoding="utf-8"?>
<EsriMapsInfo xmlns="ESRI.ArcGIS.Mapping.OfficeIntegration.PowerPointInfo">
  <Version>Version1</Version>
  <RequiresSignIn>False</RequiresSignIn>
</EsriMapsInfo>
</file>

<file path=customXml/item38.xml><?xml version="1.0" encoding="utf-8"?>
<EsriMapsInfo xmlns="ESRI.ArcGIS.Mapping.OfficeIntegration.PowerPointInfo">
  <Version>Version1</Version>
  <RequiresSignIn>False</RequiresSignIn>
</EsriMapsInfo>
</file>

<file path=customXml/item39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40.xml><?xml version="1.0" encoding="utf-8"?>
<EsriMapsInfo xmlns="ESRI.ArcGIS.Mapping.OfficeIntegration.PowerPointInfo">
  <Version>Version1</Version>
  <RequiresSignIn>False</RequiresSignIn>
</EsriMapsInfo>
</file>

<file path=customXml/item41.xml><?xml version="1.0" encoding="utf-8"?>
<EsriMapsInfo xmlns="ESRI.ArcGIS.Mapping.OfficeIntegration.PowerPointInfo">
  <Version>Version1</Version>
  <RequiresSignIn>False</RequiresSignIn>
</EsriMapsInfo>
</file>

<file path=customXml/item42.xml><?xml version="1.0" encoding="utf-8"?>
<EsriMapsInfo xmlns="ESRI.ArcGIS.Mapping.OfficeIntegration.PowerPointInfo">
  <Version>Version1</Version>
  <RequiresSignIn>False</RequiresSignIn>
</EsriMapsInfo>
</file>

<file path=customXml/item43.xml><?xml version="1.0" encoding="utf-8"?>
<EsriMapsInfo xmlns="ESRI.ArcGIS.Mapping.OfficeIntegration.PowerPointInfo">
  <Version>Version1</Version>
  <RequiresSignIn>False</RequiresSignIn>
</EsriMapsInfo>
</file>

<file path=customXml/item44.xml><?xml version="1.0" encoding="utf-8"?>
<EsriMapsInfo xmlns="ESRI.ArcGIS.Mapping.OfficeIntegration.PowerPointInfo">
  <Version>Version1</Version>
  <RequiresSignIn>False</RequiresSignIn>
</EsriMapsInfo>
</file>

<file path=customXml/item45.xml><?xml version="1.0" encoding="utf-8"?>
<EsriMapsInfo xmlns="ESRI.ArcGIS.Mapping.OfficeIntegration.PowerPointInfo">
  <Version>Version1</Version>
  <RequiresSignIn>False</RequiresSignIn>
</EsriMapsInfo>
</file>

<file path=customXml/item46.xml><?xml version="1.0" encoding="utf-8"?>
<EsriMapsInfo xmlns="ESRI.ArcGIS.Mapping.OfficeIntegration.PowerPointInfo">
  <Version>Version1</Version>
  <RequiresSignIn>False</RequiresSignIn>
</EsriMapsInfo>
</file>

<file path=customXml/item47.xml><?xml version="1.0" encoding="utf-8"?>
<EsriMapsInfo xmlns="ESRI.ArcGIS.Mapping.OfficeIntegration.PowerPointInfo">
  <Version>Version1</Version>
  <RequiresSignIn>False</RequiresSignIn>
</EsriMapsInfo>
</file>

<file path=customXml/item48.xml><?xml version="1.0" encoding="utf-8"?>
<EsriMapsInfo xmlns="ESRI.ArcGIS.Mapping.OfficeIntegration.PowerPointInfo">
  <Version>Version1</Version>
  <RequiresSignIn>False</RequiresSignIn>
</EsriMapsInfo>
</file>

<file path=customXml/item49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50.xml><?xml version="1.0" encoding="utf-8"?>
<EsriMapsInfo xmlns="ESRI.ArcGIS.Mapping.OfficeIntegration.PowerPointInfo">
  <Version>Version1</Version>
  <RequiresSignIn>False</RequiresSignIn>
</EsriMapsInfo>
</file>

<file path=customXml/item51.xml><?xml version="1.0" encoding="utf-8"?>
<EsriMapsInfo xmlns="ESRI.ArcGIS.Mapping.OfficeIntegration.PowerPointInfo">
  <Version>Version1</Version>
  <RequiresSignIn>False</RequiresSignIn>
</EsriMapsInfo>
</file>

<file path=customXml/item52.xml><?xml version="1.0" encoding="utf-8"?>
<EsriMapsInfo xmlns="ESRI.ArcGIS.Mapping.OfficeIntegration.PowerPointInfo">
  <Version>Version1</Version>
  <RequiresSignIn>False</RequiresSignIn>
</EsriMapsInfo>
</file>

<file path=customXml/item53.xml><?xml version="1.0" encoding="utf-8"?>
<EsriMapsInfo xmlns="ESRI.ArcGIS.Mapping.OfficeIntegration.PowerPointInfo">
  <Version>Version1</Version>
  <RequiresSignIn>False</RequiresSignIn>
</EsriMapsInfo>
</file>

<file path=customXml/item54.xml><?xml version="1.0" encoding="utf-8"?>
<EsriMapsInfo xmlns="ESRI.ArcGIS.Mapping.OfficeIntegration.PowerPointInfo">
  <Version>Version1</Version>
  <RequiresSignIn>False</RequiresSignIn>
</EsriMapsInfo>
</file>

<file path=customXml/item55.xml><?xml version="1.0" encoding="utf-8"?>
<EsriMapsInfo xmlns="ESRI.ArcGIS.Mapping.OfficeIntegration.PowerPointInfo">
  <Version>Version1</Version>
  <RequiresSignIn>False</RequiresSignIn>
</EsriMapsInfo>
</file>

<file path=customXml/item56.xml><?xml version="1.0" encoding="utf-8"?>
<EsriMapsInfo xmlns="ESRI.ArcGIS.Mapping.OfficeIntegration.PowerPointInfo">
  <Version>Version1</Version>
  <RequiresSignIn>False</RequiresSignIn>
</EsriMapsInfo>
</file>

<file path=customXml/item57.xml><?xml version="1.0" encoding="utf-8"?>
<EsriMapsInfo xmlns="ESRI.ArcGIS.Mapping.OfficeIntegration.PowerPointInfo">
  <Version>Version1</Version>
  <RequiresSignIn>False</RequiresSignIn>
</EsriMapsInfo>
</file>

<file path=customXml/item58.xml><?xml version="1.0" encoding="utf-8"?>
<EsriMapsInfo xmlns="ESRI.ArcGIS.Mapping.OfficeIntegration.PowerPointInfo">
  <Version>Version1</Version>
  <RequiresSignIn>False</RequiresSignIn>
</EsriMapsInfo>
</file>

<file path=customXml/item59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60.xml><?xml version="1.0" encoding="utf-8"?>
<ct:contentTypeSchema xmlns:ct="http://schemas.microsoft.com/office/2006/metadata/contentType" xmlns:ma="http://schemas.microsoft.com/office/2006/metadata/properties/metaAttributes" ct:_="" ma:_="" ma:contentTypeName="Image" ma:contentTypeID="0x0101009148F5A04DDD49CBA7127AADA5FB792B00AADE34325A8B49CDA8BB4DB53328F21400651FDAD8011D9D489819B08FDB64B39B" ma:contentTypeVersion="1" ma:contentTypeDescription="Upload an image." ma:contentTypeScope="" ma:versionID="7c47d501cd0e217fa6eb7cf298118c59">
  <xsd:schema xmlns:xsd="http://www.w3.org/2001/XMLSchema" xmlns:xs="http://www.w3.org/2001/XMLSchema" xmlns:p="http://schemas.microsoft.com/office/2006/metadata/properties" xmlns:ns1="http://schemas.microsoft.com/sharepoint/v3" xmlns:ns2="31CC4743-1CD8-4E65-B9C9-B2D97D941F63" xmlns:ns3="http://schemas.microsoft.com/sharepoint/v3/fields" targetNamespace="http://schemas.microsoft.com/office/2006/metadata/properties" ma:root="true" ma:fieldsID="2730ea93e663a9887cfab4449e3f1e30" ns1:_="" ns2:_="" ns3:_="">
    <xsd:import namespace="http://schemas.microsoft.com/sharepoint/v3"/>
    <xsd:import namespace="31CC4743-1CD8-4E65-B9C9-B2D97D941F63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1:FileRef" minOccurs="0"/>
                <xsd:element ref="ns1:File_x0020_Type" minOccurs="0"/>
                <xsd:element ref="ns1:HTML_x0020_File_x0020_Type" minOccurs="0"/>
                <xsd:element ref="ns1:FSObjType" minOccurs="0"/>
                <xsd:element ref="ns2:ThumbnailExists" minOccurs="0"/>
                <xsd:element ref="ns2:PreviewExists" minOccurs="0"/>
                <xsd:element ref="ns2:ImageWidth" minOccurs="0"/>
                <xsd:element ref="ns2:ImageHeight" minOccurs="0"/>
                <xsd:element ref="ns2:ImageCreateDate" minOccurs="0"/>
                <xsd:element ref="ns3:wic_System_Copyright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FileRef" ma:index="8" nillable="true" ma:displayName="URL Path" ma:hidden="true" ma:list="Docs" ma:internalName="FileRef" ma:readOnly="true" ma:showField="FullUrl">
      <xsd:simpleType>
        <xsd:restriction base="dms:Lookup"/>
      </xsd:simpleType>
    </xsd:element>
    <xsd:element name="File_x0020_Type" ma:index="9" nillable="true" ma:displayName="File Type" ma:hidden="true" ma:internalName="File_x0020_Type" ma:readOnly="true">
      <xsd:simpleType>
        <xsd:restriction base="dms:Text"/>
      </xsd:simpleType>
    </xsd:element>
    <xsd:element name="HTML_x0020_File_x0020_Type" ma:index="10" nillable="true" ma:displayName="HTML File Type" ma:hidden="true" ma:internalName="HTML_x0020_File_x0020_Type" ma:readOnly="true">
      <xsd:simpleType>
        <xsd:restriction base="dms:Text"/>
      </xsd:simpleType>
    </xsd:element>
    <xsd:element name="FSObjType" ma:index="11" nillable="true" ma:displayName="Item Type" ma:hidden="true" ma:list="Docs" ma:internalName="FSObjType" ma:readOnly="true" ma:showField="FSType">
      <xsd:simpleType>
        <xsd:restriction base="dms:Lookup"/>
      </xsd:simpleType>
    </xsd:element>
    <xsd:element name="PublishingStartDate" ma:index="27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28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CC4743-1CD8-4E65-B9C9-B2D97D941F63" elementFormDefault="qualified">
    <xsd:import namespace="http://schemas.microsoft.com/office/2006/documentManagement/types"/>
    <xsd:import namespace="http://schemas.microsoft.com/office/infopath/2007/PartnerControls"/>
    <xsd:element name="ThumbnailExists" ma:index="18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19" nillable="true" ma:displayName="Preview Exists" ma:default="FALSE" ma:hidden="true" ma:internalName="PreviewExists" ma:readOnly="true">
      <xsd:simpleType>
        <xsd:restriction base="dms:Boolean"/>
      </xsd:simpleType>
    </xsd:element>
    <xsd:element name="ImageWidth" ma:index="20" nillable="true" ma:displayName="Width" ma:internalName="ImageWidth" ma:readOnly="true">
      <xsd:simpleType>
        <xsd:restriction base="dms:Unknown"/>
      </xsd:simpleType>
    </xsd:element>
    <xsd:element name="ImageHeight" ma:index="22" nillable="true" ma:displayName="Height" ma:internalName="ImageHeight" ma:readOnly="true">
      <xsd:simpleType>
        <xsd:restriction base="dms:Unknown"/>
      </xsd:simpleType>
    </xsd:element>
    <xsd:element name="ImageCreateDate" ma:index="25" nillable="true" ma:displayName="Date Picture Taken" ma:format="DateTime" ma:hidden="true" ma:internalName="ImageCreateDat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wic_System_Copyright" ma:index="26" nillable="true" ma:displayName="Copyright" ma:internalName="wic_System_Copyright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4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23" ma:displayName="Comments"/>
        <xsd:element name="keywords" minOccurs="0" maxOccurs="1" type="xsd:string" ma:index="1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61.xml><?xml version="1.0" encoding="utf-8"?>
<EsriMapsInfo xmlns="ESRI.ArcGIS.Mapping.OfficeIntegration.PowerPointInfo">
  <Version>Version1</Version>
  <RequiresSignIn>False</RequiresSignIn>
</EsriMapsInfo>
</file>

<file path=customXml/item62.xml><?xml version="1.0" encoding="utf-8"?>
<EsriMapsInfo xmlns="ESRI.ArcGIS.Mapping.OfficeIntegration.PowerPointInfo">
  <Version>Version1</Version>
  <RequiresSignIn>False</RequiresSignIn>
</EsriMapsInfo>
</file>

<file path=customXml/item63.xml><?xml version="1.0" encoding="utf-8"?>
<EsriMapsInfo xmlns="ESRI.ArcGIS.Mapping.OfficeIntegration.PowerPointInfo">
  <Version>Version1</Version>
  <RequiresSignIn>False</RequiresSignIn>
</EsriMapsInfo>
</file>

<file path=customXml/item64.xml><?xml version="1.0" encoding="utf-8"?>
<EsriMapsInfo xmlns="ESRI.ArcGIS.Mapping.OfficeIntegration.PowerPointInfo">
  <Version>Version1</Version>
  <RequiresSignIn>False</RequiresSignIn>
</EsriMapsInfo>
</file>

<file path=customXml/item65.xml><?xml version="1.0" encoding="utf-8"?>
<EsriMapsInfo xmlns="ESRI.ArcGIS.Mapping.OfficeIntegration.PowerPointInfo">
  <Version>Version1</Version>
  <RequiresSignIn>False</RequiresSignIn>
</EsriMapsInfo>
</file>

<file path=customXml/item66.xml><?xml version="1.0" encoding="utf-8"?>
<EsriMapsInfo xmlns="ESRI.ArcGIS.Mapping.OfficeIntegration.PowerPointInfo">
  <Version>Version1</Version>
  <RequiresSignIn>False</RequiresSignIn>
</EsriMapsInfo>
</file>

<file path=customXml/item67.xml><?xml version="1.0" encoding="utf-8"?>
<EsriMapsInfo xmlns="ESRI.ArcGIS.Mapping.OfficeIntegration.PowerPointInfo">
  <Version>Version1</Version>
  <RequiresSignIn>False</RequiresSignIn>
</EsriMapsInfo>
</file>

<file path=customXml/item68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ImageCreateDate xmlns="31CC4743-1CD8-4E65-B9C9-B2D97D941F63" xsi:nil="true"/>
    <wic_System_Copyright xmlns="http://schemas.microsoft.com/sharepoint/v3/fields" xsi:nil="true"/>
  </documentManagement>
</p:properties>
</file>

<file path=customXml/item69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DB399249-DB96-4601-9BA5-97791613CF3A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9DC677B7-6D9E-42B7-AD1F-75D1804EAF7D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2C9ABD96-756D-41D3-909F-6F7B4C6B6E1F}">
  <ds:schemaRefs>
    <ds:schemaRef ds:uri="ESRI.ArcGIS.Mapping.OfficeIntegration.PowerPointInfo"/>
  </ds:schemaRefs>
</ds:datastoreItem>
</file>

<file path=customXml/itemProps12.xml><?xml version="1.0" encoding="utf-8"?>
<ds:datastoreItem xmlns:ds="http://schemas.openxmlformats.org/officeDocument/2006/customXml" ds:itemID="{4ADFB689-BC87-4869-ADD0-8C3555150450}">
  <ds:schemaRefs>
    <ds:schemaRef ds:uri="ESRI.ArcGIS.Mapping.OfficeIntegration.PowerPointInfo"/>
  </ds:schemaRefs>
</ds:datastoreItem>
</file>

<file path=customXml/itemProps13.xml><?xml version="1.0" encoding="utf-8"?>
<ds:datastoreItem xmlns:ds="http://schemas.openxmlformats.org/officeDocument/2006/customXml" ds:itemID="{EE9F405B-FE7A-4AB8-9CB8-9A75FBA69A95}">
  <ds:schemaRefs>
    <ds:schemaRef ds:uri="ESRI.ArcGIS.Mapping.OfficeIntegration.PowerPointInfo"/>
  </ds:schemaRefs>
</ds:datastoreItem>
</file>

<file path=customXml/itemProps14.xml><?xml version="1.0" encoding="utf-8"?>
<ds:datastoreItem xmlns:ds="http://schemas.openxmlformats.org/officeDocument/2006/customXml" ds:itemID="{E940B40D-12DB-4BFA-BBB6-2269FD71FF92}">
  <ds:schemaRefs>
    <ds:schemaRef ds:uri="ESRI.ArcGIS.Mapping.OfficeIntegration.PowerPointInfo"/>
  </ds:schemaRefs>
</ds:datastoreItem>
</file>

<file path=customXml/itemProps15.xml><?xml version="1.0" encoding="utf-8"?>
<ds:datastoreItem xmlns:ds="http://schemas.openxmlformats.org/officeDocument/2006/customXml" ds:itemID="{AC4EB402-C456-4A26-8A92-B48606FF9264}">
  <ds:schemaRefs>
    <ds:schemaRef ds:uri="ESRI.ArcGIS.Mapping.OfficeIntegration.PowerPointInfo"/>
  </ds:schemaRefs>
</ds:datastoreItem>
</file>

<file path=customXml/itemProps16.xml><?xml version="1.0" encoding="utf-8"?>
<ds:datastoreItem xmlns:ds="http://schemas.openxmlformats.org/officeDocument/2006/customXml" ds:itemID="{86B5FFB5-BF2F-45EA-BC75-C41726A8F251}">
  <ds:schemaRefs>
    <ds:schemaRef ds:uri="ESRI.ArcGIS.Mapping.OfficeIntegration.PowerPointInfo"/>
  </ds:schemaRefs>
</ds:datastoreItem>
</file>

<file path=customXml/itemProps17.xml><?xml version="1.0" encoding="utf-8"?>
<ds:datastoreItem xmlns:ds="http://schemas.openxmlformats.org/officeDocument/2006/customXml" ds:itemID="{B326BF8C-F03B-4EA8-9D20-61A17786F384}">
  <ds:schemaRefs>
    <ds:schemaRef ds:uri="Microsoft.SharePoint.Taxonomy.ContentTypeSync"/>
  </ds:schemaRefs>
</ds:datastoreItem>
</file>

<file path=customXml/itemProps18.xml><?xml version="1.0" encoding="utf-8"?>
<ds:datastoreItem xmlns:ds="http://schemas.openxmlformats.org/officeDocument/2006/customXml" ds:itemID="{EF0D8C03-B10D-4D20-AC38-CA6799A7A314}">
  <ds:schemaRefs>
    <ds:schemaRef ds:uri="ESRI.ArcGIS.Mapping.OfficeIntegration.PowerPointInfo"/>
  </ds:schemaRefs>
</ds:datastoreItem>
</file>

<file path=customXml/itemProps19.xml><?xml version="1.0" encoding="utf-8"?>
<ds:datastoreItem xmlns:ds="http://schemas.openxmlformats.org/officeDocument/2006/customXml" ds:itemID="{E47732B9-9C1B-4723-B4AA-A21238C5DF44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C1BF2448-6CBA-44DB-9E22-BED59BA834DF}">
  <ds:schemaRefs>
    <ds:schemaRef ds:uri="ESRI.ArcGIS.Mapping.OfficeIntegration.PowerPointInfo"/>
  </ds:schemaRefs>
</ds:datastoreItem>
</file>

<file path=customXml/itemProps20.xml><?xml version="1.0" encoding="utf-8"?>
<ds:datastoreItem xmlns:ds="http://schemas.openxmlformats.org/officeDocument/2006/customXml" ds:itemID="{FDE85643-3216-4103-A1BD-63F5E1D42D73}">
  <ds:schemaRefs>
    <ds:schemaRef ds:uri="ESRI.ArcGIS.Mapping.OfficeIntegration.PowerPointInfo"/>
  </ds:schemaRefs>
</ds:datastoreItem>
</file>

<file path=customXml/itemProps21.xml><?xml version="1.0" encoding="utf-8"?>
<ds:datastoreItem xmlns:ds="http://schemas.openxmlformats.org/officeDocument/2006/customXml" ds:itemID="{18DF8D07-6137-4D85-8010-4650942E033A}">
  <ds:schemaRefs>
    <ds:schemaRef ds:uri="ESRI.ArcGIS.Mapping.OfficeIntegration.PowerPointInfo"/>
  </ds:schemaRefs>
</ds:datastoreItem>
</file>

<file path=customXml/itemProps22.xml><?xml version="1.0" encoding="utf-8"?>
<ds:datastoreItem xmlns:ds="http://schemas.openxmlformats.org/officeDocument/2006/customXml" ds:itemID="{2FE51124-E413-4DA5-9E06-A6EB32D0C127}">
  <ds:schemaRefs>
    <ds:schemaRef ds:uri="ESRI.ArcGIS.Mapping.OfficeIntegration.PowerPointInfo"/>
  </ds:schemaRefs>
</ds:datastoreItem>
</file>

<file path=customXml/itemProps23.xml><?xml version="1.0" encoding="utf-8"?>
<ds:datastoreItem xmlns:ds="http://schemas.openxmlformats.org/officeDocument/2006/customXml" ds:itemID="{E1A338E5-2E37-4973-87E6-4C02B0B7F460}">
  <ds:schemaRefs>
    <ds:schemaRef ds:uri="http://schemas.microsoft.com/sharepoint/v3/contenttype/forms"/>
  </ds:schemaRefs>
</ds:datastoreItem>
</file>

<file path=customXml/itemProps24.xml><?xml version="1.0" encoding="utf-8"?>
<ds:datastoreItem xmlns:ds="http://schemas.openxmlformats.org/officeDocument/2006/customXml" ds:itemID="{612F64FD-E61D-43DE-A84B-8FC0DA8FC26C}">
  <ds:schemaRefs>
    <ds:schemaRef ds:uri="ESRI.ArcGIS.Mapping.OfficeIntegration.PowerPointInfo"/>
  </ds:schemaRefs>
</ds:datastoreItem>
</file>

<file path=customXml/itemProps25.xml><?xml version="1.0" encoding="utf-8"?>
<ds:datastoreItem xmlns:ds="http://schemas.openxmlformats.org/officeDocument/2006/customXml" ds:itemID="{2672FF5B-1ADC-45B0-9698-61421F5761E7}">
  <ds:schemaRefs>
    <ds:schemaRef ds:uri="ESRI.ArcGIS.Mapping.OfficeIntegration.PowerPointInfo"/>
  </ds:schemaRefs>
</ds:datastoreItem>
</file>

<file path=customXml/itemProps26.xml><?xml version="1.0" encoding="utf-8"?>
<ds:datastoreItem xmlns:ds="http://schemas.openxmlformats.org/officeDocument/2006/customXml" ds:itemID="{7147CA22-2BC4-4917-83D2-7CA4C34A80D4}">
  <ds:schemaRefs>
    <ds:schemaRef ds:uri="ESRI.ArcGIS.Mapping.OfficeIntegration.PowerPointInfo"/>
  </ds:schemaRefs>
</ds:datastoreItem>
</file>

<file path=customXml/itemProps27.xml><?xml version="1.0" encoding="utf-8"?>
<ds:datastoreItem xmlns:ds="http://schemas.openxmlformats.org/officeDocument/2006/customXml" ds:itemID="{C4AF463C-FA8B-436D-9853-3318650FDAB8}">
  <ds:schemaRefs>
    <ds:schemaRef ds:uri="ESRI.ArcGIS.Mapping.OfficeIntegration.PowerPointInfo"/>
  </ds:schemaRefs>
</ds:datastoreItem>
</file>

<file path=customXml/itemProps28.xml><?xml version="1.0" encoding="utf-8"?>
<ds:datastoreItem xmlns:ds="http://schemas.openxmlformats.org/officeDocument/2006/customXml" ds:itemID="{53220D22-8257-492D-8F60-ECE474D7C478}">
  <ds:schemaRefs>
    <ds:schemaRef ds:uri="ESRI.ArcGIS.Mapping.OfficeIntegration.PowerPointInfo"/>
  </ds:schemaRefs>
</ds:datastoreItem>
</file>

<file path=customXml/itemProps29.xml><?xml version="1.0" encoding="utf-8"?>
<ds:datastoreItem xmlns:ds="http://schemas.openxmlformats.org/officeDocument/2006/customXml" ds:itemID="{328DCA66-548E-4424-83E1-09FFD45EE4B0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039A5E78-EC42-40DE-A05E-1C7FCA140310}">
  <ds:schemaRefs>
    <ds:schemaRef ds:uri="ESRI.ArcGIS.Mapping.OfficeIntegration.PowerPointInfo"/>
  </ds:schemaRefs>
</ds:datastoreItem>
</file>

<file path=customXml/itemProps30.xml><?xml version="1.0" encoding="utf-8"?>
<ds:datastoreItem xmlns:ds="http://schemas.openxmlformats.org/officeDocument/2006/customXml" ds:itemID="{998905D7-FE59-48DE-A74A-5B0009B7827F}">
  <ds:schemaRefs>
    <ds:schemaRef ds:uri="ESRI.ArcGIS.Mapping.OfficeIntegration.PowerPointInfo"/>
  </ds:schemaRefs>
</ds:datastoreItem>
</file>

<file path=customXml/itemProps31.xml><?xml version="1.0" encoding="utf-8"?>
<ds:datastoreItem xmlns:ds="http://schemas.openxmlformats.org/officeDocument/2006/customXml" ds:itemID="{B0302D17-5923-4CC0-9EB4-0E57930F5A8E}">
  <ds:schemaRefs>
    <ds:schemaRef ds:uri="ESRI.ArcGIS.Mapping.OfficeIntegration.PowerPointInfo"/>
  </ds:schemaRefs>
</ds:datastoreItem>
</file>

<file path=customXml/itemProps32.xml><?xml version="1.0" encoding="utf-8"?>
<ds:datastoreItem xmlns:ds="http://schemas.openxmlformats.org/officeDocument/2006/customXml" ds:itemID="{3E253610-1BBE-4C16-A1DA-4D6F07A3A74E}">
  <ds:schemaRefs>
    <ds:schemaRef ds:uri="ESRI.ArcGIS.Mapping.OfficeIntegration.PowerPointInfo"/>
  </ds:schemaRefs>
</ds:datastoreItem>
</file>

<file path=customXml/itemProps33.xml><?xml version="1.0" encoding="utf-8"?>
<ds:datastoreItem xmlns:ds="http://schemas.openxmlformats.org/officeDocument/2006/customXml" ds:itemID="{653D88A7-0F5E-41C5-A5C5-47DF37C594C5}">
  <ds:schemaRefs>
    <ds:schemaRef ds:uri="ESRI.ArcGIS.Mapping.OfficeIntegration.PowerPointInfo"/>
  </ds:schemaRefs>
</ds:datastoreItem>
</file>

<file path=customXml/itemProps34.xml><?xml version="1.0" encoding="utf-8"?>
<ds:datastoreItem xmlns:ds="http://schemas.openxmlformats.org/officeDocument/2006/customXml" ds:itemID="{5B58CDD1-2BF6-415B-A256-DBBCC6A48D56}">
  <ds:schemaRefs>
    <ds:schemaRef ds:uri="ESRI.ArcGIS.Mapping.OfficeIntegration.PowerPointInfo"/>
  </ds:schemaRefs>
</ds:datastoreItem>
</file>

<file path=customXml/itemProps35.xml><?xml version="1.0" encoding="utf-8"?>
<ds:datastoreItem xmlns:ds="http://schemas.openxmlformats.org/officeDocument/2006/customXml" ds:itemID="{94844715-80D4-4BDB-8DF0-52D9314E2485}">
  <ds:schemaRefs>
    <ds:schemaRef ds:uri="ESRI.ArcGIS.Mapping.OfficeIntegration.PowerPointInfo"/>
  </ds:schemaRefs>
</ds:datastoreItem>
</file>

<file path=customXml/itemProps36.xml><?xml version="1.0" encoding="utf-8"?>
<ds:datastoreItem xmlns:ds="http://schemas.openxmlformats.org/officeDocument/2006/customXml" ds:itemID="{6D2D132B-596B-4D69-A43B-566EB6C10C03}">
  <ds:schemaRefs>
    <ds:schemaRef ds:uri="ESRI.ArcGIS.Mapping.OfficeIntegration.PowerPointInfo"/>
  </ds:schemaRefs>
</ds:datastoreItem>
</file>

<file path=customXml/itemProps37.xml><?xml version="1.0" encoding="utf-8"?>
<ds:datastoreItem xmlns:ds="http://schemas.openxmlformats.org/officeDocument/2006/customXml" ds:itemID="{D4E2A01F-BEC1-4558-9AD1-A87ED70D910B}">
  <ds:schemaRefs>
    <ds:schemaRef ds:uri="ESRI.ArcGIS.Mapping.OfficeIntegration.PowerPointInfo"/>
  </ds:schemaRefs>
</ds:datastoreItem>
</file>

<file path=customXml/itemProps38.xml><?xml version="1.0" encoding="utf-8"?>
<ds:datastoreItem xmlns:ds="http://schemas.openxmlformats.org/officeDocument/2006/customXml" ds:itemID="{C9037CA3-5499-457D-8238-F29CBEBDF143}">
  <ds:schemaRefs>
    <ds:schemaRef ds:uri="ESRI.ArcGIS.Mapping.OfficeIntegration.PowerPointInfo"/>
  </ds:schemaRefs>
</ds:datastoreItem>
</file>

<file path=customXml/itemProps39.xml><?xml version="1.0" encoding="utf-8"?>
<ds:datastoreItem xmlns:ds="http://schemas.openxmlformats.org/officeDocument/2006/customXml" ds:itemID="{33F5FE6F-FF86-471A-919E-6C74E3669390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DE4ACD9E-0233-451D-890D-5732E05DB574}">
  <ds:schemaRefs>
    <ds:schemaRef ds:uri="ESRI.ArcGIS.Mapping.OfficeIntegration.PowerPointInfo"/>
  </ds:schemaRefs>
</ds:datastoreItem>
</file>

<file path=customXml/itemProps40.xml><?xml version="1.0" encoding="utf-8"?>
<ds:datastoreItem xmlns:ds="http://schemas.openxmlformats.org/officeDocument/2006/customXml" ds:itemID="{905F88FE-324F-4FBE-89BB-9CEE04D6CACF}">
  <ds:schemaRefs>
    <ds:schemaRef ds:uri="ESRI.ArcGIS.Mapping.OfficeIntegration.PowerPointInfo"/>
  </ds:schemaRefs>
</ds:datastoreItem>
</file>

<file path=customXml/itemProps41.xml><?xml version="1.0" encoding="utf-8"?>
<ds:datastoreItem xmlns:ds="http://schemas.openxmlformats.org/officeDocument/2006/customXml" ds:itemID="{4617AF64-94DB-48BB-8BE2-3BCF6B12593F}">
  <ds:schemaRefs>
    <ds:schemaRef ds:uri="ESRI.ArcGIS.Mapping.OfficeIntegration.PowerPointInfo"/>
  </ds:schemaRefs>
</ds:datastoreItem>
</file>

<file path=customXml/itemProps42.xml><?xml version="1.0" encoding="utf-8"?>
<ds:datastoreItem xmlns:ds="http://schemas.openxmlformats.org/officeDocument/2006/customXml" ds:itemID="{5A1E471A-DB16-4174-9D85-6F159A344CDB}">
  <ds:schemaRefs>
    <ds:schemaRef ds:uri="ESRI.ArcGIS.Mapping.OfficeIntegration.PowerPointInfo"/>
  </ds:schemaRefs>
</ds:datastoreItem>
</file>

<file path=customXml/itemProps43.xml><?xml version="1.0" encoding="utf-8"?>
<ds:datastoreItem xmlns:ds="http://schemas.openxmlformats.org/officeDocument/2006/customXml" ds:itemID="{22A42D4B-0AAE-44C9-A2EF-48BDE1C5260A}">
  <ds:schemaRefs>
    <ds:schemaRef ds:uri="ESRI.ArcGIS.Mapping.OfficeIntegration.PowerPointInfo"/>
  </ds:schemaRefs>
</ds:datastoreItem>
</file>

<file path=customXml/itemProps44.xml><?xml version="1.0" encoding="utf-8"?>
<ds:datastoreItem xmlns:ds="http://schemas.openxmlformats.org/officeDocument/2006/customXml" ds:itemID="{D32008F3-64AC-45EB-A05B-F6120AE62290}">
  <ds:schemaRefs>
    <ds:schemaRef ds:uri="ESRI.ArcGIS.Mapping.OfficeIntegration.PowerPointInfo"/>
  </ds:schemaRefs>
</ds:datastoreItem>
</file>

<file path=customXml/itemProps45.xml><?xml version="1.0" encoding="utf-8"?>
<ds:datastoreItem xmlns:ds="http://schemas.openxmlformats.org/officeDocument/2006/customXml" ds:itemID="{EB8D7141-3508-4B4E-8051-37E3E4C09D17}">
  <ds:schemaRefs>
    <ds:schemaRef ds:uri="ESRI.ArcGIS.Mapping.OfficeIntegration.PowerPointInfo"/>
  </ds:schemaRefs>
</ds:datastoreItem>
</file>

<file path=customXml/itemProps46.xml><?xml version="1.0" encoding="utf-8"?>
<ds:datastoreItem xmlns:ds="http://schemas.openxmlformats.org/officeDocument/2006/customXml" ds:itemID="{E559A846-F914-4753-A2DC-D33AFE44114C}">
  <ds:schemaRefs>
    <ds:schemaRef ds:uri="ESRI.ArcGIS.Mapping.OfficeIntegration.PowerPointInfo"/>
  </ds:schemaRefs>
</ds:datastoreItem>
</file>

<file path=customXml/itemProps47.xml><?xml version="1.0" encoding="utf-8"?>
<ds:datastoreItem xmlns:ds="http://schemas.openxmlformats.org/officeDocument/2006/customXml" ds:itemID="{55235559-86B9-428B-8DAF-8EE6262226D5}">
  <ds:schemaRefs>
    <ds:schemaRef ds:uri="ESRI.ArcGIS.Mapping.OfficeIntegration.PowerPointInfo"/>
  </ds:schemaRefs>
</ds:datastoreItem>
</file>

<file path=customXml/itemProps48.xml><?xml version="1.0" encoding="utf-8"?>
<ds:datastoreItem xmlns:ds="http://schemas.openxmlformats.org/officeDocument/2006/customXml" ds:itemID="{C3102E66-5C5A-4AAF-9C94-24819091B61E}">
  <ds:schemaRefs>
    <ds:schemaRef ds:uri="ESRI.ArcGIS.Mapping.OfficeIntegration.PowerPointInfo"/>
  </ds:schemaRefs>
</ds:datastoreItem>
</file>

<file path=customXml/itemProps49.xml><?xml version="1.0" encoding="utf-8"?>
<ds:datastoreItem xmlns:ds="http://schemas.openxmlformats.org/officeDocument/2006/customXml" ds:itemID="{71658D62-F010-45F1-9326-EDC465FED48E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7684026F-E81F-4167-824A-3AA1BAEAE133}">
  <ds:schemaRefs>
    <ds:schemaRef ds:uri="ESRI.ArcGIS.Mapping.OfficeIntegration.PowerPointInfo"/>
  </ds:schemaRefs>
</ds:datastoreItem>
</file>

<file path=customXml/itemProps50.xml><?xml version="1.0" encoding="utf-8"?>
<ds:datastoreItem xmlns:ds="http://schemas.openxmlformats.org/officeDocument/2006/customXml" ds:itemID="{AE5A340C-916E-449C-AA30-CD41B151A0D4}">
  <ds:schemaRefs>
    <ds:schemaRef ds:uri="ESRI.ArcGIS.Mapping.OfficeIntegration.PowerPointInfo"/>
  </ds:schemaRefs>
</ds:datastoreItem>
</file>

<file path=customXml/itemProps51.xml><?xml version="1.0" encoding="utf-8"?>
<ds:datastoreItem xmlns:ds="http://schemas.openxmlformats.org/officeDocument/2006/customXml" ds:itemID="{3A5DA3C3-46A0-47F8-855A-99C7684A98A2}">
  <ds:schemaRefs>
    <ds:schemaRef ds:uri="ESRI.ArcGIS.Mapping.OfficeIntegration.PowerPointInfo"/>
  </ds:schemaRefs>
</ds:datastoreItem>
</file>

<file path=customXml/itemProps52.xml><?xml version="1.0" encoding="utf-8"?>
<ds:datastoreItem xmlns:ds="http://schemas.openxmlformats.org/officeDocument/2006/customXml" ds:itemID="{E5F80E3B-5636-41B2-898D-5D17189605B7}">
  <ds:schemaRefs>
    <ds:schemaRef ds:uri="ESRI.ArcGIS.Mapping.OfficeIntegration.PowerPointInfo"/>
  </ds:schemaRefs>
</ds:datastoreItem>
</file>

<file path=customXml/itemProps53.xml><?xml version="1.0" encoding="utf-8"?>
<ds:datastoreItem xmlns:ds="http://schemas.openxmlformats.org/officeDocument/2006/customXml" ds:itemID="{F29452FE-972E-43F8-B54C-969F4C69C00B}">
  <ds:schemaRefs>
    <ds:schemaRef ds:uri="ESRI.ArcGIS.Mapping.OfficeIntegration.PowerPointInfo"/>
  </ds:schemaRefs>
</ds:datastoreItem>
</file>

<file path=customXml/itemProps54.xml><?xml version="1.0" encoding="utf-8"?>
<ds:datastoreItem xmlns:ds="http://schemas.openxmlformats.org/officeDocument/2006/customXml" ds:itemID="{D6F15B81-7660-4E9F-B613-8AA4F84B6DA3}">
  <ds:schemaRefs>
    <ds:schemaRef ds:uri="ESRI.ArcGIS.Mapping.OfficeIntegration.PowerPointInfo"/>
  </ds:schemaRefs>
</ds:datastoreItem>
</file>

<file path=customXml/itemProps55.xml><?xml version="1.0" encoding="utf-8"?>
<ds:datastoreItem xmlns:ds="http://schemas.openxmlformats.org/officeDocument/2006/customXml" ds:itemID="{DA46DABE-45F1-4E65-A939-497CB70F357D}">
  <ds:schemaRefs>
    <ds:schemaRef ds:uri="ESRI.ArcGIS.Mapping.OfficeIntegration.PowerPointInfo"/>
  </ds:schemaRefs>
</ds:datastoreItem>
</file>

<file path=customXml/itemProps56.xml><?xml version="1.0" encoding="utf-8"?>
<ds:datastoreItem xmlns:ds="http://schemas.openxmlformats.org/officeDocument/2006/customXml" ds:itemID="{10846DB9-88C0-41D7-ACE4-BEC3A7488A03}">
  <ds:schemaRefs>
    <ds:schemaRef ds:uri="ESRI.ArcGIS.Mapping.OfficeIntegration.PowerPointInfo"/>
  </ds:schemaRefs>
</ds:datastoreItem>
</file>

<file path=customXml/itemProps57.xml><?xml version="1.0" encoding="utf-8"?>
<ds:datastoreItem xmlns:ds="http://schemas.openxmlformats.org/officeDocument/2006/customXml" ds:itemID="{A2D97EB6-C9B5-45C6-85A6-D4FE6E1D9856}">
  <ds:schemaRefs>
    <ds:schemaRef ds:uri="ESRI.ArcGIS.Mapping.OfficeIntegration.PowerPointInfo"/>
  </ds:schemaRefs>
</ds:datastoreItem>
</file>

<file path=customXml/itemProps58.xml><?xml version="1.0" encoding="utf-8"?>
<ds:datastoreItem xmlns:ds="http://schemas.openxmlformats.org/officeDocument/2006/customXml" ds:itemID="{B7E6AAC2-10E8-4F0C-BCC5-34BD332F8972}">
  <ds:schemaRefs>
    <ds:schemaRef ds:uri="ESRI.ArcGIS.Mapping.OfficeIntegration.PowerPointInfo"/>
  </ds:schemaRefs>
</ds:datastoreItem>
</file>

<file path=customXml/itemProps59.xml><?xml version="1.0" encoding="utf-8"?>
<ds:datastoreItem xmlns:ds="http://schemas.openxmlformats.org/officeDocument/2006/customXml" ds:itemID="{096117C4-1661-4D3B-B9F6-BC19E0F3E90B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352E5095-9B98-4AF0-9861-BDC020ABBCFC}">
  <ds:schemaRefs>
    <ds:schemaRef ds:uri="ESRI.ArcGIS.Mapping.OfficeIntegration.PowerPointInfo"/>
  </ds:schemaRefs>
</ds:datastoreItem>
</file>

<file path=customXml/itemProps60.xml><?xml version="1.0" encoding="utf-8"?>
<ds:datastoreItem xmlns:ds="http://schemas.openxmlformats.org/officeDocument/2006/customXml" ds:itemID="{14F5D7A6-2676-4CE3-85BE-D0068E1C15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31CC4743-1CD8-4E65-B9C9-B2D97D941F63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61.xml><?xml version="1.0" encoding="utf-8"?>
<ds:datastoreItem xmlns:ds="http://schemas.openxmlformats.org/officeDocument/2006/customXml" ds:itemID="{16EF6D11-DC4F-410C-A4BF-DF081B432591}">
  <ds:schemaRefs>
    <ds:schemaRef ds:uri="ESRI.ArcGIS.Mapping.OfficeIntegration.PowerPointInfo"/>
  </ds:schemaRefs>
</ds:datastoreItem>
</file>

<file path=customXml/itemProps62.xml><?xml version="1.0" encoding="utf-8"?>
<ds:datastoreItem xmlns:ds="http://schemas.openxmlformats.org/officeDocument/2006/customXml" ds:itemID="{9E56F111-9E55-4604-91C2-8352AE933430}">
  <ds:schemaRefs>
    <ds:schemaRef ds:uri="ESRI.ArcGIS.Mapping.OfficeIntegration.PowerPointInfo"/>
  </ds:schemaRefs>
</ds:datastoreItem>
</file>

<file path=customXml/itemProps63.xml><?xml version="1.0" encoding="utf-8"?>
<ds:datastoreItem xmlns:ds="http://schemas.openxmlformats.org/officeDocument/2006/customXml" ds:itemID="{AB25B40B-929A-4CD0-B9AB-7142442027B6}">
  <ds:schemaRefs>
    <ds:schemaRef ds:uri="ESRI.ArcGIS.Mapping.OfficeIntegration.PowerPointInfo"/>
  </ds:schemaRefs>
</ds:datastoreItem>
</file>

<file path=customXml/itemProps64.xml><?xml version="1.0" encoding="utf-8"?>
<ds:datastoreItem xmlns:ds="http://schemas.openxmlformats.org/officeDocument/2006/customXml" ds:itemID="{9E8787D6-C7B8-48EC-8C13-4069AE6320BD}">
  <ds:schemaRefs>
    <ds:schemaRef ds:uri="ESRI.ArcGIS.Mapping.OfficeIntegration.PowerPointInfo"/>
  </ds:schemaRefs>
</ds:datastoreItem>
</file>

<file path=customXml/itemProps65.xml><?xml version="1.0" encoding="utf-8"?>
<ds:datastoreItem xmlns:ds="http://schemas.openxmlformats.org/officeDocument/2006/customXml" ds:itemID="{8EED6C1C-A455-42E4-8CBE-649F5A755068}">
  <ds:schemaRefs>
    <ds:schemaRef ds:uri="ESRI.ArcGIS.Mapping.OfficeIntegration.PowerPointInfo"/>
  </ds:schemaRefs>
</ds:datastoreItem>
</file>

<file path=customXml/itemProps66.xml><?xml version="1.0" encoding="utf-8"?>
<ds:datastoreItem xmlns:ds="http://schemas.openxmlformats.org/officeDocument/2006/customXml" ds:itemID="{76859AF2-E75C-459B-8657-EEEA80BC8153}">
  <ds:schemaRefs>
    <ds:schemaRef ds:uri="ESRI.ArcGIS.Mapping.OfficeIntegration.PowerPointInfo"/>
  </ds:schemaRefs>
</ds:datastoreItem>
</file>

<file path=customXml/itemProps67.xml><?xml version="1.0" encoding="utf-8"?>
<ds:datastoreItem xmlns:ds="http://schemas.openxmlformats.org/officeDocument/2006/customXml" ds:itemID="{4ADFB73A-380D-41FC-8C37-7155886326FA}">
  <ds:schemaRefs>
    <ds:schemaRef ds:uri="ESRI.ArcGIS.Mapping.OfficeIntegration.PowerPointInfo"/>
  </ds:schemaRefs>
</ds:datastoreItem>
</file>

<file path=customXml/itemProps68.xml><?xml version="1.0" encoding="utf-8"?>
<ds:datastoreItem xmlns:ds="http://schemas.openxmlformats.org/officeDocument/2006/customXml" ds:itemID="{81E133DB-697E-4C10-B192-8899027B1EC6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31CC4743-1CD8-4E65-B9C9-B2D97D941F63"/>
    <ds:schemaRef ds:uri="http://schemas.microsoft.com/sharepoint/v3/fields"/>
  </ds:schemaRefs>
</ds:datastoreItem>
</file>

<file path=customXml/itemProps69.xml><?xml version="1.0" encoding="utf-8"?>
<ds:datastoreItem xmlns:ds="http://schemas.openxmlformats.org/officeDocument/2006/customXml" ds:itemID="{A77C5B54-CA1C-4010-8D5D-ED406825EBB7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7A70D44C-B768-49FE-A70F-C6199D3EE9A7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FB58F897-2A4D-4309-8E20-83FD28E6FE27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F6EFD530-1E3E-47B8-A55C-19EC63E3C655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Esri_Corporate_Template-Dark</Template>
  <TotalTime>0</TotalTime>
  <Words>504</Words>
  <Application>Microsoft Office PowerPoint</Application>
  <PresentationFormat>Widescreen</PresentationFormat>
  <Paragraphs>73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ＭＳ Ｐゴシック</vt:lpstr>
      <vt:lpstr>Arial</vt:lpstr>
      <vt:lpstr>Avenir LT Std 55 Roman</vt:lpstr>
      <vt:lpstr>Avenir LT Std 65 Medium</vt:lpstr>
      <vt:lpstr>Calibri</vt:lpstr>
      <vt:lpstr>Consolas</vt:lpstr>
      <vt:lpstr>Lucida Grande</vt:lpstr>
      <vt:lpstr>Esri_Corporate_Template-Dark</vt:lpstr>
      <vt:lpstr>Raster API and Manipulating Pixel Blocks</vt:lpstr>
      <vt:lpstr>Namespaces</vt:lpstr>
      <vt:lpstr>Raster Dataset</vt:lpstr>
      <vt:lpstr>Raster</vt:lpstr>
      <vt:lpstr>PixelBlock</vt:lpstr>
      <vt:lpstr>RasterCursor</vt:lpstr>
      <vt:lpstr>Mask and Obfuscate</vt:lpstr>
      <vt:lpstr>ArcGIS Pro SDK for .Net: Working with Rasters and Imagery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:description/>
  <cp:lastModifiedBy/>
  <cp:revision>1</cp:revision>
  <dcterms:created xsi:type="dcterms:W3CDTF">2018-01-02T19:19:05Z</dcterms:created>
  <dcterms:modified xsi:type="dcterms:W3CDTF">2018-03-08T00:29:13Z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0x0101009148F5A04DDD49CBA7127AADA5FB792B00AADE34325A8B49CDA8BB4DB53328F21400651FDAD8011D9D489819B08FDB64B39B</vt:lpwstr>
  </property>
</Properties>
</file>