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customXml/itemProps8.xml" ContentType="application/vnd.openxmlformats-officedocument.customXmlProperties+xml"/>
  <Override PartName="/customXml/itemProps9.xml" ContentType="application/vnd.openxmlformats-officedocument.customXmlProperties+xml"/>
  <Override PartName="/customXml/itemProps10.xml" ContentType="application/vnd.openxmlformats-officedocument.customXmlProperties+xml"/>
  <Override PartName="/customXml/itemProps11.xml" ContentType="application/vnd.openxmlformats-officedocument.customXmlProperties+xml"/>
  <Override PartName="/customXml/itemProps12.xml" ContentType="application/vnd.openxmlformats-officedocument.customXmlProperties+xml"/>
  <Override PartName="/customXml/itemProps13.xml" ContentType="application/vnd.openxmlformats-officedocument.customXmlProperties+xml"/>
  <Override PartName="/customXml/itemProps14.xml" ContentType="application/vnd.openxmlformats-officedocument.customXmlProperties+xml"/>
  <Override PartName="/customXml/itemProps15.xml" ContentType="application/vnd.openxmlformats-officedocument.customXmlProperties+xml"/>
  <Override PartName="/customXml/itemProps16.xml" ContentType="application/vnd.openxmlformats-officedocument.customXmlProperties+xml"/>
  <Override PartName="/customXml/itemProps17.xml" ContentType="application/vnd.openxmlformats-officedocument.customXmlProperties+xml"/>
  <Override PartName="/customXml/itemProps18.xml" ContentType="application/vnd.openxmlformats-officedocument.customXmlProperties+xml"/>
  <Override PartName="/customXml/itemProps19.xml" ContentType="application/vnd.openxmlformats-officedocument.customXmlProperties+xml"/>
  <Override PartName="/customXml/itemProps20.xml" ContentType="application/vnd.openxmlformats-officedocument.customXmlProperties+xml"/>
  <Override PartName="/customXml/itemProps21.xml" ContentType="application/vnd.openxmlformats-officedocument.customXmlProperties+xml"/>
  <Override PartName="/customXml/itemProps22.xml" ContentType="application/vnd.openxmlformats-officedocument.customXmlProperties+xml"/>
  <Override PartName="/customXml/itemProps23.xml" ContentType="application/vnd.openxmlformats-officedocument.customXmlProperties+xml"/>
  <Override PartName="/customXml/itemProps24.xml" ContentType="application/vnd.openxmlformats-officedocument.customXmlProperties+xml"/>
  <Override PartName="/customXml/itemProps25.xml" ContentType="application/vnd.openxmlformats-officedocument.customXmlProperties+xml"/>
  <Override PartName="/customXml/itemProps26.xml" ContentType="application/vnd.openxmlformats-officedocument.customXmlProperties+xml"/>
  <Override PartName="/customXml/itemProps27.xml" ContentType="application/vnd.openxmlformats-officedocument.customXmlProperties+xml"/>
  <Override PartName="/customXml/itemProps28.xml" ContentType="application/vnd.openxmlformats-officedocument.customXmlProperties+xml"/>
  <Override PartName="/customXml/itemProps29.xml" ContentType="application/vnd.openxmlformats-officedocument.customXmlProperties+xml"/>
  <Override PartName="/customXml/itemProps30.xml" ContentType="application/vnd.openxmlformats-officedocument.customXmlProperties+xml"/>
  <Override PartName="/customXml/itemProps31.xml" ContentType="application/vnd.openxmlformats-officedocument.customXmlProperties+xml"/>
  <Override PartName="/customXml/itemProps32.xml" ContentType="application/vnd.openxmlformats-officedocument.customXmlProperties+xml"/>
  <Override PartName="/customXml/itemProps33.xml" ContentType="application/vnd.openxmlformats-officedocument.customXmlProperties+xml"/>
  <Override PartName="/customXml/itemProps34.xml" ContentType="application/vnd.openxmlformats-officedocument.customXmlProperties+xml"/>
  <Override PartName="/customXml/itemProps35.xml" ContentType="application/vnd.openxmlformats-officedocument.customXmlProperties+xml"/>
  <Override PartName="/customXml/itemProps36.xml" ContentType="application/vnd.openxmlformats-officedocument.customXmlProperties+xml"/>
  <Override PartName="/customXml/itemProps37.xml" ContentType="application/vnd.openxmlformats-officedocument.customXmlProperties+xml"/>
  <Override PartName="/customXml/itemProps38.xml" ContentType="application/vnd.openxmlformats-officedocument.customXmlProperties+xml"/>
  <Override PartName="/customXml/itemProps39.xml" ContentType="application/vnd.openxmlformats-officedocument.customXmlProperties+xml"/>
  <Override PartName="/customXml/itemProps40.xml" ContentType="application/vnd.openxmlformats-officedocument.customXmlProperties+xml"/>
  <Override PartName="/customXml/itemProps41.xml" ContentType="application/vnd.openxmlformats-officedocument.customXmlProperties+xml"/>
  <Override PartName="/customXml/itemProps42.xml" ContentType="application/vnd.openxmlformats-officedocument.customXmlProperties+xml"/>
  <Override PartName="/customXml/itemProps43.xml" ContentType="application/vnd.openxmlformats-officedocument.customXmlProperties+xml"/>
  <Override PartName="/customXml/itemProps44.xml" ContentType="application/vnd.openxmlformats-officedocument.customXmlProperties+xml"/>
  <Override PartName="/customXml/itemProps45.xml" ContentType="application/vnd.openxmlformats-officedocument.customXmlProperties+xml"/>
  <Override PartName="/customXml/itemProps46.xml" ContentType="application/vnd.openxmlformats-officedocument.customXmlProperties+xml"/>
  <Override PartName="/customXml/itemProps47.xml" ContentType="application/vnd.openxmlformats-officedocument.customXmlProperties+xml"/>
  <Override PartName="/customXml/itemProps48.xml" ContentType="application/vnd.openxmlformats-officedocument.customXmlProperties+xml"/>
  <Override PartName="/customXml/itemProps49.xml" ContentType="application/vnd.openxmlformats-officedocument.customXmlProperties+xml"/>
  <Override PartName="/customXml/itemProps50.xml" ContentType="application/vnd.openxmlformats-officedocument.customXmlProperties+xml"/>
  <Override PartName="/customXml/itemProps51.xml" ContentType="application/vnd.openxmlformats-officedocument.customXmlProperties+xml"/>
  <Override PartName="/customXml/itemProps52.xml" ContentType="application/vnd.openxmlformats-officedocument.customXmlProperties+xml"/>
  <Override PartName="/customXml/itemProps53.xml" ContentType="application/vnd.openxmlformats-officedocument.customXmlProperties+xml"/>
  <Override PartName="/customXml/itemProps54.xml" ContentType="application/vnd.openxmlformats-officedocument.customXmlProperties+xml"/>
  <Override PartName="/customXml/itemProps55.xml" ContentType="application/vnd.openxmlformats-officedocument.customXmlProperties+xml"/>
  <Override PartName="/customXml/itemProps56.xml" ContentType="application/vnd.openxmlformats-officedocument.customXmlProperties+xml"/>
  <Override PartName="/customXml/itemProps57.xml" ContentType="application/vnd.openxmlformats-officedocument.customXmlProperties+xml"/>
  <Override PartName="/customXml/itemProps58.xml" ContentType="application/vnd.openxmlformats-officedocument.customXmlProperties+xml"/>
  <Override PartName="/customXml/itemProps59.xml" ContentType="application/vnd.openxmlformats-officedocument.customXmlProperties+xml"/>
  <Override PartName="/customXml/itemProps60.xml" ContentType="application/vnd.openxmlformats-officedocument.customXmlProperties+xml"/>
  <Override PartName="/customXml/itemProps61.xml" ContentType="application/vnd.openxmlformats-officedocument.customXmlProperties+xml"/>
  <Override PartName="/customXml/itemProps62.xml" ContentType="application/vnd.openxmlformats-officedocument.customXmlProperties+xml"/>
  <Override PartName="/customXml/itemProps63.xml" ContentType="application/vnd.openxmlformats-officedocument.customXmlProperties+xml"/>
  <Override PartName="/customXml/itemProps64.xml" ContentType="application/vnd.openxmlformats-officedocument.customXmlProperties+xml"/>
  <Override PartName="/customXml/itemProps65.xml" ContentType="application/vnd.openxmlformats-officedocument.customXmlProperties+xml"/>
  <Override PartName="/customXml/itemProps66.xml" ContentType="application/vnd.openxmlformats-officedocument.customXmlProperties+xml"/>
  <Override PartName="/customXml/itemProps67.xml" ContentType="application/vnd.openxmlformats-officedocument.customXmlProperties+xml"/>
  <Override PartName="/customXml/itemProps68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6799" r:id="rId69"/>
  </p:sldMasterIdLst>
  <p:notesMasterIdLst>
    <p:notesMasterId r:id="rId118"/>
  </p:notesMasterIdLst>
  <p:handoutMasterIdLst>
    <p:handoutMasterId r:id="rId119"/>
  </p:handoutMasterIdLst>
  <p:sldIdLst>
    <p:sldId id="587" r:id="rId70"/>
    <p:sldId id="602" r:id="rId71"/>
    <p:sldId id="599" r:id="rId72"/>
    <p:sldId id="600" r:id="rId73"/>
    <p:sldId id="656" r:id="rId74"/>
    <p:sldId id="634" r:id="rId75"/>
    <p:sldId id="635" r:id="rId76"/>
    <p:sldId id="636" r:id="rId77"/>
    <p:sldId id="637" r:id="rId78"/>
    <p:sldId id="655" r:id="rId79"/>
    <p:sldId id="606" r:id="rId80"/>
    <p:sldId id="647" r:id="rId81"/>
    <p:sldId id="608" r:id="rId82"/>
    <p:sldId id="609" r:id="rId83"/>
    <p:sldId id="610" r:id="rId84"/>
    <p:sldId id="615" r:id="rId85"/>
    <p:sldId id="607" r:id="rId86"/>
    <p:sldId id="654" r:id="rId87"/>
    <p:sldId id="614" r:id="rId88"/>
    <p:sldId id="617" r:id="rId89"/>
    <p:sldId id="616" r:id="rId90"/>
    <p:sldId id="618" r:id="rId91"/>
    <p:sldId id="653" r:id="rId92"/>
    <p:sldId id="619" r:id="rId93"/>
    <p:sldId id="624" r:id="rId94"/>
    <p:sldId id="632" r:id="rId95"/>
    <p:sldId id="627" r:id="rId96"/>
    <p:sldId id="631" r:id="rId97"/>
    <p:sldId id="652" r:id="rId98"/>
    <p:sldId id="625" r:id="rId99"/>
    <p:sldId id="659" r:id="rId100"/>
    <p:sldId id="628" r:id="rId101"/>
    <p:sldId id="629" r:id="rId102"/>
    <p:sldId id="651" r:id="rId103"/>
    <p:sldId id="639" r:id="rId104"/>
    <p:sldId id="658" r:id="rId105"/>
    <p:sldId id="641" r:id="rId106"/>
    <p:sldId id="642" r:id="rId107"/>
    <p:sldId id="643" r:id="rId108"/>
    <p:sldId id="644" r:id="rId109"/>
    <p:sldId id="645" r:id="rId110"/>
    <p:sldId id="646" r:id="rId111"/>
    <p:sldId id="650" r:id="rId112"/>
    <p:sldId id="630" r:id="rId113"/>
    <p:sldId id="648" r:id="rId114"/>
    <p:sldId id="660" r:id="rId115"/>
    <p:sldId id="661" r:id="rId116"/>
    <p:sldId id="649" r:id="rId1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0" userDrawn="1">
          <p15:clr>
            <a:srgbClr val="A4A3A4"/>
          </p15:clr>
        </p15:guide>
        <p15:guide id="2" orient="horz" pos="3888" userDrawn="1">
          <p15:clr>
            <a:srgbClr val="A4A3A4"/>
          </p15:clr>
        </p15:guide>
        <p15:guide id="3" pos="576" userDrawn="1">
          <p15:clr>
            <a:srgbClr val="A4A3A4"/>
          </p15:clr>
        </p15:guide>
        <p15:guide id="4" pos="7104" userDrawn="1">
          <p15:clr>
            <a:srgbClr val="A4A3A4"/>
          </p15:clr>
        </p15:guide>
        <p15:guide id="5" pos="431">
          <p15:clr>
            <a:srgbClr val="A4A3A4"/>
          </p15:clr>
        </p15:guide>
        <p15:guide id="6" pos="724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0F4FE"/>
    <a:srgbClr val="0073B4"/>
    <a:srgbClr val="438EB7"/>
    <a:srgbClr val="00B9F2"/>
    <a:srgbClr val="007AC2"/>
    <a:srgbClr val="C0E8FF"/>
    <a:srgbClr val="C8EBFF"/>
    <a:srgbClr val="053264"/>
    <a:srgbClr val="7BDBF4"/>
    <a:srgbClr val="8DE7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63" autoAdjust="0"/>
    <p:restoredTop sz="69384" autoAdjust="0"/>
  </p:normalViewPr>
  <p:slideViewPr>
    <p:cSldViewPr snapToGrid="0" snapToObjects="1" showGuides="1">
      <p:cViewPr varScale="1">
        <p:scale>
          <a:sx n="33" d="100"/>
          <a:sy n="33" d="100"/>
        </p:scale>
        <p:origin x="1008" y="40"/>
      </p:cViewPr>
      <p:guideLst>
        <p:guide orient="horz" pos="430"/>
        <p:guide orient="horz" pos="3888"/>
        <p:guide pos="576"/>
        <p:guide pos="7104"/>
        <p:guide pos="431"/>
        <p:guide pos="724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318" d="100"/>
        <a:sy n="318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customXml" Target="../customXml/item26.xml"/><Relationship Id="rId117" Type="http://schemas.openxmlformats.org/officeDocument/2006/relationships/slide" Target="slides/slide48.xml"/><Relationship Id="rId21" Type="http://schemas.openxmlformats.org/officeDocument/2006/relationships/customXml" Target="../customXml/item21.xml"/><Relationship Id="rId42" Type="http://schemas.openxmlformats.org/officeDocument/2006/relationships/customXml" Target="../customXml/item42.xml"/><Relationship Id="rId47" Type="http://schemas.openxmlformats.org/officeDocument/2006/relationships/customXml" Target="../customXml/item47.xml"/><Relationship Id="rId63" Type="http://schemas.openxmlformats.org/officeDocument/2006/relationships/customXml" Target="../customXml/item63.xml"/><Relationship Id="rId68" Type="http://schemas.openxmlformats.org/officeDocument/2006/relationships/customXml" Target="../customXml/item68.xml"/><Relationship Id="rId84" Type="http://schemas.openxmlformats.org/officeDocument/2006/relationships/slide" Target="slides/slide15.xml"/><Relationship Id="rId89" Type="http://schemas.openxmlformats.org/officeDocument/2006/relationships/slide" Target="slides/slide20.xml"/><Relationship Id="rId112" Type="http://schemas.openxmlformats.org/officeDocument/2006/relationships/slide" Target="slides/slide43.xml"/><Relationship Id="rId16" Type="http://schemas.openxmlformats.org/officeDocument/2006/relationships/customXml" Target="../customXml/item16.xml"/><Relationship Id="rId107" Type="http://schemas.openxmlformats.org/officeDocument/2006/relationships/slide" Target="slides/slide38.xml"/><Relationship Id="rId11" Type="http://schemas.openxmlformats.org/officeDocument/2006/relationships/customXml" Target="../customXml/item11.xml"/><Relationship Id="rId32" Type="http://schemas.openxmlformats.org/officeDocument/2006/relationships/customXml" Target="../customXml/item32.xml"/><Relationship Id="rId37" Type="http://schemas.openxmlformats.org/officeDocument/2006/relationships/customXml" Target="../customXml/item37.xml"/><Relationship Id="rId53" Type="http://schemas.openxmlformats.org/officeDocument/2006/relationships/customXml" Target="../customXml/item53.xml"/><Relationship Id="rId58" Type="http://schemas.openxmlformats.org/officeDocument/2006/relationships/customXml" Target="../customXml/item58.xml"/><Relationship Id="rId74" Type="http://schemas.openxmlformats.org/officeDocument/2006/relationships/slide" Target="slides/slide5.xml"/><Relationship Id="rId79" Type="http://schemas.openxmlformats.org/officeDocument/2006/relationships/slide" Target="slides/slide10.xml"/><Relationship Id="rId102" Type="http://schemas.openxmlformats.org/officeDocument/2006/relationships/slide" Target="slides/slide33.xml"/><Relationship Id="rId123" Type="http://schemas.openxmlformats.org/officeDocument/2006/relationships/tableStyles" Target="tableStyles.xml"/><Relationship Id="rId5" Type="http://schemas.openxmlformats.org/officeDocument/2006/relationships/customXml" Target="../customXml/item5.xml"/><Relationship Id="rId61" Type="http://schemas.openxmlformats.org/officeDocument/2006/relationships/customXml" Target="../customXml/item61.xml"/><Relationship Id="rId82" Type="http://schemas.openxmlformats.org/officeDocument/2006/relationships/slide" Target="slides/slide13.xml"/><Relationship Id="rId90" Type="http://schemas.openxmlformats.org/officeDocument/2006/relationships/slide" Target="slides/slide21.xml"/><Relationship Id="rId95" Type="http://schemas.openxmlformats.org/officeDocument/2006/relationships/slide" Target="slides/slide26.xml"/><Relationship Id="rId19" Type="http://schemas.openxmlformats.org/officeDocument/2006/relationships/customXml" Target="../customXml/item19.xml"/><Relationship Id="rId14" Type="http://schemas.openxmlformats.org/officeDocument/2006/relationships/customXml" Target="../customXml/item14.xml"/><Relationship Id="rId22" Type="http://schemas.openxmlformats.org/officeDocument/2006/relationships/customXml" Target="../customXml/item22.xml"/><Relationship Id="rId27" Type="http://schemas.openxmlformats.org/officeDocument/2006/relationships/customXml" Target="../customXml/item27.xml"/><Relationship Id="rId30" Type="http://schemas.openxmlformats.org/officeDocument/2006/relationships/customXml" Target="../customXml/item30.xml"/><Relationship Id="rId35" Type="http://schemas.openxmlformats.org/officeDocument/2006/relationships/customXml" Target="../customXml/item35.xml"/><Relationship Id="rId43" Type="http://schemas.openxmlformats.org/officeDocument/2006/relationships/customXml" Target="../customXml/item43.xml"/><Relationship Id="rId48" Type="http://schemas.openxmlformats.org/officeDocument/2006/relationships/customXml" Target="../customXml/item48.xml"/><Relationship Id="rId56" Type="http://schemas.openxmlformats.org/officeDocument/2006/relationships/customXml" Target="../customXml/item56.xml"/><Relationship Id="rId64" Type="http://schemas.openxmlformats.org/officeDocument/2006/relationships/customXml" Target="../customXml/item64.xml"/><Relationship Id="rId69" Type="http://schemas.openxmlformats.org/officeDocument/2006/relationships/slideMaster" Target="slideMasters/slideMaster1.xml"/><Relationship Id="rId77" Type="http://schemas.openxmlformats.org/officeDocument/2006/relationships/slide" Target="slides/slide8.xml"/><Relationship Id="rId100" Type="http://schemas.openxmlformats.org/officeDocument/2006/relationships/slide" Target="slides/slide31.xml"/><Relationship Id="rId105" Type="http://schemas.openxmlformats.org/officeDocument/2006/relationships/slide" Target="slides/slide36.xml"/><Relationship Id="rId113" Type="http://schemas.openxmlformats.org/officeDocument/2006/relationships/slide" Target="slides/slide44.xml"/><Relationship Id="rId118" Type="http://schemas.openxmlformats.org/officeDocument/2006/relationships/notesMaster" Target="notesMasters/notesMaster1.xml"/><Relationship Id="rId8" Type="http://schemas.openxmlformats.org/officeDocument/2006/relationships/customXml" Target="../customXml/item8.xml"/><Relationship Id="rId51" Type="http://schemas.openxmlformats.org/officeDocument/2006/relationships/customXml" Target="../customXml/item51.xml"/><Relationship Id="rId72" Type="http://schemas.openxmlformats.org/officeDocument/2006/relationships/slide" Target="slides/slide3.xml"/><Relationship Id="rId80" Type="http://schemas.openxmlformats.org/officeDocument/2006/relationships/slide" Target="slides/slide11.xml"/><Relationship Id="rId85" Type="http://schemas.openxmlformats.org/officeDocument/2006/relationships/slide" Target="slides/slide16.xml"/><Relationship Id="rId93" Type="http://schemas.openxmlformats.org/officeDocument/2006/relationships/slide" Target="slides/slide24.xml"/><Relationship Id="rId98" Type="http://schemas.openxmlformats.org/officeDocument/2006/relationships/slide" Target="slides/slide29.xml"/><Relationship Id="rId121" Type="http://schemas.openxmlformats.org/officeDocument/2006/relationships/viewProps" Target="viewProps.xml"/><Relationship Id="rId3" Type="http://schemas.openxmlformats.org/officeDocument/2006/relationships/customXml" Target="../customXml/item3.xml"/><Relationship Id="rId12" Type="http://schemas.openxmlformats.org/officeDocument/2006/relationships/customXml" Target="../customXml/item12.xml"/><Relationship Id="rId17" Type="http://schemas.openxmlformats.org/officeDocument/2006/relationships/customXml" Target="../customXml/item17.xml"/><Relationship Id="rId25" Type="http://schemas.openxmlformats.org/officeDocument/2006/relationships/customXml" Target="../customXml/item25.xml"/><Relationship Id="rId33" Type="http://schemas.openxmlformats.org/officeDocument/2006/relationships/customXml" Target="../customXml/item33.xml"/><Relationship Id="rId38" Type="http://schemas.openxmlformats.org/officeDocument/2006/relationships/customXml" Target="../customXml/item38.xml"/><Relationship Id="rId46" Type="http://schemas.openxmlformats.org/officeDocument/2006/relationships/customXml" Target="../customXml/item46.xml"/><Relationship Id="rId59" Type="http://schemas.openxmlformats.org/officeDocument/2006/relationships/customXml" Target="../customXml/item59.xml"/><Relationship Id="rId67" Type="http://schemas.openxmlformats.org/officeDocument/2006/relationships/customXml" Target="../customXml/item67.xml"/><Relationship Id="rId103" Type="http://schemas.openxmlformats.org/officeDocument/2006/relationships/slide" Target="slides/slide34.xml"/><Relationship Id="rId108" Type="http://schemas.openxmlformats.org/officeDocument/2006/relationships/slide" Target="slides/slide39.xml"/><Relationship Id="rId116" Type="http://schemas.openxmlformats.org/officeDocument/2006/relationships/slide" Target="slides/slide47.xml"/><Relationship Id="rId20" Type="http://schemas.openxmlformats.org/officeDocument/2006/relationships/customXml" Target="../customXml/item20.xml"/><Relationship Id="rId41" Type="http://schemas.openxmlformats.org/officeDocument/2006/relationships/customXml" Target="../customXml/item41.xml"/><Relationship Id="rId54" Type="http://schemas.openxmlformats.org/officeDocument/2006/relationships/customXml" Target="../customXml/item54.xml"/><Relationship Id="rId62" Type="http://schemas.openxmlformats.org/officeDocument/2006/relationships/customXml" Target="../customXml/item62.xml"/><Relationship Id="rId70" Type="http://schemas.openxmlformats.org/officeDocument/2006/relationships/slide" Target="slides/slide1.xml"/><Relationship Id="rId75" Type="http://schemas.openxmlformats.org/officeDocument/2006/relationships/slide" Target="slides/slide6.xml"/><Relationship Id="rId83" Type="http://schemas.openxmlformats.org/officeDocument/2006/relationships/slide" Target="slides/slide14.xml"/><Relationship Id="rId88" Type="http://schemas.openxmlformats.org/officeDocument/2006/relationships/slide" Target="slides/slide19.xml"/><Relationship Id="rId91" Type="http://schemas.openxmlformats.org/officeDocument/2006/relationships/slide" Target="slides/slide22.xml"/><Relationship Id="rId96" Type="http://schemas.openxmlformats.org/officeDocument/2006/relationships/slide" Target="slides/slide27.xml"/><Relationship Id="rId111" Type="http://schemas.openxmlformats.org/officeDocument/2006/relationships/slide" Target="slides/slide42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5" Type="http://schemas.openxmlformats.org/officeDocument/2006/relationships/customXml" Target="../customXml/item15.xml"/><Relationship Id="rId23" Type="http://schemas.openxmlformats.org/officeDocument/2006/relationships/customXml" Target="../customXml/item23.xml"/><Relationship Id="rId28" Type="http://schemas.openxmlformats.org/officeDocument/2006/relationships/customXml" Target="../customXml/item28.xml"/><Relationship Id="rId36" Type="http://schemas.openxmlformats.org/officeDocument/2006/relationships/customXml" Target="../customXml/item36.xml"/><Relationship Id="rId49" Type="http://schemas.openxmlformats.org/officeDocument/2006/relationships/customXml" Target="../customXml/item49.xml"/><Relationship Id="rId57" Type="http://schemas.openxmlformats.org/officeDocument/2006/relationships/customXml" Target="../customXml/item57.xml"/><Relationship Id="rId106" Type="http://schemas.openxmlformats.org/officeDocument/2006/relationships/slide" Target="slides/slide37.xml"/><Relationship Id="rId114" Type="http://schemas.openxmlformats.org/officeDocument/2006/relationships/slide" Target="slides/slide45.xml"/><Relationship Id="rId119" Type="http://schemas.openxmlformats.org/officeDocument/2006/relationships/handoutMaster" Target="handoutMasters/handoutMaster1.xml"/><Relationship Id="rId10" Type="http://schemas.openxmlformats.org/officeDocument/2006/relationships/customXml" Target="../customXml/item10.xml"/><Relationship Id="rId31" Type="http://schemas.openxmlformats.org/officeDocument/2006/relationships/customXml" Target="../customXml/item31.xml"/><Relationship Id="rId44" Type="http://schemas.openxmlformats.org/officeDocument/2006/relationships/customXml" Target="../customXml/item44.xml"/><Relationship Id="rId52" Type="http://schemas.openxmlformats.org/officeDocument/2006/relationships/customXml" Target="../customXml/item52.xml"/><Relationship Id="rId60" Type="http://schemas.openxmlformats.org/officeDocument/2006/relationships/customXml" Target="../customXml/item60.xml"/><Relationship Id="rId65" Type="http://schemas.openxmlformats.org/officeDocument/2006/relationships/customXml" Target="../customXml/item65.xml"/><Relationship Id="rId73" Type="http://schemas.openxmlformats.org/officeDocument/2006/relationships/slide" Target="slides/slide4.xml"/><Relationship Id="rId78" Type="http://schemas.openxmlformats.org/officeDocument/2006/relationships/slide" Target="slides/slide9.xml"/><Relationship Id="rId81" Type="http://schemas.openxmlformats.org/officeDocument/2006/relationships/slide" Target="slides/slide12.xml"/><Relationship Id="rId86" Type="http://schemas.openxmlformats.org/officeDocument/2006/relationships/slide" Target="slides/slide17.xml"/><Relationship Id="rId94" Type="http://schemas.openxmlformats.org/officeDocument/2006/relationships/slide" Target="slides/slide25.xml"/><Relationship Id="rId99" Type="http://schemas.openxmlformats.org/officeDocument/2006/relationships/slide" Target="slides/slide30.xml"/><Relationship Id="rId101" Type="http://schemas.openxmlformats.org/officeDocument/2006/relationships/slide" Target="slides/slide32.xml"/><Relationship Id="rId122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customXml" Target="../customXml/item9.xml"/><Relationship Id="rId13" Type="http://schemas.openxmlformats.org/officeDocument/2006/relationships/customXml" Target="../customXml/item13.xml"/><Relationship Id="rId18" Type="http://schemas.openxmlformats.org/officeDocument/2006/relationships/customXml" Target="../customXml/item18.xml"/><Relationship Id="rId39" Type="http://schemas.openxmlformats.org/officeDocument/2006/relationships/customXml" Target="../customXml/item39.xml"/><Relationship Id="rId109" Type="http://schemas.openxmlformats.org/officeDocument/2006/relationships/slide" Target="slides/slide40.xml"/><Relationship Id="rId34" Type="http://schemas.openxmlformats.org/officeDocument/2006/relationships/customXml" Target="../customXml/item34.xml"/><Relationship Id="rId50" Type="http://schemas.openxmlformats.org/officeDocument/2006/relationships/customXml" Target="../customXml/item50.xml"/><Relationship Id="rId55" Type="http://schemas.openxmlformats.org/officeDocument/2006/relationships/customXml" Target="../customXml/item55.xml"/><Relationship Id="rId76" Type="http://schemas.openxmlformats.org/officeDocument/2006/relationships/slide" Target="slides/slide7.xml"/><Relationship Id="rId97" Type="http://schemas.openxmlformats.org/officeDocument/2006/relationships/slide" Target="slides/slide28.xml"/><Relationship Id="rId104" Type="http://schemas.openxmlformats.org/officeDocument/2006/relationships/slide" Target="slides/slide35.xml"/><Relationship Id="rId120" Type="http://schemas.openxmlformats.org/officeDocument/2006/relationships/presProps" Target="presProps.xml"/><Relationship Id="rId7" Type="http://schemas.openxmlformats.org/officeDocument/2006/relationships/customXml" Target="../customXml/item7.xml"/><Relationship Id="rId71" Type="http://schemas.openxmlformats.org/officeDocument/2006/relationships/slide" Target="slides/slide2.xml"/><Relationship Id="rId92" Type="http://schemas.openxmlformats.org/officeDocument/2006/relationships/slide" Target="slides/slide23.xml"/><Relationship Id="rId2" Type="http://schemas.openxmlformats.org/officeDocument/2006/relationships/customXml" Target="../customXml/item2.xml"/><Relationship Id="rId29" Type="http://schemas.openxmlformats.org/officeDocument/2006/relationships/customXml" Target="../customXml/item29.xml"/><Relationship Id="rId24" Type="http://schemas.openxmlformats.org/officeDocument/2006/relationships/customXml" Target="../customXml/item24.xml"/><Relationship Id="rId40" Type="http://schemas.openxmlformats.org/officeDocument/2006/relationships/customXml" Target="../customXml/item40.xml"/><Relationship Id="rId45" Type="http://schemas.openxmlformats.org/officeDocument/2006/relationships/customXml" Target="../customXml/item45.xml"/><Relationship Id="rId66" Type="http://schemas.openxmlformats.org/officeDocument/2006/relationships/customXml" Target="../customXml/item66.xml"/><Relationship Id="rId87" Type="http://schemas.openxmlformats.org/officeDocument/2006/relationships/slide" Target="slides/slide18.xml"/><Relationship Id="rId110" Type="http://schemas.openxmlformats.org/officeDocument/2006/relationships/slide" Target="slides/slide41.xml"/><Relationship Id="rId115" Type="http://schemas.openxmlformats.org/officeDocument/2006/relationships/slide" Target="slides/slide4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B4AB64-BB16-014D-AF59-00877FFB5348}" type="datetimeFigureOut">
              <a:rPr lang="en-US" smtClean="0"/>
              <a:t>3/6/2018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BED56D-3A20-2943-930A-2361A9DDC1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8612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</a:defRPr>
            </a:lvl1pPr>
          </a:lstStyle>
          <a:p>
            <a:fld id="{5498D241-0AB7-BC44-80E8-F0A20AF46E9E}" type="datetimeFigureOut">
              <a:rPr lang="en-US" smtClean="0"/>
              <a:pPr/>
              <a:t>3/6/2018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/>
              </a:defRPr>
            </a:lvl1pPr>
          </a:lstStyle>
          <a:p>
            <a:fld id="{3E7143C0-4F23-B545-9533-520B5A87CA1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758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36136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Constructors</a:t>
            </a:r>
            <a:r>
              <a:rPr lang="en-US" baseline="0" dirty="0" smtClean="0"/>
              <a:t> vs undiscoverable strings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425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GetCount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74621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Lightweight</a:t>
            </a:r>
            <a:r>
              <a:rPr lang="en-US" baseline="0" dirty="0" smtClean="0"/>
              <a:t>  and discoverable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74729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099843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324471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176422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Ucase</a:t>
            </a:r>
            <a:r>
              <a:rPr lang="en-US" dirty="0" smtClean="0"/>
              <a:t> vs </a:t>
            </a:r>
            <a:r>
              <a:rPr lang="en-US" dirty="0" err="1" smtClean="0"/>
              <a:t>to</a:t>
            </a:r>
            <a:r>
              <a:rPr lang="en-US" baseline="0" dirty="0" err="1" smtClean="0"/>
              <a:t>upper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089470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380944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038129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41625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066889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887213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240786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274008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290457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652451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912379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257154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475287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08807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48625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467120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70575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527788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48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02146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6305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9154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82831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38555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4735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8391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white">
          <a:xfrm>
            <a:off x="1833121" y="2428193"/>
            <a:ext cx="8525773" cy="914400"/>
          </a:xfrm>
        </p:spPr>
        <p:txBody>
          <a:bodyPr rIns="0" anchor="b">
            <a:noAutofit/>
          </a:bodyPr>
          <a:lstStyle>
            <a:lvl1pPr algn="ctr">
              <a:defRPr sz="34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white">
          <a:xfrm>
            <a:off x="1828801" y="3465218"/>
            <a:ext cx="8534401" cy="914400"/>
          </a:xfrm>
          <a:noFill/>
        </p:spPr>
        <p:txBody>
          <a:bodyPr>
            <a:noAutofit/>
          </a:bodyPr>
          <a:lstStyle>
            <a:lvl1pPr marL="0" indent="0" algn="ctr">
              <a:buNone/>
              <a:defRPr b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Name of Presenter(s)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C91B51-25EE-0147-9293-37E16A70024E}" type="datetime1">
              <a:rPr lang="en-US" smtClean="0"/>
              <a:t>3/6/2018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40"/>
          <a:stretch/>
        </p:blipFill>
        <p:spPr>
          <a:xfrm>
            <a:off x="10013894" y="572078"/>
            <a:ext cx="1274495" cy="465533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icture with Caption">
    <p:bg>
      <p:bgPr>
        <a:gradFill flip="none" rotWithShape="1">
          <a:gsLst>
            <a:gs pos="1000">
              <a:srgbClr val="0078C3"/>
            </a:gs>
            <a:gs pos="100000">
              <a:srgbClr val="0A1446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arallelogram 10"/>
          <p:cNvSpPr/>
          <p:nvPr/>
        </p:nvSpPr>
        <p:spPr bwMode="auto">
          <a:xfrm flipH="1">
            <a:off x="1" y="2"/>
            <a:ext cx="5497956" cy="6865697"/>
          </a:xfrm>
          <a:custGeom>
            <a:avLst/>
            <a:gdLst>
              <a:gd name="connsiteX0" fmla="*/ 0 w 5497956"/>
              <a:gd name="connsiteY0" fmla="*/ 0 h 6858000"/>
              <a:gd name="connsiteX1" fmla="*/ 5497956 w 5497956"/>
              <a:gd name="connsiteY1" fmla="*/ 0 h 6858000"/>
              <a:gd name="connsiteX2" fmla="*/ 5497956 w 5497956"/>
              <a:gd name="connsiteY2" fmla="*/ 6858000 h 6858000"/>
              <a:gd name="connsiteX3" fmla="*/ 0 w 5497956"/>
              <a:gd name="connsiteY3" fmla="*/ 6858000 h 6858000"/>
              <a:gd name="connsiteX4" fmla="*/ 0 w 5497956"/>
              <a:gd name="connsiteY4" fmla="*/ 0 h 6858000"/>
              <a:gd name="connsiteX0" fmla="*/ 0 w 5497956"/>
              <a:gd name="connsiteY0" fmla="*/ 0 h 6865697"/>
              <a:gd name="connsiteX1" fmla="*/ 5497956 w 5497956"/>
              <a:gd name="connsiteY1" fmla="*/ 0 h 6865697"/>
              <a:gd name="connsiteX2" fmla="*/ 5497956 w 5497956"/>
              <a:gd name="connsiteY2" fmla="*/ 6858000 h 6865697"/>
              <a:gd name="connsiteX3" fmla="*/ 2747818 w 5497956"/>
              <a:gd name="connsiteY3" fmla="*/ 6865697 h 6865697"/>
              <a:gd name="connsiteX4" fmla="*/ 0 w 5497956"/>
              <a:gd name="connsiteY4" fmla="*/ 0 h 6865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97956" h="6865697">
                <a:moveTo>
                  <a:pt x="0" y="0"/>
                </a:moveTo>
                <a:lnTo>
                  <a:pt x="5497956" y="0"/>
                </a:lnTo>
                <a:lnTo>
                  <a:pt x="5497956" y="6858000"/>
                </a:lnTo>
                <a:lnTo>
                  <a:pt x="2747818" y="686569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alpha val="60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8" name="Parallelogram 10"/>
          <p:cNvSpPr/>
          <p:nvPr/>
        </p:nvSpPr>
        <p:spPr bwMode="auto">
          <a:xfrm rot="16200000" flipH="1" flipV="1">
            <a:off x="4707461" y="-626538"/>
            <a:ext cx="2777078" cy="12191999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0" name="Picture Placeholder 8"/>
          <p:cNvSpPr>
            <a:spLocks noGrp="1" noChangeAspect="1"/>
          </p:cNvSpPr>
          <p:nvPr>
            <p:ph type="pic" sz="quarter" idx="12" hasCustomPrompt="1"/>
          </p:nvPr>
        </p:nvSpPr>
        <p:spPr>
          <a:xfrm>
            <a:off x="684213" y="1757363"/>
            <a:ext cx="5943600" cy="33432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sz="1800" baseline="0"/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Click icon to 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976871" y="3582548"/>
            <a:ext cx="4527741" cy="338554"/>
          </a:xfrm>
          <a:noFill/>
        </p:spPr>
        <p:txBody>
          <a:bodyPr wrap="square" anchor="t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0">
                <a:solidFill>
                  <a:schemeClr val="accent4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Presenter(s)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976871" y="2348110"/>
            <a:ext cx="4527741" cy="1169551"/>
          </a:xfrm>
        </p:spPr>
        <p:txBody>
          <a:bodyPr wrap="square" anchor="b">
            <a:sp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en-US" sz="3800" b="1" i="0" kern="1200" cap="none" baseline="0">
                <a:solidFill>
                  <a:schemeClr val="tx1"/>
                </a:solidFill>
                <a:effectLst/>
                <a:latin typeface="+mj-lt"/>
                <a:ea typeface="+mj-ea"/>
                <a:cs typeface="Arial"/>
              </a:defRPr>
            </a:lvl1pPr>
          </a:lstStyle>
          <a:p>
            <a:r>
              <a:rPr kumimoji="0" lang="en-US" dirty="0"/>
              <a:t>Click to Edit </a:t>
            </a:r>
            <a:br>
              <a:rPr kumimoji="0" lang="en-US" dirty="0"/>
            </a:br>
            <a:r>
              <a:rPr kumimoji="0" lang="en-US" dirty="0"/>
              <a:t>Demo Title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6FA6FB-FDD3-A446-B5AE-30BBE73852D8}" type="datetime1">
              <a:rPr lang="en-US" smtClean="0"/>
              <a:t>3/6/2018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155255"/>
      </p:ext>
    </p:extLst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Only_User Screen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User Screens Title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3D0726-017F-9249-8B2E-2A4DDB444ED8}" type="datetime1">
              <a:rPr lang="en-US" smtClean="0"/>
              <a:t>3/6/2018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8791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wo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2304" y="1990427"/>
            <a:ext cx="10367433" cy="1477328"/>
          </a:xfrm>
        </p:spPr>
        <p:txBody>
          <a:bodyPr anchor="b"/>
          <a:lstStyle>
            <a:lvl1pPr>
              <a:spcAft>
                <a:spcPts val="0"/>
              </a:spcAft>
              <a:defRPr sz="96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BIG Word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912304" y="3467761"/>
            <a:ext cx="10367433" cy="615553"/>
          </a:xfrm>
          <a:noFill/>
        </p:spPr>
        <p:txBody>
          <a:bodyPr vert="horz" wrap="square" lIns="0" tIns="0" rIns="0" bIns="0" rtlCol="0" anchor="t">
            <a:spAutoFit/>
          </a:bodyPr>
          <a:lstStyle>
            <a:lvl1pPr marL="0" indent="0">
              <a:spcAft>
                <a:spcPts val="0"/>
              </a:spcAft>
              <a:buFontTx/>
              <a:buNone/>
              <a:defRPr lang="en-US" sz="4000" b="1" baseline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</a:defRPr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lvl="0">
              <a:spcBef>
                <a:spcPct val="0"/>
              </a:spcBef>
              <a:buNone/>
            </a:pPr>
            <a:r>
              <a:rPr lang="en-US" dirty="0"/>
              <a:t>Smaller word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77C214-390A-F944-BF27-73F37F4360F9}" type="datetime1">
              <a:rPr lang="en-US" smtClean="0"/>
              <a:t>3/6/2018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752500"/>
      </p:ext>
    </p:extLst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2284" y="2625441"/>
            <a:ext cx="7315200" cy="461665"/>
          </a:xfrm>
        </p:spPr>
        <p:txBody>
          <a:bodyPr anchor="b"/>
          <a:lstStyle>
            <a:lvl1pPr>
              <a:spcAft>
                <a:spcPts val="0"/>
              </a:spcAft>
              <a:defRPr sz="3000" b="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“Quote”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912284" y="3683197"/>
            <a:ext cx="7315200" cy="400110"/>
          </a:xfrm>
          <a:noFill/>
        </p:spPr>
        <p:txBody>
          <a:bodyPr vert="horz" wrap="square" lIns="0" tIns="0" rIns="0" bIns="0" rtlCol="0" anchor="t">
            <a:spAutoFit/>
          </a:bodyPr>
          <a:lstStyle>
            <a:lvl1pPr marL="0" indent="0" algn="r">
              <a:spcAft>
                <a:spcPts val="0"/>
              </a:spcAft>
              <a:buFontTx/>
              <a:buNone/>
              <a:defRPr lang="en-US" sz="2600" b="0" baseline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+mj-lt"/>
                <a:ea typeface="+mj-ea"/>
              </a:defRPr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lvl="0">
              <a:spcBef>
                <a:spcPct val="0"/>
              </a:spcBef>
            </a:pPr>
            <a:r>
              <a:rPr lang="en-US" dirty="0"/>
              <a:t>Name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225C2B-15EC-3348-B6CD-75D75F51F610}" type="datetime1">
              <a:rPr lang="en-US" smtClean="0"/>
              <a:t>3/6/2018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332608"/>
      </p:ext>
    </p:extLst>
  </p:cSld>
  <p:clrMapOvr>
    <a:masterClrMapping/>
  </p:clrMapOvr>
  <p:transition spd="med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sr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arallelogram 10"/>
          <p:cNvSpPr/>
          <p:nvPr userDrawn="1"/>
        </p:nvSpPr>
        <p:spPr bwMode="auto">
          <a:xfrm rot="16811740" flipH="1">
            <a:off x="2821442" y="-2136101"/>
            <a:ext cx="6318215" cy="12766191"/>
          </a:xfrm>
          <a:custGeom>
            <a:avLst/>
            <a:gdLst>
              <a:gd name="connsiteX0" fmla="*/ 0 w 5497956"/>
              <a:gd name="connsiteY0" fmla="*/ 0 h 6858000"/>
              <a:gd name="connsiteX1" fmla="*/ 5497956 w 5497956"/>
              <a:gd name="connsiteY1" fmla="*/ 0 h 6858000"/>
              <a:gd name="connsiteX2" fmla="*/ 5497956 w 5497956"/>
              <a:gd name="connsiteY2" fmla="*/ 6858000 h 6858000"/>
              <a:gd name="connsiteX3" fmla="*/ 0 w 5497956"/>
              <a:gd name="connsiteY3" fmla="*/ 6858000 h 6858000"/>
              <a:gd name="connsiteX4" fmla="*/ 0 w 5497956"/>
              <a:gd name="connsiteY4" fmla="*/ 0 h 6858000"/>
              <a:gd name="connsiteX0" fmla="*/ 0 w 5497956"/>
              <a:gd name="connsiteY0" fmla="*/ 0 h 6865697"/>
              <a:gd name="connsiteX1" fmla="*/ 5497956 w 5497956"/>
              <a:gd name="connsiteY1" fmla="*/ 0 h 6865697"/>
              <a:gd name="connsiteX2" fmla="*/ 5497956 w 5497956"/>
              <a:gd name="connsiteY2" fmla="*/ 6858000 h 6865697"/>
              <a:gd name="connsiteX3" fmla="*/ 2747818 w 5497956"/>
              <a:gd name="connsiteY3" fmla="*/ 6865697 h 6865697"/>
              <a:gd name="connsiteX4" fmla="*/ 0 w 5497956"/>
              <a:gd name="connsiteY4" fmla="*/ 0 h 6865697"/>
              <a:gd name="connsiteX0" fmla="*/ 0 w 5497956"/>
              <a:gd name="connsiteY0" fmla="*/ 0 h 6865697"/>
              <a:gd name="connsiteX1" fmla="*/ 5497956 w 5497956"/>
              <a:gd name="connsiteY1" fmla="*/ 0 h 6865697"/>
              <a:gd name="connsiteX2" fmla="*/ 3826999 w 5497956"/>
              <a:gd name="connsiteY2" fmla="*/ 4279505 h 6865697"/>
              <a:gd name="connsiteX3" fmla="*/ 2747818 w 5497956"/>
              <a:gd name="connsiteY3" fmla="*/ 6865697 h 6865697"/>
              <a:gd name="connsiteX4" fmla="*/ 0 w 5497956"/>
              <a:gd name="connsiteY4" fmla="*/ 0 h 6865697"/>
              <a:gd name="connsiteX0" fmla="*/ 0 w 5497956"/>
              <a:gd name="connsiteY0" fmla="*/ 0 h 5277653"/>
              <a:gd name="connsiteX1" fmla="*/ 5497956 w 5497956"/>
              <a:gd name="connsiteY1" fmla="*/ 0 h 5277653"/>
              <a:gd name="connsiteX2" fmla="*/ 3826999 w 5497956"/>
              <a:gd name="connsiteY2" fmla="*/ 4279505 h 5277653"/>
              <a:gd name="connsiteX3" fmla="*/ 2377650 w 5497956"/>
              <a:gd name="connsiteY3" fmla="*/ 5277653 h 5277653"/>
              <a:gd name="connsiteX4" fmla="*/ 0 w 5497956"/>
              <a:gd name="connsiteY4" fmla="*/ 0 h 5277653"/>
              <a:gd name="connsiteX0" fmla="*/ 0 w 3863432"/>
              <a:gd name="connsiteY0" fmla="*/ 2222226 h 5277653"/>
              <a:gd name="connsiteX1" fmla="*/ 3863432 w 3863432"/>
              <a:gd name="connsiteY1" fmla="*/ 0 h 5277653"/>
              <a:gd name="connsiteX2" fmla="*/ 2192475 w 3863432"/>
              <a:gd name="connsiteY2" fmla="*/ 4279505 h 5277653"/>
              <a:gd name="connsiteX3" fmla="*/ 743126 w 3863432"/>
              <a:gd name="connsiteY3" fmla="*/ 5277653 h 5277653"/>
              <a:gd name="connsiteX4" fmla="*/ 0 w 3863432"/>
              <a:gd name="connsiteY4" fmla="*/ 2222226 h 5277653"/>
              <a:gd name="connsiteX0" fmla="*/ 0 w 4172478"/>
              <a:gd name="connsiteY0" fmla="*/ 1085159 h 4140586"/>
              <a:gd name="connsiteX1" fmla="*/ 4172478 w 4172478"/>
              <a:gd name="connsiteY1" fmla="*/ 0 h 4140586"/>
              <a:gd name="connsiteX2" fmla="*/ 2192475 w 4172478"/>
              <a:gd name="connsiteY2" fmla="*/ 3142438 h 4140586"/>
              <a:gd name="connsiteX3" fmla="*/ 743126 w 4172478"/>
              <a:gd name="connsiteY3" fmla="*/ 4140586 h 4140586"/>
              <a:gd name="connsiteX4" fmla="*/ 0 w 4172478"/>
              <a:gd name="connsiteY4" fmla="*/ 1085159 h 4140586"/>
              <a:gd name="connsiteX0" fmla="*/ 0 w 3868783"/>
              <a:gd name="connsiteY0" fmla="*/ 887305 h 4140586"/>
              <a:gd name="connsiteX1" fmla="*/ 3868783 w 3868783"/>
              <a:gd name="connsiteY1" fmla="*/ 0 h 4140586"/>
              <a:gd name="connsiteX2" fmla="*/ 1888780 w 3868783"/>
              <a:gd name="connsiteY2" fmla="*/ 3142438 h 4140586"/>
              <a:gd name="connsiteX3" fmla="*/ 439431 w 3868783"/>
              <a:gd name="connsiteY3" fmla="*/ 4140586 h 4140586"/>
              <a:gd name="connsiteX4" fmla="*/ 0 w 3868783"/>
              <a:gd name="connsiteY4" fmla="*/ 887305 h 4140586"/>
              <a:gd name="connsiteX0" fmla="*/ 269818 w 4138601"/>
              <a:gd name="connsiteY0" fmla="*/ 887305 h 3536775"/>
              <a:gd name="connsiteX1" fmla="*/ 4138601 w 4138601"/>
              <a:gd name="connsiteY1" fmla="*/ 0 h 3536775"/>
              <a:gd name="connsiteX2" fmla="*/ 2158598 w 4138601"/>
              <a:gd name="connsiteY2" fmla="*/ 3142438 h 3536775"/>
              <a:gd name="connsiteX3" fmla="*/ 0 w 4138601"/>
              <a:gd name="connsiteY3" fmla="*/ 3536775 h 3536775"/>
              <a:gd name="connsiteX4" fmla="*/ 269818 w 4138601"/>
              <a:gd name="connsiteY4" fmla="*/ 887305 h 3536775"/>
              <a:gd name="connsiteX0" fmla="*/ 269818 w 4138601"/>
              <a:gd name="connsiteY0" fmla="*/ 887305 h 3635085"/>
              <a:gd name="connsiteX1" fmla="*/ 4138601 w 4138601"/>
              <a:gd name="connsiteY1" fmla="*/ 0 h 3635085"/>
              <a:gd name="connsiteX2" fmla="*/ 2376678 w 4138601"/>
              <a:gd name="connsiteY2" fmla="*/ 3635085 h 3635085"/>
              <a:gd name="connsiteX3" fmla="*/ 0 w 4138601"/>
              <a:gd name="connsiteY3" fmla="*/ 3536775 h 3635085"/>
              <a:gd name="connsiteX4" fmla="*/ 269818 w 4138601"/>
              <a:gd name="connsiteY4" fmla="*/ 887305 h 3635085"/>
              <a:gd name="connsiteX0" fmla="*/ 453784 w 4138601"/>
              <a:gd name="connsiteY0" fmla="*/ 250562 h 3635085"/>
              <a:gd name="connsiteX1" fmla="*/ 4138601 w 4138601"/>
              <a:gd name="connsiteY1" fmla="*/ 0 h 3635085"/>
              <a:gd name="connsiteX2" fmla="*/ 2376678 w 4138601"/>
              <a:gd name="connsiteY2" fmla="*/ 3635085 h 3635085"/>
              <a:gd name="connsiteX3" fmla="*/ 0 w 4138601"/>
              <a:gd name="connsiteY3" fmla="*/ 3536775 h 3635085"/>
              <a:gd name="connsiteX4" fmla="*/ 453784 w 4138601"/>
              <a:gd name="connsiteY4" fmla="*/ 250562 h 3635085"/>
              <a:gd name="connsiteX0" fmla="*/ 1391303 w 4138601"/>
              <a:gd name="connsiteY0" fmla="*/ 75768 h 3635085"/>
              <a:gd name="connsiteX1" fmla="*/ 4138601 w 4138601"/>
              <a:gd name="connsiteY1" fmla="*/ 0 h 3635085"/>
              <a:gd name="connsiteX2" fmla="*/ 2376678 w 4138601"/>
              <a:gd name="connsiteY2" fmla="*/ 3635085 h 3635085"/>
              <a:gd name="connsiteX3" fmla="*/ 0 w 4138601"/>
              <a:gd name="connsiteY3" fmla="*/ 3536775 h 3635085"/>
              <a:gd name="connsiteX4" fmla="*/ 1391303 w 4138601"/>
              <a:gd name="connsiteY4" fmla="*/ 75768 h 3635085"/>
              <a:gd name="connsiteX0" fmla="*/ 1391303 w 4138601"/>
              <a:gd name="connsiteY0" fmla="*/ 75768 h 3536775"/>
              <a:gd name="connsiteX1" fmla="*/ 4138601 w 4138601"/>
              <a:gd name="connsiteY1" fmla="*/ 0 h 3536775"/>
              <a:gd name="connsiteX2" fmla="*/ 1273242 w 4138601"/>
              <a:gd name="connsiteY2" fmla="*/ 3407480 h 3536775"/>
              <a:gd name="connsiteX3" fmla="*/ 0 w 4138601"/>
              <a:gd name="connsiteY3" fmla="*/ 3536775 h 3536775"/>
              <a:gd name="connsiteX4" fmla="*/ 1391303 w 4138601"/>
              <a:gd name="connsiteY4" fmla="*/ 75768 h 3536775"/>
              <a:gd name="connsiteX0" fmla="*/ 1391303 w 3058684"/>
              <a:gd name="connsiteY0" fmla="*/ 103474 h 3564481"/>
              <a:gd name="connsiteX1" fmla="*/ 3058684 w 3058684"/>
              <a:gd name="connsiteY1" fmla="*/ 0 h 3564481"/>
              <a:gd name="connsiteX2" fmla="*/ 1273242 w 3058684"/>
              <a:gd name="connsiteY2" fmla="*/ 3435186 h 3564481"/>
              <a:gd name="connsiteX3" fmla="*/ 0 w 3058684"/>
              <a:gd name="connsiteY3" fmla="*/ 3564481 h 3564481"/>
              <a:gd name="connsiteX4" fmla="*/ 1391303 w 3058684"/>
              <a:gd name="connsiteY4" fmla="*/ 103474 h 3564481"/>
              <a:gd name="connsiteX0" fmla="*/ 1521436 w 3188817"/>
              <a:gd name="connsiteY0" fmla="*/ 103474 h 3464355"/>
              <a:gd name="connsiteX1" fmla="*/ 3188817 w 3188817"/>
              <a:gd name="connsiteY1" fmla="*/ 0 h 3464355"/>
              <a:gd name="connsiteX2" fmla="*/ 1403375 w 3188817"/>
              <a:gd name="connsiteY2" fmla="*/ 3435186 h 3464355"/>
              <a:gd name="connsiteX3" fmla="*/ 0 w 3188817"/>
              <a:gd name="connsiteY3" fmla="*/ 3464355 h 3464355"/>
              <a:gd name="connsiteX4" fmla="*/ 1521436 w 3188817"/>
              <a:gd name="connsiteY4" fmla="*/ 103474 h 3464355"/>
              <a:gd name="connsiteX0" fmla="*/ 1521436 w 3188817"/>
              <a:gd name="connsiteY0" fmla="*/ 103474 h 3632772"/>
              <a:gd name="connsiteX1" fmla="*/ 3188817 w 3188817"/>
              <a:gd name="connsiteY1" fmla="*/ 0 h 3632772"/>
              <a:gd name="connsiteX2" fmla="*/ 1626674 w 3188817"/>
              <a:gd name="connsiteY2" fmla="*/ 3632772 h 3632772"/>
              <a:gd name="connsiteX3" fmla="*/ 0 w 3188817"/>
              <a:gd name="connsiteY3" fmla="*/ 3464355 h 3632772"/>
              <a:gd name="connsiteX4" fmla="*/ 1521436 w 3188817"/>
              <a:gd name="connsiteY4" fmla="*/ 103474 h 3632772"/>
              <a:gd name="connsiteX0" fmla="*/ 1521436 w 3605461"/>
              <a:gd name="connsiteY0" fmla="*/ 69855 h 3599153"/>
              <a:gd name="connsiteX1" fmla="*/ 3605461 w 3605461"/>
              <a:gd name="connsiteY1" fmla="*/ 0 h 3599153"/>
              <a:gd name="connsiteX2" fmla="*/ 1626674 w 3605461"/>
              <a:gd name="connsiteY2" fmla="*/ 3599153 h 3599153"/>
              <a:gd name="connsiteX3" fmla="*/ 0 w 3605461"/>
              <a:gd name="connsiteY3" fmla="*/ 3430736 h 3599153"/>
              <a:gd name="connsiteX4" fmla="*/ 1521436 w 3605461"/>
              <a:gd name="connsiteY4" fmla="*/ 69855 h 3599153"/>
              <a:gd name="connsiteX0" fmla="*/ 1488157 w 3605461"/>
              <a:gd name="connsiteY0" fmla="*/ 0 h 3645127"/>
              <a:gd name="connsiteX1" fmla="*/ 3605461 w 3605461"/>
              <a:gd name="connsiteY1" fmla="*/ 45974 h 3645127"/>
              <a:gd name="connsiteX2" fmla="*/ 1626674 w 3605461"/>
              <a:gd name="connsiteY2" fmla="*/ 3645127 h 3645127"/>
              <a:gd name="connsiteX3" fmla="*/ 0 w 3605461"/>
              <a:gd name="connsiteY3" fmla="*/ 3476710 h 3645127"/>
              <a:gd name="connsiteX4" fmla="*/ 1488157 w 3605461"/>
              <a:gd name="connsiteY4" fmla="*/ 0 h 3645127"/>
              <a:gd name="connsiteX0" fmla="*/ 1488157 w 3494077"/>
              <a:gd name="connsiteY0" fmla="*/ 138768 h 3783895"/>
              <a:gd name="connsiteX1" fmla="*/ 3494077 w 3494077"/>
              <a:gd name="connsiteY1" fmla="*/ 0 h 3783895"/>
              <a:gd name="connsiteX2" fmla="*/ 1626674 w 3494077"/>
              <a:gd name="connsiteY2" fmla="*/ 3783895 h 3783895"/>
              <a:gd name="connsiteX3" fmla="*/ 0 w 3494077"/>
              <a:gd name="connsiteY3" fmla="*/ 3615478 h 3783895"/>
              <a:gd name="connsiteX4" fmla="*/ 1488157 w 3494077"/>
              <a:gd name="connsiteY4" fmla="*/ 138768 h 3783895"/>
              <a:gd name="connsiteX0" fmla="*/ 1124549 w 3130469"/>
              <a:gd name="connsiteY0" fmla="*/ 138768 h 3783895"/>
              <a:gd name="connsiteX1" fmla="*/ 3130469 w 3130469"/>
              <a:gd name="connsiteY1" fmla="*/ 0 h 3783895"/>
              <a:gd name="connsiteX2" fmla="*/ 1263066 w 3130469"/>
              <a:gd name="connsiteY2" fmla="*/ 3783895 h 3783895"/>
              <a:gd name="connsiteX3" fmla="*/ 0 w 3130469"/>
              <a:gd name="connsiteY3" fmla="*/ 3710249 h 3783895"/>
              <a:gd name="connsiteX4" fmla="*/ 1124549 w 3130469"/>
              <a:gd name="connsiteY4" fmla="*/ 138768 h 3783895"/>
              <a:gd name="connsiteX0" fmla="*/ 1124549 w 2637804"/>
              <a:gd name="connsiteY0" fmla="*/ 122113 h 3767240"/>
              <a:gd name="connsiteX1" fmla="*/ 2637804 w 2637804"/>
              <a:gd name="connsiteY1" fmla="*/ 0 h 3767240"/>
              <a:gd name="connsiteX2" fmla="*/ 1263066 w 2637804"/>
              <a:gd name="connsiteY2" fmla="*/ 3767240 h 3767240"/>
              <a:gd name="connsiteX3" fmla="*/ 0 w 2637804"/>
              <a:gd name="connsiteY3" fmla="*/ 3693594 h 3767240"/>
              <a:gd name="connsiteX4" fmla="*/ 1124549 w 2637804"/>
              <a:gd name="connsiteY4" fmla="*/ 122113 h 3767240"/>
              <a:gd name="connsiteX0" fmla="*/ 1305037 w 2637804"/>
              <a:gd name="connsiteY0" fmla="*/ 0 h 3855679"/>
              <a:gd name="connsiteX1" fmla="*/ 2637804 w 2637804"/>
              <a:gd name="connsiteY1" fmla="*/ 88439 h 3855679"/>
              <a:gd name="connsiteX2" fmla="*/ 1263066 w 2637804"/>
              <a:gd name="connsiteY2" fmla="*/ 3855679 h 3855679"/>
              <a:gd name="connsiteX3" fmla="*/ 0 w 2637804"/>
              <a:gd name="connsiteY3" fmla="*/ 3782033 h 3855679"/>
              <a:gd name="connsiteX4" fmla="*/ 1305037 w 2637804"/>
              <a:gd name="connsiteY4" fmla="*/ 0 h 3855679"/>
              <a:gd name="connsiteX0" fmla="*/ 1264430 w 2637804"/>
              <a:gd name="connsiteY0" fmla="*/ 0 h 3899282"/>
              <a:gd name="connsiteX1" fmla="*/ 2637804 w 2637804"/>
              <a:gd name="connsiteY1" fmla="*/ 132042 h 3899282"/>
              <a:gd name="connsiteX2" fmla="*/ 1263066 w 2637804"/>
              <a:gd name="connsiteY2" fmla="*/ 3899282 h 3899282"/>
              <a:gd name="connsiteX3" fmla="*/ 0 w 2637804"/>
              <a:gd name="connsiteY3" fmla="*/ 3825636 h 3899282"/>
              <a:gd name="connsiteX4" fmla="*/ 1264430 w 2637804"/>
              <a:gd name="connsiteY4" fmla="*/ 0 h 3899282"/>
              <a:gd name="connsiteX0" fmla="*/ 1264430 w 2637804"/>
              <a:gd name="connsiteY0" fmla="*/ 0 h 4163698"/>
              <a:gd name="connsiteX1" fmla="*/ 2637804 w 2637804"/>
              <a:gd name="connsiteY1" fmla="*/ 132042 h 4163698"/>
              <a:gd name="connsiteX2" fmla="*/ 1331152 w 2637804"/>
              <a:gd name="connsiteY2" fmla="*/ 4163698 h 4163698"/>
              <a:gd name="connsiteX3" fmla="*/ 0 w 2637804"/>
              <a:gd name="connsiteY3" fmla="*/ 3825636 h 4163698"/>
              <a:gd name="connsiteX4" fmla="*/ 1264430 w 2637804"/>
              <a:gd name="connsiteY4" fmla="*/ 0 h 4163698"/>
              <a:gd name="connsiteX0" fmla="*/ 1182770 w 2556144"/>
              <a:gd name="connsiteY0" fmla="*/ 0 h 4163698"/>
              <a:gd name="connsiteX1" fmla="*/ 2556144 w 2556144"/>
              <a:gd name="connsiteY1" fmla="*/ 132042 h 4163698"/>
              <a:gd name="connsiteX2" fmla="*/ 1249492 w 2556144"/>
              <a:gd name="connsiteY2" fmla="*/ 4163698 h 4163698"/>
              <a:gd name="connsiteX3" fmla="*/ 0 w 2556144"/>
              <a:gd name="connsiteY3" fmla="*/ 3580706 h 4163698"/>
              <a:gd name="connsiteX4" fmla="*/ 1182770 w 2556144"/>
              <a:gd name="connsiteY4" fmla="*/ 0 h 4163698"/>
              <a:gd name="connsiteX0" fmla="*/ 1182770 w 2556144"/>
              <a:gd name="connsiteY0" fmla="*/ 0 h 3715230"/>
              <a:gd name="connsiteX1" fmla="*/ 2556144 w 2556144"/>
              <a:gd name="connsiteY1" fmla="*/ 132042 h 3715230"/>
              <a:gd name="connsiteX2" fmla="*/ 1481730 w 2556144"/>
              <a:gd name="connsiteY2" fmla="*/ 3715230 h 3715230"/>
              <a:gd name="connsiteX3" fmla="*/ 0 w 2556144"/>
              <a:gd name="connsiteY3" fmla="*/ 3580706 h 3715230"/>
              <a:gd name="connsiteX4" fmla="*/ 1182770 w 2556144"/>
              <a:gd name="connsiteY4" fmla="*/ 0 h 3715230"/>
              <a:gd name="connsiteX0" fmla="*/ 1182770 w 2556144"/>
              <a:gd name="connsiteY0" fmla="*/ 0 h 3745461"/>
              <a:gd name="connsiteX1" fmla="*/ 2556144 w 2556144"/>
              <a:gd name="connsiteY1" fmla="*/ 132042 h 3745461"/>
              <a:gd name="connsiteX2" fmla="*/ 1793329 w 2556144"/>
              <a:gd name="connsiteY2" fmla="*/ 3745461 h 3745461"/>
              <a:gd name="connsiteX3" fmla="*/ 0 w 2556144"/>
              <a:gd name="connsiteY3" fmla="*/ 3580706 h 3745461"/>
              <a:gd name="connsiteX4" fmla="*/ 1182770 w 2556144"/>
              <a:gd name="connsiteY4" fmla="*/ 0 h 3745461"/>
              <a:gd name="connsiteX0" fmla="*/ 810452 w 2556144"/>
              <a:gd name="connsiteY0" fmla="*/ 0 h 3786541"/>
              <a:gd name="connsiteX1" fmla="*/ 2556144 w 2556144"/>
              <a:gd name="connsiteY1" fmla="*/ 173122 h 3786541"/>
              <a:gd name="connsiteX2" fmla="*/ 1793329 w 2556144"/>
              <a:gd name="connsiteY2" fmla="*/ 3786541 h 3786541"/>
              <a:gd name="connsiteX3" fmla="*/ 0 w 2556144"/>
              <a:gd name="connsiteY3" fmla="*/ 3621786 h 3786541"/>
              <a:gd name="connsiteX4" fmla="*/ 810452 w 2556144"/>
              <a:gd name="connsiteY4" fmla="*/ 0 h 3786541"/>
              <a:gd name="connsiteX0" fmla="*/ 810452 w 2490881"/>
              <a:gd name="connsiteY0" fmla="*/ 0 h 3786541"/>
              <a:gd name="connsiteX1" fmla="*/ 2490881 w 2490881"/>
              <a:gd name="connsiteY1" fmla="*/ 479137 h 3786541"/>
              <a:gd name="connsiteX2" fmla="*/ 1793329 w 2490881"/>
              <a:gd name="connsiteY2" fmla="*/ 3786541 h 3786541"/>
              <a:gd name="connsiteX3" fmla="*/ 0 w 2490881"/>
              <a:gd name="connsiteY3" fmla="*/ 3621786 h 3786541"/>
              <a:gd name="connsiteX4" fmla="*/ 810452 w 2490881"/>
              <a:gd name="connsiteY4" fmla="*/ 0 h 3786541"/>
              <a:gd name="connsiteX0" fmla="*/ 750890 w 2490881"/>
              <a:gd name="connsiteY0" fmla="*/ 0 h 3470057"/>
              <a:gd name="connsiteX1" fmla="*/ 2490881 w 2490881"/>
              <a:gd name="connsiteY1" fmla="*/ 162653 h 3470057"/>
              <a:gd name="connsiteX2" fmla="*/ 1793329 w 2490881"/>
              <a:gd name="connsiteY2" fmla="*/ 3470057 h 3470057"/>
              <a:gd name="connsiteX3" fmla="*/ 0 w 2490881"/>
              <a:gd name="connsiteY3" fmla="*/ 3305302 h 3470057"/>
              <a:gd name="connsiteX4" fmla="*/ 750890 w 2490881"/>
              <a:gd name="connsiteY4" fmla="*/ 0 h 3470057"/>
              <a:gd name="connsiteX0" fmla="*/ 761393 w 2490881"/>
              <a:gd name="connsiteY0" fmla="*/ 0 h 3473996"/>
              <a:gd name="connsiteX1" fmla="*/ 2490881 w 2490881"/>
              <a:gd name="connsiteY1" fmla="*/ 166592 h 3473996"/>
              <a:gd name="connsiteX2" fmla="*/ 1793329 w 2490881"/>
              <a:gd name="connsiteY2" fmla="*/ 3473996 h 3473996"/>
              <a:gd name="connsiteX3" fmla="*/ 0 w 2490881"/>
              <a:gd name="connsiteY3" fmla="*/ 3309241 h 3473996"/>
              <a:gd name="connsiteX4" fmla="*/ 761393 w 2490881"/>
              <a:gd name="connsiteY4" fmla="*/ 0 h 3473996"/>
              <a:gd name="connsiteX0" fmla="*/ 756589 w 2486077"/>
              <a:gd name="connsiteY0" fmla="*/ 0 h 3473996"/>
              <a:gd name="connsiteX1" fmla="*/ 2486077 w 2486077"/>
              <a:gd name="connsiteY1" fmla="*/ 166592 h 3473996"/>
              <a:gd name="connsiteX2" fmla="*/ 1788525 w 2486077"/>
              <a:gd name="connsiteY2" fmla="*/ 3473996 h 3473996"/>
              <a:gd name="connsiteX3" fmla="*/ 0 w 2486077"/>
              <a:gd name="connsiteY3" fmla="*/ 3294834 h 3473996"/>
              <a:gd name="connsiteX4" fmla="*/ 756589 w 2486077"/>
              <a:gd name="connsiteY4" fmla="*/ 0 h 3473996"/>
              <a:gd name="connsiteX0" fmla="*/ 740384 w 2469872"/>
              <a:gd name="connsiteY0" fmla="*/ 0 h 3473996"/>
              <a:gd name="connsiteX1" fmla="*/ 2469872 w 2469872"/>
              <a:gd name="connsiteY1" fmla="*/ 166592 h 3473996"/>
              <a:gd name="connsiteX2" fmla="*/ 1772320 w 2469872"/>
              <a:gd name="connsiteY2" fmla="*/ 3473996 h 3473996"/>
              <a:gd name="connsiteX3" fmla="*/ 0 w 2469872"/>
              <a:gd name="connsiteY3" fmla="*/ 3301364 h 3473996"/>
              <a:gd name="connsiteX4" fmla="*/ 740384 w 2469872"/>
              <a:gd name="connsiteY4" fmla="*/ 0 h 3473996"/>
              <a:gd name="connsiteX0" fmla="*/ 740384 w 3180498"/>
              <a:gd name="connsiteY0" fmla="*/ 0 h 3473996"/>
              <a:gd name="connsiteX1" fmla="*/ 3180498 w 3180498"/>
              <a:gd name="connsiteY1" fmla="*/ 240494 h 3473996"/>
              <a:gd name="connsiteX2" fmla="*/ 1772320 w 3180498"/>
              <a:gd name="connsiteY2" fmla="*/ 3473996 h 3473996"/>
              <a:gd name="connsiteX3" fmla="*/ 0 w 3180498"/>
              <a:gd name="connsiteY3" fmla="*/ 3301364 h 3473996"/>
              <a:gd name="connsiteX4" fmla="*/ 740384 w 3180498"/>
              <a:gd name="connsiteY4" fmla="*/ 0 h 3473996"/>
              <a:gd name="connsiteX0" fmla="*/ 736813 w 3180498"/>
              <a:gd name="connsiteY0" fmla="*/ 0 h 3472657"/>
              <a:gd name="connsiteX1" fmla="*/ 3180498 w 3180498"/>
              <a:gd name="connsiteY1" fmla="*/ 239155 h 3472657"/>
              <a:gd name="connsiteX2" fmla="*/ 1772320 w 3180498"/>
              <a:gd name="connsiteY2" fmla="*/ 3472657 h 3472657"/>
              <a:gd name="connsiteX3" fmla="*/ 0 w 3180498"/>
              <a:gd name="connsiteY3" fmla="*/ 3300025 h 3472657"/>
              <a:gd name="connsiteX4" fmla="*/ 736813 w 3180498"/>
              <a:gd name="connsiteY4" fmla="*/ 0 h 3472657"/>
              <a:gd name="connsiteX0" fmla="*/ 736813 w 3187641"/>
              <a:gd name="connsiteY0" fmla="*/ 0 h 3472657"/>
              <a:gd name="connsiteX1" fmla="*/ 3187641 w 3187641"/>
              <a:gd name="connsiteY1" fmla="*/ 236478 h 3472657"/>
              <a:gd name="connsiteX2" fmla="*/ 1772320 w 3187641"/>
              <a:gd name="connsiteY2" fmla="*/ 3472657 h 3472657"/>
              <a:gd name="connsiteX3" fmla="*/ 0 w 3187641"/>
              <a:gd name="connsiteY3" fmla="*/ 3300025 h 3472657"/>
              <a:gd name="connsiteX4" fmla="*/ 736813 w 3187641"/>
              <a:gd name="connsiteY4" fmla="*/ 0 h 3472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87641" h="3472657">
                <a:moveTo>
                  <a:pt x="736813" y="0"/>
                </a:moveTo>
                <a:lnTo>
                  <a:pt x="3187641" y="236478"/>
                </a:lnTo>
                <a:lnTo>
                  <a:pt x="1772320" y="3472657"/>
                </a:lnTo>
                <a:lnTo>
                  <a:pt x="0" y="3300025"/>
                </a:lnTo>
                <a:lnTo>
                  <a:pt x="736813" y="0"/>
                </a:lnTo>
                <a:close/>
              </a:path>
            </a:pathLst>
          </a:custGeom>
          <a:gradFill flip="none" rotWithShape="1">
            <a:gsLst>
              <a:gs pos="98000">
                <a:srgbClr val="053264"/>
              </a:gs>
              <a:gs pos="51000">
                <a:srgbClr val="027FB5"/>
              </a:gs>
              <a:gs pos="0">
                <a:srgbClr val="00B9F2"/>
              </a:gs>
            </a:gsLst>
            <a:path path="circle">
              <a:fillToRect l="50000" t="50000" r="50000" b="50000"/>
            </a:path>
            <a:tileRect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3" name="Parallelogram 10"/>
          <p:cNvSpPr/>
          <p:nvPr/>
        </p:nvSpPr>
        <p:spPr bwMode="auto">
          <a:xfrm rot="5400000" flipV="1">
            <a:off x="5295901" y="-38098"/>
            <a:ext cx="1600198" cy="12191999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gradFill flip="none" rotWithShape="1">
            <a:gsLst>
              <a:gs pos="100000">
                <a:srgbClr val="00B9F2"/>
              </a:gs>
              <a:gs pos="10000">
                <a:srgbClr val="053264"/>
              </a:gs>
            </a:gsLst>
            <a:lin ang="3780000" scaled="0"/>
            <a:tileRect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008" y="2489995"/>
            <a:ext cx="6073985" cy="1878011"/>
          </a:xfrm>
          <a:prstGeom prst="rect">
            <a:avLst/>
          </a:prstGeom>
        </p:spPr>
      </p:pic>
      <p:sp>
        <p:nvSpPr>
          <p:cNvPr id="12" name="Parallelogram 10"/>
          <p:cNvSpPr/>
          <p:nvPr userDrawn="1"/>
        </p:nvSpPr>
        <p:spPr bwMode="auto">
          <a:xfrm rot="5400000" flipH="1">
            <a:off x="5320618" y="-642728"/>
            <a:ext cx="1555939" cy="12227867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  <a:gd name="connsiteX0" fmla="*/ 1085273 w 2777078"/>
              <a:gd name="connsiteY0" fmla="*/ 35863 h 12227861"/>
              <a:gd name="connsiteX1" fmla="*/ 2358932 w 2777078"/>
              <a:gd name="connsiteY1" fmla="*/ 0 h 12227861"/>
              <a:gd name="connsiteX2" fmla="*/ 2777078 w 2777078"/>
              <a:gd name="connsiteY2" fmla="*/ 12227861 h 12227861"/>
              <a:gd name="connsiteX3" fmla="*/ 0 w 2777078"/>
              <a:gd name="connsiteY3" fmla="*/ 12227861 h 12227861"/>
              <a:gd name="connsiteX4" fmla="*/ 1085273 w 2777078"/>
              <a:gd name="connsiteY4" fmla="*/ 35863 h 12227861"/>
              <a:gd name="connsiteX0" fmla="*/ 273578 w 1965383"/>
              <a:gd name="connsiteY0" fmla="*/ 35863 h 12245793"/>
              <a:gd name="connsiteX1" fmla="*/ 1547237 w 1965383"/>
              <a:gd name="connsiteY1" fmla="*/ 0 h 12245793"/>
              <a:gd name="connsiteX2" fmla="*/ 1965383 w 1965383"/>
              <a:gd name="connsiteY2" fmla="*/ 12227861 h 12245793"/>
              <a:gd name="connsiteX3" fmla="*/ 0 w 1965383"/>
              <a:gd name="connsiteY3" fmla="*/ 12245793 h 12245793"/>
              <a:gd name="connsiteX4" fmla="*/ 273578 w 1965383"/>
              <a:gd name="connsiteY4" fmla="*/ 35863 h 12245793"/>
              <a:gd name="connsiteX0" fmla="*/ 0 w 2257531"/>
              <a:gd name="connsiteY0" fmla="*/ 17934 h 12245793"/>
              <a:gd name="connsiteX1" fmla="*/ 1839385 w 2257531"/>
              <a:gd name="connsiteY1" fmla="*/ 0 h 12245793"/>
              <a:gd name="connsiteX2" fmla="*/ 2257531 w 2257531"/>
              <a:gd name="connsiteY2" fmla="*/ 12227861 h 12245793"/>
              <a:gd name="connsiteX3" fmla="*/ 292148 w 2257531"/>
              <a:gd name="connsiteY3" fmla="*/ 12245793 h 12245793"/>
              <a:gd name="connsiteX4" fmla="*/ 0 w 2257531"/>
              <a:gd name="connsiteY4" fmla="*/ 17934 h 12245793"/>
              <a:gd name="connsiteX0" fmla="*/ 0 w 2257531"/>
              <a:gd name="connsiteY0" fmla="*/ 17934 h 12245793"/>
              <a:gd name="connsiteX1" fmla="*/ 1445837 w 2257531"/>
              <a:gd name="connsiteY1" fmla="*/ 0 h 12245793"/>
              <a:gd name="connsiteX2" fmla="*/ 2257531 w 2257531"/>
              <a:gd name="connsiteY2" fmla="*/ 12227861 h 12245793"/>
              <a:gd name="connsiteX3" fmla="*/ 292148 w 2257531"/>
              <a:gd name="connsiteY3" fmla="*/ 12245793 h 12245793"/>
              <a:gd name="connsiteX4" fmla="*/ 0 w 2257531"/>
              <a:gd name="connsiteY4" fmla="*/ 17934 h 12245793"/>
              <a:gd name="connsiteX0" fmla="*/ 0 w 2134547"/>
              <a:gd name="connsiteY0" fmla="*/ 17934 h 12245793"/>
              <a:gd name="connsiteX1" fmla="*/ 1445837 w 2134547"/>
              <a:gd name="connsiteY1" fmla="*/ 0 h 12245793"/>
              <a:gd name="connsiteX2" fmla="*/ 2134547 w 2134547"/>
              <a:gd name="connsiteY2" fmla="*/ 12209931 h 12245793"/>
              <a:gd name="connsiteX3" fmla="*/ 292148 w 2134547"/>
              <a:gd name="connsiteY3" fmla="*/ 12245793 h 12245793"/>
              <a:gd name="connsiteX4" fmla="*/ 0 w 2134547"/>
              <a:gd name="connsiteY4" fmla="*/ 17934 h 12245793"/>
              <a:gd name="connsiteX0" fmla="*/ 0 w 2134547"/>
              <a:gd name="connsiteY0" fmla="*/ 17934 h 12227867"/>
              <a:gd name="connsiteX1" fmla="*/ 1445837 w 2134547"/>
              <a:gd name="connsiteY1" fmla="*/ 0 h 12227867"/>
              <a:gd name="connsiteX2" fmla="*/ 2134547 w 2134547"/>
              <a:gd name="connsiteY2" fmla="*/ 12209931 h 12227867"/>
              <a:gd name="connsiteX3" fmla="*/ 242953 w 2134547"/>
              <a:gd name="connsiteY3" fmla="*/ 12227867 h 12227867"/>
              <a:gd name="connsiteX4" fmla="*/ 0 w 2134547"/>
              <a:gd name="connsiteY4" fmla="*/ 17934 h 12227867"/>
              <a:gd name="connsiteX0" fmla="*/ 0 w 2134546"/>
              <a:gd name="connsiteY0" fmla="*/ 17934 h 12227867"/>
              <a:gd name="connsiteX1" fmla="*/ 1445837 w 2134546"/>
              <a:gd name="connsiteY1" fmla="*/ 0 h 12227867"/>
              <a:gd name="connsiteX2" fmla="*/ 2134546 w 2134546"/>
              <a:gd name="connsiteY2" fmla="*/ 12222126 h 12227867"/>
              <a:gd name="connsiteX3" fmla="*/ 242953 w 2134546"/>
              <a:gd name="connsiteY3" fmla="*/ 12227867 h 12227867"/>
              <a:gd name="connsiteX4" fmla="*/ 0 w 2134546"/>
              <a:gd name="connsiteY4" fmla="*/ 17934 h 12227867"/>
              <a:gd name="connsiteX0" fmla="*/ 0 w 2134546"/>
              <a:gd name="connsiteY0" fmla="*/ 17934 h 12227867"/>
              <a:gd name="connsiteX1" fmla="*/ 1445837 w 2134546"/>
              <a:gd name="connsiteY1" fmla="*/ 0 h 12227867"/>
              <a:gd name="connsiteX2" fmla="*/ 2134546 w 2134546"/>
              <a:gd name="connsiteY2" fmla="*/ 12222126 h 12227867"/>
              <a:gd name="connsiteX3" fmla="*/ 234590 w 2134546"/>
              <a:gd name="connsiteY3" fmla="*/ 12227867 h 12227867"/>
              <a:gd name="connsiteX4" fmla="*/ 0 w 2134546"/>
              <a:gd name="connsiteY4" fmla="*/ 17934 h 12227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34546" h="12227867">
                <a:moveTo>
                  <a:pt x="0" y="17934"/>
                </a:moveTo>
                <a:lnTo>
                  <a:pt x="1445837" y="0"/>
                </a:lnTo>
                <a:lnTo>
                  <a:pt x="2134546" y="12222126"/>
                </a:lnTo>
                <a:lnTo>
                  <a:pt x="234590" y="12227867"/>
                </a:lnTo>
                <a:lnTo>
                  <a:pt x="0" y="17934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6" name="Parallelogram 10"/>
          <p:cNvSpPr/>
          <p:nvPr userDrawn="1"/>
        </p:nvSpPr>
        <p:spPr bwMode="auto">
          <a:xfrm rot="5400000" flipH="1">
            <a:off x="4922486" y="-4888259"/>
            <a:ext cx="2364960" cy="12209928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  <a:gd name="connsiteX0" fmla="*/ 1085273 w 3244418"/>
              <a:gd name="connsiteY0" fmla="*/ 1 h 12191999"/>
              <a:gd name="connsiteX1" fmla="*/ 2777078 w 3244418"/>
              <a:gd name="connsiteY1" fmla="*/ 0 h 12191999"/>
              <a:gd name="connsiteX2" fmla="*/ 3244417 w 3244418"/>
              <a:gd name="connsiteY2" fmla="*/ 12191999 h 12191999"/>
              <a:gd name="connsiteX3" fmla="*/ 0 w 3244418"/>
              <a:gd name="connsiteY3" fmla="*/ 12191999 h 12191999"/>
              <a:gd name="connsiteX4" fmla="*/ 1085273 w 3244418"/>
              <a:gd name="connsiteY4" fmla="*/ 1 h 12191999"/>
              <a:gd name="connsiteX0" fmla="*/ 1085273 w 3244417"/>
              <a:gd name="connsiteY0" fmla="*/ 17930 h 12209928"/>
              <a:gd name="connsiteX1" fmla="*/ 2309739 w 3244417"/>
              <a:gd name="connsiteY1" fmla="*/ 0 h 12209928"/>
              <a:gd name="connsiteX2" fmla="*/ 3244417 w 3244417"/>
              <a:gd name="connsiteY2" fmla="*/ 12209928 h 12209928"/>
              <a:gd name="connsiteX3" fmla="*/ 0 w 3244417"/>
              <a:gd name="connsiteY3" fmla="*/ 12209928 h 12209928"/>
              <a:gd name="connsiteX4" fmla="*/ 1085273 w 3244417"/>
              <a:gd name="connsiteY4" fmla="*/ 17930 h 12209928"/>
              <a:gd name="connsiteX0" fmla="*/ 1085273 w 3244417"/>
              <a:gd name="connsiteY0" fmla="*/ 17930 h 12209928"/>
              <a:gd name="connsiteX1" fmla="*/ 2186755 w 3244417"/>
              <a:gd name="connsiteY1" fmla="*/ 0 h 12209928"/>
              <a:gd name="connsiteX2" fmla="*/ 3244417 w 3244417"/>
              <a:gd name="connsiteY2" fmla="*/ 12209928 h 12209928"/>
              <a:gd name="connsiteX3" fmla="*/ 0 w 3244417"/>
              <a:gd name="connsiteY3" fmla="*/ 12209928 h 12209928"/>
              <a:gd name="connsiteX4" fmla="*/ 1085273 w 3244417"/>
              <a:gd name="connsiteY4" fmla="*/ 17930 h 12209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44417" h="12209928">
                <a:moveTo>
                  <a:pt x="1085273" y="17930"/>
                </a:moveTo>
                <a:lnTo>
                  <a:pt x="2186755" y="0"/>
                </a:lnTo>
                <a:lnTo>
                  <a:pt x="3244417" y="12209928"/>
                </a:lnTo>
                <a:lnTo>
                  <a:pt x="0" y="12209928"/>
                </a:lnTo>
                <a:lnTo>
                  <a:pt x="1085273" y="17930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3" name="Parallelogram 10"/>
          <p:cNvSpPr/>
          <p:nvPr userDrawn="1"/>
        </p:nvSpPr>
        <p:spPr bwMode="auto">
          <a:xfrm rot="5400000" flipH="1">
            <a:off x="5083850" y="-5083848"/>
            <a:ext cx="2024302" cy="12191999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9" name="Parallelogram 10"/>
          <p:cNvSpPr/>
          <p:nvPr userDrawn="1"/>
        </p:nvSpPr>
        <p:spPr bwMode="auto">
          <a:xfrm rot="16200000">
            <a:off x="4904554" y="-454481"/>
            <a:ext cx="2364960" cy="12209928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  <a:gd name="connsiteX0" fmla="*/ 1085273 w 3244418"/>
              <a:gd name="connsiteY0" fmla="*/ 1 h 12191999"/>
              <a:gd name="connsiteX1" fmla="*/ 2777078 w 3244418"/>
              <a:gd name="connsiteY1" fmla="*/ 0 h 12191999"/>
              <a:gd name="connsiteX2" fmla="*/ 3244417 w 3244418"/>
              <a:gd name="connsiteY2" fmla="*/ 12191999 h 12191999"/>
              <a:gd name="connsiteX3" fmla="*/ 0 w 3244418"/>
              <a:gd name="connsiteY3" fmla="*/ 12191999 h 12191999"/>
              <a:gd name="connsiteX4" fmla="*/ 1085273 w 3244418"/>
              <a:gd name="connsiteY4" fmla="*/ 1 h 12191999"/>
              <a:gd name="connsiteX0" fmla="*/ 1085273 w 3244417"/>
              <a:gd name="connsiteY0" fmla="*/ 17930 h 12209928"/>
              <a:gd name="connsiteX1" fmla="*/ 2309739 w 3244417"/>
              <a:gd name="connsiteY1" fmla="*/ 0 h 12209928"/>
              <a:gd name="connsiteX2" fmla="*/ 3244417 w 3244417"/>
              <a:gd name="connsiteY2" fmla="*/ 12209928 h 12209928"/>
              <a:gd name="connsiteX3" fmla="*/ 0 w 3244417"/>
              <a:gd name="connsiteY3" fmla="*/ 12209928 h 12209928"/>
              <a:gd name="connsiteX4" fmla="*/ 1085273 w 3244417"/>
              <a:gd name="connsiteY4" fmla="*/ 17930 h 12209928"/>
              <a:gd name="connsiteX0" fmla="*/ 1085273 w 3244417"/>
              <a:gd name="connsiteY0" fmla="*/ 17930 h 12209928"/>
              <a:gd name="connsiteX1" fmla="*/ 2186755 w 3244417"/>
              <a:gd name="connsiteY1" fmla="*/ 0 h 12209928"/>
              <a:gd name="connsiteX2" fmla="*/ 3244417 w 3244417"/>
              <a:gd name="connsiteY2" fmla="*/ 12209928 h 12209928"/>
              <a:gd name="connsiteX3" fmla="*/ 0 w 3244417"/>
              <a:gd name="connsiteY3" fmla="*/ 12209928 h 12209928"/>
              <a:gd name="connsiteX4" fmla="*/ 1085273 w 3244417"/>
              <a:gd name="connsiteY4" fmla="*/ 17930 h 12209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44417" h="12209928">
                <a:moveTo>
                  <a:pt x="1085273" y="17930"/>
                </a:moveTo>
                <a:lnTo>
                  <a:pt x="2186755" y="0"/>
                </a:lnTo>
                <a:lnTo>
                  <a:pt x="3244417" y="12209928"/>
                </a:lnTo>
                <a:lnTo>
                  <a:pt x="0" y="12209928"/>
                </a:lnTo>
                <a:lnTo>
                  <a:pt x="1085273" y="17930"/>
                </a:lnTo>
                <a:close/>
              </a:path>
            </a:pathLst>
          </a:custGeom>
          <a:solidFill>
            <a:schemeClr val="accent4">
              <a:alpha val="34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0" name="Parallelogram 10"/>
          <p:cNvSpPr/>
          <p:nvPr userDrawn="1"/>
        </p:nvSpPr>
        <p:spPr bwMode="auto">
          <a:xfrm rot="5400000" flipV="1">
            <a:off x="5083849" y="-268081"/>
            <a:ext cx="2024302" cy="12227861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26245688"/>
      </p:ext>
    </p:extLst>
  </p:cSld>
  <p:clrMapOvr>
    <a:masterClrMapping/>
  </p:clrMapOvr>
  <p:transition spd="med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, Content and Tagl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6A5A8CDF-B04C-41D3-90E6-1B24FA66A1A1}"/>
              </a:ext>
            </a:extLst>
          </p:cNvPr>
          <p:cNvGrpSpPr/>
          <p:nvPr userDrawn="1"/>
        </p:nvGrpSpPr>
        <p:grpSpPr>
          <a:xfrm>
            <a:off x="2" y="0"/>
            <a:ext cx="12192000" cy="6859283"/>
            <a:chOff x="0" y="-1284"/>
            <a:chExt cx="12192000" cy="6859283"/>
          </a:xfrm>
          <a:effectLst/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xmlns="" id="{E0AC0321-6A44-45FA-8031-EAF3247227E3}"/>
                </a:ext>
              </a:extLst>
            </p:cNvPr>
            <p:cNvSpPr/>
            <p:nvPr/>
          </p:nvSpPr>
          <p:spPr bwMode="auto">
            <a:xfrm>
              <a:off x="0" y="0"/>
              <a:ext cx="12192000" cy="6857999"/>
            </a:xfrm>
            <a:prstGeom prst="rect">
              <a:avLst/>
            </a:prstGeom>
            <a:gradFill flip="none" rotWithShape="1">
              <a:gsLst>
                <a:gs pos="0">
                  <a:srgbClr val="6BEAC7"/>
                </a:gs>
                <a:gs pos="85000">
                  <a:srgbClr val="0192FF"/>
                </a:gs>
              </a:gsLst>
              <a:lin ang="13500000" scaled="1"/>
              <a:tileRect/>
            </a:gradFill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xmlns="" id="{F0929492-D88E-4EE9-AB7A-44B22C3ACD1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alphaModFix amt="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0400" y="-1284"/>
              <a:ext cx="5181600" cy="2799837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xmlns="" id="{6BFEB574-E7B2-4804-B1EC-882EDC2501A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 amt="5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2826"/>
            <a:stretch/>
          </p:blipFill>
          <p:spPr>
            <a:xfrm>
              <a:off x="2" y="4682564"/>
              <a:ext cx="12191998" cy="2175435"/>
            </a:xfrm>
            <a:prstGeom prst="rect">
              <a:avLst/>
            </a:prstGeom>
            <a:ln>
              <a:noFill/>
            </a:ln>
            <a:effectLst/>
          </p:spPr>
        </p:pic>
      </p:grpSp>
      <p:sp>
        <p:nvSpPr>
          <p:cNvPr id="18" name="Title 8">
            <a:extLst>
              <a:ext uri="{FF2B5EF4-FFF2-40B4-BE49-F238E27FC236}">
                <a16:creationId xmlns:a16="http://schemas.microsoft.com/office/drawing/2014/main" xmlns="" id="{3DCA2033-CA7D-495C-958A-19D3CA4DE4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2625"/>
            <a:ext cx="10826496" cy="369332"/>
          </a:xfrm>
        </p:spPr>
        <p:txBody>
          <a:bodyPr/>
          <a:lstStyle/>
          <a:p>
            <a:pPr algn="l"/>
            <a:r>
              <a:rPr lang="en-US" sz="2800" b="0"/>
              <a:t>Headline Here</a:t>
            </a:r>
            <a:endParaRPr lang="en-US" sz="2800" b="0" dirty="0"/>
          </a:p>
        </p:txBody>
      </p:sp>
      <p:sp>
        <p:nvSpPr>
          <p:cNvPr id="19" name="Content Placeholder 1">
            <a:extLst>
              <a:ext uri="{FF2B5EF4-FFF2-40B4-BE49-F238E27FC236}">
                <a16:creationId xmlns:a16="http://schemas.microsoft.com/office/drawing/2014/main" xmlns="" id="{A0AF6DE7-FB64-49FD-96AF-0590F277174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14400" y="1828800"/>
            <a:ext cx="10369296" cy="3429000"/>
          </a:xfrm>
        </p:spPr>
        <p:txBody>
          <a:bodyPr/>
          <a:lstStyle/>
          <a:p>
            <a:pPr marL="0" indent="0">
              <a:buNone/>
            </a:pPr>
            <a:r>
              <a:rPr lang="en-US" b="0" dirty="0"/>
              <a:t>Text goes here</a:t>
            </a:r>
          </a:p>
        </p:txBody>
      </p:sp>
    </p:spTree>
    <p:extLst>
      <p:ext uri="{BB962C8B-B14F-4D97-AF65-F5344CB8AC3E}">
        <p14:creationId xmlns:p14="http://schemas.microsoft.com/office/powerpoint/2010/main" val="4229862430"/>
      </p:ext>
    </p:extLst>
  </p:cSld>
  <p:clrMapOvr>
    <a:masterClrMapping/>
  </p:clrMapOvr>
  <p:transition spd="med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, Content and Tagl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6A5A8CDF-B04C-41D3-90E6-1B24FA66A1A1}"/>
              </a:ext>
            </a:extLst>
          </p:cNvPr>
          <p:cNvGrpSpPr/>
          <p:nvPr userDrawn="1"/>
        </p:nvGrpSpPr>
        <p:grpSpPr>
          <a:xfrm>
            <a:off x="2" y="0"/>
            <a:ext cx="12192000" cy="6859283"/>
            <a:chOff x="0" y="-1284"/>
            <a:chExt cx="12192000" cy="6859283"/>
          </a:xfrm>
          <a:effectLst/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xmlns="" id="{E0AC0321-6A44-45FA-8031-EAF3247227E3}"/>
                </a:ext>
              </a:extLst>
            </p:cNvPr>
            <p:cNvSpPr/>
            <p:nvPr/>
          </p:nvSpPr>
          <p:spPr bwMode="auto">
            <a:xfrm>
              <a:off x="0" y="0"/>
              <a:ext cx="12192000" cy="6857999"/>
            </a:xfrm>
            <a:prstGeom prst="rect">
              <a:avLst/>
            </a:prstGeom>
            <a:gradFill flip="none" rotWithShape="1">
              <a:gsLst>
                <a:gs pos="0">
                  <a:srgbClr val="6BEAC7"/>
                </a:gs>
                <a:gs pos="85000">
                  <a:srgbClr val="0192FF"/>
                </a:gs>
              </a:gsLst>
              <a:lin ang="13500000" scaled="1"/>
              <a:tileRect/>
            </a:gradFill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xmlns="" id="{F0929492-D88E-4EE9-AB7A-44B22C3ACD1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alphaModFix amt="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0400" y="-1284"/>
              <a:ext cx="5181600" cy="2799837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xmlns="" id="{6BFEB574-E7B2-4804-B1EC-882EDC2501A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 amt="5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2826"/>
            <a:stretch/>
          </p:blipFill>
          <p:spPr>
            <a:xfrm>
              <a:off x="2" y="4682564"/>
              <a:ext cx="12191998" cy="2175435"/>
            </a:xfrm>
            <a:prstGeom prst="rect">
              <a:avLst/>
            </a:prstGeom>
            <a:ln>
              <a:noFill/>
            </a:ln>
            <a:effectLst/>
          </p:spPr>
        </p:pic>
      </p:grpSp>
      <p:sp>
        <p:nvSpPr>
          <p:cNvPr id="18" name="Title 8">
            <a:extLst>
              <a:ext uri="{FF2B5EF4-FFF2-40B4-BE49-F238E27FC236}">
                <a16:creationId xmlns:a16="http://schemas.microsoft.com/office/drawing/2014/main" xmlns="" id="{3DCA2033-CA7D-495C-958A-19D3CA4DE4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2625"/>
            <a:ext cx="10826496" cy="369332"/>
          </a:xfrm>
        </p:spPr>
        <p:txBody>
          <a:bodyPr/>
          <a:lstStyle/>
          <a:p>
            <a:pPr algn="l"/>
            <a:r>
              <a:rPr lang="en-US" sz="2800" b="0"/>
              <a:t>Headline Here</a:t>
            </a:r>
            <a:endParaRPr lang="en-US" sz="2800" b="0" dirty="0"/>
          </a:p>
        </p:txBody>
      </p:sp>
      <p:sp>
        <p:nvSpPr>
          <p:cNvPr id="19" name="Content Placeholder 1">
            <a:extLst>
              <a:ext uri="{FF2B5EF4-FFF2-40B4-BE49-F238E27FC236}">
                <a16:creationId xmlns:a16="http://schemas.microsoft.com/office/drawing/2014/main" xmlns="" id="{A0AF6DE7-FB64-49FD-96AF-0590F277174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14400" y="1828800"/>
            <a:ext cx="10369296" cy="3429000"/>
          </a:xfrm>
        </p:spPr>
        <p:txBody>
          <a:bodyPr/>
          <a:lstStyle/>
          <a:p>
            <a:pPr marL="0" indent="0">
              <a:buNone/>
            </a:pPr>
            <a:r>
              <a:rPr lang="en-US" b="0" dirty="0"/>
              <a:t>Text goes here</a:t>
            </a:r>
          </a:p>
        </p:txBody>
      </p:sp>
    </p:spTree>
    <p:extLst>
      <p:ext uri="{BB962C8B-B14F-4D97-AF65-F5344CB8AC3E}">
        <p14:creationId xmlns:p14="http://schemas.microsoft.com/office/powerpoint/2010/main" val="3757439893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 anchor="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914400" y="1828800"/>
            <a:ext cx="10369296" cy="3429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DEFD86-78C4-084A-B0B5-04A7A3431B39}" type="datetime1">
              <a:rPr lang="en-US" smtClean="0"/>
              <a:t>3/6/2018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2625" y="682625"/>
            <a:ext cx="10826496" cy="369332"/>
          </a:xfrm>
        </p:spPr>
        <p:txBody>
          <a:bodyPr/>
          <a:lstStyle>
            <a:lvl1pPr>
              <a:defRPr lang="en-US" sz="2400" b="1" kern="1200" spc="0" dirty="0" smtClean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82625" y="1097309"/>
            <a:ext cx="10826496" cy="246221"/>
          </a:xfrm>
        </p:spPr>
        <p:txBody>
          <a:bodyPr anchor="t" anchorCtr="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4">
                    <a:lumMod val="40000"/>
                    <a:lumOff val="60000"/>
                  </a:schemeClr>
                </a:solidFill>
              </a:defRPr>
            </a:lvl1pPr>
            <a:lvl2pPr marL="0" indent="0">
              <a:buNone/>
              <a:defRPr sz="1400"/>
            </a:lvl2pPr>
            <a:lvl3pPr marL="0" indent="0">
              <a:buNone/>
              <a:defRPr sz="1400"/>
            </a:lvl3pPr>
            <a:lvl4pPr marL="0" indent="0">
              <a:buNone/>
              <a:defRPr sz="1400"/>
            </a:lvl4pPr>
            <a:lvl5pPr marL="0" indent="0">
              <a:buNone/>
              <a:defRPr sz="1400"/>
            </a:lvl5pPr>
          </a:lstStyle>
          <a:p>
            <a:pPr lvl="0"/>
            <a:r>
              <a:rPr lang="en-US" dirty="0"/>
              <a:t>Click to Edit Subtitle (optional)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914400" y="1828804"/>
            <a:ext cx="10369296" cy="34274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5DF95B-0B80-6A4D-A813-6F9D9F38EBA2}" type="datetime1">
              <a:rPr lang="en-US" smtClean="0"/>
              <a:t>3/6/2018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Content and Tagl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682625"/>
            <a:ext cx="10826496" cy="369332"/>
          </a:xfrm>
          <a:noFill/>
        </p:spPr>
        <p:txBody>
          <a:bodyPr vert="horz" wrap="square" lIns="0" tIns="0" rIns="0" bIns="0" rtlCol="0" anchor="t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400" y="1828800"/>
            <a:ext cx="10369296" cy="3429000"/>
          </a:xfrm>
        </p:spPr>
        <p:txBody>
          <a:bodyPr/>
          <a:lstStyle>
            <a:lvl1pPr>
              <a:lnSpc>
                <a:spcPct val="100000"/>
              </a:lnSpc>
              <a:defRPr sz="2000"/>
            </a:lvl1pPr>
            <a:lvl2pPr>
              <a:lnSpc>
                <a:spcPct val="100000"/>
              </a:lnSpc>
              <a:defRPr sz="1800"/>
            </a:lvl2pPr>
            <a:lvl3pPr>
              <a:lnSpc>
                <a:spcPct val="100000"/>
              </a:lnSpc>
              <a:defRPr sz="1600"/>
            </a:lvl3pPr>
            <a:lvl4pPr>
              <a:defRPr sz="1400"/>
            </a:lvl4pPr>
            <a:lvl5pPr>
              <a:lnSpc>
                <a:spcPts val="1800"/>
              </a:lnSpc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87263" y="6177085"/>
            <a:ext cx="10826495" cy="215444"/>
          </a:xfrm>
        </p:spPr>
        <p:txBody>
          <a:bodyPr anchor="b">
            <a:spAutoFit/>
          </a:bodyPr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65000"/>
                </a:schemeClr>
              </a:buClr>
              <a:buSzPts val="1100"/>
              <a:buFont typeface="Arial"/>
              <a:buNone/>
              <a:tabLst/>
              <a:defRPr lang="en-US" sz="1400" b="0" i="1" kern="1200" baseline="0" dirty="0" smtClean="0">
                <a:solidFill>
                  <a:schemeClr val="tx2"/>
                </a:solidFill>
                <a:latin typeface="+mn-lt"/>
                <a:ea typeface="+mn-ea"/>
                <a:cs typeface="Arial"/>
              </a:defRPr>
            </a:lvl1pPr>
          </a:lstStyle>
          <a:p>
            <a:pPr lvl="0"/>
            <a:r>
              <a:rPr lang="en-US" dirty="0"/>
              <a:t>Click to Edit Tagline (optional)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E55AC9-5819-304B-AB8A-EC561A98EE59}" type="datetime1">
              <a:rPr lang="en-US" smtClean="0"/>
              <a:t>3/6/2018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, Content and Tagl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682625"/>
            <a:ext cx="10826496" cy="369332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Content Placeholder 21"/>
          <p:cNvSpPr>
            <a:spLocks noGrp="1"/>
          </p:cNvSpPr>
          <p:nvPr>
            <p:ph sz="quarter" idx="18"/>
          </p:nvPr>
        </p:nvSpPr>
        <p:spPr>
          <a:xfrm>
            <a:off x="914400" y="1828800"/>
            <a:ext cx="10369296" cy="3429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776409" y="1514615"/>
            <a:ext cx="1219201" cy="91440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noAutofit/>
          </a:bodyPr>
          <a:lstStyle/>
          <a:p>
            <a:pPr algn="l" eaLnBrk="0" hangingPunct="0">
              <a:lnSpc>
                <a:spcPts val="1800"/>
              </a:lnSpc>
            </a:pPr>
            <a:endParaRPr lang="en-US" sz="1400" b="1" dirty="0">
              <a:ea typeface="+mn-ea"/>
              <a:cs typeface="+mn-cs"/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6" hasCustomPrompt="1"/>
          </p:nvPr>
        </p:nvSpPr>
        <p:spPr>
          <a:xfrm>
            <a:off x="685800" y="1097309"/>
            <a:ext cx="10826496" cy="246221"/>
          </a:xfrm>
        </p:spPr>
        <p:txBody>
          <a:bodyPr vert="horz" wrap="square" lIns="0" tIns="0" rIns="0" bIns="0" rtlCol="0" anchor="t">
            <a:spAutoFit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lang="en-US" sz="1600" b="1" kern="1200" dirty="0" smtClean="0">
                <a:solidFill>
                  <a:srgbClr val="94E6FF"/>
                </a:solidFill>
                <a:latin typeface="+mj-lt"/>
                <a:ea typeface="+mj-ea"/>
                <a:cs typeface="Arial"/>
              </a:defRPr>
            </a:lvl1pPr>
            <a:lvl2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400" b="1" kern="1200" dirty="0" smtClean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2pPr>
            <a:lvl3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400" b="1" kern="1200" dirty="0" smtClean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3pPr>
            <a:lvl4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400" b="1" kern="1200" dirty="0" smtClean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4pPr>
            <a:lvl5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400" b="1" kern="1200" dirty="0" smtClean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5pPr>
          </a:lstStyle>
          <a:p>
            <a:pPr lvl="0"/>
            <a:r>
              <a:rPr lang="en-US" dirty="0"/>
              <a:t>Click to Edit Subtitle (optional)</a:t>
            </a:r>
          </a:p>
        </p:txBody>
      </p:sp>
      <p:sp>
        <p:nvSpPr>
          <p:cNvPr id="12" name="Text Placeholder 25"/>
          <p:cNvSpPr>
            <a:spLocks noGrp="1"/>
          </p:cNvSpPr>
          <p:nvPr>
            <p:ph type="body" sz="quarter" idx="20" hasCustomPrompt="1"/>
          </p:nvPr>
        </p:nvSpPr>
        <p:spPr>
          <a:xfrm>
            <a:off x="685800" y="6185356"/>
            <a:ext cx="10826496" cy="215444"/>
          </a:xfrm>
        </p:spPr>
        <p:txBody>
          <a:bodyPr anchor="b">
            <a:spAutoFit/>
          </a:bodyPr>
          <a:lstStyle>
            <a:lvl1pPr marL="0" indent="0" algn="r">
              <a:spcBef>
                <a:spcPts val="0"/>
              </a:spcBef>
              <a:spcAft>
                <a:spcPts val="0"/>
              </a:spcAft>
              <a:buNone/>
              <a:defRPr sz="1400" b="0" i="1" baseline="0">
                <a:solidFill>
                  <a:schemeClr val="tx2"/>
                </a:solidFill>
              </a:defRPr>
            </a:lvl1pPr>
            <a:lvl2pPr marL="0" indent="0" algn="r">
              <a:buNone/>
              <a:defRPr sz="1600"/>
            </a:lvl2pPr>
            <a:lvl3pPr marL="0" indent="0" algn="r">
              <a:buNone/>
              <a:defRPr sz="1600"/>
            </a:lvl3pPr>
            <a:lvl4pPr marL="0" indent="0" algn="r">
              <a:buNone/>
              <a:defRPr sz="1600"/>
            </a:lvl4pPr>
            <a:lvl5pPr marL="0" indent="0" algn="r">
              <a:buNone/>
              <a:defRPr sz="1600"/>
            </a:lvl5pPr>
          </a:lstStyle>
          <a:p>
            <a:pPr lvl="0"/>
            <a:r>
              <a:rPr lang="en-US" dirty="0"/>
              <a:t>Click to Edit Tagline (optional)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776409" y="1514615"/>
            <a:ext cx="1219201" cy="91440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noAutofit/>
          </a:bodyPr>
          <a:lstStyle/>
          <a:p>
            <a:pPr algn="l" eaLnBrk="0" hangingPunct="0">
              <a:lnSpc>
                <a:spcPts val="1800"/>
              </a:lnSpc>
            </a:pPr>
            <a:endParaRPr lang="en-US" sz="1400" b="1" dirty="0">
              <a:ea typeface="+mn-ea"/>
              <a:cs typeface="+mn-cs"/>
            </a:endParaRP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74F111-1245-FB4C-ACB7-129F68E66232}" type="datetime1">
              <a:rPr lang="en-US" smtClean="0"/>
              <a:t>3/6/2018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473994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0C21C6-642C-6F4C-B53C-06F3F35CEF14}" type="datetime1">
              <a:rPr lang="en-US" smtClean="0"/>
              <a:t>3/6/2018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without Graphic (center justifie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0E3BE2-FFFE-0B46-AE5A-CBB4C5FEC6FC}" type="datetime1">
              <a:rPr lang="en-US" smtClean="0"/>
              <a:t>3/6/2018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61994C-B8B3-A740-949B-C8D716F26A7F}" type="datetime1">
              <a:rPr lang="en-US" smtClean="0"/>
              <a:t>3/6/2018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">
    <p:bg>
      <p:bgPr>
        <a:gradFill flip="none" rotWithShape="1">
          <a:gsLst>
            <a:gs pos="0">
              <a:srgbClr val="0078C3"/>
            </a:gs>
            <a:gs pos="100000">
              <a:srgbClr val="0A1446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allelogram 10"/>
          <p:cNvSpPr/>
          <p:nvPr/>
        </p:nvSpPr>
        <p:spPr bwMode="auto">
          <a:xfrm flipV="1">
            <a:off x="8866909" y="0"/>
            <a:ext cx="3325091" cy="6865698"/>
          </a:xfrm>
          <a:custGeom>
            <a:avLst/>
            <a:gdLst>
              <a:gd name="connsiteX0" fmla="*/ 0 w 5497956"/>
              <a:gd name="connsiteY0" fmla="*/ 0 h 6858000"/>
              <a:gd name="connsiteX1" fmla="*/ 5497956 w 5497956"/>
              <a:gd name="connsiteY1" fmla="*/ 0 h 6858000"/>
              <a:gd name="connsiteX2" fmla="*/ 5497956 w 5497956"/>
              <a:gd name="connsiteY2" fmla="*/ 6858000 h 6858000"/>
              <a:gd name="connsiteX3" fmla="*/ 0 w 5497956"/>
              <a:gd name="connsiteY3" fmla="*/ 6858000 h 6858000"/>
              <a:gd name="connsiteX4" fmla="*/ 0 w 5497956"/>
              <a:gd name="connsiteY4" fmla="*/ 0 h 6858000"/>
              <a:gd name="connsiteX0" fmla="*/ 0 w 5497956"/>
              <a:gd name="connsiteY0" fmla="*/ 0 h 6865697"/>
              <a:gd name="connsiteX1" fmla="*/ 5497956 w 5497956"/>
              <a:gd name="connsiteY1" fmla="*/ 0 h 6865697"/>
              <a:gd name="connsiteX2" fmla="*/ 5497956 w 5497956"/>
              <a:gd name="connsiteY2" fmla="*/ 6858000 h 6865697"/>
              <a:gd name="connsiteX3" fmla="*/ 2747818 w 5497956"/>
              <a:gd name="connsiteY3" fmla="*/ 6865697 h 6865697"/>
              <a:gd name="connsiteX4" fmla="*/ 0 w 5497956"/>
              <a:gd name="connsiteY4" fmla="*/ 0 h 6865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97956" h="6865697">
                <a:moveTo>
                  <a:pt x="0" y="0"/>
                </a:moveTo>
                <a:lnTo>
                  <a:pt x="5497956" y="0"/>
                </a:lnTo>
                <a:lnTo>
                  <a:pt x="5497956" y="6858000"/>
                </a:lnTo>
                <a:lnTo>
                  <a:pt x="2747818" y="686569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alpha val="60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0" name="Parallelogram 10"/>
          <p:cNvSpPr/>
          <p:nvPr/>
        </p:nvSpPr>
        <p:spPr bwMode="auto">
          <a:xfrm rot="5400000" flipH="1">
            <a:off x="5083849" y="-5083848"/>
            <a:ext cx="2024302" cy="12191999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2" name="Parallelogram 10"/>
          <p:cNvSpPr/>
          <p:nvPr/>
        </p:nvSpPr>
        <p:spPr bwMode="auto">
          <a:xfrm rot="16200000" flipH="1" flipV="1">
            <a:off x="5083850" y="-250150"/>
            <a:ext cx="2024302" cy="12191999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14401" y="3512743"/>
            <a:ext cx="8221903" cy="338554"/>
          </a:xfrm>
          <a:noFill/>
        </p:spPr>
        <p:txBody>
          <a:bodyPr wrap="square" anchor="t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0">
                <a:solidFill>
                  <a:schemeClr val="accent4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Presenter(s)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2732670"/>
            <a:ext cx="8683723" cy="738664"/>
          </a:xfrm>
        </p:spPr>
        <p:txBody>
          <a:bodyPr wrap="square" anchor="b">
            <a:sp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en-US" sz="4800" b="1" i="0" kern="1200" cap="none" baseline="0">
                <a:solidFill>
                  <a:schemeClr val="tx1"/>
                </a:solidFill>
                <a:effectLst/>
                <a:latin typeface="+mj-lt"/>
                <a:ea typeface="+mj-ea"/>
                <a:cs typeface="Arial"/>
              </a:defRPr>
            </a:lvl1pPr>
          </a:lstStyle>
          <a:p>
            <a:r>
              <a:rPr kumimoji="0" lang="en-US" dirty="0"/>
              <a:t>Click to Edit Section Title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17F20F-8413-1548-BF61-558511100DB7}" type="datetime1">
              <a:rPr lang="en-US" smtClean="0"/>
              <a:t>3/6/2018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48560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95000">
              <a:srgbClr val="053264"/>
            </a:gs>
            <a:gs pos="0">
              <a:srgbClr val="00B9F2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682625"/>
            <a:ext cx="10826496" cy="369332"/>
          </a:xfrm>
          <a:prstGeom prst="rect">
            <a:avLst/>
          </a:prstGeom>
          <a:noFill/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828800"/>
            <a:ext cx="10361957" cy="3429000"/>
          </a:xfrm>
          <a:prstGeom prst="rect">
            <a:avLst/>
          </a:prstGeom>
          <a:noFill/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E7E69C-4D79-BB49-9350-1FEE210EB4F7}" type="datetime1">
              <a:rPr lang="en-US" smtClean="0"/>
              <a:t>3/6/2018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6800" r:id="rId1"/>
    <p:sldLayoutId id="2147486801" r:id="rId2"/>
    <p:sldLayoutId id="2147486802" r:id="rId3"/>
    <p:sldLayoutId id="2147486803" r:id="rId4"/>
    <p:sldLayoutId id="2147486804" r:id="rId5"/>
    <p:sldLayoutId id="2147486805" r:id="rId6"/>
    <p:sldLayoutId id="2147486806" r:id="rId7"/>
    <p:sldLayoutId id="2147486807" r:id="rId8"/>
    <p:sldLayoutId id="2147486808" r:id="rId9"/>
    <p:sldLayoutId id="2147486809" r:id="rId10"/>
    <p:sldLayoutId id="2147486810" r:id="rId11"/>
    <p:sldLayoutId id="2147486811" r:id="rId12"/>
    <p:sldLayoutId id="2147486812" r:id="rId13"/>
    <p:sldLayoutId id="2147486816" r:id="rId14"/>
    <p:sldLayoutId id="2147486817" r:id="rId15"/>
    <p:sldLayoutId id="2147486818" r:id="rId16"/>
  </p:sldLayoutIdLst>
  <p:transition spd="med">
    <p:fade/>
  </p:transition>
  <p:hf sldNum="0" hdr="0" ftr="0" dt="0"/>
  <p:txStyles>
    <p:titleStyle>
      <a:lvl1pPr algn="l" defTabSz="457200" rtl="0" eaLnBrk="1" latinLnBrk="0" hangingPunct="1">
        <a:lnSpc>
          <a:spcPct val="100000"/>
        </a:lnSpc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Arial"/>
        </a:defRPr>
      </a:lvl1pPr>
    </p:titleStyle>
    <p:bodyStyle>
      <a:lvl1pPr marL="176213" indent="-176213" algn="l" defTabSz="457200" rtl="0" eaLnBrk="1" latinLnBrk="0" hangingPunct="1">
        <a:lnSpc>
          <a:spcPct val="100000"/>
        </a:lnSpc>
        <a:spcBef>
          <a:spcPts val="30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Arial"/>
        <a:buChar char="•"/>
        <a:defRPr sz="2000" b="1" kern="1200">
          <a:solidFill>
            <a:schemeClr val="tx1"/>
          </a:solidFill>
          <a:latin typeface="+mn-lt"/>
          <a:ea typeface="+mn-ea"/>
          <a:cs typeface="Arial"/>
        </a:defRPr>
      </a:lvl1pPr>
      <a:lvl2pPr marL="457200" indent="-173736" algn="l" defTabSz="4572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Lucida Grande"/>
        <a:buChar char="-"/>
        <a:defRPr sz="1800" b="1" kern="1200">
          <a:solidFill>
            <a:schemeClr val="tx1"/>
          </a:solidFill>
          <a:latin typeface="+mn-lt"/>
          <a:ea typeface="+mn-ea"/>
          <a:cs typeface="Arial"/>
        </a:defRPr>
      </a:lvl2pPr>
      <a:lvl3pPr marL="795528" indent="-173736" algn="l" defTabSz="4572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Lucida Grande"/>
        <a:buChar char="-"/>
        <a:defRPr sz="1600" b="1" kern="1200">
          <a:solidFill>
            <a:schemeClr val="tx1"/>
          </a:solidFill>
          <a:latin typeface="+mn-lt"/>
          <a:ea typeface="+mn-ea"/>
          <a:cs typeface="Arial"/>
        </a:defRPr>
      </a:lvl3pPr>
      <a:lvl4pPr marL="1216152" indent="-173736" algn="l" defTabSz="457200" rtl="0" eaLnBrk="1" latinLnBrk="0" hangingPunct="1">
        <a:lnSpc>
          <a:spcPts val="1800"/>
        </a:lnSpc>
        <a:spcBef>
          <a:spcPts val="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Lucida Grande"/>
        <a:buChar char="-"/>
        <a:defRPr sz="1400" b="1" kern="1200">
          <a:solidFill>
            <a:schemeClr val="tx1"/>
          </a:solidFill>
          <a:latin typeface="+mn-lt"/>
          <a:ea typeface="+mn-ea"/>
          <a:cs typeface="Arial"/>
        </a:defRPr>
      </a:lvl4pPr>
      <a:lvl5pPr marL="1546225" indent="-176213" algn="l" defTabSz="457200" rtl="0" eaLnBrk="1" latinLnBrk="0" hangingPunct="1">
        <a:lnSpc>
          <a:spcPts val="1900"/>
        </a:lnSpc>
        <a:spcBef>
          <a:spcPts val="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Lucida Grande"/>
        <a:buChar char="-"/>
        <a:defRPr lang="en-US" sz="1400" b="1" kern="1200" dirty="0">
          <a:solidFill>
            <a:schemeClr val="tx1"/>
          </a:solidFill>
          <a:latin typeface="+mn-lt"/>
          <a:ea typeface="+mn-ea"/>
          <a:cs typeface="Arial"/>
        </a:defRPr>
      </a:lvl5pPr>
      <a:lvl6pPr marL="1773238" indent="-177800" algn="l" defTabSz="401638" rtl="0" eaLnBrk="1" latinLnBrk="0" hangingPunct="1">
        <a:lnSpc>
          <a:spcPts val="1700"/>
        </a:lnSpc>
        <a:spcBef>
          <a:spcPts val="300"/>
        </a:spcBef>
        <a:spcAft>
          <a:spcPts val="300"/>
        </a:spcAft>
        <a:buSzPct val="80000"/>
        <a:buFont typeface="Lucida Grande"/>
        <a:buChar char="-"/>
        <a:tabLst>
          <a:tab pos="1484313" algn="l"/>
        </a:tabLst>
        <a:defRPr sz="1400" b="1" kern="1200">
          <a:solidFill>
            <a:schemeClr val="tx1"/>
          </a:solidFill>
          <a:latin typeface="Arial"/>
          <a:ea typeface="+mn-ea"/>
          <a:cs typeface="Arial"/>
        </a:defRPr>
      </a:lvl6pPr>
      <a:lvl7pPr marL="2062163" indent="-176213" algn="l" defTabSz="457200" rtl="0" eaLnBrk="1" latinLnBrk="0" hangingPunct="1">
        <a:lnSpc>
          <a:spcPts val="1700"/>
        </a:lnSpc>
        <a:spcBef>
          <a:spcPts val="300"/>
        </a:spcBef>
        <a:spcAft>
          <a:spcPts val="300"/>
        </a:spcAft>
        <a:buSzPct val="80000"/>
        <a:buFont typeface="Lucida Grande"/>
        <a:buChar char="-"/>
        <a:defRPr sz="1400" b="1" kern="1200">
          <a:solidFill>
            <a:schemeClr val="tx1"/>
          </a:solidFill>
          <a:latin typeface="Arial"/>
          <a:ea typeface="+mn-ea"/>
          <a:cs typeface="Arial"/>
        </a:defRPr>
      </a:lvl7pPr>
      <a:lvl8pPr marL="2286000" indent="-173038" algn="l" defTabSz="457200" rtl="0" eaLnBrk="1" latinLnBrk="0" hangingPunct="1">
        <a:lnSpc>
          <a:spcPts val="1700"/>
        </a:lnSpc>
        <a:spcBef>
          <a:spcPts val="300"/>
        </a:spcBef>
        <a:spcAft>
          <a:spcPts val="300"/>
        </a:spcAft>
        <a:buSzPct val="80000"/>
        <a:buFont typeface="Lucida Grande"/>
        <a:buChar char="-"/>
        <a:defRPr sz="1400" b="1" kern="1200">
          <a:solidFill>
            <a:schemeClr val="tx1"/>
          </a:solidFill>
          <a:latin typeface="Arial"/>
          <a:ea typeface="+mn-ea"/>
          <a:cs typeface="Arial"/>
        </a:defRPr>
      </a:lvl8pPr>
      <a:lvl9pPr marL="2452688" indent="-163513" algn="l" defTabSz="457200" rtl="0" eaLnBrk="1" latinLnBrk="0" hangingPunct="1">
        <a:lnSpc>
          <a:spcPts val="1700"/>
        </a:lnSpc>
        <a:spcBef>
          <a:spcPts val="300"/>
        </a:spcBef>
        <a:spcAft>
          <a:spcPts val="300"/>
        </a:spcAft>
        <a:buSzPct val="80000"/>
        <a:buFont typeface="Lucida Grande"/>
        <a:buChar char="-"/>
        <a:defRPr sz="1400" b="1" kern="1200">
          <a:solidFill>
            <a:schemeClr val="tx1"/>
          </a:solidFill>
          <a:latin typeface="Arial"/>
          <a:ea typeface="+mn-ea"/>
          <a:cs typeface="Arial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4.png"/><Relationship Id="rId4" Type="http://schemas.openxmlformats.org/officeDocument/2006/relationships/image" Target="../media/image2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7.jp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Relationship Id="rId9" Type="http://schemas.openxmlformats.org/officeDocument/2006/relationships/image" Target="../media/image38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9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9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0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4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5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6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9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Esri/arcgis-pro-sdk/wiki" TargetMode="Externa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github.com/Esri/arcgis-pro-sdk-community-samples" TargetMode="Externa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0999973B-E1EB-401E-99BE-1395E1304C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" y="0"/>
            <a:ext cx="12188951" cy="685918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C8B157B9-B9CC-4A0B-A75E-6340791E7DC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40"/>
          <a:stretch/>
        </p:blipFill>
        <p:spPr>
          <a:xfrm>
            <a:off x="751277" y="572078"/>
            <a:ext cx="1274495" cy="46553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F0BEC2E2-117E-4FDD-9F37-70E1DFFE5A52}"/>
              </a:ext>
            </a:extLst>
          </p:cNvPr>
          <p:cNvSpPr txBox="1"/>
          <p:nvPr/>
        </p:nvSpPr>
        <p:spPr>
          <a:xfrm>
            <a:off x="950059" y="6071046"/>
            <a:ext cx="4952213" cy="292046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noAutofit/>
          </a:bodyPr>
          <a:lstStyle/>
          <a:p>
            <a:pPr eaLnBrk="0" hangingPunct="0">
              <a:lnSpc>
                <a:spcPts val="1800"/>
              </a:lnSpc>
            </a:pPr>
            <a:r>
              <a:rPr lang="en-US" sz="1600" spc="30" dirty="0">
                <a:solidFill>
                  <a:schemeClr val="tx1">
                    <a:alpha val="35000"/>
                  </a:schemeClr>
                </a:solidFill>
              </a:rPr>
              <a:t>2018 </a:t>
            </a:r>
            <a:r>
              <a:rPr lang="en-US" sz="1600" b="1" spc="30" dirty="0">
                <a:solidFill>
                  <a:schemeClr val="tx1">
                    <a:alpha val="35000"/>
                  </a:schemeClr>
                </a:solidFill>
              </a:rPr>
              <a:t>Esri Developer Summit</a:t>
            </a:r>
            <a:r>
              <a:rPr lang="en-US" sz="1600" spc="30" dirty="0">
                <a:solidFill>
                  <a:schemeClr val="tx1">
                    <a:alpha val="35000"/>
                  </a:schemeClr>
                </a:solidFill>
              </a:rPr>
              <a:t>  |  Palm Springs, CA</a:t>
            </a:r>
            <a:endParaRPr lang="en-US" sz="1600" b="1" spc="30" dirty="0">
              <a:solidFill>
                <a:schemeClr val="tx1">
                  <a:alpha val="35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833121" y="1934055"/>
            <a:ext cx="8525773" cy="1408538"/>
          </a:xfrm>
        </p:spPr>
        <p:txBody>
          <a:bodyPr/>
          <a:lstStyle/>
          <a:p>
            <a:r>
              <a:rPr lang="en-US" dirty="0"/>
              <a:t>ArcGIS Pro SDK for .NET:</a:t>
            </a:r>
            <a:br>
              <a:rPr lang="en-US" dirty="0"/>
            </a:br>
            <a:r>
              <a:rPr lang="en-US" dirty="0"/>
              <a:t>An Overview of the Geodatabase API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828801" y="3465218"/>
            <a:ext cx="8534401" cy="914400"/>
          </a:xfrm>
        </p:spPr>
        <p:txBody>
          <a:bodyPr/>
          <a:lstStyle/>
          <a:p>
            <a:endParaRPr lang="en-US" dirty="0"/>
          </a:p>
          <a:p>
            <a:r>
              <a:rPr lang="en-US" dirty="0"/>
              <a:t>Colin Zwicker</a:t>
            </a:r>
          </a:p>
          <a:p>
            <a:r>
              <a:rPr lang="en-US" dirty="0"/>
              <a:t>Ling Zhang</a:t>
            </a:r>
          </a:p>
          <a:p>
            <a:r>
              <a:rPr lang="en-US" dirty="0"/>
              <a:t>Nghiep Quang</a:t>
            </a:r>
          </a:p>
        </p:txBody>
      </p:sp>
    </p:spTree>
    <p:extLst>
      <p:ext uri="{BB962C8B-B14F-4D97-AF65-F5344CB8AC3E}">
        <p14:creationId xmlns:p14="http://schemas.microsoft.com/office/powerpoint/2010/main" val="235300819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DD944660-542C-6E46-A446-EAB6A79AFD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5435"/>
            <a:ext cx="12188952" cy="6863435"/>
          </a:xfrm>
          <a:prstGeom prst="rect">
            <a:avLst/>
          </a:prstGeom>
        </p:spPr>
      </p:pic>
      <p:sp>
        <p:nvSpPr>
          <p:cNvPr id="14" name="Subtitle 9"/>
          <p:cNvSpPr>
            <a:spLocks noGrp="1"/>
          </p:cNvSpPr>
          <p:nvPr>
            <p:ph type="body" idx="1"/>
          </p:nvPr>
        </p:nvSpPr>
        <p:spPr>
          <a:xfrm>
            <a:off x="1279016" y="2980570"/>
            <a:ext cx="6245411" cy="308482"/>
          </a:xfrm>
        </p:spPr>
        <p:txBody>
          <a:bodyPr/>
          <a:lstStyle/>
          <a:p>
            <a:pPr lvl="0">
              <a:lnSpc>
                <a:spcPts val="2600"/>
              </a:lnSpc>
              <a:spcBef>
                <a:spcPct val="0"/>
              </a:spcBef>
              <a:buClrTx/>
              <a:buSzTx/>
              <a:defRPr/>
            </a:pPr>
            <a:endParaRPr lang="en-US" sz="2000" b="0" dirty="0">
              <a:solidFill>
                <a:schemeClr val="tx1"/>
              </a:solidFill>
              <a:cs typeface="Avenir LT Std 65 Medium" charset="0"/>
            </a:endParaRPr>
          </a:p>
        </p:txBody>
      </p:sp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1279016" y="2189854"/>
            <a:ext cx="6632870" cy="749308"/>
          </a:xfrm>
        </p:spPr>
        <p:txBody>
          <a:bodyPr/>
          <a:lstStyle/>
          <a:p>
            <a:pPr>
              <a:lnSpc>
                <a:spcPts val="5800"/>
              </a:lnSpc>
            </a:pPr>
            <a:r>
              <a:rPr lang="en-US" sz="5400" b="0" dirty="0" err="1">
                <a:ea typeface="Avenir LT Std 55 Roman" charset="0"/>
                <a:cs typeface="Avenir LT Std 55 Roman" charset="0"/>
              </a:rPr>
              <a:t>Core.Data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20872668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7646FF17-FA75-4A02-AC98-4536D7BB66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Datastore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Container of spatial and non-spatial datasets</a:t>
            </a:r>
          </a:p>
          <a:p>
            <a:r>
              <a:rPr lang="en-US" dirty="0"/>
              <a:t>Accessed by:</a:t>
            </a:r>
          </a:p>
          <a:p>
            <a:pPr lvl="1"/>
            <a:r>
              <a:rPr lang="en-US" dirty="0"/>
              <a:t>connection properties</a:t>
            </a:r>
          </a:p>
          <a:p>
            <a:pPr lvl="1"/>
            <a:r>
              <a:rPr lang="en-US" dirty="0" err="1"/>
              <a:t>uri</a:t>
            </a:r>
            <a:r>
              <a:rPr lang="en-US" dirty="0"/>
              <a:t> (local file path or </a:t>
            </a:r>
            <a:r>
              <a:rPr lang="en-US" dirty="0" err="1"/>
              <a:t>url</a:t>
            </a:r>
            <a:r>
              <a:rPr lang="en-US" dirty="0"/>
              <a:t>)</a:t>
            </a:r>
          </a:p>
          <a:p>
            <a:pPr lvl="1"/>
            <a:r>
              <a:rPr lang="en-US" dirty="0" err="1"/>
              <a:t>ArcGIS.Core.Data.Dataset.GetDatastore</a:t>
            </a:r>
            <a:r>
              <a:rPr lang="en-US" dirty="0"/>
              <a:t>()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9" name="Picture 11" descr="image00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4924" y="3341293"/>
            <a:ext cx="3781425" cy="324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10" descr="image006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280"/>
          <a:stretch/>
        </p:blipFill>
        <p:spPr bwMode="auto">
          <a:xfrm>
            <a:off x="7171372" y="1031383"/>
            <a:ext cx="4563902" cy="4795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5679088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22E06BAA-FD18-4AE8-BF74-A466E82F3B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Datastore</a:t>
            </a:r>
            <a:r>
              <a:rPr lang="en-US" dirty="0"/>
              <a:t> constructors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7625" y="1054844"/>
            <a:ext cx="8297598" cy="5122241"/>
          </a:xfrm>
        </p:spPr>
      </p:pic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4" descr="image007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049"/>
          <a:stretch/>
        </p:blipFill>
        <p:spPr bwMode="auto">
          <a:xfrm>
            <a:off x="2157413" y="1183543"/>
            <a:ext cx="2276042" cy="1504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0429283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C9529FD0-3842-4297-A29F-ABC9403944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Datasets - Table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Table</a:t>
            </a:r>
          </a:p>
          <a:p>
            <a:pPr lvl="1"/>
            <a:r>
              <a:rPr lang="en-US" dirty="0"/>
              <a:t>Contains 0 or more Rows</a:t>
            </a:r>
          </a:p>
          <a:p>
            <a:pPr lvl="1"/>
            <a:r>
              <a:rPr lang="en-US" dirty="0"/>
              <a:t>Supports Search and Select</a:t>
            </a:r>
          </a:p>
          <a:p>
            <a:pPr lvl="1"/>
            <a:endParaRPr lang="en-US" dirty="0"/>
          </a:p>
          <a:p>
            <a:pPr lvl="1"/>
            <a:r>
              <a:rPr lang="en-US" dirty="0" err="1"/>
              <a:t>geodatabase.OpenDataset</a:t>
            </a:r>
            <a:r>
              <a:rPr lang="en-US" dirty="0"/>
              <a:t>&lt;</a:t>
            </a:r>
            <a:r>
              <a:rPr lang="en-US" dirty="0" err="1"/>
              <a:t>Core.Data.Table</a:t>
            </a:r>
            <a:r>
              <a:rPr lang="en-US" dirty="0"/>
              <a:t>&gt;(“</a:t>
            </a:r>
            <a:r>
              <a:rPr lang="en-US" dirty="0" err="1"/>
              <a:t>TableName</a:t>
            </a:r>
            <a:r>
              <a:rPr lang="en-US" dirty="0"/>
              <a:t>”);</a:t>
            </a:r>
          </a:p>
          <a:p>
            <a:pPr lvl="1"/>
            <a:r>
              <a:rPr lang="en-US" dirty="0" err="1"/>
              <a:t>Desktop.Mapping.FeatureLayer.GetTable</a:t>
            </a:r>
            <a:r>
              <a:rPr lang="en-US" dirty="0"/>
              <a:t>();</a:t>
            </a:r>
          </a:p>
          <a:p>
            <a:pPr lvl="1"/>
            <a:r>
              <a:rPr lang="en-US" dirty="0" err="1"/>
              <a:t>Row.GetTable</a:t>
            </a:r>
            <a:r>
              <a:rPr lang="en-US" dirty="0"/>
              <a:t>();</a:t>
            </a:r>
          </a:p>
          <a:p>
            <a:pPr lvl="1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12" descr="image01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8" t="5511" r="42570" b="7341"/>
          <a:stretch/>
        </p:blipFill>
        <p:spPr bwMode="auto">
          <a:xfrm>
            <a:off x="7991221" y="904875"/>
            <a:ext cx="3705479" cy="4714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225870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357FD727-858B-4AC2-8D86-15B7786771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Datasets - Feature class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Feature class</a:t>
            </a:r>
          </a:p>
          <a:p>
            <a:pPr lvl="1"/>
            <a:r>
              <a:rPr lang="en-US" dirty="0"/>
              <a:t>Inherit from tables</a:t>
            </a:r>
          </a:p>
          <a:p>
            <a:pPr lvl="1"/>
            <a:r>
              <a:rPr lang="en-US" dirty="0"/>
              <a:t>Tables with shape (point, line, polygon)</a:t>
            </a:r>
          </a:p>
          <a:p>
            <a:pPr lvl="1"/>
            <a:r>
              <a:rPr lang="en-US" dirty="0"/>
              <a:t>Contains 0 or more Features</a:t>
            </a:r>
          </a:p>
          <a:p>
            <a:pPr lvl="1"/>
            <a:r>
              <a:rPr lang="en-US" dirty="0"/>
              <a:t>Supports spatial queries and Selections</a:t>
            </a:r>
          </a:p>
          <a:p>
            <a:pPr marL="283464" lvl="1" indent="0">
              <a:buNone/>
            </a:pPr>
            <a:endParaRPr lang="en-US" dirty="0"/>
          </a:p>
          <a:p>
            <a:pPr lvl="1"/>
            <a:r>
              <a:rPr lang="en-US" dirty="0" err="1"/>
              <a:t>geodatabase.OpenDataset</a:t>
            </a:r>
            <a:r>
              <a:rPr lang="en-US" dirty="0"/>
              <a:t>&lt;</a:t>
            </a:r>
            <a:r>
              <a:rPr lang="en-US" dirty="0" err="1"/>
              <a:t>Core.Data.FeatureClass</a:t>
            </a:r>
            <a:r>
              <a:rPr lang="en-US" dirty="0"/>
              <a:t>&gt;(“</a:t>
            </a:r>
            <a:r>
              <a:rPr lang="en-US" dirty="0" err="1"/>
              <a:t>FeatureClassName</a:t>
            </a:r>
            <a:r>
              <a:rPr lang="en-US" dirty="0"/>
              <a:t>”);</a:t>
            </a:r>
          </a:p>
          <a:p>
            <a:pPr lvl="1"/>
            <a:r>
              <a:rPr lang="en-US" dirty="0"/>
              <a:t>If (table is </a:t>
            </a:r>
            <a:r>
              <a:rPr lang="en-US" dirty="0" err="1"/>
              <a:t>FeatureClass</a:t>
            </a:r>
            <a:r>
              <a:rPr lang="en-US" dirty="0"/>
              <a:t>) </a:t>
            </a:r>
            <a:r>
              <a:rPr lang="en-US" dirty="0" err="1"/>
              <a:t>Desktop.Mapping.FeatureLayer.GetTable</a:t>
            </a:r>
            <a:r>
              <a:rPr lang="en-US" dirty="0"/>
              <a:t>() as </a:t>
            </a:r>
            <a:r>
              <a:rPr lang="en-US" dirty="0" err="1"/>
              <a:t>FeatureClass</a:t>
            </a:r>
            <a:r>
              <a:rPr lang="en-US" dirty="0"/>
              <a:t>;</a:t>
            </a:r>
          </a:p>
          <a:p>
            <a:pPr lvl="1"/>
            <a:r>
              <a:rPr lang="en-US" dirty="0"/>
              <a:t>If (row is Feature) </a:t>
            </a:r>
            <a:r>
              <a:rPr lang="en-US" dirty="0" err="1"/>
              <a:t>Row.GetTable</a:t>
            </a:r>
            <a:r>
              <a:rPr lang="en-US" dirty="0"/>
              <a:t>() as </a:t>
            </a:r>
            <a:r>
              <a:rPr lang="en-US" dirty="0" err="1"/>
              <a:t>FeatureClass</a:t>
            </a:r>
            <a:r>
              <a:rPr lang="en-US" dirty="0"/>
              <a:t>;</a:t>
            </a:r>
          </a:p>
          <a:p>
            <a:pPr lvl="1"/>
            <a:r>
              <a:rPr lang="en-US" dirty="0"/>
              <a:t>Open as table:</a:t>
            </a:r>
          </a:p>
          <a:p>
            <a:pPr lvl="2"/>
            <a:r>
              <a:rPr lang="en-US" dirty="0" err="1"/>
              <a:t>geodatabase.OpenDataset</a:t>
            </a:r>
            <a:r>
              <a:rPr lang="en-US" dirty="0"/>
              <a:t>&lt;</a:t>
            </a:r>
            <a:r>
              <a:rPr lang="en-US" dirty="0" err="1"/>
              <a:t>Core.Data.Table</a:t>
            </a:r>
            <a:r>
              <a:rPr lang="en-US" dirty="0"/>
              <a:t>&gt;(“</a:t>
            </a:r>
            <a:r>
              <a:rPr lang="en-US" dirty="0" err="1"/>
              <a:t>FeatureClassName</a:t>
            </a:r>
            <a:r>
              <a:rPr lang="en-US" dirty="0"/>
              <a:t>”);</a:t>
            </a:r>
          </a:p>
          <a:p>
            <a:pPr lvl="2"/>
            <a:endParaRPr lang="en-US" dirty="0"/>
          </a:p>
          <a:p>
            <a:pPr marL="283464" lvl="1" indent="0">
              <a:buNone/>
            </a:pP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5992" y="1243748"/>
            <a:ext cx="3154362" cy="2079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6241110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836D454B-3655-4A41-8EAA-362E1D6797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2625"/>
            <a:ext cx="10826496" cy="369332"/>
          </a:xfrm>
        </p:spPr>
        <p:txBody>
          <a:bodyPr/>
          <a:lstStyle/>
          <a:p>
            <a:r>
              <a:rPr lang="en-US" dirty="0"/>
              <a:t>Datasets - Feature dataset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Feature Dataset</a:t>
            </a:r>
          </a:p>
          <a:p>
            <a:pPr lvl="1"/>
            <a:r>
              <a:rPr lang="en-US" dirty="0"/>
              <a:t>Collection of related datasets with a common coordinate system</a:t>
            </a:r>
          </a:p>
          <a:p>
            <a:pPr lvl="1"/>
            <a:r>
              <a:rPr lang="en-US" dirty="0"/>
              <a:t>Organize feature classes to support topology, network dataset or terrain dataset.</a:t>
            </a:r>
          </a:p>
          <a:p>
            <a:pPr lvl="1"/>
            <a:r>
              <a:rPr lang="en-US" dirty="0"/>
              <a:t>Acts as a container</a:t>
            </a:r>
          </a:p>
          <a:p>
            <a:pPr lvl="1"/>
            <a:endParaRPr lang="en-US" dirty="0"/>
          </a:p>
          <a:p>
            <a:pPr lvl="1"/>
            <a:r>
              <a:rPr lang="en-US" dirty="0" err="1"/>
              <a:t>geodatabase.OpenDataset</a:t>
            </a:r>
            <a:r>
              <a:rPr lang="en-US" dirty="0"/>
              <a:t>&lt;</a:t>
            </a:r>
            <a:r>
              <a:rPr lang="en-US" dirty="0" err="1"/>
              <a:t>Core.Data.FeatureDataset</a:t>
            </a:r>
            <a:r>
              <a:rPr lang="en-US" dirty="0"/>
              <a:t>&gt;(“</a:t>
            </a:r>
            <a:r>
              <a:rPr lang="en-US" dirty="0" err="1"/>
              <a:t>FeatureDatasetName</a:t>
            </a:r>
            <a:r>
              <a:rPr lang="en-US" dirty="0"/>
              <a:t>”)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95228" y="4070111"/>
            <a:ext cx="3462151" cy="194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130836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2A71581C-9448-4297-BC91-4BF3964640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Datasets - Relationships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Geodatabase stored relationship between tables\feature classes</a:t>
            </a:r>
          </a:p>
          <a:p>
            <a:r>
              <a:rPr lang="en-US" dirty="0"/>
              <a:t>Origin and Destination tables</a:t>
            </a:r>
          </a:p>
          <a:p>
            <a:r>
              <a:rPr lang="en-US" dirty="0"/>
              <a:t>Cardinality of relationship between features</a:t>
            </a:r>
          </a:p>
          <a:p>
            <a:endParaRPr lang="en-US" dirty="0"/>
          </a:p>
          <a:p>
            <a:r>
              <a:rPr lang="en-US" dirty="0"/>
              <a:t>Two types:</a:t>
            </a:r>
          </a:p>
          <a:p>
            <a:r>
              <a:rPr lang="en-US" dirty="0" err="1"/>
              <a:t>RelationshipClass</a:t>
            </a:r>
            <a:endParaRPr lang="en-US" dirty="0"/>
          </a:p>
          <a:p>
            <a:pPr lvl="1"/>
            <a:r>
              <a:rPr lang="en-US" dirty="0"/>
              <a:t>May not have a backing table</a:t>
            </a:r>
          </a:p>
          <a:p>
            <a:r>
              <a:rPr lang="en-US" dirty="0" err="1"/>
              <a:t>AttributedRelationshipClass</a:t>
            </a:r>
            <a:endParaRPr lang="en-US" dirty="0"/>
          </a:p>
          <a:p>
            <a:pPr lvl="1"/>
            <a:r>
              <a:rPr lang="en-US" dirty="0"/>
              <a:t>Inherits from </a:t>
            </a:r>
            <a:r>
              <a:rPr lang="en-US" dirty="0" err="1"/>
              <a:t>RelationshipClass</a:t>
            </a:r>
            <a:endParaRPr lang="en-US" dirty="0"/>
          </a:p>
          <a:p>
            <a:pPr lvl="1"/>
            <a:r>
              <a:rPr lang="en-US" dirty="0"/>
              <a:t>Has a backing table</a:t>
            </a:r>
          </a:p>
          <a:p>
            <a:pPr lvl="1"/>
            <a:r>
              <a:rPr lang="en-US" dirty="0"/>
              <a:t>May have user defined attributes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3567" y="2454442"/>
            <a:ext cx="4596538" cy="3488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638550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2FA7FBF0-4E4B-4DF3-938D-236477E551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Definition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Concept to represent information about the dataset</a:t>
            </a:r>
          </a:p>
          <a:p>
            <a:r>
              <a:rPr lang="en-US" dirty="0"/>
              <a:t>Used to describe schema and unique properties</a:t>
            </a:r>
          </a:p>
          <a:p>
            <a:pPr lvl="1"/>
            <a:r>
              <a:rPr lang="en-US" dirty="0"/>
              <a:t>e.g., </a:t>
            </a:r>
            <a:r>
              <a:rPr lang="en-US" dirty="0" err="1"/>
              <a:t>GetFields</a:t>
            </a:r>
            <a:r>
              <a:rPr lang="en-US" dirty="0"/>
              <a:t>, </a:t>
            </a:r>
            <a:r>
              <a:rPr lang="en-US" dirty="0" err="1"/>
              <a:t>HasGlobalID</a:t>
            </a:r>
            <a:endParaRPr lang="en-US" dirty="0"/>
          </a:p>
          <a:p>
            <a:endParaRPr lang="en-US" dirty="0"/>
          </a:p>
          <a:p>
            <a:r>
              <a:rPr lang="en-US" dirty="0"/>
              <a:t>Separated from the dataset to facilitate a lightweight mechanism of discovery</a:t>
            </a:r>
          </a:p>
          <a:p>
            <a:r>
              <a:rPr lang="en-US" dirty="0"/>
              <a:t>Opening dataset comparatively expensive</a:t>
            </a:r>
          </a:p>
          <a:p>
            <a:r>
              <a:rPr lang="en-US" dirty="0"/>
              <a:t>Definitions can be use to filter datasets without opening them</a:t>
            </a:r>
          </a:p>
          <a:p>
            <a:endParaRPr lang="en-US" dirty="0"/>
          </a:p>
          <a:p>
            <a:r>
              <a:rPr lang="en-US" dirty="0" err="1"/>
              <a:t>table.GetDefitintion</a:t>
            </a:r>
            <a:r>
              <a:rPr lang="en-US" dirty="0"/>
              <a:t>();</a:t>
            </a:r>
          </a:p>
          <a:p>
            <a:r>
              <a:rPr lang="en-US" dirty="0" err="1"/>
              <a:t>geodatabase.GetDefinition</a:t>
            </a:r>
            <a:r>
              <a:rPr lang="en-US" dirty="0"/>
              <a:t>&lt;</a:t>
            </a:r>
            <a:r>
              <a:rPr lang="en-US" dirty="0" err="1"/>
              <a:t>TableDefinition</a:t>
            </a:r>
            <a:r>
              <a:rPr lang="en-US" dirty="0"/>
              <a:t>&gt;(“</a:t>
            </a:r>
            <a:r>
              <a:rPr lang="en-US" dirty="0" err="1"/>
              <a:t>TableName</a:t>
            </a:r>
            <a:r>
              <a:rPr lang="en-US" dirty="0"/>
              <a:t>”);</a:t>
            </a:r>
          </a:p>
          <a:p>
            <a:r>
              <a:rPr lang="en-US" dirty="0" err="1"/>
              <a:t>geodatabase.GetDefinitions</a:t>
            </a:r>
            <a:r>
              <a:rPr lang="en-US" dirty="0"/>
              <a:t>&lt;</a:t>
            </a:r>
            <a:r>
              <a:rPr lang="en-US" dirty="0" err="1"/>
              <a:t>TableDefinition</a:t>
            </a:r>
            <a:r>
              <a:rPr lang="en-US" dirty="0"/>
              <a:t>&gt;();</a:t>
            </a:r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2827" y="1079701"/>
            <a:ext cx="3013140" cy="2317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3745" y="1159206"/>
            <a:ext cx="2644276" cy="2158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1128051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DD944660-542C-6E46-A446-EAB6A79AFD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5435"/>
            <a:ext cx="12188952" cy="6863435"/>
          </a:xfrm>
          <a:prstGeom prst="rect">
            <a:avLst/>
          </a:prstGeom>
        </p:spPr>
      </p:pic>
      <p:sp>
        <p:nvSpPr>
          <p:cNvPr id="14" name="Subtitle 9"/>
          <p:cNvSpPr>
            <a:spLocks noGrp="1"/>
          </p:cNvSpPr>
          <p:nvPr>
            <p:ph type="body" idx="1"/>
          </p:nvPr>
        </p:nvSpPr>
        <p:spPr>
          <a:xfrm>
            <a:off x="1279016" y="2980570"/>
            <a:ext cx="6245411" cy="308482"/>
          </a:xfrm>
        </p:spPr>
        <p:txBody>
          <a:bodyPr/>
          <a:lstStyle/>
          <a:p>
            <a:pPr lvl="0">
              <a:lnSpc>
                <a:spcPts val="2600"/>
              </a:lnSpc>
              <a:spcBef>
                <a:spcPct val="0"/>
              </a:spcBef>
              <a:buClrTx/>
              <a:buSzTx/>
              <a:defRPr/>
            </a:pPr>
            <a:endParaRPr lang="en-US" sz="2000" b="0" dirty="0">
              <a:solidFill>
                <a:schemeClr val="tx1"/>
              </a:solidFill>
              <a:cs typeface="Avenir LT Std 65 Medium" charset="0"/>
            </a:endParaRPr>
          </a:p>
        </p:txBody>
      </p:sp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1279015" y="1451575"/>
            <a:ext cx="8540393" cy="1487587"/>
          </a:xfrm>
        </p:spPr>
        <p:txBody>
          <a:bodyPr/>
          <a:lstStyle/>
          <a:p>
            <a:pPr>
              <a:lnSpc>
                <a:spcPts val="5800"/>
              </a:lnSpc>
            </a:pPr>
            <a:r>
              <a:rPr lang="en-US" sz="5400" b="0" dirty="0">
                <a:ea typeface="Avenir LT Std 55 Roman" charset="0"/>
                <a:cs typeface="Avenir LT Std 55 Roman" charset="0"/>
              </a:rPr>
              <a:t>Demo: Datastore &amp; Dataset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335594189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F814EFC5-1738-468E-BC04-944022EF11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Querying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Selection</a:t>
            </a:r>
          </a:p>
          <a:p>
            <a:pPr lvl="1"/>
            <a:r>
              <a:rPr lang="en-US" dirty="0"/>
              <a:t>List of Object IDs</a:t>
            </a:r>
          </a:p>
          <a:p>
            <a:pPr lvl="1"/>
            <a:r>
              <a:rPr lang="en-US" dirty="0"/>
              <a:t>Lightweight way to highlight features on map</a:t>
            </a:r>
          </a:p>
          <a:p>
            <a:pPr lvl="1"/>
            <a:r>
              <a:rPr lang="en-US" dirty="0"/>
              <a:t>Ability to combine </a:t>
            </a:r>
          </a:p>
          <a:p>
            <a:endParaRPr lang="en-US" dirty="0"/>
          </a:p>
          <a:p>
            <a:r>
              <a:rPr lang="en-US" dirty="0"/>
              <a:t>Search</a:t>
            </a:r>
          </a:p>
          <a:p>
            <a:pPr lvl="1"/>
            <a:r>
              <a:rPr lang="en-US" dirty="0"/>
              <a:t>Return Rows (or subset of values) via </a:t>
            </a:r>
            <a:r>
              <a:rPr lang="en-US" dirty="0" err="1"/>
              <a:t>RowCursor</a:t>
            </a:r>
            <a:endParaRPr lang="en-US" dirty="0"/>
          </a:p>
          <a:p>
            <a:pPr lvl="1"/>
            <a:r>
              <a:rPr lang="en-US" dirty="0"/>
              <a:t>Table bound</a:t>
            </a:r>
          </a:p>
          <a:p>
            <a:pPr lvl="1"/>
            <a:r>
              <a:rPr lang="en-US" dirty="0"/>
              <a:t>Supports Recycling</a:t>
            </a:r>
          </a:p>
          <a:p>
            <a:pPr marL="283464" lvl="1" indent="0">
              <a:buNone/>
            </a:pP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5427" y="1587399"/>
            <a:ext cx="5518434" cy="1955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0968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50FAAAC7-5B51-4EDC-A85E-FE618C15EF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will not be deeply discussed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914400" y="1828800"/>
            <a:ext cx="10369296" cy="3771900"/>
          </a:xfrm>
        </p:spPr>
        <p:txBody>
          <a:bodyPr/>
          <a:lstStyle/>
          <a:p>
            <a:r>
              <a:rPr lang="en-US" dirty="0"/>
              <a:t>Add-in model &amp; threading model </a:t>
            </a:r>
          </a:p>
          <a:p>
            <a:pPr lvl="1"/>
            <a:r>
              <a:rPr lang="en-US" dirty="0"/>
              <a:t>ArcGIS Pro SDK for .NET: Beginning Pro Customization and Extensibility (Tues 2:30 pm)</a:t>
            </a:r>
          </a:p>
          <a:p>
            <a:pPr lvl="1"/>
            <a:r>
              <a:rPr lang="en-US" dirty="0"/>
              <a:t>ArcGIS Pro SDK for .NET: Advanced Pro Customization and Extensibility (Wed 2:30 pm)</a:t>
            </a:r>
          </a:p>
          <a:p>
            <a:pPr lvl="1"/>
            <a:endParaRPr lang="en-US" dirty="0"/>
          </a:p>
          <a:p>
            <a:r>
              <a:rPr lang="en-US" dirty="0"/>
              <a:t>Editing</a:t>
            </a:r>
          </a:p>
          <a:p>
            <a:pPr lvl="1"/>
            <a:r>
              <a:rPr lang="en-US" dirty="0"/>
              <a:t>ArcGIS Pro SDK for .NET: Beginning Editing and Editing UI Patterns (Tues 5:30 pm)</a:t>
            </a:r>
          </a:p>
          <a:p>
            <a:pPr lvl="1"/>
            <a:r>
              <a:rPr lang="en-US" dirty="0"/>
              <a:t>ArcGIS Pro SDK for .NET: Advanced Editing and Edit Operations (Wed 4 pm)</a:t>
            </a:r>
          </a:p>
          <a:p>
            <a:pPr lvl="1"/>
            <a:endParaRPr lang="en-US" dirty="0"/>
          </a:p>
          <a:p>
            <a:r>
              <a:rPr lang="en-US" dirty="0"/>
              <a:t>Utility Network</a:t>
            </a:r>
          </a:p>
          <a:p>
            <a:pPr lvl="1"/>
            <a:r>
              <a:rPr lang="en-US" dirty="0"/>
              <a:t>ArcGIS Pro SDK for .NET: An Overview of the Utility Network Management API (Fri </a:t>
            </a:r>
            <a:r>
              <a:rPr lang="en-US" dirty="0" smtClean="0"/>
              <a:t>8:30</a:t>
            </a:r>
            <a:r>
              <a:rPr lang="en-US" dirty="0" smtClean="0"/>
              <a:t> </a:t>
            </a:r>
            <a:r>
              <a:rPr lang="en-US" dirty="0"/>
              <a:t>am)</a:t>
            </a:r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395555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F80D202C-9204-4941-A1EC-43A0C00D86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2625"/>
            <a:ext cx="10826496" cy="369332"/>
          </a:xfrm>
        </p:spPr>
        <p:txBody>
          <a:bodyPr/>
          <a:lstStyle/>
          <a:p>
            <a:r>
              <a:rPr lang="en-US" dirty="0"/>
              <a:t>Querying Data - Filtering queries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err="1"/>
              <a:t>QueryFilter</a:t>
            </a:r>
            <a:endParaRPr lang="en-US" dirty="0"/>
          </a:p>
          <a:p>
            <a:pPr lvl="1"/>
            <a:r>
              <a:rPr lang="en-US" dirty="0"/>
              <a:t>Used to restrict the records retrieved (</a:t>
            </a:r>
            <a:r>
              <a:rPr lang="en-US" dirty="0" err="1"/>
              <a:t>Whereclause</a:t>
            </a:r>
            <a:r>
              <a:rPr lang="en-US" dirty="0"/>
              <a:t>, Subfields)</a:t>
            </a:r>
          </a:p>
          <a:p>
            <a:pPr lvl="1"/>
            <a:r>
              <a:rPr lang="en-US" dirty="0"/>
              <a:t>Apply pre or postfix clauses (DISTINCT or ORDER BY)</a:t>
            </a:r>
          </a:p>
          <a:p>
            <a:pPr lvl="1"/>
            <a:r>
              <a:rPr lang="en-US" dirty="0"/>
              <a:t>Exception to MTC rule (can be created on a non-MTC thread)</a:t>
            </a:r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13194" y="2760675"/>
            <a:ext cx="3183053" cy="156218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13194" y="4318608"/>
            <a:ext cx="3200564" cy="1479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541253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6C383B64-B6FD-45AE-A078-6B47363551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Querying Data - </a:t>
            </a:r>
            <a:r>
              <a:rPr lang="en-US" dirty="0" err="1"/>
              <a:t>QueryDef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err="1"/>
              <a:t>QueryDef</a:t>
            </a:r>
            <a:endParaRPr lang="en-US" dirty="0"/>
          </a:p>
          <a:p>
            <a:pPr lvl="1"/>
            <a:r>
              <a:rPr lang="en-US" dirty="0"/>
              <a:t>Available from the geodatabase </a:t>
            </a:r>
            <a:r>
              <a:rPr lang="en-US" dirty="0" err="1"/>
              <a:t>datastore</a:t>
            </a:r>
            <a:r>
              <a:rPr lang="en-US" dirty="0"/>
              <a:t> (exception, not available with Feature Services)</a:t>
            </a:r>
          </a:p>
          <a:p>
            <a:pPr lvl="1"/>
            <a:r>
              <a:rPr lang="en-US" dirty="0"/>
              <a:t>Tables are input parameter</a:t>
            </a:r>
          </a:p>
          <a:p>
            <a:pPr lvl="1"/>
            <a:r>
              <a:rPr lang="en-US" dirty="0"/>
              <a:t>Single table query</a:t>
            </a:r>
          </a:p>
          <a:p>
            <a:pPr lvl="1"/>
            <a:r>
              <a:rPr lang="en-US" dirty="0"/>
              <a:t>Or two or more joined tables within the same </a:t>
            </a:r>
            <a:r>
              <a:rPr lang="en-US" dirty="0" err="1"/>
              <a:t>datastore</a:t>
            </a:r>
            <a:endParaRPr lang="en-US" dirty="0"/>
          </a:p>
          <a:p>
            <a:pPr lvl="1"/>
            <a:r>
              <a:rPr lang="en-US" dirty="0"/>
              <a:t>Rows do not implement </a:t>
            </a:r>
            <a:r>
              <a:rPr lang="en-US" dirty="0" err="1"/>
              <a:t>GetTable</a:t>
            </a:r>
            <a:r>
              <a:rPr lang="en-US" dirty="0"/>
              <a:t>()</a:t>
            </a:r>
          </a:p>
          <a:p>
            <a:pPr lvl="1"/>
            <a:r>
              <a:rPr lang="en-US" dirty="0"/>
              <a:t>Does not support field aliases</a:t>
            </a:r>
          </a:p>
          <a:p>
            <a:pPr lvl="1"/>
            <a:r>
              <a:rPr lang="en-US" dirty="0"/>
              <a:t>‘Left’ most shape field supported</a:t>
            </a:r>
          </a:p>
          <a:p>
            <a:pPr lvl="1"/>
            <a:endParaRPr lang="en-US" dirty="0"/>
          </a:p>
          <a:p>
            <a:pPr lvl="1"/>
            <a:r>
              <a:rPr lang="en-US" dirty="0" err="1"/>
              <a:t>geodatabase.Evaluate</a:t>
            </a:r>
            <a:r>
              <a:rPr lang="en-US" dirty="0"/>
              <a:t>(</a:t>
            </a:r>
            <a:r>
              <a:rPr lang="en-US" dirty="0" err="1"/>
              <a:t>queryDef</a:t>
            </a:r>
            <a:r>
              <a:rPr lang="en-US" dirty="0"/>
              <a:t>, false);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6135" y="204467"/>
            <a:ext cx="6707618" cy="169497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855" t="5649" r="1543" b="10189"/>
          <a:stretch/>
        </p:blipFill>
        <p:spPr>
          <a:xfrm>
            <a:off x="8653040" y="3293215"/>
            <a:ext cx="3210713" cy="2557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752433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8910F5F0-A2BF-478E-B462-4E3E2BE660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Querying Data - </a:t>
            </a:r>
            <a:r>
              <a:rPr lang="en-US" dirty="0" err="1"/>
              <a:t>QueryTable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err="1"/>
              <a:t>QueryTable</a:t>
            </a:r>
            <a:endParaRPr lang="en-US" dirty="0"/>
          </a:p>
          <a:p>
            <a:pPr lvl="1"/>
            <a:r>
              <a:rPr lang="en-US" dirty="0" err="1"/>
              <a:t>ReadOnly</a:t>
            </a:r>
            <a:endParaRPr lang="en-US" dirty="0"/>
          </a:p>
          <a:p>
            <a:pPr lvl="1"/>
            <a:r>
              <a:rPr lang="en-US" dirty="0"/>
              <a:t>Virtual table (for map layer or </a:t>
            </a:r>
            <a:r>
              <a:rPr lang="en-US" dirty="0" err="1"/>
              <a:t>Geoprocessing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Requires a </a:t>
            </a:r>
            <a:r>
              <a:rPr lang="en-US" dirty="0" err="1"/>
              <a:t>QueryTableDescription</a:t>
            </a:r>
            <a:endParaRPr lang="en-US" dirty="0"/>
          </a:p>
          <a:p>
            <a:pPr lvl="2"/>
            <a:r>
              <a:rPr lang="en-US" dirty="0"/>
              <a:t>Name</a:t>
            </a:r>
          </a:p>
          <a:p>
            <a:pPr lvl="2"/>
            <a:r>
              <a:rPr lang="en-US" dirty="0" err="1"/>
              <a:t>QueryDef</a:t>
            </a:r>
            <a:endParaRPr lang="en-US" dirty="0"/>
          </a:p>
          <a:p>
            <a:pPr lvl="2"/>
            <a:r>
              <a:rPr lang="en-US" dirty="0"/>
              <a:t>Key fields (Object ID \ Shape)</a:t>
            </a:r>
          </a:p>
          <a:p>
            <a:pPr lvl="2"/>
            <a:endParaRPr lang="en-US" dirty="0"/>
          </a:p>
          <a:p>
            <a:pPr lvl="1"/>
            <a:r>
              <a:rPr lang="en-US" dirty="0" err="1"/>
              <a:t>geodatabase.OpenQueryTable</a:t>
            </a:r>
            <a:r>
              <a:rPr lang="en-US" dirty="0"/>
              <a:t>(</a:t>
            </a:r>
            <a:r>
              <a:rPr lang="en-US" dirty="0" err="1"/>
              <a:t>QueryTableDescription</a:t>
            </a:r>
            <a:r>
              <a:rPr lang="en-US" dirty="0"/>
              <a:t>);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3" t="6329" r="51307" b="17881"/>
          <a:stretch/>
        </p:blipFill>
        <p:spPr>
          <a:xfrm>
            <a:off x="8350531" y="3026407"/>
            <a:ext cx="3513222" cy="230318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56135" y="204467"/>
            <a:ext cx="6707618" cy="1694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41089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DD944660-542C-6E46-A446-EAB6A79AFD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5435"/>
            <a:ext cx="12188952" cy="6863435"/>
          </a:xfrm>
          <a:prstGeom prst="rect">
            <a:avLst/>
          </a:prstGeom>
        </p:spPr>
      </p:pic>
      <p:sp>
        <p:nvSpPr>
          <p:cNvPr id="14" name="Subtitle 9"/>
          <p:cNvSpPr>
            <a:spLocks noGrp="1"/>
          </p:cNvSpPr>
          <p:nvPr>
            <p:ph type="body" idx="1"/>
          </p:nvPr>
        </p:nvSpPr>
        <p:spPr>
          <a:xfrm>
            <a:off x="1279016" y="2980570"/>
            <a:ext cx="6245411" cy="308482"/>
          </a:xfrm>
        </p:spPr>
        <p:txBody>
          <a:bodyPr/>
          <a:lstStyle/>
          <a:p>
            <a:pPr lvl="0">
              <a:lnSpc>
                <a:spcPts val="2600"/>
              </a:lnSpc>
              <a:spcBef>
                <a:spcPct val="0"/>
              </a:spcBef>
              <a:buClrTx/>
              <a:buSzTx/>
              <a:defRPr/>
            </a:pPr>
            <a:endParaRPr lang="en-US" sz="2000" b="0" dirty="0">
              <a:solidFill>
                <a:schemeClr val="tx1"/>
              </a:solidFill>
              <a:cs typeface="Avenir LT Std 65 Medium" charset="0"/>
            </a:endParaRPr>
          </a:p>
        </p:txBody>
      </p:sp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1279016" y="707782"/>
            <a:ext cx="9028766" cy="2231380"/>
          </a:xfrm>
        </p:spPr>
        <p:txBody>
          <a:bodyPr/>
          <a:lstStyle/>
          <a:p>
            <a:pPr>
              <a:lnSpc>
                <a:spcPts val="5800"/>
              </a:lnSpc>
            </a:pPr>
            <a:r>
              <a:rPr lang="en-US" sz="5400" b="0" dirty="0">
                <a:ea typeface="Avenir LT Std 55 Roman" charset="0"/>
                <a:cs typeface="Avenir LT Std 55 Roman" charset="0"/>
              </a:rPr>
              <a:t>Demo:</a:t>
            </a:r>
            <a:br>
              <a:rPr lang="en-US" sz="5400" b="0" dirty="0">
                <a:ea typeface="Avenir LT Std 55 Roman" charset="0"/>
                <a:cs typeface="Avenir LT Std 55 Roman" charset="0"/>
              </a:rPr>
            </a:br>
            <a:r>
              <a:rPr lang="en-US" sz="5400" b="0" dirty="0">
                <a:ea typeface="Avenir LT Std 55 Roman" charset="0"/>
                <a:cs typeface="Avenir LT Std 55 Roman" charset="0"/>
              </a:rPr>
              <a:t>Working with rows &amp; features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41915157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D8922122-FC79-4569-B0F8-203E853037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SQL Helper </a:t>
            </a:r>
            <a:r>
              <a:rPr lang="en-US" dirty="0"/>
              <a:t>Method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err="1"/>
              <a:t>SQLSyntax</a:t>
            </a:r>
            <a:endParaRPr lang="en-US" dirty="0"/>
          </a:p>
          <a:p>
            <a:pPr lvl="1"/>
            <a:r>
              <a:rPr lang="en-US" dirty="0"/>
              <a:t>Eases the generation of SQL across multiple platforms</a:t>
            </a:r>
          </a:p>
          <a:p>
            <a:pPr lvl="2"/>
            <a:r>
              <a:rPr lang="en-US" dirty="0" err="1"/>
              <a:t>FileGDB</a:t>
            </a:r>
            <a:r>
              <a:rPr lang="en-US" dirty="0"/>
              <a:t>, Oracle or </a:t>
            </a:r>
            <a:r>
              <a:rPr lang="en-US" dirty="0" err="1"/>
              <a:t>SQLServer</a:t>
            </a:r>
            <a:endParaRPr lang="en-US" dirty="0"/>
          </a:p>
          <a:p>
            <a:pPr lvl="1"/>
            <a:r>
              <a:rPr lang="en-US" dirty="0"/>
              <a:t>Obtained from the </a:t>
            </a:r>
            <a:r>
              <a:rPr lang="en-US" dirty="0" err="1"/>
              <a:t>datastore</a:t>
            </a:r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Fully qualify a table or field</a:t>
            </a:r>
          </a:p>
          <a:p>
            <a:pPr lvl="1"/>
            <a:r>
              <a:rPr lang="en-US" dirty="0"/>
              <a:t>Return owner name for a fully qualified table name</a:t>
            </a:r>
          </a:p>
          <a:p>
            <a:pPr lvl="1"/>
            <a:r>
              <a:rPr lang="en-US" dirty="0"/>
              <a:t>Find supported </a:t>
            </a:r>
            <a:r>
              <a:rPr lang="en-US" dirty="0" err="1"/>
              <a:t>sql</a:t>
            </a:r>
            <a:r>
              <a:rPr lang="en-US" dirty="0"/>
              <a:t> functions</a:t>
            </a:r>
          </a:p>
          <a:p>
            <a:pPr lvl="1"/>
            <a:r>
              <a:rPr lang="en-US" dirty="0"/>
              <a:t>Find keywords</a:t>
            </a:r>
          </a:p>
          <a:p>
            <a:pPr lvl="1"/>
            <a:r>
              <a:rPr lang="en-US" dirty="0"/>
              <a:t>Useful when creating fields or table via </a:t>
            </a:r>
            <a:r>
              <a:rPr lang="en-US" dirty="0" err="1"/>
              <a:t>geoprocessing</a:t>
            </a:r>
            <a:endParaRPr lang="en-US" dirty="0"/>
          </a:p>
          <a:p>
            <a:pPr lvl="2"/>
            <a:r>
              <a:rPr lang="en-US" dirty="0"/>
              <a:t>Invalid characters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28578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2EC9E5A2-4FB1-495A-A7C5-D41B805676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Joins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Used to combine fields from two tables into a single table representation</a:t>
            </a:r>
          </a:p>
          <a:p>
            <a:r>
              <a:rPr lang="en-US" dirty="0"/>
              <a:t>Supports table from one or two </a:t>
            </a:r>
            <a:r>
              <a:rPr lang="en-US" dirty="0" err="1"/>
              <a:t>datastores</a:t>
            </a:r>
            <a:endParaRPr lang="en-US" dirty="0"/>
          </a:p>
          <a:p>
            <a:r>
              <a:rPr lang="en-US" dirty="0"/>
              <a:t>Created using relationship classes</a:t>
            </a:r>
          </a:p>
          <a:p>
            <a:pPr lvl="1"/>
            <a:r>
              <a:rPr lang="en-US" dirty="0"/>
              <a:t>Relationship class stored in the geodatabase</a:t>
            </a:r>
          </a:p>
          <a:p>
            <a:pPr lvl="1"/>
            <a:r>
              <a:rPr lang="en-US" dirty="0"/>
              <a:t>Or Virtual relationship class</a:t>
            </a:r>
          </a:p>
          <a:p>
            <a:r>
              <a:rPr lang="en-US" dirty="0"/>
              <a:t>Result is read-only, but reflect updates to underlying tables</a:t>
            </a:r>
          </a:p>
          <a:p>
            <a:r>
              <a:rPr lang="en-US" dirty="0"/>
              <a:t>Do not support Many-Many cardinality</a:t>
            </a:r>
          </a:p>
          <a:p>
            <a:pPr lvl="1"/>
            <a:r>
              <a:rPr lang="en-US" dirty="0" err="1"/>
              <a:t>VirtualRelationshipClassDescription</a:t>
            </a:r>
            <a:r>
              <a:rPr lang="en-US" dirty="0"/>
              <a:t> will raise an exception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98131" y="2567583"/>
            <a:ext cx="2406774" cy="2260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481235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20CE04BF-F85B-4D15-BF0E-DDF6C29B71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Joins &amp; Relates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err="1"/>
              <a:t>join.GetJoinedTable</a:t>
            </a:r>
            <a:r>
              <a:rPr lang="en-US" dirty="0"/>
              <a:t>()</a:t>
            </a:r>
          </a:p>
          <a:p>
            <a:r>
              <a:rPr lang="en-US" dirty="0"/>
              <a:t>Definitions not supported on joined tables where tables are from multiple </a:t>
            </a:r>
            <a:r>
              <a:rPr lang="en-US" dirty="0" err="1"/>
              <a:t>datastores</a:t>
            </a:r>
            <a:endParaRPr lang="en-US" dirty="0"/>
          </a:p>
          <a:p>
            <a:r>
              <a:rPr lang="en-US" dirty="0"/>
              <a:t>Every attempt will be made to push join to database for performance</a:t>
            </a:r>
          </a:p>
          <a:p>
            <a:pPr lvl="1"/>
            <a:r>
              <a:rPr lang="en-US" dirty="0"/>
              <a:t>Within a single </a:t>
            </a:r>
            <a:r>
              <a:rPr lang="en-US" dirty="0" err="1"/>
              <a:t>datastore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Virtual relationship class can be used to support a Relate</a:t>
            </a:r>
          </a:p>
          <a:p>
            <a:pPr lvl="1"/>
            <a:r>
              <a:rPr lang="en-US" dirty="0"/>
              <a:t>Created with </a:t>
            </a:r>
            <a:r>
              <a:rPr lang="en-US" dirty="0" err="1"/>
              <a:t>VirtualRelationshipClassDescription</a:t>
            </a:r>
            <a:endParaRPr lang="en-US" dirty="0"/>
          </a:p>
          <a:p>
            <a:r>
              <a:rPr lang="en-US" dirty="0" err="1"/>
              <a:t>table.RelateTo</a:t>
            </a:r>
            <a:r>
              <a:rPr lang="en-US" dirty="0"/>
              <a:t>(</a:t>
            </a:r>
            <a:r>
              <a:rPr lang="en-US" dirty="0" err="1"/>
              <a:t>rightTable</a:t>
            </a:r>
            <a:r>
              <a:rPr lang="en-US" dirty="0"/>
              <a:t>, </a:t>
            </a:r>
            <a:r>
              <a:rPr lang="en-US" dirty="0" err="1"/>
              <a:t>virtualRelationshipClassDescription</a:t>
            </a:r>
            <a:r>
              <a:rPr lang="en-US" dirty="0"/>
              <a:t>)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4947" y="203790"/>
            <a:ext cx="2140060" cy="186064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60302" y="228601"/>
            <a:ext cx="2737650" cy="1835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301481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314FC2E3-F147-4409-A4E0-612D188E60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Database and </a:t>
            </a:r>
            <a:r>
              <a:rPr lang="en-US" dirty="0" err="1"/>
              <a:t>QueryLayers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Database: </a:t>
            </a:r>
            <a:r>
              <a:rPr lang="en-US" dirty="0" err="1"/>
              <a:t>Datastore</a:t>
            </a:r>
            <a:r>
              <a:rPr lang="en-US" dirty="0"/>
              <a:t> for a DBMS without geodatabase enabled</a:t>
            </a:r>
          </a:p>
          <a:p>
            <a:r>
              <a:rPr lang="en-US" dirty="0"/>
              <a:t>Allows queries of these tables via </a:t>
            </a:r>
            <a:r>
              <a:rPr lang="en-US" dirty="0" err="1"/>
              <a:t>QueryLayers</a:t>
            </a:r>
            <a:endParaRPr lang="en-US" dirty="0"/>
          </a:p>
          <a:p>
            <a:endParaRPr lang="en-US" dirty="0"/>
          </a:p>
          <a:p>
            <a:r>
              <a:rPr lang="en-US" dirty="0" err="1"/>
              <a:t>QueryLayers</a:t>
            </a:r>
            <a:r>
              <a:rPr lang="en-US" dirty="0"/>
              <a:t> are created via </a:t>
            </a:r>
            <a:r>
              <a:rPr lang="en-US" dirty="0" err="1"/>
              <a:t>Database.GetQueryDescription</a:t>
            </a:r>
            <a:endParaRPr lang="en-US" dirty="0"/>
          </a:p>
          <a:p>
            <a:pPr lvl="1"/>
            <a:r>
              <a:rPr lang="en-US" dirty="0"/>
              <a:t>From a table</a:t>
            </a:r>
          </a:p>
          <a:p>
            <a:pPr lvl="1"/>
            <a:r>
              <a:rPr lang="en-US" dirty="0"/>
              <a:t>From a string containing a </a:t>
            </a:r>
            <a:r>
              <a:rPr lang="en-US" dirty="0" err="1"/>
              <a:t>sql</a:t>
            </a:r>
            <a:r>
              <a:rPr lang="en-US" dirty="0"/>
              <a:t> query</a:t>
            </a:r>
          </a:p>
          <a:p>
            <a:r>
              <a:rPr lang="en-US" dirty="0"/>
              <a:t>Modify </a:t>
            </a:r>
            <a:r>
              <a:rPr lang="en-US" dirty="0" err="1"/>
              <a:t>QueryDescription</a:t>
            </a:r>
            <a:endParaRPr lang="en-US" dirty="0"/>
          </a:p>
          <a:p>
            <a:pPr lvl="1"/>
            <a:r>
              <a:rPr lang="en-US" dirty="0"/>
              <a:t>unique ID field, must have not Nulls</a:t>
            </a:r>
          </a:p>
          <a:p>
            <a:pPr lvl="1"/>
            <a:r>
              <a:rPr lang="en-US" dirty="0"/>
              <a:t>single geometry column</a:t>
            </a:r>
          </a:p>
          <a:p>
            <a:r>
              <a:rPr lang="en-US" dirty="0"/>
              <a:t>Pass to </a:t>
            </a:r>
            <a:r>
              <a:rPr lang="en-US" dirty="0" err="1" smtClean="0"/>
              <a:t>Database.OpenTable</a:t>
            </a:r>
            <a:r>
              <a:rPr lang="en-US" dirty="0" smtClean="0"/>
              <a:t>(</a:t>
            </a:r>
            <a:r>
              <a:rPr lang="en-US" dirty="0" err="1" smtClean="0"/>
              <a:t>QueryDescription</a:t>
            </a:r>
            <a:r>
              <a:rPr lang="en-US" smtClean="0"/>
              <a:t>)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03635" y="3858879"/>
            <a:ext cx="4108661" cy="2044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092342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E3CD8247-A253-4C79-A7CB-21E189DDF9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2625"/>
            <a:ext cx="10826496" cy="369332"/>
          </a:xfrm>
        </p:spPr>
        <p:txBody>
          <a:bodyPr/>
          <a:lstStyle/>
          <a:p>
            <a:r>
              <a:rPr lang="en-US" dirty="0"/>
              <a:t>When to use difference query constructs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Simple single registered table from geodatabase? -&gt; </a:t>
            </a:r>
            <a:r>
              <a:rPr lang="en-US" dirty="0" err="1"/>
              <a:t>table.Search</a:t>
            </a:r>
            <a:r>
              <a:rPr lang="en-US" dirty="0"/>
              <a:t> or </a:t>
            </a:r>
            <a:r>
              <a:rPr lang="en-US" dirty="0" err="1"/>
              <a:t>fc.Search</a:t>
            </a:r>
            <a:endParaRPr lang="en-US" dirty="0"/>
          </a:p>
          <a:p>
            <a:r>
              <a:rPr lang="en-US" dirty="0"/>
              <a:t>Onetime query with join within a geodatabase? -&gt; </a:t>
            </a:r>
            <a:r>
              <a:rPr lang="en-US" dirty="0" err="1"/>
              <a:t>QueryDef</a:t>
            </a:r>
            <a:endParaRPr lang="en-US" dirty="0"/>
          </a:p>
          <a:p>
            <a:pPr lvl="1"/>
            <a:r>
              <a:rPr lang="en-US" dirty="0"/>
              <a:t>Don’t like </a:t>
            </a:r>
            <a:r>
              <a:rPr lang="en-US" dirty="0" err="1"/>
              <a:t>sql</a:t>
            </a:r>
            <a:r>
              <a:rPr lang="en-US" dirty="0"/>
              <a:t>? Join</a:t>
            </a:r>
          </a:p>
          <a:p>
            <a:r>
              <a:rPr lang="en-US" dirty="0"/>
              <a:t>Reuse above query multiple times? -&gt; </a:t>
            </a:r>
            <a:r>
              <a:rPr lang="en-US" dirty="0" err="1"/>
              <a:t>QueryTable</a:t>
            </a:r>
            <a:endParaRPr lang="en-US" dirty="0"/>
          </a:p>
          <a:p>
            <a:r>
              <a:rPr lang="en-US" dirty="0"/>
              <a:t>Use result as Layer or input to GP tool? -&gt; </a:t>
            </a:r>
            <a:r>
              <a:rPr lang="en-US" dirty="0" err="1"/>
              <a:t>QueryTable</a:t>
            </a:r>
            <a:endParaRPr lang="en-US" dirty="0"/>
          </a:p>
          <a:p>
            <a:r>
              <a:rPr lang="en-US" dirty="0"/>
              <a:t>Join multiple tables in the same </a:t>
            </a:r>
            <a:r>
              <a:rPr lang="en-US" dirty="0" err="1"/>
              <a:t>datastore</a:t>
            </a:r>
            <a:r>
              <a:rPr lang="en-US" dirty="0"/>
              <a:t>? -&gt; </a:t>
            </a:r>
            <a:r>
              <a:rPr lang="en-US" dirty="0" err="1"/>
              <a:t>QueryDef</a:t>
            </a:r>
            <a:endParaRPr lang="en-US" dirty="0"/>
          </a:p>
          <a:p>
            <a:pPr lvl="1"/>
            <a:r>
              <a:rPr lang="en-US" dirty="0"/>
              <a:t>Join does support joining a table to an existing </a:t>
            </a:r>
            <a:r>
              <a:rPr lang="en-US" dirty="0" err="1"/>
              <a:t>JoinTable</a:t>
            </a:r>
            <a:endParaRPr lang="en-US" dirty="0"/>
          </a:p>
          <a:p>
            <a:r>
              <a:rPr lang="en-US" dirty="0"/>
              <a:t>Database simple query? -&gt; </a:t>
            </a:r>
            <a:r>
              <a:rPr lang="en-US" dirty="0" err="1"/>
              <a:t>QueryLayer</a:t>
            </a:r>
            <a:endParaRPr lang="en-US" dirty="0"/>
          </a:p>
          <a:p>
            <a:r>
              <a:rPr lang="en-US" dirty="0"/>
              <a:t>Database join? -&gt; </a:t>
            </a:r>
            <a:r>
              <a:rPr lang="en-US" dirty="0" err="1"/>
              <a:t>QueryLayer</a:t>
            </a:r>
            <a:endParaRPr lang="en-US" dirty="0"/>
          </a:p>
          <a:p>
            <a:r>
              <a:rPr lang="en-US" dirty="0"/>
              <a:t>Cross </a:t>
            </a:r>
            <a:r>
              <a:rPr lang="en-US" dirty="0" err="1"/>
              <a:t>datastore</a:t>
            </a:r>
            <a:r>
              <a:rPr lang="en-US" dirty="0"/>
              <a:t> join? -&gt; Only possible via Join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38301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DD944660-542C-6E46-A446-EAB6A79AFD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5435"/>
            <a:ext cx="12188952" cy="6863435"/>
          </a:xfrm>
          <a:prstGeom prst="rect">
            <a:avLst/>
          </a:prstGeom>
        </p:spPr>
      </p:pic>
      <p:sp>
        <p:nvSpPr>
          <p:cNvPr id="14" name="Subtitle 9"/>
          <p:cNvSpPr>
            <a:spLocks noGrp="1"/>
          </p:cNvSpPr>
          <p:nvPr>
            <p:ph type="body" idx="1"/>
          </p:nvPr>
        </p:nvSpPr>
        <p:spPr>
          <a:xfrm>
            <a:off x="1279016" y="2980570"/>
            <a:ext cx="6245411" cy="308482"/>
          </a:xfrm>
        </p:spPr>
        <p:txBody>
          <a:bodyPr/>
          <a:lstStyle/>
          <a:p>
            <a:pPr lvl="0">
              <a:lnSpc>
                <a:spcPts val="2600"/>
              </a:lnSpc>
              <a:spcBef>
                <a:spcPct val="0"/>
              </a:spcBef>
              <a:buClrTx/>
              <a:buSzTx/>
              <a:defRPr/>
            </a:pPr>
            <a:endParaRPr lang="en-US" sz="2000" b="0" dirty="0">
              <a:solidFill>
                <a:schemeClr val="tx1"/>
              </a:solidFill>
              <a:cs typeface="Avenir LT Std 65 Medium" charset="0"/>
            </a:endParaRPr>
          </a:p>
        </p:txBody>
      </p:sp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1279016" y="2189854"/>
            <a:ext cx="6632870" cy="749308"/>
          </a:xfrm>
        </p:spPr>
        <p:txBody>
          <a:bodyPr/>
          <a:lstStyle/>
          <a:p>
            <a:pPr>
              <a:lnSpc>
                <a:spcPts val="5800"/>
              </a:lnSpc>
            </a:pPr>
            <a:r>
              <a:rPr lang="en-US" sz="5400" b="0" dirty="0">
                <a:ea typeface="Avenir LT Std 55 Roman" charset="0"/>
                <a:cs typeface="Avenir LT Std 55 Roman" charset="0"/>
              </a:rPr>
              <a:t>Demo: Joins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2878801017"/>
      </p:ext>
    </p:extLst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D59B02EA-E15C-45CC-AD02-EC91607618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 to </a:t>
            </a:r>
            <a:r>
              <a:rPr lang="en-US" dirty="0" err="1"/>
              <a:t>Core.Data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Geodatabase API namespace </a:t>
            </a:r>
            <a:r>
              <a:rPr lang="en-US" dirty="0" err="1"/>
              <a:t>Core.Data</a:t>
            </a:r>
            <a:endParaRPr lang="en-US" dirty="0"/>
          </a:p>
          <a:p>
            <a:endParaRPr lang="en-US" dirty="0"/>
          </a:p>
          <a:p>
            <a:r>
              <a:rPr lang="en-US" dirty="0" err="1"/>
              <a:t>ArcObjects</a:t>
            </a:r>
            <a:r>
              <a:rPr lang="en-US" dirty="0"/>
              <a:t> is not exposed to external developers </a:t>
            </a:r>
          </a:p>
          <a:p>
            <a:r>
              <a:rPr lang="en-US" dirty="0"/>
              <a:t>Managed .NET API </a:t>
            </a:r>
          </a:p>
          <a:p>
            <a:r>
              <a:rPr lang="en-US" dirty="0"/>
              <a:t>Coarse grained objects (layer, CIM model, etc.)</a:t>
            </a:r>
          </a:p>
          <a:p>
            <a:endParaRPr lang="en-US" dirty="0"/>
          </a:p>
          <a:p>
            <a:r>
              <a:rPr lang="en-US" dirty="0"/>
              <a:t>Add-In extensibility mechanism for external developers</a:t>
            </a:r>
          </a:p>
          <a:p>
            <a:r>
              <a:rPr lang="en-US" dirty="0"/>
              <a:t>Looser coupling at the application level than with </a:t>
            </a:r>
            <a:r>
              <a:rPr lang="en-US" dirty="0" err="1"/>
              <a:t>ArcObjects</a:t>
            </a:r>
            <a:r>
              <a:rPr lang="en-US" dirty="0"/>
              <a:t> Class Extensions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25429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7B09F725-AC99-44D0-9C51-513E8DD16A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Versioning Support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err="1"/>
              <a:t>VersionManager</a:t>
            </a:r>
            <a:endParaRPr lang="en-US" dirty="0"/>
          </a:p>
          <a:p>
            <a:pPr lvl="1"/>
            <a:r>
              <a:rPr lang="en-US" dirty="0"/>
              <a:t>Available only if </a:t>
            </a:r>
            <a:r>
              <a:rPr lang="en-US" dirty="0" err="1"/>
              <a:t>Geodatabase.IsVersioningSupported</a:t>
            </a:r>
            <a:endParaRPr lang="en-US" dirty="0"/>
          </a:p>
          <a:p>
            <a:pPr lvl="1"/>
            <a:r>
              <a:rPr lang="en-US" dirty="0"/>
              <a:t>Access to </a:t>
            </a:r>
            <a:r>
              <a:rPr lang="en-US" dirty="0" err="1"/>
              <a:t>HistoricVersions</a:t>
            </a:r>
            <a:r>
              <a:rPr lang="en-US" dirty="0"/>
              <a:t> or public\owned </a:t>
            </a:r>
            <a:r>
              <a:rPr lang="en-US" dirty="0" smtClean="0"/>
              <a:t>versions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/>
              <a:t>Current </a:t>
            </a:r>
            <a:r>
              <a:rPr lang="en-US" dirty="0" smtClean="0"/>
              <a:t>capabilities</a:t>
            </a:r>
          </a:p>
          <a:p>
            <a:pPr lvl="1"/>
            <a:r>
              <a:rPr lang="en-US" dirty="0" smtClean="0"/>
              <a:t>Create Versions</a:t>
            </a:r>
            <a:endParaRPr lang="en-US" dirty="0"/>
          </a:p>
          <a:p>
            <a:pPr lvl="1"/>
            <a:r>
              <a:rPr lang="en-US" dirty="0"/>
              <a:t>Connect to a specific named version</a:t>
            </a:r>
          </a:p>
          <a:p>
            <a:pPr lvl="1"/>
            <a:r>
              <a:rPr lang="en-US" dirty="0"/>
              <a:t>List all versions in a geodatabase, including properties</a:t>
            </a:r>
          </a:p>
          <a:p>
            <a:pPr lvl="1"/>
            <a:r>
              <a:rPr lang="en-US" dirty="0"/>
              <a:t>List differences between Tables and Feature Classes from different Versions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r="59749"/>
          <a:stretch/>
        </p:blipFill>
        <p:spPr>
          <a:xfrm>
            <a:off x="3975209" y="458228"/>
            <a:ext cx="3109303" cy="1481597"/>
          </a:xfrm>
          <a:prstGeom prst="rect">
            <a:avLst/>
          </a:prstGeom>
        </p:spPr>
      </p:pic>
      <p:pic>
        <p:nvPicPr>
          <p:cNvPr id="4098" name="Picture 13" descr="image01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0156" y="458228"/>
            <a:ext cx="4762500" cy="237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14" descr="image02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8421" y="3057525"/>
            <a:ext cx="2921000" cy="196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4884435"/>
      </p:ext>
    </p:extLst>
  </p:cSld>
  <p:clrMapOvr>
    <a:masterClrMapping/>
  </p:clrMapOvr>
  <p:transition spd="med"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7B09F725-AC99-44D0-9C51-513E8DD16A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Versioning Support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Version</a:t>
            </a:r>
          </a:p>
          <a:p>
            <a:pPr lvl="1"/>
            <a:r>
              <a:rPr lang="en-US" dirty="0" smtClean="0"/>
              <a:t>Alter or Delete</a:t>
            </a:r>
          </a:p>
          <a:p>
            <a:pPr lvl="1"/>
            <a:r>
              <a:rPr lang="en-US" dirty="0" smtClean="0"/>
              <a:t>Reconcile</a:t>
            </a:r>
          </a:p>
          <a:p>
            <a:pPr lvl="1"/>
            <a:r>
              <a:rPr lang="en-US" dirty="0" smtClean="0"/>
              <a:t>Refresh</a:t>
            </a:r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15" descr="image02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2333" y="192700"/>
            <a:ext cx="43053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16" descr="image02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822" y="4115965"/>
            <a:ext cx="4076700" cy="248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17" descr="image02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5333" y="5405015"/>
            <a:ext cx="20193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18" descr="image03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4475" y="4144284"/>
            <a:ext cx="17843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19" descr="image03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2079" y="4136013"/>
            <a:ext cx="20193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20" descr="image03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4633" y="4115965"/>
            <a:ext cx="20193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5397914"/>
      </p:ext>
    </p:extLst>
  </p:cSld>
  <p:clrMapOvr>
    <a:masterClrMapping/>
  </p:clrMapOvr>
  <p:transition spd="med"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ADE8BB7A-BA01-4058-993D-4CB9979913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err="1"/>
              <a:t>ArcGIS.Desktop.Editing</a:t>
            </a:r>
            <a:endParaRPr lang="en-US" dirty="0"/>
          </a:p>
          <a:p>
            <a:pPr lvl="1"/>
            <a:r>
              <a:rPr lang="en-US" dirty="0" err="1"/>
              <a:t>EditOperation</a:t>
            </a:r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ArcGIS Pro SDK for .NET: Beginning Editing and Editing UI Patterns </a:t>
            </a:r>
          </a:p>
          <a:p>
            <a:pPr lvl="1"/>
            <a:r>
              <a:rPr lang="en-US" dirty="0"/>
              <a:t>Tuesday 5:30 pm </a:t>
            </a:r>
          </a:p>
          <a:p>
            <a:pPr lvl="1"/>
            <a:r>
              <a:rPr lang="en-US" dirty="0"/>
              <a:t>Mojave Learning Center</a:t>
            </a:r>
          </a:p>
          <a:p>
            <a:r>
              <a:rPr lang="en-US" dirty="0"/>
              <a:t>ArcGIS Pro SDK for .NET: Advanced Editing and Edit Operations </a:t>
            </a:r>
          </a:p>
          <a:p>
            <a:pPr lvl="1"/>
            <a:r>
              <a:rPr lang="en-US" dirty="0"/>
              <a:t>Wednesday 4:00 pm</a:t>
            </a:r>
          </a:p>
          <a:p>
            <a:pPr lvl="1"/>
            <a:r>
              <a:rPr lang="en-US" dirty="0"/>
              <a:t>Santa Rosa</a:t>
            </a:r>
          </a:p>
          <a:p>
            <a:pPr lvl="1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63493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5B43CB39-E55A-4426-9D2E-A7DB367348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Core.Host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Using </a:t>
            </a:r>
            <a:r>
              <a:rPr lang="en-US" dirty="0" err="1"/>
              <a:t>CoreHost</a:t>
            </a:r>
            <a:r>
              <a:rPr lang="en-US" dirty="0"/>
              <a:t> in </a:t>
            </a:r>
            <a:r>
              <a:rPr lang="en-US" dirty="0" err="1"/>
              <a:t>ArcGIS.Core.Hosting</a:t>
            </a:r>
            <a:r>
              <a:rPr lang="en-US" dirty="0"/>
              <a:t> namespace</a:t>
            </a:r>
          </a:p>
          <a:p>
            <a:pPr lvl="1"/>
            <a:r>
              <a:rPr lang="en-US" dirty="0"/>
              <a:t>Programs using the API can be run “head-less” (i.e., standalone)</a:t>
            </a:r>
          </a:p>
          <a:p>
            <a:pPr lvl="1"/>
            <a:r>
              <a:rPr lang="en-US" dirty="0"/>
              <a:t>GP tools must be run directly from </a:t>
            </a:r>
            <a:r>
              <a:rPr lang="en-US" dirty="0" smtClean="0"/>
              <a:t>Python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Requirements</a:t>
            </a:r>
          </a:p>
          <a:p>
            <a:pPr lvl="1"/>
            <a:r>
              <a:rPr lang="en-US" dirty="0"/>
              <a:t>References (</a:t>
            </a:r>
            <a:r>
              <a:rPr lang="en-US" dirty="0" err="1"/>
              <a:t>ArcGIS.Core</a:t>
            </a:r>
            <a:r>
              <a:rPr lang="en-US" dirty="0"/>
              <a:t> &amp; </a:t>
            </a:r>
            <a:r>
              <a:rPr lang="en-US" dirty="0" err="1" smtClean="0"/>
              <a:t>ArcGIS.CoreHost</a:t>
            </a:r>
            <a:r>
              <a:rPr lang="en-US" dirty="0"/>
              <a:t>)</a:t>
            </a:r>
          </a:p>
          <a:p>
            <a:pPr lvl="1"/>
            <a:r>
              <a:rPr lang="en-US" dirty="0" smtClean="0"/>
              <a:t>64 bit app with [</a:t>
            </a:r>
            <a:r>
              <a:rPr lang="en-US" dirty="0" err="1" smtClean="0"/>
              <a:t>STAThread</a:t>
            </a:r>
            <a:r>
              <a:rPr lang="en-US" dirty="0" smtClean="0"/>
              <a:t>]</a:t>
            </a:r>
          </a:p>
          <a:p>
            <a:pPr lvl="1"/>
            <a:r>
              <a:rPr lang="en-US" dirty="0" err="1" smtClean="0"/>
              <a:t>Host.Initialize</a:t>
            </a:r>
            <a:r>
              <a:rPr lang="en-US" dirty="0" smtClean="0"/>
              <a:t>()</a:t>
            </a:r>
          </a:p>
          <a:p>
            <a:pPr lvl="1"/>
            <a:r>
              <a:rPr lang="en-US" dirty="0" smtClean="0"/>
              <a:t>Licensing controlled by Pro application</a:t>
            </a:r>
          </a:p>
          <a:p>
            <a:pPr lvl="1"/>
            <a:endParaRPr lang="en-US" dirty="0"/>
          </a:p>
          <a:p>
            <a:r>
              <a:rPr lang="en-US" dirty="0" err="1"/>
              <a:t>ArcGIS.Desktop.Editing</a:t>
            </a:r>
            <a:r>
              <a:rPr lang="en-US" dirty="0"/>
              <a:t> not possible</a:t>
            </a:r>
          </a:p>
          <a:p>
            <a:pPr lvl="1"/>
            <a:r>
              <a:rPr lang="en-US" dirty="0" err="1"/>
              <a:t>geodatabase.ApplyEdits</a:t>
            </a:r>
            <a:endParaRPr lang="en-US" dirty="0"/>
          </a:p>
          <a:p>
            <a:pPr lvl="2"/>
            <a:r>
              <a:rPr lang="en-US" dirty="0"/>
              <a:t>Not to be used in Add-in</a:t>
            </a:r>
          </a:p>
          <a:p>
            <a:pPr lvl="1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23402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DD944660-542C-6E46-A446-EAB6A79AFD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5435"/>
            <a:ext cx="12188952" cy="6863435"/>
          </a:xfrm>
          <a:prstGeom prst="rect">
            <a:avLst/>
          </a:prstGeom>
        </p:spPr>
      </p:pic>
      <p:sp>
        <p:nvSpPr>
          <p:cNvPr id="14" name="Subtitle 9"/>
          <p:cNvSpPr>
            <a:spLocks noGrp="1"/>
          </p:cNvSpPr>
          <p:nvPr>
            <p:ph type="body" idx="1"/>
          </p:nvPr>
        </p:nvSpPr>
        <p:spPr>
          <a:xfrm>
            <a:off x="1279016" y="2980570"/>
            <a:ext cx="6245411" cy="308482"/>
          </a:xfrm>
        </p:spPr>
        <p:txBody>
          <a:bodyPr/>
          <a:lstStyle/>
          <a:p>
            <a:pPr lvl="0">
              <a:lnSpc>
                <a:spcPts val="2600"/>
              </a:lnSpc>
              <a:spcBef>
                <a:spcPct val="0"/>
              </a:spcBef>
              <a:buClrTx/>
              <a:buSzTx/>
              <a:defRPr/>
            </a:pPr>
            <a:endParaRPr lang="en-US" sz="2000" b="0" dirty="0">
              <a:solidFill>
                <a:schemeClr val="tx1"/>
              </a:solidFill>
              <a:cs typeface="Avenir LT Std 65 Medium" charset="0"/>
            </a:endParaRPr>
          </a:p>
        </p:txBody>
      </p:sp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1279016" y="2189854"/>
            <a:ext cx="6632870" cy="749308"/>
          </a:xfrm>
        </p:spPr>
        <p:txBody>
          <a:bodyPr/>
          <a:lstStyle/>
          <a:p>
            <a:pPr>
              <a:lnSpc>
                <a:spcPts val="5800"/>
              </a:lnSpc>
            </a:pPr>
            <a:r>
              <a:rPr lang="en-US" sz="5400" b="0" dirty="0">
                <a:ea typeface="Avenir LT Std 55 Roman" charset="0"/>
                <a:cs typeface="Avenir LT Std 55 Roman" charset="0"/>
              </a:rPr>
              <a:t>Best Practices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312632302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9DB7D31F-A259-4D32-93E0-4AFD4071D8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Garbage Collection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914400" y="1828800"/>
            <a:ext cx="10369296" cy="4208106"/>
          </a:xfrm>
        </p:spPr>
        <p:txBody>
          <a:bodyPr/>
          <a:lstStyle/>
          <a:p>
            <a:r>
              <a:rPr lang="en-US" dirty="0"/>
              <a:t>By default, locks and connections on database objects held by .NET objects are released at non-deterministic times (When garbage collection runs)</a:t>
            </a:r>
          </a:p>
          <a:p>
            <a:pPr lvl="1"/>
            <a:r>
              <a:rPr lang="en-US" dirty="0"/>
              <a:t>As a consequence, connections and locks on any dataset referenced by the .NET object will also be held</a:t>
            </a:r>
          </a:p>
          <a:p>
            <a:r>
              <a:rPr lang="en-US" dirty="0"/>
              <a:t>Using blocks or calling Dispose on objects after use provides greater control on when connections and file system locks are released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sz="1200" dirty="0"/>
          </a:p>
          <a:p>
            <a:r>
              <a:rPr lang="en-US" sz="1200" dirty="0"/>
              <a:t>Locks acquired by </a:t>
            </a:r>
            <a:r>
              <a:rPr lang="en-US" sz="1200" dirty="0" err="1"/>
              <a:t>featureClassIndeterministic</a:t>
            </a:r>
            <a:r>
              <a:rPr lang="en-US" sz="1200" dirty="0"/>
              <a:t> are released when garbage collector runs</a:t>
            </a:r>
          </a:p>
          <a:p>
            <a:r>
              <a:rPr lang="en-US" sz="1200" dirty="0"/>
              <a:t>Locks acquired by </a:t>
            </a:r>
            <a:r>
              <a:rPr lang="en-US" sz="1200" dirty="0" err="1"/>
              <a:t>featureClassDeterministic</a:t>
            </a:r>
            <a:r>
              <a:rPr lang="en-US" sz="1200" dirty="0"/>
              <a:t> are released at the end of the using block</a:t>
            </a:r>
          </a:p>
          <a:p>
            <a:endParaRPr lang="en-US" sz="1400" dirty="0"/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0914" y="3932853"/>
            <a:ext cx="9001125" cy="1266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186516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D62A3CD3-FB7C-492A-A062-3C8192A90E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Best Practices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Do explicitly dispose of objects of the following types:</a:t>
            </a:r>
          </a:p>
          <a:p>
            <a:pPr lvl="1"/>
            <a:r>
              <a:rPr lang="en-US" i="1" dirty="0" err="1"/>
              <a:t>ArcGIS.Core.Data.Datastore</a:t>
            </a:r>
            <a:r>
              <a:rPr lang="en-US" dirty="0"/>
              <a:t> and its derived classes (e.g., </a:t>
            </a:r>
            <a:r>
              <a:rPr lang="en-US" i="1" dirty="0"/>
              <a:t>Geodatabase</a:t>
            </a:r>
            <a:r>
              <a:rPr lang="en-US" dirty="0"/>
              <a:t>)</a:t>
            </a:r>
          </a:p>
          <a:p>
            <a:pPr lvl="1"/>
            <a:r>
              <a:rPr lang="en-US" i="1" dirty="0" err="1"/>
              <a:t>ArcGIS.Core.Data.Dataset</a:t>
            </a:r>
            <a:r>
              <a:rPr lang="en-US" dirty="0"/>
              <a:t> and its derived classes (e.g., </a:t>
            </a:r>
            <a:r>
              <a:rPr lang="en-US" i="1" dirty="0" err="1"/>
              <a:t>FeatureDataset</a:t>
            </a:r>
            <a:r>
              <a:rPr lang="en-US" dirty="0"/>
              <a:t>, </a:t>
            </a:r>
            <a:r>
              <a:rPr lang="en-US" i="1" dirty="0"/>
              <a:t>Table</a:t>
            </a:r>
            <a:r>
              <a:rPr lang="en-US" dirty="0"/>
              <a:t>, </a:t>
            </a:r>
            <a:r>
              <a:rPr lang="en-US" i="1" dirty="0" err="1"/>
              <a:t>FeatureClass</a:t>
            </a:r>
            <a:r>
              <a:rPr lang="en-US" dirty="0"/>
              <a:t>, </a:t>
            </a:r>
            <a:r>
              <a:rPr lang="en-US" i="1" dirty="0" err="1"/>
              <a:t>RelationshipClass</a:t>
            </a:r>
            <a:r>
              <a:rPr lang="en-US" i="1" dirty="0"/>
              <a:t>, </a:t>
            </a:r>
            <a:r>
              <a:rPr lang="en-US" i="1" dirty="0" err="1"/>
              <a:t>etc</a:t>
            </a:r>
            <a:r>
              <a:rPr lang="en-US" dirty="0"/>
              <a:t>)</a:t>
            </a:r>
          </a:p>
          <a:p>
            <a:pPr lvl="1"/>
            <a:r>
              <a:rPr lang="en-US" i="1" dirty="0" err="1"/>
              <a:t>ArcGIS.Core.Data.RowCursor</a:t>
            </a:r>
            <a:r>
              <a:rPr lang="en-US" dirty="0"/>
              <a:t> </a:t>
            </a:r>
          </a:p>
          <a:p>
            <a:pPr lvl="1"/>
            <a:r>
              <a:rPr lang="en-US" i="1" dirty="0" err="1"/>
              <a:t>ArcGIS.Core.Data.RowBuffer</a:t>
            </a:r>
            <a:endParaRPr lang="en-US" i="1" dirty="0"/>
          </a:p>
          <a:p>
            <a:pPr lvl="1"/>
            <a:r>
              <a:rPr lang="en-US" i="1" dirty="0" err="1"/>
              <a:t>ArcGIS.Core.Data.Row</a:t>
            </a:r>
            <a:r>
              <a:rPr lang="en-US" i="1" dirty="0"/>
              <a:t> </a:t>
            </a:r>
            <a:r>
              <a:rPr lang="en-US" dirty="0"/>
              <a:t>and its derived class, </a:t>
            </a:r>
            <a:r>
              <a:rPr lang="en-US" i="1" dirty="0" smtClean="0"/>
              <a:t>Feature</a:t>
            </a:r>
          </a:p>
          <a:p>
            <a:pPr lvl="1"/>
            <a:r>
              <a:rPr lang="en-US" i="1" dirty="0" err="1" smtClean="0"/>
              <a:t>ArcGIS.Core.Data.Selection</a:t>
            </a:r>
            <a:endParaRPr lang="en-US" i="1" dirty="0" smtClean="0"/>
          </a:p>
          <a:p>
            <a:pPr lvl="1"/>
            <a:r>
              <a:rPr lang="en-US" i="1" dirty="0" err="1" smtClean="0"/>
              <a:t>ArcGIS.Core.Data.VersionManager</a:t>
            </a:r>
            <a:endParaRPr lang="en-US" i="1" dirty="0"/>
          </a:p>
          <a:p>
            <a:pPr lvl="1"/>
            <a:r>
              <a:rPr lang="en-US" i="1" dirty="0" err="1" smtClean="0"/>
              <a:t>ArcGIS.Core.Data.Version</a:t>
            </a:r>
            <a:endParaRPr lang="en-US" i="1" dirty="0"/>
          </a:p>
          <a:p>
            <a:pPr lvl="1"/>
            <a:endParaRPr lang="en-US" i="1" dirty="0"/>
          </a:p>
          <a:p>
            <a:pPr lvl="1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331133"/>
      </p:ext>
    </p:extLst>
  </p:cSld>
  <p:clrMapOvr>
    <a:masterClrMapping/>
  </p:clrMapOvr>
  <p:transition spd="med">
    <p:fad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65161047-A94C-4AB7-BBE3-B36D30FF29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Best Practices (cont’d)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Two standard ways to explicitly dispose of objects in C#</a:t>
            </a:r>
          </a:p>
          <a:p>
            <a:pPr lvl="1"/>
            <a:r>
              <a:rPr lang="en-US" dirty="0"/>
              <a:t>Via the </a:t>
            </a:r>
            <a:r>
              <a:rPr lang="en-US" i="1" dirty="0"/>
              <a:t>try/finally</a:t>
            </a:r>
            <a:r>
              <a:rPr lang="en-US" dirty="0"/>
              <a:t> block: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7243" y="2586160"/>
            <a:ext cx="6486525" cy="3590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8709059"/>
      </p:ext>
    </p:extLst>
  </p:cSld>
  <p:clrMapOvr>
    <a:masterClrMapping/>
  </p:clrMapOvr>
  <p:transition spd="med">
    <p:fad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5640ED4A-6A2B-40B5-8F88-1C4195371E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Best Practices (cont’d)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Via the </a:t>
            </a:r>
            <a:r>
              <a:rPr lang="en-US" i="1" dirty="0"/>
              <a:t>using</a:t>
            </a:r>
            <a:r>
              <a:rPr lang="en-US" dirty="0"/>
              <a:t> statement: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7988" y="2392427"/>
            <a:ext cx="7981950" cy="14573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7988" y="4196331"/>
            <a:ext cx="8143875" cy="179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5761630"/>
      </p:ext>
    </p:extLst>
  </p:cSld>
  <p:clrMapOvr>
    <a:masterClrMapping/>
  </p:clrMapOvr>
  <p:transition spd="med">
    <p:fade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A86DD044-C702-4916-A84E-8C96F87465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Best Practices (cont’d)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Do remember to explicitly dispose of Row/Feature returned from </a:t>
            </a:r>
            <a:r>
              <a:rPr lang="en-US" dirty="0" err="1"/>
              <a:t>RowCursor</a:t>
            </a:r>
            <a:endParaRPr lang="en-US" dirty="0"/>
          </a:p>
          <a:p>
            <a:pPr lvl="1"/>
            <a:r>
              <a:rPr lang="en-US" dirty="0"/>
              <a:t>Not explicitly disposing of Row/Feature: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95412" y="2781300"/>
            <a:ext cx="3914775" cy="247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9923654"/>
      </p:ext>
    </p:extLst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2FB1A1DC-BD10-483B-B62D-A131FEB91C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History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914400" y="1828799"/>
            <a:ext cx="10369296" cy="3595255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Grows on demand to support ArcGIS Pro</a:t>
            </a:r>
          </a:p>
          <a:p>
            <a:r>
              <a:rPr lang="en-US" dirty="0"/>
              <a:t>1.1 – web geodatabase support level (</a:t>
            </a:r>
            <a:r>
              <a:rPr lang="en-US" dirty="0" err="1"/>
              <a:t>fileGDB</a:t>
            </a:r>
            <a:r>
              <a:rPr lang="en-US" dirty="0"/>
              <a:t>, Enterprise)</a:t>
            </a:r>
          </a:p>
          <a:p>
            <a:r>
              <a:rPr lang="en-US" dirty="0"/>
              <a:t>1.2 – versioning, and feature service support</a:t>
            </a:r>
          </a:p>
          <a:p>
            <a:r>
              <a:rPr lang="en-US" dirty="0"/>
              <a:t>1.3 – database access, </a:t>
            </a:r>
            <a:r>
              <a:rPr lang="en-US" dirty="0" err="1"/>
              <a:t>queryDef</a:t>
            </a:r>
            <a:r>
              <a:rPr lang="en-US" dirty="0"/>
              <a:t>(</a:t>
            </a:r>
            <a:r>
              <a:rPr lang="en-US" dirty="0" err="1"/>
              <a:t>initions</a:t>
            </a:r>
            <a:r>
              <a:rPr lang="en-US" dirty="0"/>
              <a:t>)</a:t>
            </a:r>
          </a:p>
          <a:p>
            <a:r>
              <a:rPr lang="en-US" dirty="0"/>
              <a:t>1.4 – joins, </a:t>
            </a:r>
            <a:r>
              <a:rPr lang="en-US" dirty="0" err="1"/>
              <a:t>SQLSyntax</a:t>
            </a:r>
            <a:r>
              <a:rPr lang="en-US" dirty="0"/>
              <a:t>, feature service as geodatabase </a:t>
            </a:r>
          </a:p>
          <a:p>
            <a:r>
              <a:rPr lang="en-US" dirty="0"/>
              <a:t>2.0 – Datastore update, Raster, Blob fields, </a:t>
            </a:r>
            <a:r>
              <a:rPr lang="en-US" strike="sngStrike" dirty="0" err="1">
                <a:solidFill>
                  <a:schemeClr val="tx1">
                    <a:lumMod val="75000"/>
                  </a:schemeClr>
                </a:solidFill>
              </a:rPr>
              <a:t>datastore.GetPath</a:t>
            </a:r>
            <a:endParaRPr lang="en-US" strike="sngStrike" dirty="0">
              <a:solidFill>
                <a:schemeClr val="tx1">
                  <a:lumMod val="75000"/>
                </a:schemeClr>
              </a:solidFill>
            </a:endParaRPr>
          </a:p>
          <a:p>
            <a:r>
              <a:rPr lang="en-US" dirty="0"/>
              <a:t>2.1 – Annotation, </a:t>
            </a:r>
            <a:r>
              <a:rPr lang="en-US" dirty="0" err="1"/>
              <a:t>datastore.GetPath</a:t>
            </a:r>
            <a:r>
              <a:rPr lang="en-US" dirty="0"/>
              <a:t>, </a:t>
            </a:r>
            <a:r>
              <a:rPr lang="en-US" dirty="0" err="1"/>
              <a:t>table.GetCount</a:t>
            </a:r>
            <a:r>
              <a:rPr lang="en-US" dirty="0"/>
              <a:t> &amp; </a:t>
            </a:r>
            <a:r>
              <a:rPr lang="en-US" dirty="0" err="1"/>
              <a:t>GetID</a:t>
            </a:r>
            <a:endParaRPr lang="en-US" dirty="0"/>
          </a:p>
          <a:p>
            <a:pPr lvl="1"/>
            <a:r>
              <a:rPr lang="en-US" dirty="0"/>
              <a:t>Versioning: Alter\Create\Delete version, reconcile, conflicts</a:t>
            </a:r>
          </a:p>
          <a:p>
            <a:pPr lvl="1"/>
            <a:r>
              <a:rPr lang="en-US" dirty="0"/>
              <a:t>Versioned feature service datastores</a:t>
            </a:r>
          </a:p>
          <a:p>
            <a:r>
              <a:rPr lang="en-US" dirty="0"/>
              <a:t> 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14503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6F9ECB0A-D912-405D-BC52-8A9D91AE70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Best Practices (cont’d)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Explicitly disposing of Row/Feature: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289" y="2705780"/>
            <a:ext cx="7200900" cy="275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69810"/>
      </p:ext>
    </p:extLst>
  </p:cSld>
  <p:clrMapOvr>
    <a:masterClrMapping/>
  </p:clrMapOvr>
  <p:transition spd="med">
    <p:fade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021E59F5-E82E-4A04-AF45-ECAD73011B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Best Practices (cont’d)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Canonical form of processing a </a:t>
            </a:r>
            <a:r>
              <a:rPr lang="en-US" i="1" dirty="0" err="1"/>
              <a:t>RowCursor</a:t>
            </a:r>
            <a:r>
              <a:rPr lang="en-US" dirty="0"/>
              <a:t> :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0936" y="2474167"/>
            <a:ext cx="6124575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849297"/>
      </p:ext>
    </p:extLst>
  </p:cSld>
  <p:clrMapOvr>
    <a:masterClrMapping/>
  </p:clrMapOvr>
  <p:transition spd="med">
    <p:fade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9E510359-9232-49F3-9164-029A8B0420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Best Practices (cont’d)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Don’t create static variables for classes derived from </a:t>
            </a:r>
            <a:r>
              <a:rPr lang="en-US" i="1" dirty="0" err="1"/>
              <a:t>ArcGIS.Core.CoreObjectBase</a:t>
            </a:r>
            <a:endParaRPr lang="en-US" i="1" dirty="0"/>
          </a:p>
          <a:p>
            <a:endParaRPr lang="en-US" i="1" dirty="0"/>
          </a:p>
          <a:p>
            <a:endParaRPr lang="en-US" i="1" dirty="0"/>
          </a:p>
          <a:p>
            <a:endParaRPr lang="en-US" i="1" dirty="0"/>
          </a:p>
          <a:p>
            <a:endParaRPr lang="en-US" i="1" dirty="0"/>
          </a:p>
          <a:p>
            <a:pPr lvl="1"/>
            <a:r>
              <a:rPr lang="en-US" dirty="0"/>
              <a:t>will cause </a:t>
            </a:r>
            <a:r>
              <a:rPr lang="en-US" i="1" dirty="0" err="1"/>
              <a:t>ConstructedOnWrongThreadException</a:t>
            </a:r>
            <a:r>
              <a:rPr lang="en-US" i="1" dirty="0"/>
              <a:t> </a:t>
            </a:r>
            <a:r>
              <a:rPr lang="en-US" dirty="0"/>
              <a:t> because all static variables will be executed on the </a:t>
            </a:r>
            <a:r>
              <a:rPr lang="en-US" i="1" dirty="0"/>
              <a:t>GUI thread</a:t>
            </a:r>
            <a:r>
              <a:rPr lang="en-US" dirty="0"/>
              <a:t> when an add-in is first loaded by ArcGIS Pro</a:t>
            </a:r>
            <a:endParaRPr lang="en-US" i="1" dirty="0"/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2400" y="2375816"/>
            <a:ext cx="4943475" cy="1362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261189"/>
      </p:ext>
    </p:extLst>
  </p:cSld>
  <p:clrMapOvr>
    <a:masterClrMapping/>
  </p:clrMapOvr>
  <p:transition spd="med">
    <p:fade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DD944660-542C-6E46-A446-EAB6A79AFD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5435"/>
            <a:ext cx="12188952" cy="6863435"/>
          </a:xfrm>
          <a:prstGeom prst="rect">
            <a:avLst/>
          </a:prstGeom>
        </p:spPr>
      </p:pic>
      <p:sp>
        <p:nvSpPr>
          <p:cNvPr id="14" name="Subtitle 9"/>
          <p:cNvSpPr>
            <a:spLocks noGrp="1"/>
          </p:cNvSpPr>
          <p:nvPr>
            <p:ph type="body" idx="1"/>
          </p:nvPr>
        </p:nvSpPr>
        <p:spPr>
          <a:xfrm>
            <a:off x="1279016" y="2980570"/>
            <a:ext cx="6245411" cy="308482"/>
          </a:xfrm>
        </p:spPr>
        <p:txBody>
          <a:bodyPr/>
          <a:lstStyle/>
          <a:p>
            <a:pPr lvl="0">
              <a:lnSpc>
                <a:spcPts val="2600"/>
              </a:lnSpc>
              <a:spcBef>
                <a:spcPct val="0"/>
              </a:spcBef>
              <a:buClrTx/>
              <a:buSzTx/>
              <a:defRPr/>
            </a:pPr>
            <a:endParaRPr lang="en-US" sz="2000" b="0" dirty="0">
              <a:solidFill>
                <a:schemeClr val="tx1"/>
              </a:solidFill>
              <a:cs typeface="Avenir LT Std 65 Medium" charset="0"/>
            </a:endParaRPr>
          </a:p>
        </p:txBody>
      </p:sp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1279016" y="2189854"/>
            <a:ext cx="6632870" cy="749308"/>
          </a:xfrm>
        </p:spPr>
        <p:txBody>
          <a:bodyPr/>
          <a:lstStyle/>
          <a:p>
            <a:pPr>
              <a:lnSpc>
                <a:spcPts val="5800"/>
              </a:lnSpc>
            </a:pPr>
            <a:r>
              <a:rPr lang="en-US" sz="5400" b="0" dirty="0">
                <a:ea typeface="Avenir LT Std 55 Roman" charset="0"/>
                <a:cs typeface="Avenir LT Std 55 Roman" charset="0"/>
              </a:rPr>
              <a:t>Road Ahead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527460798"/>
      </p:ext>
    </p:extLst>
  </p:cSld>
  <p:clrMapOvr>
    <a:masterClrMapping/>
  </p:clrMapOvr>
  <p:transition spd="med">
    <p:fade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F7A65589-70C7-448A-ACE0-F7E4E77102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9" y="-72737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Near to Long Term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914400" y="1828800"/>
            <a:ext cx="10369296" cy="3429000"/>
          </a:xfrm>
        </p:spPr>
        <p:txBody>
          <a:bodyPr/>
          <a:lstStyle/>
          <a:p>
            <a:r>
              <a:rPr lang="en-US" dirty="0"/>
              <a:t>Table Sort</a:t>
            </a:r>
          </a:p>
          <a:p>
            <a:r>
              <a:rPr lang="en-US" dirty="0"/>
              <a:t>Data statistics (Min, Max, Sum, …)</a:t>
            </a:r>
          </a:p>
          <a:p>
            <a:r>
              <a:rPr lang="en-US" dirty="0" err="1"/>
              <a:t>ArchiveClass</a:t>
            </a:r>
            <a:r>
              <a:rPr lang="en-US" dirty="0"/>
              <a:t> access</a:t>
            </a:r>
          </a:p>
          <a:p>
            <a:r>
              <a:rPr lang="en-US" dirty="0"/>
              <a:t>Data Changes (edits)</a:t>
            </a:r>
          </a:p>
          <a:p>
            <a:r>
              <a:rPr lang="en-US" dirty="0"/>
              <a:t>Data Differences (versions \ historical)</a:t>
            </a:r>
          </a:p>
          <a:p>
            <a:r>
              <a:rPr lang="en-US" dirty="0"/>
              <a:t>Topology feature interactions</a:t>
            </a:r>
          </a:p>
          <a:p>
            <a:r>
              <a:rPr lang="en-US" dirty="0"/>
              <a:t>Dimensions support			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707378"/>
      </p:ext>
    </p:extLst>
  </p:cSld>
  <p:clrMapOvr>
    <a:masterClrMapping/>
  </p:clrMapOvr>
  <p:transition spd="med">
    <p:fade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7B053C69-F536-4899-9F7C-2D5DCA5CC7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Core.Data</a:t>
            </a:r>
            <a:r>
              <a:rPr lang="en-US" dirty="0"/>
              <a:t> - Conceptual Help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>
                <a:hlinkClick r:id="rId3"/>
              </a:rPr>
              <a:t>https://github.com/Esri/arcgis-pro-sdk/wiki</a:t>
            </a:r>
            <a:endParaRPr lang="en-US" dirty="0"/>
          </a:p>
          <a:p>
            <a:r>
              <a:rPr lang="en-US" dirty="0">
                <a:hlinkClick r:id="rId4"/>
              </a:rPr>
              <a:t>https://github.com/Esri/arcgis-pro-sdk-community-samples</a:t>
            </a:r>
            <a:endParaRPr lang="en-US" dirty="0"/>
          </a:p>
          <a:p>
            <a:endParaRPr lang="en-US" dirty="0"/>
          </a:p>
          <a:p>
            <a:r>
              <a:rPr lang="en-US" dirty="0"/>
              <a:t>Geodatabase</a:t>
            </a:r>
          </a:p>
          <a:p>
            <a:pPr lvl="1"/>
            <a:r>
              <a:rPr lang="en-US" dirty="0" err="1"/>
              <a:t>ProSnippets</a:t>
            </a:r>
            <a:r>
              <a:rPr lang="en-US" dirty="0"/>
              <a:t>: Geodatabase</a:t>
            </a:r>
          </a:p>
          <a:p>
            <a:pPr lvl="1"/>
            <a:r>
              <a:rPr lang="en-US" dirty="0" err="1"/>
              <a:t>ProConcepts</a:t>
            </a:r>
            <a:r>
              <a:rPr lang="en-US" dirty="0"/>
              <a:t>: Geodatabase</a:t>
            </a:r>
          </a:p>
          <a:p>
            <a:endParaRPr lang="en-US" dirty="0"/>
          </a:p>
          <a:p>
            <a:r>
              <a:rPr lang="en-US" dirty="0"/>
              <a:t>Editing</a:t>
            </a:r>
          </a:p>
          <a:p>
            <a:pPr lvl="1"/>
            <a:r>
              <a:rPr lang="en-US" dirty="0" err="1"/>
              <a:t>ProSnippets</a:t>
            </a:r>
            <a:r>
              <a:rPr lang="en-US" dirty="0"/>
              <a:t>: Editing</a:t>
            </a:r>
          </a:p>
          <a:p>
            <a:pPr lvl="1"/>
            <a:r>
              <a:rPr lang="en-US" dirty="0" err="1"/>
              <a:t>ProConcepts</a:t>
            </a:r>
            <a:r>
              <a:rPr lang="en-US" dirty="0"/>
              <a:t>: Editing</a:t>
            </a:r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601685"/>
      </p:ext>
    </p:extLst>
  </p:cSld>
  <p:clrMapOvr>
    <a:masterClrMapping/>
  </p:clrMapOvr>
  <p:transition spd="med">
    <p:fade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32702AA-F057-43BE-B486-0DD4429067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418674"/>
            <a:ext cx="10826496" cy="369332"/>
          </a:xfrm>
        </p:spPr>
        <p:txBody>
          <a:bodyPr/>
          <a:lstStyle/>
          <a:p>
            <a:r>
              <a:rPr lang="en-US" dirty="0"/>
              <a:t>ArcGIS Pro SDK for .NET Tech Sessions 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xmlns="" id="{5226676A-04D9-4171-8701-C312E3E848A8}"/>
              </a:ext>
            </a:extLst>
          </p:cNvPr>
          <p:cNvGraphicFramePr>
            <a:graphicFrameLocks noGrp="1"/>
          </p:cNvGraphicFramePr>
          <p:nvPr>
            <p:ph sz="quarter" idx="10"/>
            <p:extLst/>
          </p:nvPr>
        </p:nvGraphicFramePr>
        <p:xfrm>
          <a:off x="556181" y="1190518"/>
          <a:ext cx="11253247" cy="5045794"/>
        </p:xfrm>
        <a:graphic>
          <a:graphicData uri="http://schemas.openxmlformats.org/drawingml/2006/table">
            <a:tbl>
              <a:tblPr firstRow="1">
                <a:tableStyleId>{775DCB02-9BB8-47FD-8907-85C794F793BA}</a:tableStyleId>
              </a:tblPr>
              <a:tblGrid>
                <a:gridCol w="1395167">
                  <a:extLst>
                    <a:ext uri="{9D8B030D-6E8A-4147-A177-3AD203B41FA5}">
                      <a16:colId xmlns:a16="http://schemas.microsoft.com/office/drawing/2014/main" xmlns="" val="1488540618"/>
                    </a:ext>
                  </a:extLst>
                </a:gridCol>
                <a:gridCol w="2083324">
                  <a:extLst>
                    <a:ext uri="{9D8B030D-6E8A-4147-A177-3AD203B41FA5}">
                      <a16:colId xmlns:a16="http://schemas.microsoft.com/office/drawing/2014/main" xmlns="" val="4139165684"/>
                    </a:ext>
                  </a:extLst>
                </a:gridCol>
                <a:gridCol w="5269584">
                  <a:extLst>
                    <a:ext uri="{9D8B030D-6E8A-4147-A177-3AD203B41FA5}">
                      <a16:colId xmlns:a16="http://schemas.microsoft.com/office/drawing/2014/main" xmlns="" val="323322535"/>
                    </a:ext>
                  </a:extLst>
                </a:gridCol>
                <a:gridCol w="2505172">
                  <a:extLst>
                    <a:ext uri="{9D8B030D-6E8A-4147-A177-3AD203B41FA5}">
                      <a16:colId xmlns:a16="http://schemas.microsoft.com/office/drawing/2014/main" xmlns="" val="3773691281"/>
                    </a:ext>
                  </a:extLst>
                </a:gridCol>
              </a:tblGrid>
              <a:tr h="38813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Date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Time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Technical Session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Location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1338074445"/>
                  </a:ext>
                </a:extLst>
              </a:tr>
              <a:tr h="388138">
                <a:tc rowSpan="3"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</a:rPr>
                        <a:t>Tue, Mar 06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</a:rPr>
                        <a:t>1:00 pm - 2:00 pm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effectLst/>
                        </a:rPr>
                        <a:t>An Overview of the Geodatabase API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effectLst/>
                        </a:rPr>
                        <a:t>Mojave Learning Center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3659967875"/>
                  </a:ext>
                </a:extLst>
              </a:tr>
              <a:tr h="388138">
                <a:tc vMerge="1">
                  <a:txBody>
                    <a:bodyPr/>
                    <a:lstStyle/>
                    <a:p>
                      <a:pPr algn="ctr" fontAlgn="b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</a:rPr>
                        <a:t>2:30 pm - 3:30 pm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effectLst/>
                        </a:rPr>
                        <a:t>Beginning Pro Customization and Extensibility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effectLst/>
                        </a:rPr>
                        <a:t>Primrose A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1758604696"/>
                  </a:ext>
                </a:extLst>
              </a:tr>
              <a:tr h="388138">
                <a:tc vMerge="1">
                  <a:txBody>
                    <a:bodyPr/>
                    <a:lstStyle/>
                    <a:p>
                      <a:pPr algn="ctr" fontAlgn="b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</a:rPr>
                        <a:t>5:30 pm - 6:30 pm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effectLst/>
                        </a:rPr>
                        <a:t>Beginning Editing and Editing UI Patterns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effectLst/>
                        </a:rPr>
                        <a:t>Mojave Learning Center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1530042168"/>
                  </a:ext>
                </a:extLst>
              </a:tr>
              <a:tr h="388138">
                <a:tc rowSpan="4"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</a:rPr>
                        <a:t>Wed, Mar 07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</a:rPr>
                        <a:t>10:30 am - 11:30 am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>
                          <a:effectLst/>
                        </a:rPr>
                        <a:t>Mapping and Layout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effectLst/>
                        </a:rPr>
                        <a:t>Pasadena/Sierra/Ventura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06457270"/>
                  </a:ext>
                </a:extLst>
              </a:tr>
              <a:tr h="388138">
                <a:tc vMerge="1">
                  <a:txBody>
                    <a:bodyPr/>
                    <a:lstStyle/>
                    <a:p>
                      <a:pPr algn="ctr" fontAlgn="b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</a:rPr>
                        <a:t>1:00 pm - 2:00 pm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effectLst/>
                        </a:rPr>
                        <a:t>Advanced Pro Customization and Extensibility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effectLst/>
                        </a:rPr>
                        <a:t>Santa Rosa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18947581"/>
                  </a:ext>
                </a:extLst>
              </a:tr>
              <a:tr h="388138">
                <a:tc vMerge="1">
                  <a:txBody>
                    <a:bodyPr/>
                    <a:lstStyle/>
                    <a:p>
                      <a:pPr algn="ctr" fontAlgn="b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</a:rPr>
                        <a:t>2:30 pm - 3:30 pm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effectLst/>
                        </a:rPr>
                        <a:t>Pro Application Architecture Overview &amp; API Patterns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effectLst/>
                        </a:rPr>
                        <a:t>Mesquite G-H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77301962"/>
                  </a:ext>
                </a:extLst>
              </a:tr>
              <a:tr h="388138">
                <a:tc vMerge="1">
                  <a:txBody>
                    <a:bodyPr/>
                    <a:lstStyle/>
                    <a:p>
                      <a:pPr algn="ctr" fontAlgn="b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</a:rPr>
                        <a:t>4:00 pm - 5:00 pm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effectLst/>
                        </a:rPr>
                        <a:t>Advanced Editing and Edit Operations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effectLst/>
                        </a:rPr>
                        <a:t>Santa Rosa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21282337"/>
                  </a:ext>
                </a:extLst>
              </a:tr>
              <a:tr h="388138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</a:rPr>
                        <a:t>Thu, Mar 08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</a:rPr>
                        <a:t>9:00 am - 3:30 pm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effectLst/>
                        </a:rPr>
                        <a:t>Getting Started Hands-On Training Workshop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effectLst/>
                        </a:rPr>
                        <a:t>Mojave Learning Center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1331585087"/>
                  </a:ext>
                </a:extLst>
              </a:tr>
              <a:tr h="388138">
                <a:tc vMerge="1">
                  <a:txBody>
                    <a:bodyPr/>
                    <a:lstStyle/>
                    <a:p>
                      <a:pPr algn="ctr" fontAlgn="b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</a:rPr>
                        <a:t>5:30 pm - 6:30 pm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effectLst/>
                        </a:rPr>
                        <a:t>Working with Rasters and Imagery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effectLst/>
                        </a:rPr>
                        <a:t>Santa Rosa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3824393935"/>
                  </a:ext>
                </a:extLst>
              </a:tr>
              <a:tr h="388138">
                <a:tc rowSpan="3"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</a:rPr>
                        <a:t>Fri, Mar 09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</a:rPr>
                        <a:t>8:30 am - 9:30 am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effectLst/>
                        </a:rPr>
                        <a:t>An Overview of the Utility Network Management API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>
                          <a:effectLst/>
                        </a:rPr>
                        <a:t>Mesquite G-H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21960415"/>
                  </a:ext>
                </a:extLst>
              </a:tr>
              <a:tr h="388138">
                <a:tc vMerge="1">
                  <a:txBody>
                    <a:bodyPr/>
                    <a:lstStyle/>
                    <a:p>
                      <a:pPr algn="ctr" fontAlgn="b"/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</a:rPr>
                        <a:t>10:00 am - 11:00 am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effectLst/>
                        </a:rPr>
                        <a:t>Beginning Pro Customization and Extensibility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effectLst/>
                        </a:rPr>
                        <a:t>Primrose A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092405432"/>
                  </a:ext>
                </a:extLst>
              </a:tr>
              <a:tr h="388138">
                <a:tc vMerge="1">
                  <a:txBody>
                    <a:bodyPr/>
                    <a:lstStyle/>
                    <a:p>
                      <a:pPr algn="ctr" fontAlgn="b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</a:rPr>
                        <a:t>1:00 pm - 2:00 pm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effectLst/>
                        </a:rPr>
                        <a:t>Advanced Pro Customization and Extensibility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effectLst/>
                        </a:rPr>
                        <a:t>Mesquite G-H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05856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292025"/>
      </p:ext>
    </p:extLst>
  </p:cSld>
  <p:clrMapOvr>
    <a:masterClrMapping/>
  </p:clrMapOvr>
  <p:transition spd="med">
    <p:fade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32702AA-F057-43BE-B486-0DD4429067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418674"/>
            <a:ext cx="10826496" cy="369332"/>
          </a:xfrm>
        </p:spPr>
        <p:txBody>
          <a:bodyPr/>
          <a:lstStyle/>
          <a:p>
            <a:r>
              <a:rPr lang="en-US" dirty="0"/>
              <a:t>ArcGIS Pro SDK for .NET Demo Theater Sessions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xmlns="" id="{5226676A-04D9-4171-8701-C312E3E848A8}"/>
              </a:ext>
            </a:extLst>
          </p:cNvPr>
          <p:cNvGraphicFramePr>
            <a:graphicFrameLocks noGrp="1"/>
          </p:cNvGraphicFramePr>
          <p:nvPr>
            <p:ph sz="quarter" idx="10"/>
            <p:extLst/>
          </p:nvPr>
        </p:nvGraphicFramePr>
        <p:xfrm>
          <a:off x="685799" y="1002840"/>
          <a:ext cx="11125985" cy="1940690"/>
        </p:xfrm>
        <a:graphic>
          <a:graphicData uri="http://schemas.openxmlformats.org/drawingml/2006/table">
            <a:tbl>
              <a:tblPr firstRow="1">
                <a:tableStyleId>{775DCB02-9BB8-47FD-8907-85C794F793BA}</a:tableStyleId>
              </a:tblPr>
              <a:tblGrid>
                <a:gridCol w="1463511">
                  <a:extLst>
                    <a:ext uri="{9D8B030D-6E8A-4147-A177-3AD203B41FA5}">
                      <a16:colId xmlns:a16="http://schemas.microsoft.com/office/drawing/2014/main" xmlns="" val="1488540618"/>
                    </a:ext>
                  </a:extLst>
                </a:gridCol>
                <a:gridCol w="2096804">
                  <a:extLst>
                    <a:ext uri="{9D8B030D-6E8A-4147-A177-3AD203B41FA5}">
                      <a16:colId xmlns:a16="http://schemas.microsoft.com/office/drawing/2014/main" xmlns="" val="4139165684"/>
                    </a:ext>
                  </a:extLst>
                </a:gridCol>
                <a:gridCol w="4879031">
                  <a:extLst>
                    <a:ext uri="{9D8B030D-6E8A-4147-A177-3AD203B41FA5}">
                      <a16:colId xmlns:a16="http://schemas.microsoft.com/office/drawing/2014/main" xmlns="" val="323322535"/>
                    </a:ext>
                  </a:extLst>
                </a:gridCol>
                <a:gridCol w="2686639">
                  <a:extLst>
                    <a:ext uri="{9D8B030D-6E8A-4147-A177-3AD203B41FA5}">
                      <a16:colId xmlns:a16="http://schemas.microsoft.com/office/drawing/2014/main" xmlns="" val="3773691281"/>
                    </a:ext>
                  </a:extLst>
                </a:gridCol>
              </a:tblGrid>
              <a:tr h="38813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Date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Time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Demo Theater Session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Location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338074445"/>
                  </a:ext>
                </a:extLst>
              </a:tr>
              <a:tr h="388138">
                <a:tc rowSpan="2"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Tue, Mar 06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1:00 pm - 1:30 pm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Getting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Demo Theater 1 - Oasis 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659967875"/>
                  </a:ext>
                </a:extLst>
              </a:tr>
              <a:tr h="388138">
                <a:tc vMerge="1"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endParaRPr lang="en-US" sz="16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4:00 pm - 4:30 pm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Custom States and Conditions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Demo Theater 2 - Oasis 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530042168"/>
                  </a:ext>
                </a:extLst>
              </a:tr>
              <a:tr h="388138">
                <a:tc rowSpan="2"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Wed, Mar 07</a:t>
                      </a:r>
                    </a:p>
                  </a:txBody>
                  <a:tcPr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5:30 pm - 6:00 pm</a:t>
                      </a:r>
                    </a:p>
                  </a:txBody>
                  <a:tcPr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New UI Controls for the SDK</a:t>
                      </a:r>
                    </a:p>
                  </a:txBody>
                  <a:tcPr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Demo Theater 2 - Oasis 1</a:t>
                      </a:r>
                    </a:p>
                  </a:txBody>
                  <a:tcPr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19938680"/>
                  </a:ext>
                </a:extLst>
              </a:tr>
              <a:tr h="388138">
                <a:tc vMerge="1">
                  <a:txBody>
                    <a:bodyPr/>
                    <a:lstStyle/>
                    <a:p>
                      <a:pPr algn="l" fontAlgn="b"/>
                      <a:endParaRPr lang="en-US" sz="16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6:00 pm - 6:30 pm</a:t>
                      </a:r>
                    </a:p>
                  </a:txBody>
                  <a:tcPr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Raster API and Manipulating Pixel Blocks</a:t>
                      </a:r>
                    </a:p>
                  </a:txBody>
                  <a:tcPr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Demo Theater 2 - Oasis 1</a:t>
                      </a:r>
                    </a:p>
                  </a:txBody>
                  <a:tcPr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12431136"/>
                  </a:ext>
                </a:extLst>
              </a:tr>
            </a:tbl>
          </a:graphicData>
        </a:graphic>
      </p:graphicFrame>
      <p:sp>
        <p:nvSpPr>
          <p:cNvPr id="4" name="Title 1">
            <a:extLst>
              <a:ext uri="{FF2B5EF4-FFF2-40B4-BE49-F238E27FC236}">
                <a16:creationId xmlns:a16="http://schemas.microsoft.com/office/drawing/2014/main" xmlns="" id="{B33F5727-5B01-4297-A57D-A6D1CC665CD5}"/>
              </a:ext>
            </a:extLst>
          </p:cNvPr>
          <p:cNvSpPr txBox="1">
            <a:spLocks/>
          </p:cNvSpPr>
          <p:nvPr/>
        </p:nvSpPr>
        <p:spPr>
          <a:xfrm>
            <a:off x="685800" y="3608164"/>
            <a:ext cx="10826496" cy="369332"/>
          </a:xfrm>
          <a:prstGeom prst="rect">
            <a:avLst/>
          </a:prstGeom>
          <a:noFill/>
        </p:spPr>
        <p:txBody>
          <a:bodyPr vert="horz" wrap="square" lIns="0" tIns="0" rIns="0" bIns="0" rtlCol="0" anchor="t">
            <a:sp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1pPr>
          </a:lstStyle>
          <a:p>
            <a:r>
              <a:rPr lang="en-US" dirty="0"/>
              <a:t>ArcGIS Pro Road Ahead Sessions</a:t>
            </a:r>
          </a:p>
        </p:txBody>
      </p:sp>
      <p:graphicFrame>
        <p:nvGraphicFramePr>
          <p:cNvPr id="5" name="Content Placeholder 6">
            <a:extLst>
              <a:ext uri="{FF2B5EF4-FFF2-40B4-BE49-F238E27FC236}">
                <a16:creationId xmlns:a16="http://schemas.microsoft.com/office/drawing/2014/main" xmlns="" id="{7761FE37-E7B7-486A-9DA1-C37F49E681BD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685800" y="4234204"/>
          <a:ext cx="11125985" cy="1164414"/>
        </p:xfrm>
        <a:graphic>
          <a:graphicData uri="http://schemas.openxmlformats.org/drawingml/2006/table">
            <a:tbl>
              <a:tblPr firstRow="1">
                <a:tableStyleId>{775DCB02-9BB8-47FD-8907-85C794F793BA}</a:tableStyleId>
              </a:tblPr>
              <a:tblGrid>
                <a:gridCol w="1463511">
                  <a:extLst>
                    <a:ext uri="{9D8B030D-6E8A-4147-A177-3AD203B41FA5}">
                      <a16:colId xmlns:a16="http://schemas.microsoft.com/office/drawing/2014/main" xmlns="" val="1488540618"/>
                    </a:ext>
                  </a:extLst>
                </a:gridCol>
                <a:gridCol w="2096804">
                  <a:extLst>
                    <a:ext uri="{9D8B030D-6E8A-4147-A177-3AD203B41FA5}">
                      <a16:colId xmlns:a16="http://schemas.microsoft.com/office/drawing/2014/main" xmlns="" val="4139165684"/>
                    </a:ext>
                  </a:extLst>
                </a:gridCol>
                <a:gridCol w="4879031">
                  <a:extLst>
                    <a:ext uri="{9D8B030D-6E8A-4147-A177-3AD203B41FA5}">
                      <a16:colId xmlns:a16="http://schemas.microsoft.com/office/drawing/2014/main" xmlns="" val="323322535"/>
                    </a:ext>
                  </a:extLst>
                </a:gridCol>
                <a:gridCol w="2686639">
                  <a:extLst>
                    <a:ext uri="{9D8B030D-6E8A-4147-A177-3AD203B41FA5}">
                      <a16:colId xmlns:a16="http://schemas.microsoft.com/office/drawing/2014/main" xmlns="" val="3773691281"/>
                    </a:ext>
                  </a:extLst>
                </a:gridCol>
              </a:tblGrid>
              <a:tr h="38813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Date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Time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Technical Session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Location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338074445"/>
                  </a:ext>
                </a:extLst>
              </a:tr>
              <a:tr h="388138"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Tue, Mar 06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4:00 pm – 5:00 pm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ArcGIS Pro: The Road Ahead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Oasis 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659967875"/>
                  </a:ext>
                </a:extLst>
              </a:tr>
              <a:tr h="388138"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Thu, Mar 08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4:00 pm – 5:00 pm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ArcGIS Pro: The Road Ahead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Primrose B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41199386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6673655"/>
      </p:ext>
    </p:extLst>
  </p:cSld>
  <p:clrMapOvr>
    <a:masterClrMapping/>
  </p:clrMapOvr>
  <p:transition spd="med">
    <p:fade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CA76A36B-DC9C-E341-8E6E-81A24FA877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182"/>
            <a:ext cx="12188952" cy="685918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008" y="2587431"/>
            <a:ext cx="6073985" cy="1878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5814383"/>
      </p:ext>
    </p:extLst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DD944660-542C-6E46-A446-EAB6A79AFD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5435"/>
            <a:ext cx="12188952" cy="6863435"/>
          </a:xfrm>
          <a:prstGeom prst="rect">
            <a:avLst/>
          </a:prstGeom>
        </p:spPr>
      </p:pic>
      <p:sp>
        <p:nvSpPr>
          <p:cNvPr id="14" name="Subtitle 9"/>
          <p:cNvSpPr>
            <a:spLocks noGrp="1"/>
          </p:cNvSpPr>
          <p:nvPr>
            <p:ph type="body" idx="1"/>
          </p:nvPr>
        </p:nvSpPr>
        <p:spPr>
          <a:xfrm>
            <a:off x="1279016" y="2980570"/>
            <a:ext cx="6245411" cy="308482"/>
          </a:xfrm>
        </p:spPr>
        <p:txBody>
          <a:bodyPr/>
          <a:lstStyle/>
          <a:p>
            <a:pPr lvl="0">
              <a:lnSpc>
                <a:spcPts val="2600"/>
              </a:lnSpc>
              <a:spcBef>
                <a:spcPct val="0"/>
              </a:spcBef>
              <a:buClrTx/>
              <a:buSzTx/>
              <a:defRPr/>
            </a:pPr>
            <a:endParaRPr lang="en-US" sz="2000" b="0" dirty="0">
              <a:solidFill>
                <a:schemeClr val="tx1"/>
              </a:solidFill>
              <a:cs typeface="Avenir LT Std 65 Medium" charset="0"/>
            </a:endParaRPr>
          </a:p>
        </p:txBody>
      </p:sp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1279016" y="1451575"/>
            <a:ext cx="6929802" cy="1487587"/>
          </a:xfrm>
        </p:spPr>
        <p:txBody>
          <a:bodyPr/>
          <a:lstStyle/>
          <a:p>
            <a:pPr>
              <a:lnSpc>
                <a:spcPts val="5800"/>
              </a:lnSpc>
            </a:pPr>
            <a:r>
              <a:rPr lang="en-US" sz="5400" b="0" dirty="0">
                <a:ea typeface="Avenir LT Std 55 Roman" charset="0"/>
                <a:cs typeface="Avenir LT Std 55 Roman" charset="0"/>
              </a:rPr>
              <a:t>Architecture Principles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265631907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EECA1E44-E231-4AF7-9775-C267070FCA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Architecture Principles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Managed .NET API that provides access to the Geodatabase and supporting data</a:t>
            </a:r>
          </a:p>
          <a:p>
            <a:r>
              <a:rPr lang="en-US" dirty="0"/>
              <a:t>It is an object-oriented API</a:t>
            </a:r>
          </a:p>
          <a:p>
            <a:r>
              <a:rPr lang="en-US" dirty="0"/>
              <a:t>Aligns with modern C# practices and existing frameworks</a:t>
            </a:r>
          </a:p>
          <a:p>
            <a:r>
              <a:rPr lang="en-US" dirty="0"/>
              <a:t>Adheres to the principles and architecture of the general Pro API</a:t>
            </a:r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30007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="" xmlns:a16="http://schemas.microsoft.com/office/drawing/2014/main" id="{F3361079-419B-4AC7-9D73-307FEBF1AE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Core.Data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504127" y="4113202"/>
            <a:ext cx="6031149" cy="17216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n-US" sz="3600" dirty="0" err="1">
                <a:solidFill>
                  <a:prstClr val="white"/>
                </a:solidFill>
              </a:rPr>
              <a:t>ArcObjects</a:t>
            </a:r>
            <a:endParaRPr lang="en-US" sz="3600" dirty="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504126" y="3266896"/>
            <a:ext cx="6031149" cy="71136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n-US" sz="3600" dirty="0">
                <a:solidFill>
                  <a:prstClr val="white"/>
                </a:solidFill>
              </a:rPr>
              <a:t>C++</a:t>
            </a:r>
          </a:p>
        </p:txBody>
      </p:sp>
      <p:sp>
        <p:nvSpPr>
          <p:cNvPr id="7" name="Rectangle 6"/>
          <p:cNvSpPr/>
          <p:nvPr/>
        </p:nvSpPr>
        <p:spPr>
          <a:xfrm>
            <a:off x="3504126" y="2420590"/>
            <a:ext cx="6031149" cy="71136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n-US" sz="3600" dirty="0">
                <a:solidFill>
                  <a:prstClr val="white"/>
                </a:solidFill>
              </a:rPr>
              <a:t>C#</a:t>
            </a:r>
          </a:p>
        </p:txBody>
      </p:sp>
      <p:sp>
        <p:nvSpPr>
          <p:cNvPr id="8" name="Rectangle 7"/>
          <p:cNvSpPr/>
          <p:nvPr/>
        </p:nvSpPr>
        <p:spPr>
          <a:xfrm>
            <a:off x="6607249" y="1399185"/>
            <a:ext cx="2928025" cy="71136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n-US" sz="3600" dirty="0">
                <a:solidFill>
                  <a:prstClr val="white"/>
                </a:solidFill>
              </a:rPr>
              <a:t>Client </a:t>
            </a:r>
          </a:p>
        </p:txBody>
      </p:sp>
      <p:sp>
        <p:nvSpPr>
          <p:cNvPr id="9" name="Rectangle 8"/>
          <p:cNvSpPr/>
          <p:nvPr/>
        </p:nvSpPr>
        <p:spPr>
          <a:xfrm>
            <a:off x="3504126" y="1399185"/>
            <a:ext cx="2937754" cy="71136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n-US" sz="3600" dirty="0">
                <a:solidFill>
                  <a:prstClr val="white"/>
                </a:solidFill>
              </a:rPr>
              <a:t>Client </a:t>
            </a:r>
          </a:p>
        </p:txBody>
      </p:sp>
      <p:sp>
        <p:nvSpPr>
          <p:cNvPr id="10" name="Rectangle 9"/>
          <p:cNvSpPr/>
          <p:nvPr/>
        </p:nvSpPr>
        <p:spPr>
          <a:xfrm rot="5400000">
            <a:off x="8659786" y="4288926"/>
            <a:ext cx="2607013" cy="56295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n-US" sz="2800" dirty="0">
                <a:solidFill>
                  <a:prstClr val="white"/>
                </a:solidFill>
              </a:rPr>
              <a:t>Native</a:t>
            </a:r>
          </a:p>
        </p:txBody>
      </p:sp>
      <p:sp>
        <p:nvSpPr>
          <p:cNvPr id="11" name="Rectangle 10"/>
          <p:cNvSpPr/>
          <p:nvPr/>
        </p:nvSpPr>
        <p:spPr>
          <a:xfrm rot="5400000">
            <a:off x="9096483" y="1984095"/>
            <a:ext cx="1732774" cy="56295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n-US" sz="2800" dirty="0">
                <a:solidFill>
                  <a:prstClr val="white"/>
                </a:solidFill>
              </a:rPr>
              <a:t>Managed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3504126" y="2274674"/>
            <a:ext cx="6031149" cy="1251"/>
          </a:xfrm>
          <a:prstGeom prst="line">
            <a:avLst/>
          </a:prstGeom>
          <a:ln w="57150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1447247" y="2420589"/>
            <a:ext cx="1910761" cy="1557676"/>
          </a:xfrm>
          <a:prstGeom prst="rect">
            <a:avLst/>
          </a:prstGeom>
          <a:solidFill>
            <a:schemeClr val="tx1">
              <a:lumMod val="65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r" defTabSz="914400"/>
            <a:r>
              <a:rPr lang="en-US" sz="2000" dirty="0">
                <a:solidFill>
                  <a:schemeClr val="tx1"/>
                </a:solidFill>
              </a:rPr>
              <a:t>Managed API</a:t>
            </a:r>
          </a:p>
          <a:p>
            <a:pPr algn="r" defTabSz="914400"/>
            <a:r>
              <a:rPr lang="en-US" sz="2000" dirty="0">
                <a:solidFill>
                  <a:schemeClr val="tx1"/>
                </a:solidFill>
              </a:rPr>
              <a:t>implementation</a:t>
            </a:r>
          </a:p>
        </p:txBody>
      </p:sp>
    </p:spTree>
    <p:extLst>
      <p:ext uri="{BB962C8B-B14F-4D97-AF65-F5344CB8AC3E}">
        <p14:creationId xmlns:p14="http://schemas.microsoft.com/office/powerpoint/2010/main" val="183061771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D38E4887-B400-43FE-AD14-C650F9FB99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Manipulation Language Only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err="1"/>
              <a:t>Core.Data</a:t>
            </a:r>
            <a:r>
              <a:rPr lang="en-US" dirty="0"/>
              <a:t> API is a DML-only (Data Manipulation Language) API</a:t>
            </a:r>
          </a:p>
          <a:p>
            <a:pPr lvl="1"/>
            <a:r>
              <a:rPr lang="en-US" dirty="0"/>
              <a:t>Cannot perform schema creation or modification operations:</a:t>
            </a:r>
          </a:p>
          <a:p>
            <a:pPr lvl="2"/>
            <a:r>
              <a:rPr lang="en-US" dirty="0"/>
              <a:t>creating tables or adding fields</a:t>
            </a:r>
          </a:p>
          <a:p>
            <a:pPr lvl="2"/>
            <a:r>
              <a:rPr lang="en-US" dirty="0"/>
              <a:t>creating domains or adding coded values</a:t>
            </a:r>
          </a:p>
          <a:p>
            <a:pPr lvl="1"/>
            <a:r>
              <a:rPr lang="en-US" dirty="0"/>
              <a:t>Schema operations are performed using the GP (</a:t>
            </a:r>
            <a:r>
              <a:rPr lang="en-US" dirty="0" err="1"/>
              <a:t>Geoprocessing</a:t>
            </a:r>
            <a:r>
              <a:rPr lang="en-US" dirty="0"/>
              <a:t>) tools</a:t>
            </a:r>
          </a:p>
          <a:p>
            <a:pPr lvl="1"/>
            <a:r>
              <a:rPr lang="en-US" dirty="0"/>
              <a:t>GP tools can be called from C# using the </a:t>
            </a:r>
            <a:r>
              <a:rPr lang="en-US" dirty="0" err="1"/>
              <a:t>Geoprocessing</a:t>
            </a:r>
            <a:r>
              <a:rPr lang="en-US" dirty="0"/>
              <a:t> API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8992" y="4138612"/>
            <a:ext cx="9058275" cy="1419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920372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F1F93378-D7ED-4EA8-B4AA-23BC403F0C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2625"/>
            <a:ext cx="10826496" cy="369332"/>
          </a:xfrm>
        </p:spPr>
        <p:txBody>
          <a:bodyPr/>
          <a:lstStyle/>
          <a:p>
            <a:r>
              <a:rPr lang="en-US" dirty="0"/>
              <a:t>Threading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Almost all of the methods in </a:t>
            </a:r>
            <a:r>
              <a:rPr lang="en-US" dirty="0" err="1"/>
              <a:t>Core.Data</a:t>
            </a:r>
            <a:r>
              <a:rPr lang="en-US" dirty="0"/>
              <a:t> API should be called on the MTC (Main CIM Thread)</a:t>
            </a:r>
          </a:p>
          <a:p>
            <a:pPr lvl="1"/>
            <a:r>
              <a:rPr lang="en-US" dirty="0"/>
              <a:t>API reference documentation on the methods that need to run on the MCT are </a:t>
            </a:r>
            <a:r>
              <a:rPr lang="en-US" dirty="0" err="1"/>
              <a:t>specificed</a:t>
            </a:r>
            <a:endParaRPr lang="en-US" dirty="0"/>
          </a:p>
          <a:p>
            <a:pPr lvl="1"/>
            <a:r>
              <a:rPr lang="en-US" dirty="0"/>
              <a:t>These methods calls should be wrapped inside the </a:t>
            </a:r>
            <a:r>
              <a:rPr lang="en-US" dirty="0" err="1"/>
              <a:t>QueuedTask.Run</a:t>
            </a:r>
            <a:r>
              <a:rPr lang="en-US" dirty="0"/>
              <a:t> call</a:t>
            </a:r>
          </a:p>
          <a:p>
            <a:pPr lvl="1"/>
            <a:r>
              <a:rPr lang="en-US" dirty="0"/>
              <a:t>Failure to do so will result in </a:t>
            </a:r>
            <a:r>
              <a:rPr lang="en-US" dirty="0" err="1"/>
              <a:t>CalledOnWrongThreadException</a:t>
            </a:r>
            <a:r>
              <a:rPr lang="en-US" dirty="0"/>
              <a:t> or </a:t>
            </a:r>
            <a:r>
              <a:rPr lang="en-US" dirty="0" err="1"/>
              <a:t>ConstructedOnWrongThreadException</a:t>
            </a:r>
            <a:r>
              <a:rPr lang="en-US" dirty="0"/>
              <a:t> being thrown</a:t>
            </a:r>
          </a:p>
          <a:p>
            <a:r>
              <a:rPr lang="en-US" dirty="0"/>
              <a:t>Read “Working with multithreading in ArcGIS Pro” conceptual help to learn more</a:t>
            </a:r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5179" y="4291135"/>
            <a:ext cx="8782050" cy="1885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660167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sri_Corporate_Template-Dark">
  <a:themeElements>
    <a:clrScheme name="Esri Branding Colors 2013_Blue Background 1">
      <a:dk1>
        <a:sysClr val="windowText" lastClr="000000"/>
      </a:dk1>
      <a:lt1>
        <a:sysClr val="window" lastClr="FFFFFF"/>
      </a:lt1>
      <a:dk2>
        <a:srgbClr val="007AC2"/>
      </a:dk2>
      <a:lt2>
        <a:srgbClr val="FFFF96"/>
      </a:lt2>
      <a:accent1>
        <a:srgbClr val="35AC46"/>
      </a:accent1>
      <a:accent2>
        <a:srgbClr val="AAD04B"/>
      </a:accent2>
      <a:accent3>
        <a:srgbClr val="F89927"/>
      </a:accent3>
      <a:accent4>
        <a:srgbClr val="00B9F2"/>
      </a:accent4>
      <a:accent5>
        <a:srgbClr val="8E499B"/>
      </a:accent5>
      <a:accent6>
        <a:srgbClr val="BE9969"/>
      </a:accent6>
      <a:hlink>
        <a:srgbClr val="C0E8FF"/>
      </a:hlink>
      <a:folHlink>
        <a:srgbClr val="81D0FF"/>
      </a:folHlink>
    </a:clrScheme>
    <a:fontScheme name="Esri-Arial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none" lIns="91440" tIns="45720" rIns="91440" bIns="45720" numCol="1" rtlCol="0" anchor="ctr" anchorCtr="0" compatLnSpc="1">
        <a:prstTxWarp prst="textNoShape">
          <a:avLst/>
        </a:prstTxWarp>
      </a:bodyPr>
      <a:lstStyle>
        <a:defPPr algn="ctr" eaLnBrk="0" fontAlgn="base" hangingPunct="0">
          <a:spcBef>
            <a:spcPct val="0"/>
          </a:spcBef>
          <a:spcAft>
            <a:spcPct val="0"/>
          </a:spcAft>
          <a:defRPr sz="1400" b="1" dirty="0">
            <a:solidFill>
              <a:srgbClr val="000000"/>
            </a:solidFill>
            <a:latin typeface="Arial" charset="0"/>
            <a:ea typeface="ＭＳ Ｐゴシック" pitchFamily="16" charset="-128"/>
            <a:cs typeface="ＭＳ Ｐゴシック" pitchFamily="-97" charset="-128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noFill/>
        <a:ln w="3175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  <a:effectLst/>
      </a:spPr>
      <a:bodyPr wrap="square" lIns="0" tIns="0" rIns="0" bIns="0" rtlCol="0">
        <a:noAutofit/>
      </a:bodyPr>
      <a:lstStyle>
        <a:defPPr algn="l" eaLnBrk="0" hangingPunct="0">
          <a:lnSpc>
            <a:spcPts val="1800"/>
          </a:lnSpc>
          <a:defRPr sz="1400" b="1" dirty="0" smtClean="0">
            <a:ea typeface="+mn-ea"/>
            <a:cs typeface="+mn-cs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0" id="{61E57FD8-40EB-C94B-A039-D8B0C04BC8B1}" vid="{D95275CB-8BC5-3C4D-92AB-6AA90B6AD57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1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.xml"/></Relationships>
</file>

<file path=customXml/_rels/item1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.xml"/></Relationships>
</file>

<file path=customXml/_rels/item1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.xml"/></Relationships>
</file>

<file path=customXml/_rels/item1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3.xml"/></Relationships>
</file>

<file path=customXml/_rels/item1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4.xml"/></Relationships>
</file>

<file path=customXml/_rels/item1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5.xml"/></Relationships>
</file>

<file path=customXml/_rels/item1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6.xml"/></Relationships>
</file>

<file path=customXml/_rels/item1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7.xml"/></Relationships>
</file>

<file path=customXml/_rels/item1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8.xml"/></Relationships>
</file>

<file path=customXml/_rels/item1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9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2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0.xml"/></Relationships>
</file>

<file path=customXml/_rels/item2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1.xml"/></Relationships>
</file>

<file path=customXml/_rels/item2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2.xml"/></Relationships>
</file>

<file path=customXml/_rels/item2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3.xml"/></Relationships>
</file>

<file path=customXml/_rels/item2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4.xml"/></Relationships>
</file>

<file path=customXml/_rels/item2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5.xml"/></Relationships>
</file>

<file path=customXml/_rels/item2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6.xml"/></Relationships>
</file>

<file path=customXml/_rels/item2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7.xml"/></Relationships>
</file>

<file path=customXml/_rels/item2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8.xml"/></Relationships>
</file>

<file path=customXml/_rels/item2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9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3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0.xml"/></Relationships>
</file>

<file path=customXml/_rels/item3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1.xml"/></Relationships>
</file>

<file path=customXml/_rels/item3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2.xml"/></Relationships>
</file>

<file path=customXml/_rels/item3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3.xml"/></Relationships>
</file>

<file path=customXml/_rels/item3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4.xml"/></Relationships>
</file>

<file path=customXml/_rels/item3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5.xml"/></Relationships>
</file>

<file path=customXml/_rels/item3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6.xml"/></Relationships>
</file>

<file path=customXml/_rels/item3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7.xml"/></Relationships>
</file>

<file path=customXml/_rels/item3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8.xml"/></Relationships>
</file>

<file path=customXml/_rels/item3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9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4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0.xml"/></Relationships>
</file>

<file path=customXml/_rels/item4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1.xml"/></Relationships>
</file>

<file path=customXml/_rels/item4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2.xml"/></Relationships>
</file>

<file path=customXml/_rels/item4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3.xml"/></Relationships>
</file>

<file path=customXml/_rels/item4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4.xml"/></Relationships>
</file>

<file path=customXml/_rels/item4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5.xml"/></Relationships>
</file>

<file path=customXml/_rels/item4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6.xml"/></Relationships>
</file>

<file path=customXml/_rels/item4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7.xml"/></Relationships>
</file>

<file path=customXml/_rels/item4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8.xml"/></Relationships>
</file>

<file path=customXml/_rels/item4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9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5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0.xml"/></Relationships>
</file>

<file path=customXml/_rels/item5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1.xml"/></Relationships>
</file>

<file path=customXml/_rels/item5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2.xml"/></Relationships>
</file>

<file path=customXml/_rels/item5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3.xml"/></Relationships>
</file>

<file path=customXml/_rels/item5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4.xml"/></Relationships>
</file>

<file path=customXml/_rels/item5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5.xml"/></Relationships>
</file>

<file path=customXml/_rels/item5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6.xml"/></Relationships>
</file>

<file path=customXml/_rels/item5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7.xml"/></Relationships>
</file>

<file path=customXml/_rels/item5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8.xml"/></Relationships>
</file>

<file path=customXml/_rels/item5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9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6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0.xml"/></Relationships>
</file>

<file path=customXml/_rels/item6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1.xml"/></Relationships>
</file>

<file path=customXml/_rels/item6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2.xml"/></Relationships>
</file>

<file path=customXml/_rels/item6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3.xml"/></Relationships>
</file>

<file path=customXml/_rels/item6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4.xml"/></Relationships>
</file>

<file path=customXml/_rels/item6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5.xml"/></Relationships>
</file>

<file path=customXml/_rels/item6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6.xml"/></Relationships>
</file>

<file path=customXml/_rels/item6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7.xml"/></Relationships>
</file>

<file path=customXml/_rels/item6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8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_rels/item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.xml"/></Relationships>
</file>

<file path=customXml/item1.xml><?xml version="1.0" encoding="utf-8"?>
<EsriMapsInfo xmlns="ESRI.ArcGIS.Mapping.OfficeIntegration.PowerPointInfo">
  <Version>Version1</Version>
  <RequiresSignIn>False</RequiresSignIn>
</EsriMapsInfo>
</file>

<file path=customXml/item10.xml><?xml version="1.0" encoding="utf-8"?>
<EsriMapsInfo xmlns="ESRI.ArcGIS.Mapping.OfficeIntegration.PowerPointInfo">
  <Version>Version1</Version>
  <RequiresSignIn>False</RequiresSignIn>
</EsriMapsInfo>
</file>

<file path=customXml/item11.xml><?xml version="1.0" encoding="utf-8"?>
<EsriMapsInfo xmlns="ESRI.ArcGIS.Mapping.OfficeIntegration.PowerPointInfo">
  <Version>Version1</Version>
  <RequiresSignIn>False</RequiresSignIn>
</EsriMapsInfo>
</file>

<file path=customXml/item12.xml><?xml version="1.0" encoding="utf-8"?>
<EsriMapsInfo xmlns="ESRI.ArcGIS.Mapping.OfficeIntegration.PowerPointInfo">
  <Version>Version1</Version>
  <RequiresSignIn>False</RequiresSignIn>
</EsriMapsInfo>
</file>

<file path=customXml/item13.xml><?xml version="1.0" encoding="utf-8"?>
<EsriMapsInfo xmlns="ESRI.ArcGIS.Mapping.OfficeIntegration.PowerPointInfo">
  <Version>Version1</Version>
  <RequiresSignIn>False</RequiresSignIn>
</EsriMapsInfo>
</file>

<file path=customXml/item14.xml><?xml version="1.0" encoding="utf-8"?>
<EsriMapsInfo xmlns="ESRI.ArcGIS.Mapping.OfficeIntegration.PowerPointInfo">
  <Version>Version1</Version>
  <RequiresSignIn>False</RequiresSignIn>
</EsriMapsInfo>
</file>

<file path=customXml/item15.xml><?xml version="1.0" encoding="utf-8"?>
<EsriMapsInfo xmlns="ESRI.ArcGIS.Mapping.OfficeIntegration.PowerPointInfo">
  <Version>Version1</Version>
  <RequiresSignIn>False</RequiresSignIn>
</EsriMapsInfo>
</file>

<file path=customXml/item16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763EBB7AF5A98418F3B244B6B15DE31" ma:contentTypeVersion="0" ma:contentTypeDescription="Create a new document." ma:contentTypeScope="" ma:versionID="edc17f8f11aea7c1d20d6f74e66497ef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fc1958f689284e262d1fa84b900a3859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17.xml><?xml version="1.0" encoding="utf-8"?>
<EsriMapsInfo xmlns="ESRI.ArcGIS.Mapping.OfficeIntegration.PowerPointInfo">
  <Version>Version1</Version>
  <RequiresSignIn>False</RequiresSignIn>
</EsriMapsInfo>
</file>

<file path=customXml/item18.xml><?xml version="1.0" encoding="utf-8"?>
<EsriMapsInfo xmlns="ESRI.ArcGIS.Mapping.OfficeIntegration.PowerPointInfo">
  <Version>Version1</Version>
  <RequiresSignIn>False</RequiresSignIn>
</EsriMapsInfo>
</file>

<file path=customXml/item19.xml><?xml version="1.0" encoding="utf-8"?>
<EsriMapsInfo xmlns="ESRI.ArcGIS.Mapping.OfficeIntegration.PowerPointInfo">
  <Version>Version1</Version>
  <RequiresSignIn>False</RequiresSignIn>
</EsriMapsInfo>
</file>

<file path=customXml/item2.xml><?xml version="1.0" encoding="utf-8"?>
<EsriMapsInfo xmlns="ESRI.ArcGIS.Mapping.OfficeIntegration.PowerPointInfo">
  <Version>Version1</Version>
  <RequiresSignIn>False</RequiresSignIn>
</EsriMapsInfo>
</file>

<file path=customXml/item20.xml><?xml version="1.0" encoding="utf-8"?>
<EsriMapsInfo xmlns="ESRI.ArcGIS.Mapping.OfficeIntegration.PowerPointInfo">
  <Version>Version1</Version>
  <RequiresSignIn>False</RequiresSignIn>
</EsriMapsInfo>
</file>

<file path=customXml/item21.xml><?xml version="1.0" encoding="utf-8"?>
<EsriMapsInfo xmlns="ESRI.ArcGIS.Mapping.OfficeIntegration.PowerPointInfo">
  <Version>Version1</Version>
  <RequiresSignIn>False</RequiresSignIn>
</EsriMapsInfo>
</file>

<file path=customXml/item22.xml><?xml version="1.0" encoding="utf-8"?>
<EsriMapsInfo xmlns="ESRI.ArcGIS.Mapping.OfficeIntegration.PowerPointInfo">
  <Version>Version1</Version>
  <RequiresSignIn>False</RequiresSignIn>
</EsriMapsInfo>
</file>

<file path=customXml/item23.xml><?xml version="1.0" encoding="utf-8"?>
<EsriMapsInfo xmlns="ESRI.ArcGIS.Mapping.OfficeIntegration.PowerPointInfo">
  <Version>Version1</Version>
  <RequiresSignIn>False</RequiresSignIn>
</EsriMapsInfo>
</file>

<file path=customXml/item24.xml><?xml version="1.0" encoding="utf-8"?>
<EsriMapsInfo xmlns="ESRI.ArcGIS.Mapping.OfficeIntegration.PowerPointInfo">
  <Version>Version1</Version>
  <RequiresSignIn>False</RequiresSignIn>
</EsriMapsInfo>
</file>

<file path=customXml/item25.xml><?xml version="1.0" encoding="utf-8"?>
<EsriMapsInfo xmlns="ESRI.ArcGIS.Mapping.OfficeIntegration.PowerPointInfo">
  <Version>Version1</Version>
  <RequiresSignIn>False</RequiresSignIn>
</EsriMapsInfo>
</file>

<file path=customXml/item26.xml><?xml version="1.0" encoding="utf-8"?>
<EsriMapsInfo xmlns="ESRI.ArcGIS.Mapping.OfficeIntegration.PowerPointInfo">
  <Version>Version1</Version>
  <RequiresSignIn>False</RequiresSignIn>
</EsriMapsInfo>
</file>

<file path=customXml/item27.xml><?xml version="1.0" encoding="utf-8"?>
<EsriMapsInfo xmlns="ESRI.ArcGIS.Mapping.OfficeIntegration.PowerPointInfo">
  <Version>Version1</Version>
  <RequiresSignIn>False</RequiresSignIn>
</EsriMapsInfo>
</file>

<file path=customXml/item28.xml><?xml version="1.0" encoding="utf-8"?>
<EsriMapsInfo xmlns="ESRI.ArcGIS.Mapping.OfficeIntegration.PowerPointInfo">
  <Version>Version1</Version>
  <RequiresSignIn>False</RequiresSignIn>
</EsriMapsInfo>
</file>

<file path=customXml/item29.xml><?xml version="1.0" encoding="utf-8"?>
<EsriMapsInfo xmlns="ESRI.ArcGIS.Mapping.OfficeIntegration.PowerPointInfo">
  <Version>Version1</Version>
  <RequiresSignIn>False</RequiresSignIn>
</EsriMapsInfo>
</file>

<file path=customXml/item3.xml><?xml version="1.0" encoding="utf-8"?>
<EsriMapsInfo xmlns="ESRI.ArcGIS.Mapping.OfficeIntegration.PowerPointInfo">
  <Version>Version1</Version>
  <RequiresSignIn>False</RequiresSignIn>
</EsriMapsInfo>
</file>

<file path=customXml/item30.xml><?xml version="1.0" encoding="utf-8"?>
<EsriMapsInfo xmlns="ESRI.ArcGIS.Mapping.OfficeIntegration.PowerPointInfo">
  <Version>Version1</Version>
  <RequiresSignIn>False</RequiresSignIn>
</EsriMapsInfo>
</file>

<file path=customXml/item31.xml><?xml version="1.0" encoding="utf-8"?>
<EsriMapsInfo xmlns="ESRI.ArcGIS.Mapping.OfficeIntegration.PowerPointInfo">
  <Version>Version1</Version>
  <RequiresSignIn>False</RequiresSignIn>
</EsriMapsInfo>
</file>

<file path=customXml/item32.xml><?xml version="1.0" encoding="utf-8"?>
<EsriMapsInfo xmlns="ESRI.ArcGIS.Mapping.OfficeIntegration.PowerPointInfo">
  <Version>Version1</Version>
  <RequiresSignIn>False</RequiresSignIn>
</EsriMapsInfo>
</file>

<file path=customXml/item3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34.xml><?xml version="1.0" encoding="utf-8"?>
<EsriMapsInfo xmlns="ESRI.ArcGIS.Mapping.OfficeIntegration.PowerPointInfo">
  <Version>Version1</Version>
  <RequiresSignIn>False</RequiresSignIn>
</EsriMapsInfo>
</file>

<file path=customXml/item35.xml><?xml version="1.0" encoding="utf-8"?>
<EsriMapsInfo xmlns="ESRI.ArcGIS.Mapping.OfficeIntegration.PowerPointInfo">
  <Version>Version1</Version>
  <RequiresSignIn>False</RequiresSignIn>
</EsriMapsInfo>
</file>

<file path=customXml/item36.xml><?xml version="1.0" encoding="utf-8"?>
<EsriMapsInfo xmlns="ESRI.ArcGIS.Mapping.OfficeIntegration.PowerPointInfo">
  <Version>Version1</Version>
  <RequiresSignIn>False</RequiresSignIn>
</EsriMapsInfo>
</file>

<file path=customXml/item37.xml><?xml version="1.0" encoding="utf-8"?>
<EsriMapsInfo xmlns="ESRI.ArcGIS.Mapping.OfficeIntegration.PowerPointInfo">
  <Version>Version1</Version>
  <RequiresSignIn>False</RequiresSignIn>
</EsriMapsInfo>
</file>

<file path=customXml/item38.xml><?xml version="1.0" encoding="utf-8"?>
<EsriMapsInfo xmlns="ESRI.ArcGIS.Mapping.OfficeIntegration.PowerPointInfo">
  <Version>Version1</Version>
  <RequiresSignIn>False</RequiresSignIn>
</EsriMapsInfo>
</file>

<file path=customXml/item39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EsriMapsInfo xmlns="ESRI.ArcGIS.Mapping.OfficeIntegration.PowerPointInfo">
  <Version>Version1</Version>
  <RequiresSignIn>False</RequiresSignIn>
</EsriMapsInfo>
</file>

<file path=customXml/item40.xml><?xml version="1.0" encoding="utf-8"?>
<EsriMapsInfo xmlns="ESRI.ArcGIS.Mapping.OfficeIntegration.PowerPointInfo">
  <Version>Version1</Version>
  <RequiresSignIn>False</RequiresSignIn>
</EsriMapsInfo>
</file>

<file path=customXml/item41.xml><?xml version="1.0" encoding="utf-8"?>
<EsriMapsInfo xmlns="ESRI.ArcGIS.Mapping.OfficeIntegration.PowerPointInfo">
  <Version>Version1</Version>
  <RequiresSignIn>False</RequiresSignIn>
</EsriMapsInfo>
</file>

<file path=customXml/item42.xml><?xml version="1.0" encoding="utf-8"?>
<EsriMapsInfo xmlns="ESRI.ArcGIS.Mapping.OfficeIntegration.PowerPointInfo">
  <Version>Version1</Version>
  <RequiresSignIn>False</RequiresSignIn>
</EsriMapsInfo>
</file>

<file path=customXml/item43.xml><?xml version="1.0" encoding="utf-8"?>
<EsriMapsInfo xmlns="ESRI.ArcGIS.Mapping.OfficeIntegration.PowerPointInfo">
  <Version>Version1</Version>
  <RequiresSignIn>False</RequiresSignIn>
</EsriMapsInfo>
</file>

<file path=customXml/item44.xml><?xml version="1.0" encoding="utf-8"?>
<EsriMapsInfo xmlns="ESRI.ArcGIS.Mapping.OfficeIntegration.PowerPointInfo">
  <Version>Version1</Version>
  <RequiresSignIn>False</RequiresSignIn>
</EsriMapsInfo>
</file>

<file path=customXml/item45.xml><?xml version="1.0" encoding="utf-8"?>
<EsriMapsInfo xmlns="ESRI.ArcGIS.Mapping.OfficeIntegration.PowerPointInfo">
  <Version>Version1</Version>
  <RequiresSignIn>False</RequiresSignIn>
</EsriMapsInfo>
</file>

<file path=customXml/item46.xml><?xml version="1.0" encoding="utf-8"?>
<EsriMapsInfo xmlns="ESRI.ArcGIS.Mapping.OfficeIntegration.PowerPointInfo">
  <Version>Version1</Version>
  <RequiresSignIn>False</RequiresSignIn>
</EsriMapsInfo>
</file>

<file path=customXml/item47.xml><?xml version="1.0" encoding="utf-8"?>
<EsriMapsInfo xmlns="ESRI.ArcGIS.Mapping.OfficeIntegration.PowerPointInfo">
  <Version>Version1</Version>
  <RequiresSignIn>False</RequiresSignIn>
</EsriMapsInfo>
</file>

<file path=customXml/item48.xml><?xml version="1.0" encoding="utf-8"?>
<EsriMapsInfo xmlns="ESRI.ArcGIS.Mapping.OfficeIntegration.PowerPointInfo">
  <Version>Version1</Version>
  <RequiresSignIn>False</RequiresSignIn>
</EsriMapsInfo>
</file>

<file path=customXml/item49.xml><?xml version="1.0" encoding="utf-8"?>
<EsriMapsInfo xmlns="ESRI.ArcGIS.Mapping.OfficeIntegration.PowerPointInfo">
  <Version>Version1</Version>
  <RequiresSignIn>False</RequiresSignIn>
</EsriMapsInfo>
</file>

<file path=customXml/item5.xml><?xml version="1.0" encoding="utf-8"?>
<EsriMapsInfo xmlns="ESRI.ArcGIS.Mapping.OfficeIntegration.PowerPointInfo">
  <Version>Version1</Version>
  <RequiresSignIn>False</RequiresSignIn>
</EsriMapsInfo>
</file>

<file path=customXml/item50.xml><?xml version="1.0" encoding="utf-8"?>
<EsriMapsInfo xmlns="ESRI.ArcGIS.Mapping.OfficeIntegration.PowerPointInfo">
  <Version>Version1</Version>
  <RequiresSignIn>False</RequiresSignIn>
</EsriMapsInfo>
</file>

<file path=customXml/item51.xml><?xml version="1.0" encoding="utf-8"?>
<EsriMapsInfo xmlns="ESRI.ArcGIS.Mapping.OfficeIntegration.PowerPointInfo">
  <Version>Version1</Version>
  <RequiresSignIn>False</RequiresSignIn>
</EsriMapsInfo>
</file>

<file path=customXml/item52.xml><?xml version="1.0" encoding="utf-8"?>
<EsriMapsInfo xmlns="ESRI.ArcGIS.Mapping.OfficeIntegration.PowerPointInfo">
  <Version>Version1</Version>
  <RequiresSignIn>False</RequiresSignIn>
</EsriMapsInfo>
</file>

<file path=customXml/item53.xml><?xml version="1.0" encoding="utf-8"?>
<EsriMapsInfo xmlns="ESRI.ArcGIS.Mapping.OfficeIntegration.PowerPointInfo">
  <Version>Version1</Version>
  <RequiresSignIn>False</RequiresSignIn>
</EsriMapsInfo>
</file>

<file path=customXml/item54.xml><?xml version="1.0" encoding="utf-8"?>
<EsriMapsInfo xmlns="ESRI.ArcGIS.Mapping.OfficeIntegration.PowerPointInfo">
  <Version>Version1</Version>
  <RequiresSignIn>False</RequiresSignIn>
</EsriMapsInfo>
</file>

<file path=customXml/item55.xml><?xml version="1.0" encoding="utf-8"?>
<EsriMapsInfo xmlns="ESRI.ArcGIS.Mapping.OfficeIntegration.PowerPointInfo">
  <Version>Version1</Version>
  <RequiresSignIn>False</RequiresSignIn>
</EsriMapsInfo>
</file>

<file path=customXml/item56.xml><?xml version="1.0" encoding="utf-8"?>
<EsriMapsInfo xmlns="ESRI.ArcGIS.Mapping.OfficeIntegration.PowerPointInfo">
  <Version>Version1</Version>
  <RequiresSignIn>False</RequiresSignIn>
</EsriMapsInfo>
</file>

<file path=customXml/item57.xml><?xml version="1.0" encoding="utf-8"?>
<EsriMapsInfo xmlns="ESRI.ArcGIS.Mapping.OfficeIntegration.PowerPointInfo">
  <Version>Version1</Version>
  <RequiresSignIn>False</RequiresSignIn>
</EsriMapsInfo>
</file>

<file path=customXml/item58.xml><?xml version="1.0" encoding="utf-8"?>
<EsriMapsInfo xmlns="ESRI.ArcGIS.Mapping.OfficeIntegration.PowerPointInfo">
  <Version>Version1</Version>
  <RequiresSignIn>False</RequiresSignIn>
</EsriMapsInfo>
</file>

<file path=customXml/item59.xml><?xml version="1.0" encoding="utf-8"?>
<EsriMapsInfo xmlns="ESRI.ArcGIS.Mapping.OfficeIntegration.PowerPointInfo">
  <Version>Version1</Version>
  <RequiresSignIn>False</RequiresSignIn>
</EsriMapsInfo>
</file>

<file path=customXml/item6.xml><?xml version="1.0" encoding="utf-8"?>
<EsriMapsInfo xmlns="ESRI.ArcGIS.Mapping.OfficeIntegration.PowerPointInfo">
  <Version>Version1</Version>
  <RequiresSignIn>False</RequiresSignIn>
</EsriMapsInfo>
</file>

<file path=customXml/item60.xml><?xml version="1.0" encoding="utf-8"?>
<EsriMapsInfo xmlns="ESRI.ArcGIS.Mapping.OfficeIntegration.PowerPointInfo">
  <Version>Version1</Version>
  <RequiresSignIn>False</RequiresSignIn>
</EsriMapsInfo>
</file>

<file path=customXml/item61.xml><?xml version="1.0" encoding="utf-8"?>
<EsriMapsInfo xmlns="ESRI.ArcGIS.Mapping.OfficeIntegration.PowerPointInfo">
  <Version>Version1</Version>
  <RequiresSignIn>False</RequiresSignIn>
</EsriMapsInfo>
</file>

<file path=customXml/item62.xml><?xml version="1.0" encoding="utf-8"?>
<EsriMapsInfo xmlns="ESRI.ArcGIS.Mapping.OfficeIntegration.PowerPointInfo">
  <Version>Version1</Version>
  <RequiresSignIn>False</RequiresSignIn>
</EsriMapsInfo>
</file>

<file path=customXml/item63.xml><?xml version="1.0" encoding="utf-8"?>
<EsriMapsInfo xmlns="ESRI.ArcGIS.Mapping.OfficeIntegration.PowerPointInfo">
  <Version>Version1</Version>
  <RequiresSignIn>False</RequiresSignIn>
</EsriMapsInfo>
</file>

<file path=customXml/item64.xml><?xml version="1.0" encoding="utf-8"?>
<EsriMapsInfo xmlns="ESRI.ArcGIS.Mapping.OfficeIntegration.PowerPointInfo">
  <Version>Version1</Version>
  <RequiresSignIn>False</RequiresSignIn>
</EsriMapsInfo>
</file>

<file path=customXml/item65.xml><?xml version="1.0" encoding="utf-8"?>
<EsriMapsInfo xmlns="ESRI.ArcGIS.Mapping.OfficeIntegration.PowerPointInfo">
  <Version>Version1</Version>
  <RequiresSignIn>False</RequiresSignIn>
</EsriMapsInfo>
</file>

<file path=customXml/item66.xml><?xml version="1.0" encoding="utf-8"?>
<EsriMapsInfo xmlns="ESRI.ArcGIS.Mapping.OfficeIntegration.PowerPointInfo">
  <Version>Version1</Version>
  <RequiresSignIn>False</RequiresSignIn>
</EsriMapsInfo>
</file>

<file path=customXml/item67.xml><?xml version="1.0" encoding="utf-8"?>
<EsriMapsInfo xmlns="ESRI.ArcGIS.Mapping.OfficeIntegration.PowerPointInfo">
  <Version>Version1</Version>
  <RequiresSignIn>False</RequiresSignIn>
</EsriMapsInfo>
</file>

<file path=customXml/item68.xml><?xml version="1.0" encoding="utf-8"?>
<EsriMapsInfo xmlns="ESRI.ArcGIS.Mapping.OfficeIntegration.PowerPointInfo">
  <Version>Version1</Version>
  <RequiresSignIn>False</RequiresSignIn>
</EsriMapsInfo>
</file>

<file path=customXml/item7.xml><?xml version="1.0" encoding="utf-8"?>
<EsriMapsInfo xmlns="ESRI.ArcGIS.Mapping.OfficeIntegration.PowerPointInfo">
  <Version>Version1</Version>
  <RequiresSignIn>False</RequiresSignIn>
</EsriMapsInfo>
</file>

<file path=customXml/item8.xml><?xml version="1.0" encoding="utf-8"?>
<EsriMapsInfo xmlns="ESRI.ArcGIS.Mapping.OfficeIntegration.PowerPointInfo">
  <Version>Version1</Version>
  <RequiresSignIn>False</RequiresSignIn>
</EsriMapsInfo>
</file>

<file path=customXml/item9.xml><?xml version="1.0" encoding="utf-8"?>
<EsriMapsInfo xmlns="ESRI.ArcGIS.Mapping.OfficeIntegration.PowerPointInfo">
  <Version>Version1</Version>
  <RequiresSignIn>False</RequiresSignIn>
</EsriMapsInfo>
</file>

<file path=customXml/itemProps1.xml><?xml version="1.0" encoding="utf-8"?>
<ds:datastoreItem xmlns:ds="http://schemas.openxmlformats.org/officeDocument/2006/customXml" ds:itemID="{C4AF463C-FA8B-436D-9853-3318650FDAB8}">
  <ds:schemaRefs>
    <ds:schemaRef ds:uri="ESRI.ArcGIS.Mapping.OfficeIntegration.PowerPointInfo"/>
  </ds:schemaRefs>
</ds:datastoreItem>
</file>

<file path=customXml/itemProps10.xml><?xml version="1.0" encoding="utf-8"?>
<ds:datastoreItem xmlns:ds="http://schemas.openxmlformats.org/officeDocument/2006/customXml" ds:itemID="{9DC677B7-6D9E-42B7-AD1F-75D1804EAF7D}">
  <ds:schemaRefs>
    <ds:schemaRef ds:uri="ESRI.ArcGIS.Mapping.OfficeIntegration.PowerPointInfo"/>
  </ds:schemaRefs>
</ds:datastoreItem>
</file>

<file path=customXml/itemProps11.xml><?xml version="1.0" encoding="utf-8"?>
<ds:datastoreItem xmlns:ds="http://schemas.openxmlformats.org/officeDocument/2006/customXml" ds:itemID="{C9037CA3-5499-457D-8238-F29CBEBDF143}">
  <ds:schemaRefs>
    <ds:schemaRef ds:uri="ESRI.ArcGIS.Mapping.OfficeIntegration.PowerPointInfo"/>
  </ds:schemaRefs>
</ds:datastoreItem>
</file>

<file path=customXml/itemProps12.xml><?xml version="1.0" encoding="utf-8"?>
<ds:datastoreItem xmlns:ds="http://schemas.openxmlformats.org/officeDocument/2006/customXml" ds:itemID="{328DCA66-548E-4424-83E1-09FFD45EE4B0}">
  <ds:schemaRefs>
    <ds:schemaRef ds:uri="ESRI.ArcGIS.Mapping.OfficeIntegration.PowerPointInfo"/>
  </ds:schemaRefs>
</ds:datastoreItem>
</file>

<file path=customXml/itemProps13.xml><?xml version="1.0" encoding="utf-8"?>
<ds:datastoreItem xmlns:ds="http://schemas.openxmlformats.org/officeDocument/2006/customXml" ds:itemID="{E5F80E3B-5636-41B2-898D-5D17189605B7}">
  <ds:schemaRefs>
    <ds:schemaRef ds:uri="ESRI.ArcGIS.Mapping.OfficeIntegration.PowerPointInfo"/>
  </ds:schemaRefs>
</ds:datastoreItem>
</file>

<file path=customXml/itemProps14.xml><?xml version="1.0" encoding="utf-8"?>
<ds:datastoreItem xmlns:ds="http://schemas.openxmlformats.org/officeDocument/2006/customXml" ds:itemID="{76859AF2-E75C-459B-8657-EEEA80BC8153}">
  <ds:schemaRefs>
    <ds:schemaRef ds:uri="ESRI.ArcGIS.Mapping.OfficeIntegration.PowerPointInfo"/>
  </ds:schemaRefs>
</ds:datastoreItem>
</file>

<file path=customXml/itemProps15.xml><?xml version="1.0" encoding="utf-8"?>
<ds:datastoreItem xmlns:ds="http://schemas.openxmlformats.org/officeDocument/2006/customXml" ds:itemID="{DB399249-DB96-4601-9BA5-97791613CF3A}">
  <ds:schemaRefs>
    <ds:schemaRef ds:uri="ESRI.ArcGIS.Mapping.OfficeIntegration.PowerPointInfo"/>
  </ds:schemaRefs>
</ds:datastoreItem>
</file>

<file path=customXml/itemProps16.xml><?xml version="1.0" encoding="utf-8"?>
<ds:datastoreItem xmlns:ds="http://schemas.openxmlformats.org/officeDocument/2006/customXml" ds:itemID="{40E99741-D214-4E77-A335-1A72414B990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17.xml><?xml version="1.0" encoding="utf-8"?>
<ds:datastoreItem xmlns:ds="http://schemas.openxmlformats.org/officeDocument/2006/customXml" ds:itemID="{AC4EB402-C456-4A26-8A92-B48606FF9264}">
  <ds:schemaRefs>
    <ds:schemaRef ds:uri="ESRI.ArcGIS.Mapping.OfficeIntegration.PowerPointInfo"/>
  </ds:schemaRefs>
</ds:datastoreItem>
</file>

<file path=customXml/itemProps18.xml><?xml version="1.0" encoding="utf-8"?>
<ds:datastoreItem xmlns:ds="http://schemas.openxmlformats.org/officeDocument/2006/customXml" ds:itemID="{EB8D7141-3508-4B4E-8051-37E3E4C09D17}">
  <ds:schemaRefs>
    <ds:schemaRef ds:uri="ESRI.ArcGIS.Mapping.OfficeIntegration.PowerPointInfo"/>
  </ds:schemaRefs>
</ds:datastoreItem>
</file>

<file path=customXml/itemProps19.xml><?xml version="1.0" encoding="utf-8"?>
<ds:datastoreItem xmlns:ds="http://schemas.openxmlformats.org/officeDocument/2006/customXml" ds:itemID="{2C9ABD96-756D-41D3-909F-6F7B4C6B6E1F}">
  <ds:schemaRefs>
    <ds:schemaRef ds:uri="ESRI.ArcGIS.Mapping.OfficeIntegration.PowerPointInfo"/>
  </ds:schemaRefs>
</ds:datastoreItem>
</file>

<file path=customXml/itemProps2.xml><?xml version="1.0" encoding="utf-8"?>
<ds:datastoreItem xmlns:ds="http://schemas.openxmlformats.org/officeDocument/2006/customXml" ds:itemID="{612F64FD-E61D-43DE-A84B-8FC0DA8FC26C}">
  <ds:schemaRefs>
    <ds:schemaRef ds:uri="ESRI.ArcGIS.Mapping.OfficeIntegration.PowerPointInfo"/>
  </ds:schemaRefs>
</ds:datastoreItem>
</file>

<file path=customXml/itemProps20.xml><?xml version="1.0" encoding="utf-8"?>
<ds:datastoreItem xmlns:ds="http://schemas.openxmlformats.org/officeDocument/2006/customXml" ds:itemID="{F6EFD530-1E3E-47B8-A55C-19EC63E3C655}">
  <ds:schemaRefs>
    <ds:schemaRef ds:uri="ESRI.ArcGIS.Mapping.OfficeIntegration.PowerPointInfo"/>
  </ds:schemaRefs>
</ds:datastoreItem>
</file>

<file path=customXml/itemProps21.xml><?xml version="1.0" encoding="utf-8"?>
<ds:datastoreItem xmlns:ds="http://schemas.openxmlformats.org/officeDocument/2006/customXml" ds:itemID="{EF0D8C03-B10D-4D20-AC38-CA6799A7A314}">
  <ds:schemaRefs>
    <ds:schemaRef ds:uri="ESRI.ArcGIS.Mapping.OfficeIntegration.PowerPointInfo"/>
  </ds:schemaRefs>
</ds:datastoreItem>
</file>

<file path=customXml/itemProps22.xml><?xml version="1.0" encoding="utf-8"?>
<ds:datastoreItem xmlns:ds="http://schemas.openxmlformats.org/officeDocument/2006/customXml" ds:itemID="{B0302D17-5923-4CC0-9EB4-0E57930F5A8E}">
  <ds:schemaRefs>
    <ds:schemaRef ds:uri="ESRI.ArcGIS.Mapping.OfficeIntegration.PowerPointInfo"/>
  </ds:schemaRefs>
</ds:datastoreItem>
</file>

<file path=customXml/itemProps23.xml><?xml version="1.0" encoding="utf-8"?>
<ds:datastoreItem xmlns:ds="http://schemas.openxmlformats.org/officeDocument/2006/customXml" ds:itemID="{10846DB9-88C0-41D7-ACE4-BEC3A7488A03}">
  <ds:schemaRefs>
    <ds:schemaRef ds:uri="ESRI.ArcGIS.Mapping.OfficeIntegration.PowerPointInfo"/>
  </ds:schemaRefs>
</ds:datastoreItem>
</file>

<file path=customXml/itemProps24.xml><?xml version="1.0" encoding="utf-8"?>
<ds:datastoreItem xmlns:ds="http://schemas.openxmlformats.org/officeDocument/2006/customXml" ds:itemID="{5B58CDD1-2BF6-415B-A256-DBBCC6A48D56}">
  <ds:schemaRefs>
    <ds:schemaRef ds:uri="ESRI.ArcGIS.Mapping.OfficeIntegration.PowerPointInfo"/>
  </ds:schemaRefs>
</ds:datastoreItem>
</file>

<file path=customXml/itemProps25.xml><?xml version="1.0" encoding="utf-8"?>
<ds:datastoreItem xmlns:ds="http://schemas.openxmlformats.org/officeDocument/2006/customXml" ds:itemID="{5A1E471A-DB16-4174-9D85-6F159A344CDB}">
  <ds:schemaRefs>
    <ds:schemaRef ds:uri="ESRI.ArcGIS.Mapping.OfficeIntegration.PowerPointInfo"/>
  </ds:schemaRefs>
</ds:datastoreItem>
</file>

<file path=customXml/itemProps26.xml><?xml version="1.0" encoding="utf-8"?>
<ds:datastoreItem xmlns:ds="http://schemas.openxmlformats.org/officeDocument/2006/customXml" ds:itemID="{B7E6AAC2-10E8-4F0C-BCC5-34BD332F8972}">
  <ds:schemaRefs>
    <ds:schemaRef ds:uri="ESRI.ArcGIS.Mapping.OfficeIntegration.PowerPointInfo"/>
  </ds:schemaRefs>
</ds:datastoreItem>
</file>

<file path=customXml/itemProps27.xml><?xml version="1.0" encoding="utf-8"?>
<ds:datastoreItem xmlns:ds="http://schemas.openxmlformats.org/officeDocument/2006/customXml" ds:itemID="{22A42D4B-0AAE-44C9-A2EF-48BDE1C5260A}">
  <ds:schemaRefs>
    <ds:schemaRef ds:uri="ESRI.ArcGIS.Mapping.OfficeIntegration.PowerPointInfo"/>
  </ds:schemaRefs>
</ds:datastoreItem>
</file>

<file path=customXml/itemProps28.xml><?xml version="1.0" encoding="utf-8"?>
<ds:datastoreItem xmlns:ds="http://schemas.openxmlformats.org/officeDocument/2006/customXml" ds:itemID="{C1BF2448-6CBA-44DB-9E22-BED59BA834DF}">
  <ds:schemaRefs>
    <ds:schemaRef ds:uri="ESRI.ArcGIS.Mapping.OfficeIntegration.PowerPointInfo"/>
  </ds:schemaRefs>
</ds:datastoreItem>
</file>

<file path=customXml/itemProps29.xml><?xml version="1.0" encoding="utf-8"?>
<ds:datastoreItem xmlns:ds="http://schemas.openxmlformats.org/officeDocument/2006/customXml" ds:itemID="{D32008F3-64AC-45EB-A05B-F6120AE62290}">
  <ds:schemaRefs>
    <ds:schemaRef ds:uri="ESRI.ArcGIS.Mapping.OfficeIntegration.PowerPointInfo"/>
  </ds:schemaRefs>
</ds:datastoreItem>
</file>

<file path=customXml/itemProps3.xml><?xml version="1.0" encoding="utf-8"?>
<ds:datastoreItem xmlns:ds="http://schemas.openxmlformats.org/officeDocument/2006/customXml" ds:itemID="{16EF6D11-DC4F-410C-A4BF-DF081B432591}">
  <ds:schemaRefs>
    <ds:schemaRef ds:uri="ESRI.ArcGIS.Mapping.OfficeIntegration.PowerPointInfo"/>
  </ds:schemaRefs>
</ds:datastoreItem>
</file>

<file path=customXml/itemProps30.xml><?xml version="1.0" encoding="utf-8"?>
<ds:datastoreItem xmlns:ds="http://schemas.openxmlformats.org/officeDocument/2006/customXml" ds:itemID="{A2D97EB6-C9B5-45C6-85A6-D4FE6E1D9856}">
  <ds:schemaRefs>
    <ds:schemaRef ds:uri="ESRI.ArcGIS.Mapping.OfficeIntegration.PowerPointInfo"/>
  </ds:schemaRefs>
</ds:datastoreItem>
</file>

<file path=customXml/itemProps31.xml><?xml version="1.0" encoding="utf-8"?>
<ds:datastoreItem xmlns:ds="http://schemas.openxmlformats.org/officeDocument/2006/customXml" ds:itemID="{E559A846-F914-4753-A2DC-D33AFE44114C}">
  <ds:schemaRefs>
    <ds:schemaRef ds:uri="ESRI.ArcGIS.Mapping.OfficeIntegration.PowerPointInfo"/>
  </ds:schemaRefs>
</ds:datastoreItem>
</file>

<file path=customXml/itemProps32.xml><?xml version="1.0" encoding="utf-8"?>
<ds:datastoreItem xmlns:ds="http://schemas.openxmlformats.org/officeDocument/2006/customXml" ds:itemID="{3E253610-1BBE-4C16-A1DA-4D6F07A3A74E}">
  <ds:schemaRefs>
    <ds:schemaRef ds:uri="ESRI.ArcGIS.Mapping.OfficeIntegration.PowerPointInfo"/>
  </ds:schemaRefs>
</ds:datastoreItem>
</file>

<file path=customXml/itemProps33.xml><?xml version="1.0" encoding="utf-8"?>
<ds:datastoreItem xmlns:ds="http://schemas.openxmlformats.org/officeDocument/2006/customXml" ds:itemID="{81E133DB-697E-4C10-B192-8899027B1EC6}">
  <ds:schemaRefs>
    <ds:schemaRef ds:uri="http://purl.org/dc/terms/"/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http://purl.org/dc/elements/1.1/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schemas.microsoft.com/sharepoint/v3"/>
  </ds:schemaRefs>
</ds:datastoreItem>
</file>

<file path=customXml/itemProps34.xml><?xml version="1.0" encoding="utf-8"?>
<ds:datastoreItem xmlns:ds="http://schemas.openxmlformats.org/officeDocument/2006/customXml" ds:itemID="{94844715-80D4-4BDB-8DF0-52D9314E2485}">
  <ds:schemaRefs>
    <ds:schemaRef ds:uri="ESRI.ArcGIS.Mapping.OfficeIntegration.PowerPointInfo"/>
  </ds:schemaRefs>
</ds:datastoreItem>
</file>

<file path=customXml/itemProps35.xml><?xml version="1.0" encoding="utf-8"?>
<ds:datastoreItem xmlns:ds="http://schemas.openxmlformats.org/officeDocument/2006/customXml" ds:itemID="{039A5E78-EC42-40DE-A05E-1C7FCA140310}">
  <ds:schemaRefs>
    <ds:schemaRef ds:uri="ESRI.ArcGIS.Mapping.OfficeIntegration.PowerPointInfo"/>
  </ds:schemaRefs>
</ds:datastoreItem>
</file>

<file path=customXml/itemProps36.xml><?xml version="1.0" encoding="utf-8"?>
<ds:datastoreItem xmlns:ds="http://schemas.openxmlformats.org/officeDocument/2006/customXml" ds:itemID="{7A70D44C-B768-49FE-A70F-C6199D3EE9A7}">
  <ds:schemaRefs>
    <ds:schemaRef ds:uri="ESRI.ArcGIS.Mapping.OfficeIntegration.PowerPointInfo"/>
  </ds:schemaRefs>
</ds:datastoreItem>
</file>

<file path=customXml/itemProps37.xml><?xml version="1.0" encoding="utf-8"?>
<ds:datastoreItem xmlns:ds="http://schemas.openxmlformats.org/officeDocument/2006/customXml" ds:itemID="{352E5095-9B98-4AF0-9861-BDC020ABBCFC}">
  <ds:schemaRefs>
    <ds:schemaRef ds:uri="ESRI.ArcGIS.Mapping.OfficeIntegration.PowerPointInfo"/>
  </ds:schemaRefs>
</ds:datastoreItem>
</file>

<file path=customXml/itemProps38.xml><?xml version="1.0" encoding="utf-8"?>
<ds:datastoreItem xmlns:ds="http://schemas.openxmlformats.org/officeDocument/2006/customXml" ds:itemID="{905F88FE-324F-4FBE-89BB-9CEE04D6CACF}">
  <ds:schemaRefs>
    <ds:schemaRef ds:uri="ESRI.ArcGIS.Mapping.OfficeIntegration.PowerPointInfo"/>
  </ds:schemaRefs>
</ds:datastoreItem>
</file>

<file path=customXml/itemProps39.xml><?xml version="1.0" encoding="utf-8"?>
<ds:datastoreItem xmlns:ds="http://schemas.openxmlformats.org/officeDocument/2006/customXml" ds:itemID="{E1A338E5-2E37-4973-87E6-4C02B0B7F460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998905D7-FE59-48DE-A74A-5B0009B7827F}">
  <ds:schemaRefs>
    <ds:schemaRef ds:uri="ESRI.ArcGIS.Mapping.OfficeIntegration.PowerPointInfo"/>
  </ds:schemaRefs>
</ds:datastoreItem>
</file>

<file path=customXml/itemProps40.xml><?xml version="1.0" encoding="utf-8"?>
<ds:datastoreItem xmlns:ds="http://schemas.openxmlformats.org/officeDocument/2006/customXml" ds:itemID="{4617AF64-94DB-48BB-8BE2-3BCF6B12593F}">
  <ds:schemaRefs>
    <ds:schemaRef ds:uri="ESRI.ArcGIS.Mapping.OfficeIntegration.PowerPointInfo"/>
  </ds:schemaRefs>
</ds:datastoreItem>
</file>

<file path=customXml/itemProps41.xml><?xml version="1.0" encoding="utf-8"?>
<ds:datastoreItem xmlns:ds="http://schemas.openxmlformats.org/officeDocument/2006/customXml" ds:itemID="{FDE85643-3216-4103-A1BD-63F5E1D42D73}">
  <ds:schemaRefs>
    <ds:schemaRef ds:uri="ESRI.ArcGIS.Mapping.OfficeIntegration.PowerPointInfo"/>
  </ds:schemaRefs>
</ds:datastoreItem>
</file>

<file path=customXml/itemProps42.xml><?xml version="1.0" encoding="utf-8"?>
<ds:datastoreItem xmlns:ds="http://schemas.openxmlformats.org/officeDocument/2006/customXml" ds:itemID="{8EED6C1C-A455-42E4-8CBE-649F5A755068}">
  <ds:schemaRefs>
    <ds:schemaRef ds:uri="ESRI.ArcGIS.Mapping.OfficeIntegration.PowerPointInfo"/>
  </ds:schemaRefs>
</ds:datastoreItem>
</file>

<file path=customXml/itemProps43.xml><?xml version="1.0" encoding="utf-8"?>
<ds:datastoreItem xmlns:ds="http://schemas.openxmlformats.org/officeDocument/2006/customXml" ds:itemID="{18DF8D07-6137-4D85-8010-4650942E033A}">
  <ds:schemaRefs>
    <ds:schemaRef ds:uri="ESRI.ArcGIS.Mapping.OfficeIntegration.PowerPointInfo"/>
  </ds:schemaRefs>
</ds:datastoreItem>
</file>

<file path=customXml/itemProps44.xml><?xml version="1.0" encoding="utf-8"?>
<ds:datastoreItem xmlns:ds="http://schemas.openxmlformats.org/officeDocument/2006/customXml" ds:itemID="{096117C4-1661-4D3B-B9F6-BC19E0F3E90B}">
  <ds:schemaRefs>
    <ds:schemaRef ds:uri="ESRI.ArcGIS.Mapping.OfficeIntegration.PowerPointInfo"/>
  </ds:schemaRefs>
</ds:datastoreItem>
</file>

<file path=customXml/itemProps45.xml><?xml version="1.0" encoding="utf-8"?>
<ds:datastoreItem xmlns:ds="http://schemas.openxmlformats.org/officeDocument/2006/customXml" ds:itemID="{53220D22-8257-492D-8F60-ECE474D7C478}">
  <ds:schemaRefs>
    <ds:schemaRef ds:uri="ESRI.ArcGIS.Mapping.OfficeIntegration.PowerPointInfo"/>
  </ds:schemaRefs>
</ds:datastoreItem>
</file>

<file path=customXml/itemProps46.xml><?xml version="1.0" encoding="utf-8"?>
<ds:datastoreItem xmlns:ds="http://schemas.openxmlformats.org/officeDocument/2006/customXml" ds:itemID="{71658D62-F010-45F1-9326-EDC465FED48E}">
  <ds:schemaRefs>
    <ds:schemaRef ds:uri="ESRI.ArcGIS.Mapping.OfficeIntegration.PowerPointInfo"/>
  </ds:schemaRefs>
</ds:datastoreItem>
</file>

<file path=customXml/itemProps47.xml><?xml version="1.0" encoding="utf-8"?>
<ds:datastoreItem xmlns:ds="http://schemas.openxmlformats.org/officeDocument/2006/customXml" ds:itemID="{7684026F-E81F-4167-824A-3AA1BAEAE133}">
  <ds:schemaRefs>
    <ds:schemaRef ds:uri="ESRI.ArcGIS.Mapping.OfficeIntegration.PowerPointInfo"/>
  </ds:schemaRefs>
</ds:datastoreItem>
</file>

<file path=customXml/itemProps48.xml><?xml version="1.0" encoding="utf-8"?>
<ds:datastoreItem xmlns:ds="http://schemas.openxmlformats.org/officeDocument/2006/customXml" ds:itemID="{E940B40D-12DB-4BFA-BBB6-2269FD71FF92}">
  <ds:schemaRefs>
    <ds:schemaRef ds:uri="ESRI.ArcGIS.Mapping.OfficeIntegration.PowerPointInfo"/>
  </ds:schemaRefs>
</ds:datastoreItem>
</file>

<file path=customXml/itemProps49.xml><?xml version="1.0" encoding="utf-8"?>
<ds:datastoreItem xmlns:ds="http://schemas.openxmlformats.org/officeDocument/2006/customXml" ds:itemID="{A77C5B54-CA1C-4010-8D5D-ED406825EBB7}">
  <ds:schemaRefs>
    <ds:schemaRef ds:uri="ESRI.ArcGIS.Mapping.OfficeIntegration.PowerPointInfo"/>
  </ds:schemaRefs>
</ds:datastoreItem>
</file>

<file path=customXml/itemProps5.xml><?xml version="1.0" encoding="utf-8"?>
<ds:datastoreItem xmlns:ds="http://schemas.openxmlformats.org/officeDocument/2006/customXml" ds:itemID="{FB58F897-2A4D-4309-8E20-83FD28E6FE27}">
  <ds:schemaRefs>
    <ds:schemaRef ds:uri="ESRI.ArcGIS.Mapping.OfficeIntegration.PowerPointInfo"/>
  </ds:schemaRefs>
</ds:datastoreItem>
</file>

<file path=customXml/itemProps50.xml><?xml version="1.0" encoding="utf-8"?>
<ds:datastoreItem xmlns:ds="http://schemas.openxmlformats.org/officeDocument/2006/customXml" ds:itemID="{6D2D132B-596B-4D69-A43B-566EB6C10C03}">
  <ds:schemaRefs>
    <ds:schemaRef ds:uri="ESRI.ArcGIS.Mapping.OfficeIntegration.PowerPointInfo"/>
  </ds:schemaRefs>
</ds:datastoreItem>
</file>

<file path=customXml/itemProps51.xml><?xml version="1.0" encoding="utf-8"?>
<ds:datastoreItem xmlns:ds="http://schemas.openxmlformats.org/officeDocument/2006/customXml" ds:itemID="{3A5DA3C3-46A0-47F8-855A-99C7684A98A2}">
  <ds:schemaRefs>
    <ds:schemaRef ds:uri="ESRI.ArcGIS.Mapping.OfficeIntegration.PowerPointInfo"/>
  </ds:schemaRefs>
</ds:datastoreItem>
</file>

<file path=customXml/itemProps52.xml><?xml version="1.0" encoding="utf-8"?>
<ds:datastoreItem xmlns:ds="http://schemas.openxmlformats.org/officeDocument/2006/customXml" ds:itemID="{653D88A7-0F5E-41C5-A5C5-47DF37C594C5}">
  <ds:schemaRefs>
    <ds:schemaRef ds:uri="ESRI.ArcGIS.Mapping.OfficeIntegration.PowerPointInfo"/>
  </ds:schemaRefs>
</ds:datastoreItem>
</file>

<file path=customXml/itemProps53.xml><?xml version="1.0" encoding="utf-8"?>
<ds:datastoreItem xmlns:ds="http://schemas.openxmlformats.org/officeDocument/2006/customXml" ds:itemID="{DA46DABE-45F1-4E65-A939-497CB70F357D}">
  <ds:schemaRefs>
    <ds:schemaRef ds:uri="ESRI.ArcGIS.Mapping.OfficeIntegration.PowerPointInfo"/>
  </ds:schemaRefs>
</ds:datastoreItem>
</file>

<file path=customXml/itemProps54.xml><?xml version="1.0" encoding="utf-8"?>
<ds:datastoreItem xmlns:ds="http://schemas.openxmlformats.org/officeDocument/2006/customXml" ds:itemID="{E47732B9-9C1B-4723-B4AA-A21238C5DF44}">
  <ds:schemaRefs>
    <ds:schemaRef ds:uri="ESRI.ArcGIS.Mapping.OfficeIntegration.PowerPointInfo"/>
  </ds:schemaRefs>
</ds:datastoreItem>
</file>

<file path=customXml/itemProps55.xml><?xml version="1.0" encoding="utf-8"?>
<ds:datastoreItem xmlns:ds="http://schemas.openxmlformats.org/officeDocument/2006/customXml" ds:itemID="{2672FF5B-1ADC-45B0-9698-61421F5761E7}">
  <ds:schemaRefs>
    <ds:schemaRef ds:uri="ESRI.ArcGIS.Mapping.OfficeIntegration.PowerPointInfo"/>
  </ds:schemaRefs>
</ds:datastoreItem>
</file>

<file path=customXml/itemProps56.xml><?xml version="1.0" encoding="utf-8"?>
<ds:datastoreItem xmlns:ds="http://schemas.openxmlformats.org/officeDocument/2006/customXml" ds:itemID="{55235559-86B9-428B-8DAF-8EE6262226D5}">
  <ds:schemaRefs>
    <ds:schemaRef ds:uri="ESRI.ArcGIS.Mapping.OfficeIntegration.PowerPointInfo"/>
  </ds:schemaRefs>
</ds:datastoreItem>
</file>

<file path=customXml/itemProps57.xml><?xml version="1.0" encoding="utf-8"?>
<ds:datastoreItem xmlns:ds="http://schemas.openxmlformats.org/officeDocument/2006/customXml" ds:itemID="{7147CA22-2BC4-4917-83D2-7CA4C34A80D4}">
  <ds:schemaRefs>
    <ds:schemaRef ds:uri="ESRI.ArcGIS.Mapping.OfficeIntegration.PowerPointInfo"/>
  </ds:schemaRefs>
</ds:datastoreItem>
</file>

<file path=customXml/itemProps58.xml><?xml version="1.0" encoding="utf-8"?>
<ds:datastoreItem xmlns:ds="http://schemas.openxmlformats.org/officeDocument/2006/customXml" ds:itemID="{33F5FE6F-FF86-471A-919E-6C74E3669390}">
  <ds:schemaRefs>
    <ds:schemaRef ds:uri="ESRI.ArcGIS.Mapping.OfficeIntegration.PowerPointInfo"/>
  </ds:schemaRefs>
</ds:datastoreItem>
</file>

<file path=customXml/itemProps59.xml><?xml version="1.0" encoding="utf-8"?>
<ds:datastoreItem xmlns:ds="http://schemas.openxmlformats.org/officeDocument/2006/customXml" ds:itemID="{9E8787D6-C7B8-48EC-8C13-4069AE6320BD}">
  <ds:schemaRefs>
    <ds:schemaRef ds:uri="ESRI.ArcGIS.Mapping.OfficeIntegration.PowerPointInfo"/>
  </ds:schemaRefs>
</ds:datastoreItem>
</file>

<file path=customXml/itemProps6.xml><?xml version="1.0" encoding="utf-8"?>
<ds:datastoreItem xmlns:ds="http://schemas.openxmlformats.org/officeDocument/2006/customXml" ds:itemID="{AB25B40B-929A-4CD0-B9AB-7142442027B6}">
  <ds:schemaRefs>
    <ds:schemaRef ds:uri="ESRI.ArcGIS.Mapping.OfficeIntegration.PowerPointInfo"/>
  </ds:schemaRefs>
</ds:datastoreItem>
</file>

<file path=customXml/itemProps60.xml><?xml version="1.0" encoding="utf-8"?>
<ds:datastoreItem xmlns:ds="http://schemas.openxmlformats.org/officeDocument/2006/customXml" ds:itemID="{EE9F405B-FE7A-4AB8-9CB8-9A75FBA69A95}">
  <ds:schemaRefs>
    <ds:schemaRef ds:uri="ESRI.ArcGIS.Mapping.OfficeIntegration.PowerPointInfo"/>
  </ds:schemaRefs>
</ds:datastoreItem>
</file>

<file path=customXml/itemProps61.xml><?xml version="1.0" encoding="utf-8"?>
<ds:datastoreItem xmlns:ds="http://schemas.openxmlformats.org/officeDocument/2006/customXml" ds:itemID="{4ADFB689-BC87-4869-ADD0-8C3555150450}">
  <ds:schemaRefs>
    <ds:schemaRef ds:uri="ESRI.ArcGIS.Mapping.OfficeIntegration.PowerPointInfo"/>
  </ds:schemaRefs>
</ds:datastoreItem>
</file>

<file path=customXml/itemProps62.xml><?xml version="1.0" encoding="utf-8"?>
<ds:datastoreItem xmlns:ds="http://schemas.openxmlformats.org/officeDocument/2006/customXml" ds:itemID="{4ADFB73A-380D-41FC-8C37-7155886326FA}">
  <ds:schemaRefs>
    <ds:schemaRef ds:uri="ESRI.ArcGIS.Mapping.OfficeIntegration.PowerPointInfo"/>
  </ds:schemaRefs>
</ds:datastoreItem>
</file>

<file path=customXml/itemProps63.xml><?xml version="1.0" encoding="utf-8"?>
<ds:datastoreItem xmlns:ds="http://schemas.openxmlformats.org/officeDocument/2006/customXml" ds:itemID="{AE5A340C-916E-449C-AA30-CD41B151A0D4}">
  <ds:schemaRefs>
    <ds:schemaRef ds:uri="ESRI.ArcGIS.Mapping.OfficeIntegration.PowerPointInfo"/>
  </ds:schemaRefs>
</ds:datastoreItem>
</file>

<file path=customXml/itemProps64.xml><?xml version="1.0" encoding="utf-8"?>
<ds:datastoreItem xmlns:ds="http://schemas.openxmlformats.org/officeDocument/2006/customXml" ds:itemID="{2FE51124-E413-4DA5-9E06-A6EB32D0C127}">
  <ds:schemaRefs>
    <ds:schemaRef ds:uri="ESRI.ArcGIS.Mapping.OfficeIntegration.PowerPointInfo"/>
  </ds:schemaRefs>
</ds:datastoreItem>
</file>

<file path=customXml/itemProps65.xml><?xml version="1.0" encoding="utf-8"?>
<ds:datastoreItem xmlns:ds="http://schemas.openxmlformats.org/officeDocument/2006/customXml" ds:itemID="{F29452FE-972E-43F8-B54C-969F4C69C00B}">
  <ds:schemaRefs>
    <ds:schemaRef ds:uri="ESRI.ArcGIS.Mapping.OfficeIntegration.PowerPointInfo"/>
  </ds:schemaRefs>
</ds:datastoreItem>
</file>

<file path=customXml/itemProps66.xml><?xml version="1.0" encoding="utf-8"?>
<ds:datastoreItem xmlns:ds="http://schemas.openxmlformats.org/officeDocument/2006/customXml" ds:itemID="{C3102E66-5C5A-4AAF-9C94-24819091B61E}">
  <ds:schemaRefs>
    <ds:schemaRef ds:uri="ESRI.ArcGIS.Mapping.OfficeIntegration.PowerPointInfo"/>
  </ds:schemaRefs>
</ds:datastoreItem>
</file>

<file path=customXml/itemProps67.xml><?xml version="1.0" encoding="utf-8"?>
<ds:datastoreItem xmlns:ds="http://schemas.openxmlformats.org/officeDocument/2006/customXml" ds:itemID="{DE4ACD9E-0233-451D-890D-5732E05DB574}">
  <ds:schemaRefs>
    <ds:schemaRef ds:uri="ESRI.ArcGIS.Mapping.OfficeIntegration.PowerPointInfo"/>
  </ds:schemaRefs>
</ds:datastoreItem>
</file>

<file path=customXml/itemProps68.xml><?xml version="1.0" encoding="utf-8"?>
<ds:datastoreItem xmlns:ds="http://schemas.openxmlformats.org/officeDocument/2006/customXml" ds:itemID="{86B5FFB5-BF2F-45EA-BC75-C41726A8F251}">
  <ds:schemaRefs>
    <ds:schemaRef ds:uri="ESRI.ArcGIS.Mapping.OfficeIntegration.PowerPointInfo"/>
  </ds:schemaRefs>
</ds:datastoreItem>
</file>

<file path=customXml/itemProps7.xml><?xml version="1.0" encoding="utf-8"?>
<ds:datastoreItem xmlns:ds="http://schemas.openxmlformats.org/officeDocument/2006/customXml" ds:itemID="{D4E2A01F-BEC1-4558-9AD1-A87ED70D910B}">
  <ds:schemaRefs>
    <ds:schemaRef ds:uri="ESRI.ArcGIS.Mapping.OfficeIntegration.PowerPointInfo"/>
  </ds:schemaRefs>
</ds:datastoreItem>
</file>

<file path=customXml/itemProps8.xml><?xml version="1.0" encoding="utf-8"?>
<ds:datastoreItem xmlns:ds="http://schemas.openxmlformats.org/officeDocument/2006/customXml" ds:itemID="{9E56F111-9E55-4604-91C2-8352AE933430}">
  <ds:schemaRefs>
    <ds:schemaRef ds:uri="ESRI.ArcGIS.Mapping.OfficeIntegration.PowerPointInfo"/>
  </ds:schemaRefs>
</ds:datastoreItem>
</file>

<file path=customXml/itemProps9.xml><?xml version="1.0" encoding="utf-8"?>
<ds:datastoreItem xmlns:ds="http://schemas.openxmlformats.org/officeDocument/2006/customXml" ds:itemID="{D6F15B81-7660-4E9F-B613-8AA4F84B6DA3}">
  <ds:schemaRefs>
    <ds:schemaRef ds:uri="ESRI.ArcGIS.Mapping.OfficeIntegration.PowerPointInfo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Esri_Corparte_Template-Dark</Template>
  <TotalTime>0</TotalTime>
  <Words>1958</Words>
  <Application>Microsoft Office PowerPoint</Application>
  <PresentationFormat>Widescreen</PresentationFormat>
  <Paragraphs>440</Paragraphs>
  <Slides>48</Slides>
  <Notes>32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55" baseType="lpstr">
      <vt:lpstr>ＭＳ Ｐゴシック</vt:lpstr>
      <vt:lpstr>Arial</vt:lpstr>
      <vt:lpstr>Avenir LT Std 55 Roman</vt:lpstr>
      <vt:lpstr>Avenir LT Std 65 Medium</vt:lpstr>
      <vt:lpstr>Calibri</vt:lpstr>
      <vt:lpstr>Lucida Grande</vt:lpstr>
      <vt:lpstr>Esri_Corporate_Template-Dark</vt:lpstr>
      <vt:lpstr>ArcGIS Pro SDK for .NET: An Overview of the Geodatabase API</vt:lpstr>
      <vt:lpstr>What will not be deeply discussed </vt:lpstr>
      <vt:lpstr>Intro to Core.Data</vt:lpstr>
      <vt:lpstr>History</vt:lpstr>
      <vt:lpstr>Architecture Principles</vt:lpstr>
      <vt:lpstr>Architecture Principles</vt:lpstr>
      <vt:lpstr>Core.Data</vt:lpstr>
      <vt:lpstr>Data Manipulation Language Only</vt:lpstr>
      <vt:lpstr>Threading</vt:lpstr>
      <vt:lpstr>Core.Data</vt:lpstr>
      <vt:lpstr>Datastore</vt:lpstr>
      <vt:lpstr>Datastore constructors</vt:lpstr>
      <vt:lpstr>Datasets - Table</vt:lpstr>
      <vt:lpstr>Datasets - Feature class</vt:lpstr>
      <vt:lpstr>Datasets - Feature dataset</vt:lpstr>
      <vt:lpstr>Datasets - Relationships</vt:lpstr>
      <vt:lpstr>Definition</vt:lpstr>
      <vt:lpstr>Demo: Datastore &amp; Dataset</vt:lpstr>
      <vt:lpstr>Querying Data</vt:lpstr>
      <vt:lpstr>Querying Data - Filtering queries</vt:lpstr>
      <vt:lpstr>Querying Data - QueryDef</vt:lpstr>
      <vt:lpstr>Querying Data - QueryTable</vt:lpstr>
      <vt:lpstr>Demo: Working with rows &amp; features</vt:lpstr>
      <vt:lpstr>SQL Helper Method</vt:lpstr>
      <vt:lpstr>Joins</vt:lpstr>
      <vt:lpstr>Joins &amp; Relates</vt:lpstr>
      <vt:lpstr>Database and QueryLayers</vt:lpstr>
      <vt:lpstr>When to use difference query constructs</vt:lpstr>
      <vt:lpstr>Demo: Joins</vt:lpstr>
      <vt:lpstr>Versioning Support</vt:lpstr>
      <vt:lpstr>Versioning Support</vt:lpstr>
      <vt:lpstr>Editing</vt:lpstr>
      <vt:lpstr>Core.Host</vt:lpstr>
      <vt:lpstr>Best Practices</vt:lpstr>
      <vt:lpstr>Garbage Collection</vt:lpstr>
      <vt:lpstr>Best Practices</vt:lpstr>
      <vt:lpstr>Best Practices (cont’d)</vt:lpstr>
      <vt:lpstr>Best Practices (cont’d)</vt:lpstr>
      <vt:lpstr>Best Practices (cont’d)</vt:lpstr>
      <vt:lpstr>Best Practices (cont’d)</vt:lpstr>
      <vt:lpstr>Best Practices (cont’d)</vt:lpstr>
      <vt:lpstr>Best Practices (cont’d)</vt:lpstr>
      <vt:lpstr>Road Ahead</vt:lpstr>
      <vt:lpstr>Near to Long Term</vt:lpstr>
      <vt:lpstr>Core.Data - Conceptual Help</vt:lpstr>
      <vt:lpstr>ArcGIS Pro SDK for .NET Tech Sessions </vt:lpstr>
      <vt:lpstr>ArcGIS Pro SDK for .NET Demo Theater Sessions</vt:lpstr>
      <vt:lpstr>PowerPoint Presentation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2017-01-27T21:49:31Z</dcterms:created>
  <dcterms:modified xsi:type="dcterms:W3CDTF">2018-03-06T20:27:55Z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0x010100B763EBB7AF5A98418F3B244B6B15DE31</vt:lpwstr>
  </property>
</Properties>
</file>