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customXml/itemProps12.xml" ContentType="application/vnd.openxmlformats-officedocument.customXmlProperties+xml"/>
  <Override PartName="/customXml/itemProps13.xml" ContentType="application/vnd.openxmlformats-officedocument.customXmlProperties+xml"/>
  <Override PartName="/customXml/itemProps14.xml" ContentType="application/vnd.openxmlformats-officedocument.customXmlProperties+xml"/>
  <Override PartName="/customXml/itemProps15.xml" ContentType="application/vnd.openxmlformats-officedocument.customXmlProperties+xml"/>
  <Override PartName="/customXml/itemProps16.xml" ContentType="application/vnd.openxmlformats-officedocument.customXmlProperties+xml"/>
  <Override PartName="/customXml/itemProps17.xml" ContentType="application/vnd.openxmlformats-officedocument.customXmlProperties+xml"/>
  <Override PartName="/customXml/itemProps18.xml" ContentType="application/vnd.openxmlformats-officedocument.customXmlProperties+xml"/>
  <Override PartName="/customXml/itemProps19.xml" ContentType="application/vnd.openxmlformats-officedocument.customXmlProperties+xml"/>
  <Override PartName="/customXml/itemProps20.xml" ContentType="application/vnd.openxmlformats-officedocument.customXmlProperties+xml"/>
  <Override PartName="/customXml/itemProps21.xml" ContentType="application/vnd.openxmlformats-officedocument.customXmlProperties+xml"/>
  <Override PartName="/customXml/itemProps22.xml" ContentType="application/vnd.openxmlformats-officedocument.customXmlProperties+xml"/>
  <Override PartName="/customXml/itemProps23.xml" ContentType="application/vnd.openxmlformats-officedocument.customXmlProperties+xml"/>
  <Override PartName="/customXml/itemProps24.xml" ContentType="application/vnd.openxmlformats-officedocument.customXmlProperties+xml"/>
  <Override PartName="/customXml/itemProps25.xml" ContentType="application/vnd.openxmlformats-officedocument.customXmlProperties+xml"/>
  <Override PartName="/customXml/itemProps26.xml" ContentType="application/vnd.openxmlformats-officedocument.customXmlProperties+xml"/>
  <Override PartName="/customXml/itemProps27.xml" ContentType="application/vnd.openxmlformats-officedocument.customXmlProperties+xml"/>
  <Override PartName="/customXml/itemProps28.xml" ContentType="application/vnd.openxmlformats-officedocument.customXmlProperties+xml"/>
  <Override PartName="/customXml/itemProps29.xml" ContentType="application/vnd.openxmlformats-officedocument.customXmlProperties+xml"/>
  <Override PartName="/customXml/itemProps30.xml" ContentType="application/vnd.openxmlformats-officedocument.customXmlProperties+xml"/>
  <Override PartName="/customXml/itemProps31.xml" ContentType="application/vnd.openxmlformats-officedocument.customXmlProperties+xml"/>
  <Override PartName="/customXml/itemProps32.xml" ContentType="application/vnd.openxmlformats-officedocument.customXmlProperties+xml"/>
  <Override PartName="/customXml/itemProps33.xml" ContentType="application/vnd.openxmlformats-officedocument.customXmlProperties+xml"/>
  <Override PartName="/customXml/itemProps34.xml" ContentType="application/vnd.openxmlformats-officedocument.customXmlProperties+xml"/>
  <Override PartName="/customXml/itemProps35.xml" ContentType="application/vnd.openxmlformats-officedocument.customXmlProperties+xml"/>
  <Override PartName="/customXml/itemProps36.xml" ContentType="application/vnd.openxmlformats-officedocument.customXmlProperties+xml"/>
  <Override PartName="/customXml/itemProps37.xml" ContentType="application/vnd.openxmlformats-officedocument.customXmlProperties+xml"/>
  <Override PartName="/customXml/itemProps38.xml" ContentType="application/vnd.openxmlformats-officedocument.customXmlProperties+xml"/>
  <Override PartName="/customXml/itemProps39.xml" ContentType="application/vnd.openxmlformats-officedocument.customXmlProperties+xml"/>
  <Override PartName="/customXml/itemProps40.xml" ContentType="application/vnd.openxmlformats-officedocument.customXmlProperties+xml"/>
  <Override PartName="/customXml/itemProps41.xml" ContentType="application/vnd.openxmlformats-officedocument.customXmlProperties+xml"/>
  <Override PartName="/customXml/itemProps42.xml" ContentType="application/vnd.openxmlformats-officedocument.customXmlProperties+xml"/>
  <Override PartName="/customXml/itemProps43.xml" ContentType="application/vnd.openxmlformats-officedocument.customXmlProperties+xml"/>
  <Override PartName="/customXml/itemProps44.xml" ContentType="application/vnd.openxmlformats-officedocument.customXmlProperties+xml"/>
  <Override PartName="/customXml/itemProps45.xml" ContentType="application/vnd.openxmlformats-officedocument.customXmlProperties+xml"/>
  <Override PartName="/customXml/itemProps46.xml" ContentType="application/vnd.openxmlformats-officedocument.customXmlProperties+xml"/>
  <Override PartName="/customXml/itemProps47.xml" ContentType="application/vnd.openxmlformats-officedocument.customXmlProperties+xml"/>
  <Override PartName="/customXml/itemProps48.xml" ContentType="application/vnd.openxmlformats-officedocument.customXmlProperties+xml"/>
  <Override PartName="/customXml/itemProps49.xml" ContentType="application/vnd.openxmlformats-officedocument.customXmlProperties+xml"/>
  <Override PartName="/customXml/itemProps50.xml" ContentType="application/vnd.openxmlformats-officedocument.customXmlProperties+xml"/>
  <Override PartName="/customXml/itemProps51.xml" ContentType="application/vnd.openxmlformats-officedocument.customXmlProperties+xml"/>
  <Override PartName="/customXml/itemProps52.xml" ContentType="application/vnd.openxmlformats-officedocument.customXmlProperties+xml"/>
  <Override PartName="/customXml/itemProps53.xml" ContentType="application/vnd.openxmlformats-officedocument.customXmlProperties+xml"/>
  <Override PartName="/customXml/itemProps54.xml" ContentType="application/vnd.openxmlformats-officedocument.customXmlProperties+xml"/>
  <Override PartName="/customXml/itemProps55.xml" ContentType="application/vnd.openxmlformats-officedocument.customXmlProperties+xml"/>
  <Override PartName="/customXml/itemProps56.xml" ContentType="application/vnd.openxmlformats-officedocument.customXmlProperties+xml"/>
  <Override PartName="/customXml/itemProps57.xml" ContentType="application/vnd.openxmlformats-officedocument.customXmlProperties+xml"/>
  <Override PartName="/customXml/itemProps58.xml" ContentType="application/vnd.openxmlformats-officedocument.customXmlProperties+xml"/>
  <Override PartName="/customXml/itemProps59.xml" ContentType="application/vnd.openxmlformats-officedocument.customXmlProperties+xml"/>
  <Override PartName="/customXml/itemProps60.xml" ContentType="application/vnd.openxmlformats-officedocument.customXmlProperties+xml"/>
  <Override PartName="/customXml/itemProps61.xml" ContentType="application/vnd.openxmlformats-officedocument.customXmlProperties+xml"/>
  <Override PartName="/customXml/itemProps62.xml" ContentType="application/vnd.openxmlformats-officedocument.customXmlProperties+xml"/>
  <Override PartName="/customXml/itemProps63.xml" ContentType="application/vnd.openxmlformats-officedocument.customXmlProperties+xml"/>
  <Override PartName="/customXml/itemProps64.xml" ContentType="application/vnd.openxmlformats-officedocument.customXmlProperties+xml"/>
  <Override PartName="/customXml/itemProps65.xml" ContentType="application/vnd.openxmlformats-officedocument.customXmlProperties+xml"/>
  <Override PartName="/customXml/itemProps66.xml" ContentType="application/vnd.openxmlformats-officedocument.customXmlProperties+xml"/>
  <Override PartName="/customXml/itemProps67.xml" ContentType="application/vnd.openxmlformats-officedocument.customXmlProperties+xml"/>
  <Override PartName="/customXml/itemProps68.xml" ContentType="application/vnd.openxmlformats-officedocument.customXmlProperties+xml"/>
  <Override PartName="/customXml/itemProps69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6799" r:id="rId70"/>
  </p:sldMasterIdLst>
  <p:notesMasterIdLst>
    <p:notesMasterId r:id="rId106"/>
  </p:notesMasterIdLst>
  <p:handoutMasterIdLst>
    <p:handoutMasterId r:id="rId107"/>
  </p:handoutMasterIdLst>
  <p:sldIdLst>
    <p:sldId id="588" r:id="rId71"/>
    <p:sldId id="598" r:id="rId72"/>
    <p:sldId id="601" r:id="rId73"/>
    <p:sldId id="602" r:id="rId74"/>
    <p:sldId id="603" r:id="rId75"/>
    <p:sldId id="604" r:id="rId76"/>
    <p:sldId id="605" r:id="rId77"/>
    <p:sldId id="606" r:id="rId78"/>
    <p:sldId id="607" r:id="rId79"/>
    <p:sldId id="608" r:id="rId80"/>
    <p:sldId id="641" r:id="rId81"/>
    <p:sldId id="609" r:id="rId82"/>
    <p:sldId id="610" r:id="rId83"/>
    <p:sldId id="611" r:id="rId84"/>
    <p:sldId id="612" r:id="rId85"/>
    <p:sldId id="613" r:id="rId86"/>
    <p:sldId id="614" r:id="rId87"/>
    <p:sldId id="620" r:id="rId88"/>
    <p:sldId id="634" r:id="rId89"/>
    <p:sldId id="621" r:id="rId90"/>
    <p:sldId id="622" r:id="rId91"/>
    <p:sldId id="635" r:id="rId92"/>
    <p:sldId id="624" r:id="rId93"/>
    <p:sldId id="625" r:id="rId94"/>
    <p:sldId id="626" r:id="rId95"/>
    <p:sldId id="627" r:id="rId96"/>
    <p:sldId id="632" r:id="rId97"/>
    <p:sldId id="633" r:id="rId98"/>
    <p:sldId id="597" r:id="rId99"/>
    <p:sldId id="636" r:id="rId100"/>
    <p:sldId id="637" r:id="rId101"/>
    <p:sldId id="638" r:id="rId102"/>
    <p:sldId id="639" r:id="rId103"/>
    <p:sldId id="640" r:id="rId104"/>
    <p:sldId id="631" r:id="rId10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0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DBF4"/>
    <a:srgbClr val="E0F4FE"/>
    <a:srgbClr val="0073B4"/>
    <a:srgbClr val="438EB7"/>
    <a:srgbClr val="00B9F2"/>
    <a:srgbClr val="007AC2"/>
    <a:srgbClr val="C0E8FF"/>
    <a:srgbClr val="C8EBFF"/>
    <a:srgbClr val="053264"/>
    <a:srgbClr val="8DE7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2" autoAdjust="0"/>
    <p:restoredTop sz="79531" autoAdjust="0"/>
  </p:normalViewPr>
  <p:slideViewPr>
    <p:cSldViewPr snapToGrid="0" snapToObjects="1" showGuides="1">
      <p:cViewPr varScale="1">
        <p:scale>
          <a:sx n="59" d="100"/>
          <a:sy n="59" d="100"/>
        </p:scale>
        <p:origin x="1224" y="72"/>
      </p:cViewPr>
      <p:guideLst>
        <p:guide orient="horz" pos="430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01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customXml" Target="../customXml/item26.xml"/><Relationship Id="rId21" Type="http://schemas.openxmlformats.org/officeDocument/2006/relationships/customXml" Target="../customXml/item21.xml"/><Relationship Id="rId42" Type="http://schemas.openxmlformats.org/officeDocument/2006/relationships/customXml" Target="../customXml/item42.xml"/><Relationship Id="rId47" Type="http://schemas.openxmlformats.org/officeDocument/2006/relationships/customXml" Target="../customXml/item47.xml"/><Relationship Id="rId63" Type="http://schemas.openxmlformats.org/officeDocument/2006/relationships/customXml" Target="../customXml/item63.xml"/><Relationship Id="rId68" Type="http://schemas.openxmlformats.org/officeDocument/2006/relationships/customXml" Target="../customXml/item68.xml"/><Relationship Id="rId84" Type="http://schemas.openxmlformats.org/officeDocument/2006/relationships/slide" Target="slides/slide14.xml"/><Relationship Id="rId89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customXml" Target="../customXml/item16.xml"/><Relationship Id="rId29" Type="http://schemas.openxmlformats.org/officeDocument/2006/relationships/customXml" Target="../customXml/item29.xml"/><Relationship Id="rId107" Type="http://schemas.openxmlformats.org/officeDocument/2006/relationships/handoutMaster" Target="handoutMasters/handoutMaster1.xml"/><Relationship Id="rId11" Type="http://schemas.openxmlformats.org/officeDocument/2006/relationships/customXml" Target="../customXml/item11.xml"/><Relationship Id="rId24" Type="http://schemas.openxmlformats.org/officeDocument/2006/relationships/customXml" Target="../customXml/item24.xml"/><Relationship Id="rId32" Type="http://schemas.openxmlformats.org/officeDocument/2006/relationships/customXml" Target="../customXml/item32.xml"/><Relationship Id="rId37" Type="http://schemas.openxmlformats.org/officeDocument/2006/relationships/customXml" Target="../customXml/item37.xml"/><Relationship Id="rId40" Type="http://schemas.openxmlformats.org/officeDocument/2006/relationships/customXml" Target="../customXml/item40.xml"/><Relationship Id="rId45" Type="http://schemas.openxmlformats.org/officeDocument/2006/relationships/customXml" Target="../customXml/item45.xml"/><Relationship Id="rId53" Type="http://schemas.openxmlformats.org/officeDocument/2006/relationships/customXml" Target="../customXml/item53.xml"/><Relationship Id="rId58" Type="http://schemas.openxmlformats.org/officeDocument/2006/relationships/customXml" Target="../customXml/item58.xml"/><Relationship Id="rId66" Type="http://schemas.openxmlformats.org/officeDocument/2006/relationships/customXml" Target="../customXml/item66.xml"/><Relationship Id="rId74" Type="http://schemas.openxmlformats.org/officeDocument/2006/relationships/slide" Target="slides/slide4.xml"/><Relationship Id="rId79" Type="http://schemas.openxmlformats.org/officeDocument/2006/relationships/slide" Target="slides/slide9.xml"/><Relationship Id="rId87" Type="http://schemas.openxmlformats.org/officeDocument/2006/relationships/slide" Target="slides/slide17.xml"/><Relationship Id="rId102" Type="http://schemas.openxmlformats.org/officeDocument/2006/relationships/slide" Target="slides/slide32.xml"/><Relationship Id="rId110" Type="http://schemas.openxmlformats.org/officeDocument/2006/relationships/theme" Target="theme/theme1.xml"/><Relationship Id="rId5" Type="http://schemas.openxmlformats.org/officeDocument/2006/relationships/customXml" Target="../customXml/item5.xml"/><Relationship Id="rId61" Type="http://schemas.openxmlformats.org/officeDocument/2006/relationships/customXml" Target="../customXml/item61.xml"/><Relationship Id="rId82" Type="http://schemas.openxmlformats.org/officeDocument/2006/relationships/slide" Target="slides/slide12.xml"/><Relationship Id="rId90" Type="http://schemas.openxmlformats.org/officeDocument/2006/relationships/slide" Target="slides/slide20.xml"/><Relationship Id="rId95" Type="http://schemas.openxmlformats.org/officeDocument/2006/relationships/slide" Target="slides/slide25.xml"/><Relationship Id="rId19" Type="http://schemas.openxmlformats.org/officeDocument/2006/relationships/customXml" Target="../customXml/item19.xml"/><Relationship Id="rId14" Type="http://schemas.openxmlformats.org/officeDocument/2006/relationships/customXml" Target="../customXml/item14.xml"/><Relationship Id="rId22" Type="http://schemas.openxmlformats.org/officeDocument/2006/relationships/customXml" Target="../customXml/item22.xml"/><Relationship Id="rId27" Type="http://schemas.openxmlformats.org/officeDocument/2006/relationships/customXml" Target="../customXml/item27.xml"/><Relationship Id="rId30" Type="http://schemas.openxmlformats.org/officeDocument/2006/relationships/customXml" Target="../customXml/item30.xml"/><Relationship Id="rId35" Type="http://schemas.openxmlformats.org/officeDocument/2006/relationships/customXml" Target="../customXml/item35.xml"/><Relationship Id="rId43" Type="http://schemas.openxmlformats.org/officeDocument/2006/relationships/customXml" Target="../customXml/item43.xml"/><Relationship Id="rId48" Type="http://schemas.openxmlformats.org/officeDocument/2006/relationships/customXml" Target="../customXml/item48.xml"/><Relationship Id="rId56" Type="http://schemas.openxmlformats.org/officeDocument/2006/relationships/customXml" Target="../customXml/item56.xml"/><Relationship Id="rId64" Type="http://schemas.openxmlformats.org/officeDocument/2006/relationships/customXml" Target="../customXml/item64.xml"/><Relationship Id="rId69" Type="http://schemas.openxmlformats.org/officeDocument/2006/relationships/customXml" Target="../customXml/item69.xml"/><Relationship Id="rId77" Type="http://schemas.openxmlformats.org/officeDocument/2006/relationships/slide" Target="slides/slide7.xml"/><Relationship Id="rId100" Type="http://schemas.openxmlformats.org/officeDocument/2006/relationships/slide" Target="slides/slide30.xml"/><Relationship Id="rId105" Type="http://schemas.openxmlformats.org/officeDocument/2006/relationships/slide" Target="slides/slide35.xml"/><Relationship Id="rId113" Type="http://schemas.microsoft.com/office/2015/10/relationships/revisionInfo" Target="revisionInfo.xml"/><Relationship Id="rId8" Type="http://schemas.openxmlformats.org/officeDocument/2006/relationships/customXml" Target="../customXml/item8.xml"/><Relationship Id="rId51" Type="http://schemas.openxmlformats.org/officeDocument/2006/relationships/customXml" Target="../customXml/item51.xml"/><Relationship Id="rId72" Type="http://schemas.openxmlformats.org/officeDocument/2006/relationships/slide" Target="slides/slide2.xml"/><Relationship Id="rId80" Type="http://schemas.openxmlformats.org/officeDocument/2006/relationships/slide" Target="slides/slide10.xml"/><Relationship Id="rId85" Type="http://schemas.openxmlformats.org/officeDocument/2006/relationships/slide" Target="slides/slide15.xml"/><Relationship Id="rId93" Type="http://schemas.openxmlformats.org/officeDocument/2006/relationships/slide" Target="slides/slide23.xml"/><Relationship Id="rId98" Type="http://schemas.openxmlformats.org/officeDocument/2006/relationships/slide" Target="slides/slide28.xml"/><Relationship Id="rId3" Type="http://schemas.openxmlformats.org/officeDocument/2006/relationships/customXml" Target="../customXml/item3.xml"/><Relationship Id="rId12" Type="http://schemas.openxmlformats.org/officeDocument/2006/relationships/customXml" Target="../customXml/item12.xml"/><Relationship Id="rId17" Type="http://schemas.openxmlformats.org/officeDocument/2006/relationships/customXml" Target="../customXml/item17.xml"/><Relationship Id="rId25" Type="http://schemas.openxmlformats.org/officeDocument/2006/relationships/customXml" Target="../customXml/item25.xml"/><Relationship Id="rId33" Type="http://schemas.openxmlformats.org/officeDocument/2006/relationships/customXml" Target="../customXml/item33.xml"/><Relationship Id="rId38" Type="http://schemas.openxmlformats.org/officeDocument/2006/relationships/customXml" Target="../customXml/item38.xml"/><Relationship Id="rId46" Type="http://schemas.openxmlformats.org/officeDocument/2006/relationships/customXml" Target="../customXml/item46.xml"/><Relationship Id="rId59" Type="http://schemas.openxmlformats.org/officeDocument/2006/relationships/customXml" Target="../customXml/item59.xml"/><Relationship Id="rId67" Type="http://schemas.openxmlformats.org/officeDocument/2006/relationships/customXml" Target="../customXml/item67.xml"/><Relationship Id="rId103" Type="http://schemas.openxmlformats.org/officeDocument/2006/relationships/slide" Target="slides/slide33.xml"/><Relationship Id="rId108" Type="http://schemas.openxmlformats.org/officeDocument/2006/relationships/presProps" Target="presProps.xml"/><Relationship Id="rId20" Type="http://schemas.openxmlformats.org/officeDocument/2006/relationships/customXml" Target="../customXml/item20.xml"/><Relationship Id="rId41" Type="http://schemas.openxmlformats.org/officeDocument/2006/relationships/customXml" Target="../customXml/item41.xml"/><Relationship Id="rId54" Type="http://schemas.openxmlformats.org/officeDocument/2006/relationships/customXml" Target="../customXml/item54.xml"/><Relationship Id="rId62" Type="http://schemas.openxmlformats.org/officeDocument/2006/relationships/customXml" Target="../customXml/item62.xml"/><Relationship Id="rId70" Type="http://schemas.openxmlformats.org/officeDocument/2006/relationships/slideMaster" Target="slideMasters/slideMaster1.xml"/><Relationship Id="rId75" Type="http://schemas.openxmlformats.org/officeDocument/2006/relationships/slide" Target="slides/slide5.xml"/><Relationship Id="rId83" Type="http://schemas.openxmlformats.org/officeDocument/2006/relationships/slide" Target="slides/slide13.xml"/><Relationship Id="rId88" Type="http://schemas.openxmlformats.org/officeDocument/2006/relationships/slide" Target="slides/slide18.xml"/><Relationship Id="rId91" Type="http://schemas.openxmlformats.org/officeDocument/2006/relationships/slide" Target="slides/slide21.xml"/><Relationship Id="rId96" Type="http://schemas.openxmlformats.org/officeDocument/2006/relationships/slide" Target="slides/slide26.xml"/><Relationship Id="rId11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5" Type="http://schemas.openxmlformats.org/officeDocument/2006/relationships/customXml" Target="../customXml/item15.xml"/><Relationship Id="rId23" Type="http://schemas.openxmlformats.org/officeDocument/2006/relationships/customXml" Target="../customXml/item23.xml"/><Relationship Id="rId28" Type="http://schemas.openxmlformats.org/officeDocument/2006/relationships/customXml" Target="../customXml/item28.xml"/><Relationship Id="rId36" Type="http://schemas.openxmlformats.org/officeDocument/2006/relationships/customXml" Target="../customXml/item36.xml"/><Relationship Id="rId49" Type="http://schemas.openxmlformats.org/officeDocument/2006/relationships/customXml" Target="../customXml/item49.xml"/><Relationship Id="rId57" Type="http://schemas.openxmlformats.org/officeDocument/2006/relationships/customXml" Target="../customXml/item57.xml"/><Relationship Id="rId106" Type="http://schemas.openxmlformats.org/officeDocument/2006/relationships/notesMaster" Target="notesMasters/notesMaster1.xml"/><Relationship Id="rId10" Type="http://schemas.openxmlformats.org/officeDocument/2006/relationships/customXml" Target="../customXml/item10.xml"/><Relationship Id="rId31" Type="http://schemas.openxmlformats.org/officeDocument/2006/relationships/customXml" Target="../customXml/item31.xml"/><Relationship Id="rId44" Type="http://schemas.openxmlformats.org/officeDocument/2006/relationships/customXml" Target="../customXml/item44.xml"/><Relationship Id="rId52" Type="http://schemas.openxmlformats.org/officeDocument/2006/relationships/customXml" Target="../customXml/item52.xml"/><Relationship Id="rId60" Type="http://schemas.openxmlformats.org/officeDocument/2006/relationships/customXml" Target="../customXml/item60.xml"/><Relationship Id="rId65" Type="http://schemas.openxmlformats.org/officeDocument/2006/relationships/customXml" Target="../customXml/item65.xml"/><Relationship Id="rId73" Type="http://schemas.openxmlformats.org/officeDocument/2006/relationships/slide" Target="slides/slide3.xml"/><Relationship Id="rId78" Type="http://schemas.openxmlformats.org/officeDocument/2006/relationships/slide" Target="slides/slide8.xml"/><Relationship Id="rId81" Type="http://schemas.openxmlformats.org/officeDocument/2006/relationships/slide" Target="slides/slide11.xml"/><Relationship Id="rId86" Type="http://schemas.openxmlformats.org/officeDocument/2006/relationships/slide" Target="slides/slide16.xml"/><Relationship Id="rId94" Type="http://schemas.openxmlformats.org/officeDocument/2006/relationships/slide" Target="slides/slide24.xml"/><Relationship Id="rId99" Type="http://schemas.openxmlformats.org/officeDocument/2006/relationships/slide" Target="slides/slide29.xml"/><Relationship Id="rId101" Type="http://schemas.openxmlformats.org/officeDocument/2006/relationships/slide" Target="slides/slide31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3" Type="http://schemas.openxmlformats.org/officeDocument/2006/relationships/customXml" Target="../customXml/item13.xml"/><Relationship Id="rId18" Type="http://schemas.openxmlformats.org/officeDocument/2006/relationships/customXml" Target="../customXml/item18.xml"/><Relationship Id="rId39" Type="http://schemas.openxmlformats.org/officeDocument/2006/relationships/customXml" Target="../customXml/item39.xml"/><Relationship Id="rId109" Type="http://schemas.openxmlformats.org/officeDocument/2006/relationships/viewProps" Target="viewProps.xml"/><Relationship Id="rId34" Type="http://schemas.openxmlformats.org/officeDocument/2006/relationships/customXml" Target="../customXml/item34.xml"/><Relationship Id="rId50" Type="http://schemas.openxmlformats.org/officeDocument/2006/relationships/customXml" Target="../customXml/item50.xml"/><Relationship Id="rId55" Type="http://schemas.openxmlformats.org/officeDocument/2006/relationships/customXml" Target="../customXml/item55.xml"/><Relationship Id="rId76" Type="http://schemas.openxmlformats.org/officeDocument/2006/relationships/slide" Target="slides/slide6.xml"/><Relationship Id="rId97" Type="http://schemas.openxmlformats.org/officeDocument/2006/relationships/slide" Target="slides/slide27.xml"/><Relationship Id="rId104" Type="http://schemas.openxmlformats.org/officeDocument/2006/relationships/slide" Target="slides/slide34.xml"/><Relationship Id="rId7" Type="http://schemas.openxmlformats.org/officeDocument/2006/relationships/customXml" Target="../customXml/item7.xml"/><Relationship Id="rId71" Type="http://schemas.openxmlformats.org/officeDocument/2006/relationships/slide" Target="slides/slide1.xml"/><Relationship Id="rId92" Type="http://schemas.openxmlformats.org/officeDocument/2006/relationships/slide" Target="slides/slide2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3/4/2018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3/4/2018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159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 smtClean="0"/>
              <a:t>Unsubscribe to stop receiving events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4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2170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main difference is actually</a:t>
            </a:r>
            <a:r>
              <a:rPr lang="en-US" baseline="0" dirty="0" smtClean="0"/>
              <a:t> in the UI – whether or not an operation shows up as undo-able or not (direct no, versioned yes)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126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For completeness</a:t>
            </a:r>
            <a:r>
              <a:rPr lang="en-US" baseline="0" dirty="0" smtClean="0"/>
              <a:t> we cover </a:t>
            </a:r>
            <a:r>
              <a:rPr lang="en-US" baseline="0" dirty="0" err="1" smtClean="0"/>
              <a:t>EditCompletedEvent</a:t>
            </a:r>
            <a:r>
              <a:rPr lang="en-US" baseline="0" dirty="0" smtClean="0"/>
              <a:t>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5480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the use of </a:t>
            </a:r>
            <a:r>
              <a:rPr lang="en-US" dirty="0" err="1" smtClean="0"/>
              <a:t>ArcGIS.Core.Data.Row.HasValueChanged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412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9373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72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need to examine the properties of the underlying </a:t>
            </a:r>
            <a:r>
              <a:rPr lang="en-US" baseline="0" dirty="0" err="1" smtClean="0"/>
              <a:t>datastore</a:t>
            </a:r>
            <a:r>
              <a:rPr lang="en-US" baseline="0" dirty="0" smtClean="0"/>
              <a:t> for the given layer’s feature class.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RegistrationType</a:t>
            </a:r>
            <a:r>
              <a:rPr lang="en-US" baseline="0" dirty="0" smtClean="0"/>
              <a:t>: Versioned, </a:t>
            </a:r>
            <a:r>
              <a:rPr lang="en-US" baseline="0" dirty="0" err="1" smtClean="0"/>
              <a:t>Nonversioned</a:t>
            </a:r>
            <a:r>
              <a:rPr lang="en-US" baseline="0" dirty="0" smtClean="0"/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VersionedWithMoveToBase</a:t>
            </a:r>
            <a:endParaRPr lang="en-US" baseline="0" dirty="0" smtClean="0"/>
          </a:p>
          <a:p>
            <a:r>
              <a:rPr lang="en-US" baseline="0" dirty="0" err="1" smtClean="0"/>
              <a:t>GeodatabaseType</a:t>
            </a:r>
            <a:r>
              <a:rPr lang="en-US" baseline="0" dirty="0" smtClean="0"/>
              <a:t> – File, Local, Remote, Service</a:t>
            </a:r>
          </a:p>
          <a:p>
            <a:r>
              <a:rPr lang="en-US" baseline="0" dirty="0" smtClean="0"/>
              <a:t>Connector (</a:t>
            </a:r>
            <a:r>
              <a:rPr lang="en-US" baseline="0" dirty="0" err="1" smtClean="0"/>
              <a:t>ie</a:t>
            </a:r>
            <a:r>
              <a:rPr lang="en-US" baseline="0" dirty="0" smtClean="0"/>
              <a:t> Connection Properties):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DatabaseConnectionProperties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ServiceConnectionProperties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DatabaseConnection</a:t>
            </a:r>
            <a:r>
              <a:rPr lang="en-US" sz="1200" kern="120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File,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FileSystem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, SQL Lite</a:t>
            </a:r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531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main difference is actually</a:t>
            </a:r>
            <a:r>
              <a:rPr lang="en-US" baseline="0" dirty="0" smtClean="0"/>
              <a:t> in the UI – whether or not an operation shows up as undo-able or not (direct no, versioned yes)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374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versioned edit cannot be mixed with a non-versioned edit from the same workspace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312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We’ll cover how to ensure compatibility of the datasets with one another later in the session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609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caveat being that</a:t>
            </a:r>
            <a:r>
              <a:rPr lang="en-US" baseline="0" dirty="0" smtClean="0"/>
              <a:t> some edits are not undo-able/redo-able and some edits are applied immediately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055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dirty="0" smtClean="0"/>
              <a:t>Note: use the Action&lt;long&gt; </a:t>
            </a:r>
            <a:r>
              <a:rPr lang="en-US" dirty="0" err="1" smtClean="0"/>
              <a:t>param</a:t>
            </a:r>
            <a:r>
              <a:rPr lang="en-US" dirty="0" smtClean="0"/>
              <a:t> of create to capture the newly created </a:t>
            </a:r>
            <a:r>
              <a:rPr lang="en-US" dirty="0" err="1" smtClean="0"/>
              <a:t>oid</a:t>
            </a:r>
            <a:r>
              <a:rPr lang="en-US" dirty="0" smtClean="0"/>
              <a:t> - public void Create(….,….., </a:t>
            </a:r>
            <a:r>
              <a:rPr lang="en-US" sz="1800" dirty="0" smtClean="0">
                <a:solidFill>
                  <a:schemeClr val="tx2"/>
                </a:solidFill>
              </a:rPr>
              <a:t>Action&lt;long&gt; result = null</a:t>
            </a:r>
            <a:r>
              <a:rPr lang="en-US" dirty="0" smtClean="0"/>
              <a:t>);</a:t>
            </a:r>
          </a:p>
          <a:p>
            <a:pPr lvl="1"/>
            <a:endParaRPr lang="en-US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742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Establish the callback</a:t>
            </a:r>
            <a:r>
              <a:rPr lang="en-US" baseline="0" dirty="0" smtClean="0"/>
              <a:t> passing in as parameters which-ever datasets and non-</a:t>
            </a:r>
            <a:r>
              <a:rPr lang="en-US" baseline="0" dirty="0" err="1" smtClean="0"/>
              <a:t>gis</a:t>
            </a:r>
            <a:r>
              <a:rPr lang="en-US" baseline="0" dirty="0" smtClean="0"/>
              <a:t> data you intend to edit</a:t>
            </a:r>
          </a:p>
          <a:p>
            <a:r>
              <a:rPr lang="en-US" baseline="0" dirty="0" smtClean="0"/>
              <a:t>Use non-recycling cursors</a:t>
            </a:r>
          </a:p>
          <a:p>
            <a:r>
              <a:rPr lang="en-US" baseline="0" dirty="0" smtClean="0"/>
              <a:t>You are responsible for implementing your editing processes for each feature and/or row.</a:t>
            </a:r>
          </a:p>
          <a:p>
            <a:r>
              <a:rPr lang="en-US" baseline="0" dirty="0" smtClean="0"/>
              <a:t>Call store on the edited feature or row to commit the change</a:t>
            </a:r>
          </a:p>
          <a:p>
            <a:r>
              <a:rPr lang="en-US" baseline="0" dirty="0" smtClean="0"/>
              <a:t>Invalidate all datasets that you edit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41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annotation, the basic pattern is the same. </a:t>
            </a:r>
            <a:r>
              <a:rPr lang="en-US" dirty="0" err="1" smtClean="0"/>
              <a:t>Addditionally</a:t>
            </a:r>
            <a:r>
              <a:rPr lang="en-US" dirty="0" smtClean="0"/>
              <a:t>:</a:t>
            </a:r>
          </a:p>
          <a:p>
            <a:r>
              <a:rPr lang="en-US" dirty="0" smtClean="0"/>
              <a:t>Access</a:t>
            </a:r>
            <a:r>
              <a:rPr lang="en-US" baseline="0" dirty="0" smtClean="0"/>
              <a:t> the </a:t>
            </a:r>
            <a:r>
              <a:rPr lang="en-US" baseline="0" dirty="0" err="1" smtClean="0"/>
              <a:t>CIMTextGraphic</a:t>
            </a:r>
            <a:r>
              <a:rPr lang="en-US" baseline="0" dirty="0" smtClean="0"/>
              <a:t> from the </a:t>
            </a:r>
            <a:r>
              <a:rPr lang="en-US" baseline="0" dirty="0" err="1" smtClean="0"/>
              <a:t>annotationFeature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Modify the </a:t>
            </a:r>
            <a:r>
              <a:rPr lang="en-US" baseline="0" dirty="0" err="1" smtClean="0"/>
              <a:t>CIMTextGraphic</a:t>
            </a:r>
            <a:r>
              <a:rPr lang="en-US" baseline="0" dirty="0" smtClean="0"/>
              <a:t> rather than trying to modify the anno using the override fields. The override fields are not guaranteed to exist on a given annotation.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609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you want</a:t>
            </a:r>
            <a:r>
              <a:rPr lang="en-US" baseline="0" dirty="0" smtClean="0"/>
              <a:t> to determine dataset compatibility programmatically at runtime we have included some feature layer extensions with the necessary code in the Appendix at the back of this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901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Row level events are fired </a:t>
            </a:r>
            <a:r>
              <a:rPr lang="en-US" i="1" dirty="0" smtClean="0"/>
              <a:t>during</a:t>
            </a:r>
            <a:r>
              <a:rPr lang="en-US" dirty="0" smtClean="0"/>
              <a:t> the transaction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952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3/4/2018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3/4/2018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:a16="http://schemas.microsoft.com/office/drawing/2014/main" xmlns="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xmlns="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471040850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6A5A8CDF-B04C-41D3-90E6-1B24FA66A1A1}"/>
              </a:ext>
            </a:extLst>
          </p:cNvPr>
          <p:cNvGrpSpPr/>
          <p:nvPr userDrawn="1"/>
        </p:nvGrpSpPr>
        <p:grpSpPr>
          <a:xfrm>
            <a:off x="2" y="0"/>
            <a:ext cx="12192000" cy="6859283"/>
            <a:chOff x="0" y="-1284"/>
            <a:chExt cx="12192000" cy="6859283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E0AC0321-6A44-45FA-8031-EAF3247227E3}"/>
                </a:ext>
              </a:extLst>
            </p:cNvPr>
            <p:cNvSpPr/>
            <p:nvPr/>
          </p:nvSpPr>
          <p:spPr bwMode="auto">
            <a:xfrm>
              <a:off x="0" y="0"/>
              <a:ext cx="12192000" cy="6857999"/>
            </a:xfrm>
            <a:prstGeom prst="rect">
              <a:avLst/>
            </a:prstGeom>
            <a:gradFill flip="none" rotWithShape="1">
              <a:gsLst>
                <a:gs pos="0">
                  <a:srgbClr val="6BEAC7"/>
                </a:gs>
                <a:gs pos="85000">
                  <a:srgbClr val="0192FF"/>
                </a:gs>
              </a:gsLst>
              <a:lin ang="13500000" scaled="1"/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F0929492-D88E-4EE9-AB7A-44B22C3AC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400" y="-1284"/>
              <a:ext cx="5181600" cy="2799837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7" name="Picture 16">
              <a:extLst>
                <a:ext uri="{FF2B5EF4-FFF2-40B4-BE49-F238E27FC236}">
                  <a16:creationId xmlns="" xmlns:a16="http://schemas.microsoft.com/office/drawing/2014/main" id="{6BFEB574-E7B2-4804-B1EC-882EDC2501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826"/>
            <a:stretch/>
          </p:blipFill>
          <p:spPr>
            <a:xfrm>
              <a:off x="2" y="4682564"/>
              <a:ext cx="12191998" cy="2175435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18" name="Title 8">
            <a:extLst>
              <a:ext uri="{FF2B5EF4-FFF2-40B4-BE49-F238E27FC236}">
                <a16:creationId xmlns="" xmlns:a16="http://schemas.microsoft.com/office/drawing/2014/main" id="{3DCA2033-CA7D-495C-958A-19D3CA4DE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</p:spPr>
        <p:txBody>
          <a:bodyPr/>
          <a:lstStyle/>
          <a:p>
            <a:pPr algn="l"/>
            <a:r>
              <a:rPr lang="en-US" sz="2800" b="0"/>
              <a:t>Headline Here</a:t>
            </a:r>
            <a:endParaRPr lang="en-US" sz="2800" b="0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="" xmlns:a16="http://schemas.microsoft.com/office/drawing/2014/main" id="{A0AF6DE7-FB64-49FD-96AF-0590F27717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marL="0" indent="0">
              <a:buNone/>
            </a:pPr>
            <a:r>
              <a:rPr lang="en-US" b="0" dirty="0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839966737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3/4/2018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3/4/2018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3/4/2018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3/4/2018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3/4/2018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3/4/2018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3/4/2018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  <p:sldLayoutId id="2147486817" r:id="rId15"/>
    <p:sldLayoutId id="2147486819" r:id="rId16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7FEA53F-C39F-0548-BFD2-AD71E2DB23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" y="0"/>
            <a:ext cx="12188951" cy="6859182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950059" y="3096654"/>
            <a:ext cx="6766586" cy="914400"/>
          </a:xfrm>
        </p:spPr>
        <p:txBody>
          <a:bodyPr/>
          <a:lstStyle/>
          <a:p>
            <a:pPr lvl="0" algn="l">
              <a:lnSpc>
                <a:spcPts val="5800"/>
              </a:lnSpc>
              <a:spcBef>
                <a:spcPts val="0"/>
              </a:spcBef>
            </a:pPr>
            <a:r>
              <a:rPr lang="en-US" sz="6000" b="0" dirty="0" smtClean="0">
                <a:solidFill>
                  <a:prstClr val="white"/>
                </a:solidFill>
                <a:ea typeface="Avenir LT Std 55 Roman" charset="0"/>
                <a:cs typeface="Avenir LT Std 55 Roman" charset="0"/>
              </a:rPr>
              <a:t>Advanced Editing and Edit Operations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009532" y="4125354"/>
            <a:ext cx="6773434" cy="914400"/>
          </a:xfrm>
        </p:spPr>
        <p:txBody>
          <a:bodyPr/>
          <a:lstStyle/>
          <a:p>
            <a:pPr algn="l"/>
            <a:r>
              <a:rPr lang="en-US" dirty="0" smtClean="0">
                <a:cs typeface="Avenir LT Std 65 Medium" charset="0"/>
              </a:rPr>
              <a:t>Charles Macleod, Sean Jones</a:t>
            </a:r>
            <a:endParaRPr lang="en-US" dirty="0">
              <a:cs typeface="Avenir LT Std 65 Medium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0"/>
          <a:stretch/>
        </p:blipFill>
        <p:spPr>
          <a:xfrm>
            <a:off x="751277" y="572078"/>
            <a:ext cx="1274495" cy="465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C209030-9B26-EE46-8FB3-952DCBBC44E7}"/>
              </a:ext>
            </a:extLst>
          </p:cNvPr>
          <p:cNvSpPr txBox="1"/>
          <p:nvPr/>
        </p:nvSpPr>
        <p:spPr>
          <a:xfrm>
            <a:off x="950059" y="6071046"/>
            <a:ext cx="4952213" cy="292046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eaLnBrk="0" hangingPunct="0">
              <a:lnSpc>
                <a:spcPts val="1800"/>
              </a:lnSpc>
            </a:pP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2018 </a:t>
            </a:r>
            <a:r>
              <a:rPr lang="en-US" sz="1600" b="1" spc="30" dirty="0">
                <a:solidFill>
                  <a:schemeClr val="tx1">
                    <a:alpha val="35000"/>
                  </a:schemeClr>
                </a:solidFill>
              </a:rPr>
              <a:t>Esri </a:t>
            </a:r>
            <a:r>
              <a:rPr lang="en-US" sz="1600" b="1" spc="30" dirty="0" err="1">
                <a:solidFill>
                  <a:schemeClr val="tx1">
                    <a:alpha val="35000"/>
                  </a:schemeClr>
                </a:solidFill>
              </a:rPr>
              <a:t>DEV</a:t>
            </a:r>
            <a:r>
              <a:rPr lang="en-US" sz="1600" spc="30" dirty="0" err="1">
                <a:solidFill>
                  <a:schemeClr val="tx1">
                    <a:alpha val="35000"/>
                  </a:schemeClr>
                </a:solidFill>
              </a:rPr>
              <a:t>Summit</a:t>
            </a: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 </a:t>
            </a:r>
            <a:r>
              <a:rPr lang="en-US" sz="1600" b="1" spc="30" dirty="0">
                <a:solidFill>
                  <a:schemeClr val="tx1">
                    <a:alpha val="35000"/>
                  </a:schemeClr>
                </a:solidFill>
              </a:rPr>
              <a:t>Conference</a:t>
            </a:r>
            <a:r>
              <a:rPr lang="en-US" sz="1600" spc="30" dirty="0">
                <a:solidFill>
                  <a:schemeClr val="tx1">
                    <a:alpha val="35000"/>
                  </a:schemeClr>
                </a:solidFill>
              </a:rPr>
              <a:t>  |  Palm Springs, CA</a:t>
            </a:r>
            <a:endParaRPr lang="en-US" sz="1600" b="1" spc="30" dirty="0">
              <a:solidFill>
                <a:schemeClr val="tx1">
                  <a:alpha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260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 - Callback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Certain </a:t>
            </a:r>
            <a:r>
              <a:rPr lang="en-US" i="1" dirty="0" smtClean="0"/>
              <a:t>specialized</a:t>
            </a:r>
            <a:r>
              <a:rPr lang="en-US" dirty="0" smtClean="0"/>
              <a:t> scenarios require “custom” handling beyond what the coarse-grained API provides. They are:</a:t>
            </a:r>
          </a:p>
          <a:p>
            <a:pPr lvl="1"/>
            <a:r>
              <a:rPr lang="en-US" dirty="0" smtClean="0"/>
              <a:t>An edit that must span both GIS and Non-GIS data (non-registered tables)</a:t>
            </a:r>
          </a:p>
          <a:p>
            <a:pPr lvl="1"/>
            <a:r>
              <a:rPr lang="en-US" dirty="0" smtClean="0"/>
              <a:t>An edit that (needs to) edit data that is not in the project</a:t>
            </a:r>
          </a:p>
          <a:p>
            <a:pPr lvl="1"/>
            <a:r>
              <a:rPr lang="en-US" dirty="0" smtClean="0"/>
              <a:t>An edit for Annotation text symbol properties (at 2.1)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You must:</a:t>
            </a:r>
          </a:p>
          <a:p>
            <a:pPr lvl="1"/>
            <a:r>
              <a:rPr lang="en-US" dirty="0" smtClean="0"/>
              <a:t>Define your edits as part of a </a:t>
            </a:r>
            <a:r>
              <a:rPr lang="en-US" i="1" dirty="0" smtClean="0"/>
              <a:t>callback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callback is executed when the </a:t>
            </a:r>
            <a:r>
              <a:rPr lang="en-US" dirty="0" err="1" smtClean="0"/>
              <a:t>editOp.Execute</a:t>
            </a:r>
            <a:r>
              <a:rPr lang="en-US" dirty="0" smtClean="0"/>
              <a:t>() is called.</a:t>
            </a:r>
          </a:p>
          <a:p>
            <a:pPr lvl="1"/>
            <a:r>
              <a:rPr lang="en-US" dirty="0" smtClean="0"/>
              <a:t>Pass in, as parameters, the GIS (and Non-GIS data) to be edited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455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 - Callback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400" dirty="0" smtClean="0"/>
              <a:t>Considerations: </a:t>
            </a:r>
          </a:p>
          <a:p>
            <a:pPr lvl="1"/>
            <a:r>
              <a:rPr lang="en-US" sz="2200" dirty="0" smtClean="0"/>
              <a:t>All edits must be done “by hand”</a:t>
            </a:r>
          </a:p>
          <a:p>
            <a:pPr lvl="2"/>
            <a:r>
              <a:rPr lang="en-US" sz="2000" dirty="0" smtClean="0"/>
              <a:t>Cannot mix in edit operation calls within the callback </a:t>
            </a:r>
            <a:r>
              <a:rPr lang="en-US" sz="2000" i="1" dirty="0" smtClean="0"/>
              <a:t>itself</a:t>
            </a:r>
          </a:p>
          <a:p>
            <a:pPr lvl="1"/>
            <a:r>
              <a:rPr lang="en-US" sz="2000" dirty="0"/>
              <a:t>U</a:t>
            </a:r>
            <a:r>
              <a:rPr lang="en-US" sz="2000" dirty="0" smtClean="0"/>
              <a:t>se non-recycling cursors to update rows</a:t>
            </a:r>
          </a:p>
          <a:p>
            <a:pPr lvl="1"/>
            <a:r>
              <a:rPr lang="en-US" sz="2000" dirty="0"/>
              <a:t>You are responsible for calling </a:t>
            </a:r>
            <a:r>
              <a:rPr lang="en-US" sz="2000" dirty="0" smtClean="0"/>
              <a:t>Store, </a:t>
            </a:r>
            <a:r>
              <a:rPr lang="en-US" sz="2000" dirty="0" err="1" smtClean="0"/>
              <a:t>CreateRow</a:t>
            </a:r>
            <a:r>
              <a:rPr lang="en-US" sz="2000" dirty="0" smtClean="0"/>
              <a:t>, </a:t>
            </a:r>
            <a:r>
              <a:rPr lang="en-US" sz="2000" dirty="0" err="1" smtClean="0"/>
              <a:t>etc</a:t>
            </a:r>
            <a:endParaRPr lang="en-US" sz="2000" dirty="0" smtClean="0"/>
          </a:p>
          <a:p>
            <a:pPr lvl="1"/>
            <a:r>
              <a:rPr lang="en-US" sz="2000" dirty="0" smtClean="0"/>
              <a:t>You are responsible for feature or feature dataset invalidation</a:t>
            </a:r>
          </a:p>
          <a:p>
            <a:pPr lvl="2"/>
            <a:r>
              <a:rPr lang="en-US" sz="1800" dirty="0" smtClean="0"/>
              <a:t>Use the provided context that is passed in to you in your callback</a:t>
            </a:r>
          </a:p>
          <a:p>
            <a:pPr lvl="2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245028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77" y="333309"/>
            <a:ext cx="10826496" cy="369332"/>
          </a:xfrm>
        </p:spPr>
        <p:txBody>
          <a:bodyPr/>
          <a:lstStyle/>
          <a:p>
            <a:r>
              <a:rPr lang="en-US" dirty="0" smtClean="0"/>
              <a:t>Edit Operations Callback – General Pattern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51713"/>
            <a:ext cx="10369296" cy="3427413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625" y="874643"/>
            <a:ext cx="10186012" cy="5732986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editOp.Name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6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“Do callback"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featLayer1 = ...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</a:t>
            </a:r>
            <a:r>
              <a:rPr lang="en-US" b="1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Callback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((context)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=&gt;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//Do all your edits here – use non-recycling cursors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qf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= ...;</a:t>
            </a:r>
            <a:endParaRPr lang="en-US" sz="1600" dirty="0" smtClean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 using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featLayer1.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GetTable().Search(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qf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b="1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)) {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while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rc.MoveNext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context.Invalidate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rc.Current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);//Invalidate the row </a:t>
            </a:r>
            <a:r>
              <a:rPr lang="en-US" sz="1600" b="1" u="sng" dirty="0" smtClean="0">
                <a:solidFill>
                  <a:srgbClr val="008000"/>
                </a:solidFill>
                <a:latin typeface="Consolas" panose="020B0609020204030204" pitchFamily="49" charset="0"/>
              </a:rPr>
              <a:t>before</a:t>
            </a:r>
            <a:endParaRPr lang="en-US" sz="1600" b="1" u="sng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//Do edits...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 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rc.Current.Store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//call store</a:t>
            </a: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    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context.Invalidate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rc.Current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);//Invalidate the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row </a:t>
            </a:r>
            <a:r>
              <a:rPr lang="en-US" sz="1600" b="1" u="sng" dirty="0" smtClean="0">
                <a:solidFill>
                  <a:srgbClr val="008000"/>
                </a:solidFill>
                <a:latin typeface="Consolas" panose="020B0609020204030204" pitchFamily="49" charset="0"/>
              </a:rPr>
              <a:t>after</a:t>
            </a:r>
            <a:endParaRPr lang="en-US" sz="1600" b="1" u="sng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  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 //Edit the </a:t>
            </a:r>
            <a:r>
              <a:rPr lang="en-US" sz="16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non_versioned_table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here, etc.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//Note: can also invalidate </a:t>
            </a:r>
            <a:r>
              <a:rPr lang="en-US" sz="1400" b="1" dirty="0" smtClean="0">
                <a:solidFill>
                  <a:srgbClr val="008000"/>
                </a:solidFill>
                <a:latin typeface="Consolas" panose="020B0609020204030204" pitchFamily="49" charset="0"/>
              </a:rPr>
              <a:t>any datasets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(instead of rows)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400" b="1" i="1" dirty="0" err="1">
                <a:solidFill>
                  <a:srgbClr val="008000"/>
                </a:solidFill>
                <a:latin typeface="Consolas" panose="020B0609020204030204" pitchFamily="49" charset="0"/>
              </a:rPr>
              <a:t>context.Invalidate</a:t>
            </a:r>
            <a:r>
              <a:rPr lang="en-US" sz="1400" b="1" i="1" dirty="0">
                <a:solidFill>
                  <a:srgbClr val="008000"/>
                </a:solidFill>
                <a:latin typeface="Consolas" panose="020B0609020204030204" pitchFamily="49" charset="0"/>
              </a:rPr>
              <a:t>(featLayer1.GetTable</a:t>
            </a:r>
            <a:r>
              <a:rPr lang="en-US" sz="1400" b="1" i="1" dirty="0" smtClean="0">
                <a:solidFill>
                  <a:srgbClr val="008000"/>
                </a:solidFill>
                <a:latin typeface="Consolas" panose="020B0609020204030204" pitchFamily="49" charset="0"/>
              </a:rPr>
              <a:t>());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- simpler but less efficient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}, 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featLayer1.</a:t>
            </a:r>
            <a:r>
              <a:rPr lang="en-US" sz="1600" b="1" dirty="0">
                <a:solidFill>
                  <a:srgbClr val="000000"/>
                </a:solidFill>
                <a:latin typeface="Consolas" panose="020B0609020204030204" pitchFamily="49" charset="0"/>
              </a:rPr>
              <a:t>GetTable()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non_versioned_table</a:t>
            </a:r>
            <a:r>
              <a:rPr lang="en-US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,...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//Pass as parameters the datasets </a:t>
            </a:r>
            <a:endParaRPr lang="en-US" sz="1600" dirty="0" smtClean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                                        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//and tables you will be editing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</a:t>
            </a:r>
            <a:r>
              <a:rPr lang="en-US" b="1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Execute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34577273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 Callback – Key points for Annotation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Use a non-recycling cursor to access the annotation feature(s)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annotationFeature.GetGraphic</a:t>
            </a:r>
            <a:r>
              <a:rPr lang="en-US" dirty="0" smtClean="0"/>
              <a:t>() and </a:t>
            </a:r>
            <a:r>
              <a:rPr lang="en-US" dirty="0" err="1" smtClean="0"/>
              <a:t>SetGraphic</a:t>
            </a:r>
            <a:r>
              <a:rPr lang="en-US" dirty="0" smtClean="0"/>
              <a:t>() to access the stored </a:t>
            </a:r>
            <a:r>
              <a:rPr lang="en-US" dirty="0" err="1" smtClean="0"/>
              <a:t>CIMTextGraphic</a:t>
            </a:r>
            <a:endParaRPr lang="en-US" dirty="0" smtClean="0"/>
          </a:p>
          <a:p>
            <a:pPr lvl="1"/>
            <a:r>
              <a:rPr lang="en-US" dirty="0" smtClean="0"/>
              <a:t>Avoid trying to modify attributes on the </a:t>
            </a:r>
            <a:r>
              <a:rPr lang="en-US" dirty="0" err="1" smtClean="0"/>
              <a:t>annotationFeature</a:t>
            </a:r>
            <a:r>
              <a:rPr lang="en-US" dirty="0" smtClean="0"/>
              <a:t> (</a:t>
            </a:r>
            <a:r>
              <a:rPr lang="en-US" dirty="0" err="1" smtClean="0"/>
              <a:t>eg</a:t>
            </a:r>
            <a:r>
              <a:rPr lang="en-US" dirty="0" smtClean="0"/>
              <a:t> via the Inspector)</a:t>
            </a:r>
          </a:p>
          <a:p>
            <a:pPr lvl="1"/>
            <a:r>
              <a:rPr lang="en-US" dirty="0" smtClean="0"/>
              <a:t>Experience will be enhanced </a:t>
            </a:r>
            <a:r>
              <a:rPr lang="en-US" dirty="0" smtClean="0"/>
              <a:t>in 2018 to </a:t>
            </a:r>
            <a:r>
              <a:rPr lang="en-US" dirty="0" smtClean="0"/>
              <a:t>avoid having to use the callback and </a:t>
            </a:r>
            <a:r>
              <a:rPr lang="en-US" dirty="0" err="1" smtClean="0"/>
              <a:t>CIMTextGraphic</a:t>
            </a:r>
            <a:r>
              <a:rPr lang="en-US" dirty="0" smtClean="0"/>
              <a:t>  to update overrides like Text, Color, Font, Justification, etc.</a:t>
            </a:r>
          </a:p>
        </p:txBody>
      </p:sp>
    </p:spTree>
    <p:extLst>
      <p:ext uri="{BB962C8B-B14F-4D97-AF65-F5344CB8AC3E}">
        <p14:creationId xmlns:p14="http://schemas.microsoft.com/office/powerpoint/2010/main" val="32958883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Edit anno Callback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0040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Toward Guidelines 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Generally speaking, </a:t>
            </a:r>
            <a:r>
              <a:rPr lang="en-US" u="sng" dirty="0" smtClean="0"/>
              <a:t>avoid mixing short and long edit operation types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Will provide for a consistent Undo/Redo experience (by extension, Save and Cancel):</a:t>
            </a:r>
            <a:endParaRPr lang="en-US" dirty="0"/>
          </a:p>
          <a:p>
            <a:pPr marL="283464" lvl="1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Less stringent requirement for consistent Abort/Cancel Edit behavior</a:t>
            </a:r>
          </a:p>
          <a:p>
            <a:pPr lvl="2"/>
            <a:r>
              <a:rPr lang="en-US" dirty="0" smtClean="0"/>
              <a:t>Direct edits </a:t>
            </a:r>
            <a:r>
              <a:rPr lang="en-US" u="sng" dirty="0" smtClean="0"/>
              <a:t>can</a:t>
            </a:r>
            <a:r>
              <a:rPr lang="en-US" dirty="0" smtClean="0"/>
              <a:t> be aborted (but Direct edits </a:t>
            </a:r>
            <a:r>
              <a:rPr lang="en-US" i="1" u="sng" dirty="0" smtClean="0"/>
              <a:t>cannot</a:t>
            </a:r>
            <a:r>
              <a:rPr lang="en-US" dirty="0" smtClean="0"/>
              <a:t> be undone/redone)</a:t>
            </a:r>
          </a:p>
          <a:p>
            <a:pPr lvl="2"/>
            <a:r>
              <a:rPr lang="en-US" dirty="0" smtClean="0"/>
              <a:t>Definitely avoid mixing in hosted feature services and DEFAULT on branch versioned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283464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283464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7516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 – </a:t>
            </a:r>
            <a:r>
              <a:rPr lang="en-US" dirty="0"/>
              <a:t>Edit Operation Types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789709" y="1676404"/>
            <a:ext cx="10369296" cy="3427413"/>
          </a:xfrm>
        </p:spPr>
        <p:txBody>
          <a:bodyPr/>
          <a:lstStyle/>
          <a:p>
            <a:r>
              <a:rPr lang="en-US" dirty="0" smtClean="0"/>
              <a:t>Recap – Edit Operation Types</a:t>
            </a:r>
          </a:p>
          <a:p>
            <a:pPr lvl="1"/>
            <a:r>
              <a:rPr lang="en-US" sz="2000" dirty="0" smtClean="0">
                <a:latin typeface="Consolas" panose="020B0609020204030204" pitchFamily="49" charset="0"/>
              </a:rPr>
              <a:t>Long</a:t>
            </a:r>
            <a:r>
              <a:rPr lang="en-US" dirty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FileGDB</a:t>
            </a:r>
            <a:r>
              <a:rPr lang="en-US" dirty="0" smtClean="0"/>
              <a:t>, File (shape), </a:t>
            </a:r>
            <a:r>
              <a:rPr lang="en-US" dirty="0"/>
              <a:t>and Versioned* </a:t>
            </a:r>
            <a:r>
              <a:rPr lang="en-US" dirty="0" smtClean="0"/>
              <a:t>data:</a:t>
            </a:r>
          </a:p>
          <a:p>
            <a:pPr lvl="2"/>
            <a:r>
              <a:rPr lang="en-US" dirty="0" smtClean="0"/>
              <a:t>Starts an underlying edit session</a:t>
            </a:r>
          </a:p>
          <a:p>
            <a:pPr lvl="2"/>
            <a:r>
              <a:rPr lang="en-US" dirty="0" smtClean="0"/>
              <a:t>Supports Undo/Redo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ll edits are either saved or discarded at the end of the session</a:t>
            </a:r>
          </a:p>
          <a:p>
            <a:pPr lvl="2"/>
            <a:endParaRPr lang="en-US" dirty="0"/>
          </a:p>
          <a:p>
            <a:pPr lvl="1"/>
            <a:r>
              <a:rPr lang="en-US" sz="2000" dirty="0" smtClean="0">
                <a:latin typeface="Consolas" panose="020B0609020204030204" pitchFamily="49" charset="0"/>
              </a:rPr>
              <a:t>Short</a:t>
            </a:r>
            <a:r>
              <a:rPr lang="en-US" dirty="0"/>
              <a:t> </a:t>
            </a:r>
            <a:r>
              <a:rPr lang="en-US" dirty="0" smtClean="0"/>
              <a:t>- Enterprise non-versioned and Hosted feature services:</a:t>
            </a:r>
          </a:p>
          <a:p>
            <a:pPr lvl="2"/>
            <a:r>
              <a:rPr lang="en-US" dirty="0" smtClean="0"/>
              <a:t>No edit session</a:t>
            </a:r>
          </a:p>
          <a:p>
            <a:pPr lvl="2"/>
            <a:r>
              <a:rPr lang="en-US" dirty="0" smtClean="0"/>
              <a:t>No Undo/Redo</a:t>
            </a:r>
          </a:p>
          <a:p>
            <a:pPr lvl="2"/>
            <a:r>
              <a:rPr lang="en-US" dirty="0" smtClean="0"/>
              <a:t>All edits are saved or discarded immediately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*DEFAULT  on branch-versioned exhibits short transaction behavior</a:t>
            </a:r>
          </a:p>
        </p:txBody>
      </p:sp>
    </p:spTree>
    <p:extLst>
      <p:ext uri="{BB962C8B-B14F-4D97-AF65-F5344CB8AC3E}">
        <p14:creationId xmlns:p14="http://schemas.microsoft.com/office/powerpoint/2010/main" val="37414604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 – Edit Operation 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10149"/>
            <a:ext cx="10597896" cy="4336469"/>
          </a:xfrm>
        </p:spPr>
        <p:txBody>
          <a:bodyPr/>
          <a:lstStyle/>
          <a:p>
            <a:r>
              <a:rPr lang="en-US" dirty="0" smtClean="0"/>
              <a:t>By default, </a:t>
            </a:r>
            <a:r>
              <a:rPr lang="en-US" dirty="0" err="1" smtClean="0">
                <a:latin typeface="Consolas" panose="020B0609020204030204" pitchFamily="49" charset="0"/>
              </a:rPr>
              <a:t>EditOperationType</a:t>
            </a:r>
            <a:r>
              <a:rPr lang="en-US" dirty="0" smtClean="0"/>
              <a:t> property returns null or “mixed mode”</a:t>
            </a:r>
          </a:p>
          <a:p>
            <a:pPr lvl="1"/>
            <a:r>
              <a:rPr lang="en-US" dirty="0" smtClean="0"/>
              <a:t>long </a:t>
            </a:r>
            <a:r>
              <a:rPr lang="en-US" u="sng" dirty="0" smtClean="0"/>
              <a:t>and</a:t>
            </a:r>
            <a:r>
              <a:rPr lang="en-US" dirty="0" smtClean="0"/>
              <a:t> short in the same operation is ok</a:t>
            </a:r>
          </a:p>
          <a:p>
            <a:pPr lvl="1"/>
            <a:r>
              <a:rPr lang="en-US" dirty="0" smtClean="0"/>
              <a:t>Explicitly set </a:t>
            </a:r>
            <a:r>
              <a:rPr lang="en-US" sz="2000" dirty="0" err="1">
                <a:latin typeface="Consolas" panose="020B0609020204030204" pitchFamily="49" charset="0"/>
              </a:rPr>
              <a:t>EditOperationType</a:t>
            </a:r>
            <a:r>
              <a:rPr lang="en-US" dirty="0" smtClean="0"/>
              <a:t> = to Long or Short to force dataset compatibility </a:t>
            </a:r>
          </a:p>
          <a:p>
            <a:pPr lvl="2"/>
            <a:r>
              <a:rPr lang="en-US" dirty="0" smtClean="0"/>
              <a:t>Setting </a:t>
            </a:r>
            <a:r>
              <a:rPr lang="en-US" sz="2000" dirty="0" err="1">
                <a:latin typeface="Consolas" panose="020B0609020204030204" pitchFamily="49" charset="0"/>
              </a:rPr>
              <a:t>EditOperationType</a:t>
            </a:r>
            <a:r>
              <a:rPr lang="en-US" dirty="0" smtClean="0"/>
              <a:t> = </a:t>
            </a:r>
            <a:r>
              <a:rPr lang="en-US" sz="2000" dirty="0">
                <a:latin typeface="Consolas" panose="020B0609020204030204" pitchFamily="49" charset="0"/>
              </a:rPr>
              <a:t>Long</a:t>
            </a:r>
            <a:r>
              <a:rPr lang="en-US" dirty="0" smtClean="0"/>
              <a:t> disallows datasets with “short” semantics</a:t>
            </a:r>
          </a:p>
          <a:p>
            <a:pPr lvl="2"/>
            <a:r>
              <a:rPr lang="en-US" dirty="0" smtClean="0"/>
              <a:t>And vice versa for </a:t>
            </a:r>
            <a:r>
              <a:rPr lang="en-US" dirty="0"/>
              <a:t>Setting </a:t>
            </a:r>
            <a:r>
              <a:rPr lang="en-US" sz="2000" dirty="0" err="1">
                <a:latin typeface="Consolas" panose="020B0609020204030204" pitchFamily="49" charset="0"/>
              </a:rPr>
              <a:t>EditOperationType</a:t>
            </a:r>
            <a:r>
              <a:rPr lang="en-US" dirty="0"/>
              <a:t> = </a:t>
            </a:r>
            <a:r>
              <a:rPr lang="en-US" sz="2000" dirty="0">
                <a:latin typeface="Consolas" panose="020B0609020204030204" pitchFamily="49" charset="0"/>
              </a:rPr>
              <a:t>Short</a:t>
            </a:r>
          </a:p>
          <a:p>
            <a:pPr marL="283464" lvl="1" indent="0">
              <a:buNone/>
            </a:pPr>
            <a:endParaRPr lang="en-US" dirty="0" smtClean="0"/>
          </a:p>
          <a:p>
            <a:r>
              <a:rPr lang="en-US" u="sng" dirty="0" smtClean="0"/>
              <a:t>If</a:t>
            </a:r>
            <a:r>
              <a:rPr lang="en-US" dirty="0" smtClean="0"/>
              <a:t> the </a:t>
            </a:r>
            <a:r>
              <a:rPr lang="en-US" dirty="0" err="1">
                <a:latin typeface="Consolas" panose="020B0609020204030204" pitchFamily="49" charset="0"/>
              </a:rPr>
              <a:t>EditOperationType</a:t>
            </a:r>
            <a:r>
              <a:rPr lang="en-US" dirty="0" smtClean="0"/>
              <a:t> </a:t>
            </a:r>
            <a:r>
              <a:rPr lang="en-US" u="sng" dirty="0" smtClean="0"/>
              <a:t>is explicitly set</a:t>
            </a:r>
            <a:r>
              <a:rPr lang="en-US" dirty="0" smtClean="0"/>
              <a:t>, Execute will fail if your operation mixes datasets with “short” and “long” semantics.</a:t>
            </a:r>
          </a:p>
          <a:p>
            <a:pPr lvl="1"/>
            <a:r>
              <a:rPr lang="en-US" sz="2000" dirty="0" err="1">
                <a:latin typeface="Consolas" panose="020B0609020204030204" pitchFamily="49" charset="0"/>
              </a:rPr>
              <a:t>editOp.Execute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dirty="0" smtClean="0"/>
              <a:t>will return </a:t>
            </a:r>
            <a:r>
              <a:rPr lang="en-US" sz="2000" dirty="0">
                <a:latin typeface="Consolas" panose="020B0609020204030204" pitchFamily="49" charset="0"/>
              </a:rPr>
              <a:t>false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5914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EditOperations</a:t>
            </a:r>
            <a:r>
              <a:rPr lang="en-US" dirty="0" smtClean="0"/>
              <a:t> - Undo and Redo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690258"/>
            <a:ext cx="10369296" cy="3427413"/>
          </a:xfrm>
        </p:spPr>
        <p:txBody>
          <a:bodyPr/>
          <a:lstStyle/>
          <a:p>
            <a:r>
              <a:rPr lang="en-US" dirty="0" smtClean="0"/>
              <a:t>For Undo and Redo </a:t>
            </a:r>
          </a:p>
          <a:p>
            <a:r>
              <a:rPr lang="en-US" dirty="0"/>
              <a:t>E</a:t>
            </a:r>
            <a:r>
              <a:rPr lang="en-US" dirty="0" smtClean="0"/>
              <a:t>ither:</a:t>
            </a:r>
          </a:p>
          <a:p>
            <a:pPr lvl="1"/>
            <a:r>
              <a:rPr lang="en-US" sz="2000" dirty="0"/>
              <a:t>C</a:t>
            </a:r>
            <a:r>
              <a:rPr lang="en-US" sz="2000" dirty="0" smtClean="0"/>
              <a:t>all Undo/Redo on the </a:t>
            </a:r>
            <a:r>
              <a:rPr lang="en-US" sz="2000" i="1" dirty="0" smtClean="0"/>
              <a:t>last edit operation </a:t>
            </a:r>
            <a:r>
              <a:rPr lang="en-US" sz="2000" dirty="0" smtClean="0"/>
              <a:t>(assumes you acquired a reference!)</a:t>
            </a:r>
          </a:p>
          <a:p>
            <a:pPr lvl="2"/>
            <a:r>
              <a:rPr lang="en-US" sz="2000" dirty="0" err="1" smtClean="0">
                <a:latin typeface="Consolas" panose="020B0609020204030204" pitchFamily="49" charset="0"/>
              </a:rPr>
              <a:t>editOp.UndoAsync</a:t>
            </a:r>
            <a:r>
              <a:rPr lang="en-US" sz="2000" dirty="0" smtClean="0">
                <a:latin typeface="Consolas" panose="020B0609020204030204" pitchFamily="49" charset="0"/>
              </a:rPr>
              <a:t>() </a:t>
            </a:r>
            <a:r>
              <a:rPr lang="en-US" sz="2000" dirty="0" smtClean="0"/>
              <a:t>+ overloads, </a:t>
            </a:r>
            <a:r>
              <a:rPr lang="en-US" sz="2000" dirty="0" err="1">
                <a:latin typeface="Consolas" panose="020B0609020204030204" pitchFamily="49" charset="0"/>
              </a:rPr>
              <a:t>RedoAsync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 smtClean="0"/>
              <a:t>+ overloads</a:t>
            </a:r>
            <a:endParaRPr lang="en-US" sz="1800" dirty="0" smtClean="0"/>
          </a:p>
          <a:p>
            <a:r>
              <a:rPr lang="en-US" dirty="0" smtClean="0"/>
              <a:t>Or:</a:t>
            </a:r>
          </a:p>
          <a:p>
            <a:pPr lvl="1"/>
            <a:r>
              <a:rPr lang="en-US" sz="2000" dirty="0" smtClean="0"/>
              <a:t> Access the Map’s </a:t>
            </a:r>
            <a:r>
              <a:rPr lang="en-US" sz="2000" dirty="0" err="1" smtClean="0"/>
              <a:t>OperationManager</a:t>
            </a:r>
            <a:r>
              <a:rPr lang="en-US" sz="2000" dirty="0" smtClean="0"/>
              <a:t> and call </a:t>
            </a:r>
            <a:r>
              <a:rPr lang="en-US" sz="2000" i="1" dirty="0" smtClean="0"/>
              <a:t>its</a:t>
            </a:r>
            <a:r>
              <a:rPr lang="en-US" sz="2000" dirty="0" smtClean="0"/>
              <a:t> undo/redo</a:t>
            </a:r>
            <a:endParaRPr lang="en-US" sz="2000" dirty="0">
              <a:latin typeface="Consolas" panose="020B0609020204030204" pitchFamily="49" charset="0"/>
            </a:endParaRPr>
          </a:p>
          <a:p>
            <a:pPr lvl="2"/>
            <a:r>
              <a:rPr lang="en-US" sz="2000" dirty="0" err="1">
                <a:latin typeface="Consolas" panose="020B0609020204030204" pitchFamily="49" charset="0"/>
              </a:rPr>
              <a:t>Map.OperationManager.UndoAsync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 smtClean="0"/>
              <a:t>+ overloads, </a:t>
            </a:r>
            <a:r>
              <a:rPr lang="en-US" sz="2000" dirty="0" err="1" smtClean="0">
                <a:latin typeface="Consolas" panose="020B0609020204030204" pitchFamily="49" charset="0"/>
              </a:rPr>
              <a:t>RedoAsync</a:t>
            </a:r>
            <a:r>
              <a:rPr lang="en-US" sz="2000" dirty="0">
                <a:latin typeface="Consolas" panose="020B0609020204030204" pitchFamily="49" charset="0"/>
              </a:rPr>
              <a:t>() </a:t>
            </a:r>
            <a:r>
              <a:rPr lang="en-US" sz="2000" dirty="0" smtClean="0"/>
              <a:t>+ overloads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74074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EditOperations</a:t>
            </a:r>
            <a:r>
              <a:rPr lang="en-US" dirty="0" smtClean="0"/>
              <a:t> - Save or Discard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690258"/>
            <a:ext cx="10369296" cy="3427413"/>
          </a:xfrm>
        </p:spPr>
        <p:txBody>
          <a:bodyPr/>
          <a:lstStyle/>
          <a:p>
            <a:r>
              <a:rPr lang="en-US" dirty="0" smtClean="0"/>
              <a:t>For Save or Discard:</a:t>
            </a:r>
          </a:p>
          <a:p>
            <a:pPr lvl="1"/>
            <a:r>
              <a:rPr lang="en-US" dirty="0" smtClean="0"/>
              <a:t>Call </a:t>
            </a:r>
            <a:r>
              <a:rPr lang="en-US" dirty="0" err="1" smtClean="0">
                <a:latin typeface="Consolas" panose="020B0609020204030204" pitchFamily="49" charset="0"/>
              </a:rPr>
              <a:t>SaveEditsAsync</a:t>
            </a:r>
            <a:r>
              <a:rPr lang="en-US" dirty="0" smtClean="0">
                <a:latin typeface="Consolas" panose="020B0609020204030204" pitchFamily="49" charset="0"/>
              </a:rPr>
              <a:t>()</a:t>
            </a:r>
            <a:r>
              <a:rPr lang="en-US" dirty="0" smtClean="0"/>
              <a:t> or </a:t>
            </a:r>
            <a:r>
              <a:rPr lang="en-US" dirty="0" err="1" smtClean="0">
                <a:latin typeface="Consolas" panose="020B0609020204030204" pitchFamily="49" charset="0"/>
              </a:rPr>
              <a:t>DiscardEditsAsync</a:t>
            </a:r>
            <a:r>
              <a:rPr lang="en-US" dirty="0" smtClean="0">
                <a:latin typeface="Consolas" panose="020B0609020204030204" pitchFamily="49" charset="0"/>
              </a:rPr>
              <a:t>()</a:t>
            </a:r>
            <a:r>
              <a:rPr lang="en-US" dirty="0" smtClean="0"/>
              <a:t> on the current project</a:t>
            </a:r>
          </a:p>
          <a:p>
            <a:pPr lvl="2"/>
            <a:r>
              <a:rPr lang="en-US" sz="1800" dirty="0" smtClean="0"/>
              <a:t>Use </a:t>
            </a:r>
            <a:r>
              <a:rPr lang="en-US" sz="1800" dirty="0" err="1">
                <a:latin typeface="Consolas" panose="020B0609020204030204" pitchFamily="49" charset="0"/>
              </a:rPr>
              <a:t>HasEdits</a:t>
            </a:r>
            <a:r>
              <a:rPr lang="en-US" sz="1800" dirty="0" smtClean="0"/>
              <a:t> to check if there are pending edits</a:t>
            </a:r>
          </a:p>
          <a:p>
            <a:pPr lvl="1"/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57320" y="3133327"/>
            <a:ext cx="7553325" cy="112176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if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</a:t>
            </a:r>
            <a:r>
              <a:rPr lang="en-US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.Current.HasEdits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await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</a:t>
            </a:r>
            <a:r>
              <a:rPr lang="en-US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.Current.SaveEditsAsync</a:t>
            </a:r>
            <a:r>
              <a:rPr lang="en-US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5945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</a:t>
            </a:r>
            <a:r>
              <a:rPr lang="en-US" dirty="0" smtClean="0"/>
              <a:t>Operations - Session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Edit Operations</a:t>
            </a:r>
          </a:p>
          <a:p>
            <a:pPr lvl="1"/>
            <a:r>
              <a:rPr lang="en-US" dirty="0" smtClean="0"/>
              <a:t>Basic workflow</a:t>
            </a:r>
          </a:p>
          <a:p>
            <a:pPr lvl="1"/>
            <a:r>
              <a:rPr lang="en-US" dirty="0" smtClean="0"/>
              <a:t>Chaining operations</a:t>
            </a:r>
          </a:p>
          <a:p>
            <a:pPr lvl="1"/>
            <a:r>
              <a:rPr lang="en-US" dirty="0" err="1" smtClean="0"/>
              <a:t>EditOperation</a:t>
            </a:r>
            <a:r>
              <a:rPr lang="en-US" dirty="0" smtClean="0"/>
              <a:t> Callback</a:t>
            </a:r>
          </a:p>
          <a:p>
            <a:r>
              <a:rPr lang="en-US" dirty="0" smtClean="0"/>
              <a:t>Edit Operation Type</a:t>
            </a:r>
          </a:p>
          <a:p>
            <a:pPr lvl="1"/>
            <a:r>
              <a:rPr lang="en-US" dirty="0" smtClean="0"/>
              <a:t>Dataset compatibility – short and long modes</a:t>
            </a:r>
          </a:p>
          <a:p>
            <a:pPr lvl="2"/>
            <a:r>
              <a:rPr lang="en-US" dirty="0" smtClean="0"/>
              <a:t>Toward consistent Undo/Redo</a:t>
            </a:r>
            <a:r>
              <a:rPr lang="en-US" dirty="0"/>
              <a:t>, </a:t>
            </a:r>
            <a:r>
              <a:rPr lang="en-US" dirty="0" smtClean="0"/>
              <a:t>Save/Discard, Cancel edit behavior</a:t>
            </a:r>
          </a:p>
          <a:p>
            <a:r>
              <a:rPr lang="en-US" dirty="0" smtClean="0"/>
              <a:t>Row–level events</a:t>
            </a:r>
          </a:p>
          <a:p>
            <a:r>
              <a:rPr lang="en-US" dirty="0" err="1" smtClean="0"/>
              <a:t>EditCompletedEvent</a:t>
            </a:r>
            <a:endParaRPr lang="en-US" dirty="0" smtClean="0"/>
          </a:p>
          <a:p>
            <a:pPr lvl="1"/>
            <a:endParaRPr lang="en-US" dirty="0"/>
          </a:p>
          <a:p>
            <a:pPr lvl="2"/>
            <a:endParaRPr lang="en-US" dirty="0" smtClean="0"/>
          </a:p>
          <a:p>
            <a:pPr marL="283464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5284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EditOperations</a:t>
            </a:r>
            <a:r>
              <a:rPr lang="en-US" dirty="0" smtClean="0"/>
              <a:t> - </a:t>
            </a:r>
            <a:r>
              <a:rPr lang="en-US" dirty="0" err="1" smtClean="0"/>
              <a:t>RowEditEvents</a:t>
            </a:r>
            <a:r>
              <a:rPr lang="en-US" dirty="0" smtClean="0"/>
              <a:t> and </a:t>
            </a:r>
            <a:r>
              <a:rPr lang="en-US" dirty="0" err="1" smtClean="0"/>
              <a:t>CancelEdit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7052"/>
            <a:ext cx="10369296" cy="3427413"/>
          </a:xfrm>
        </p:spPr>
        <p:txBody>
          <a:bodyPr/>
          <a:lstStyle/>
          <a:p>
            <a:r>
              <a:rPr lang="en-US" dirty="0" smtClean="0"/>
              <a:t>For Row-level events use:</a:t>
            </a:r>
          </a:p>
          <a:p>
            <a:pPr lvl="1"/>
            <a:r>
              <a:rPr lang="en-US" sz="2000" dirty="0" err="1" smtClean="0">
                <a:latin typeface="Consolas" panose="020B0609020204030204" pitchFamily="49" charset="0"/>
              </a:rPr>
              <a:t>RowCreatedEvent</a:t>
            </a:r>
            <a:r>
              <a:rPr lang="en-US" sz="2000" dirty="0" smtClean="0"/>
              <a:t> – raised whenever a row is (being) created</a:t>
            </a:r>
          </a:p>
          <a:p>
            <a:pPr lvl="1"/>
            <a:r>
              <a:rPr lang="en-US" sz="2000" dirty="0" err="1" smtClean="0">
                <a:latin typeface="Consolas" panose="020B0609020204030204" pitchFamily="49" charset="0"/>
              </a:rPr>
              <a:t>RowChangedEvent</a:t>
            </a:r>
            <a:r>
              <a:rPr lang="en-US" sz="2000" dirty="0" smtClean="0"/>
              <a:t> – raised whenever a row is (being) modified</a:t>
            </a:r>
          </a:p>
          <a:p>
            <a:pPr lvl="1"/>
            <a:r>
              <a:rPr lang="en-US" sz="2000" dirty="0" err="1" smtClean="0">
                <a:latin typeface="Consolas" panose="020B0609020204030204" pitchFamily="49" charset="0"/>
              </a:rPr>
              <a:t>RowDeletedEvent</a:t>
            </a:r>
            <a:r>
              <a:rPr lang="en-US" sz="2000" dirty="0" smtClean="0"/>
              <a:t> – raised whenever a row is (being) deleted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Call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</a:rPr>
              <a:t>CancelEdit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/>
              <a:t>on the </a:t>
            </a:r>
            <a:r>
              <a:rPr lang="en-US" dirty="0" err="1">
                <a:latin typeface="Consolas" panose="020B0609020204030204" pitchFamily="49" charset="0"/>
              </a:rPr>
              <a:t>RowChangedEventsArgs</a:t>
            </a:r>
            <a:r>
              <a:rPr lang="en-US" dirty="0"/>
              <a:t> </a:t>
            </a:r>
            <a:r>
              <a:rPr lang="en-US" dirty="0" smtClean="0"/>
              <a:t>to abort the transaction*</a:t>
            </a:r>
          </a:p>
          <a:p>
            <a:pPr lvl="1"/>
            <a:endParaRPr lang="en-US" u="sng" dirty="0" smtClean="0"/>
          </a:p>
          <a:p>
            <a:pPr lvl="1"/>
            <a:endParaRPr lang="en-US" u="sng" dirty="0"/>
          </a:p>
          <a:p>
            <a:pPr lvl="1"/>
            <a:endParaRPr lang="en-US" u="sng" dirty="0" smtClean="0"/>
          </a:p>
          <a:p>
            <a:pPr lvl="1"/>
            <a:endParaRPr lang="en-US" u="sng" dirty="0"/>
          </a:p>
          <a:p>
            <a:pPr marL="283464" lvl="1" indent="0">
              <a:buNone/>
            </a:pPr>
            <a:endParaRPr lang="en-US" u="sng" dirty="0"/>
          </a:p>
          <a:p>
            <a:pPr marL="283464" lvl="1" indent="0">
              <a:buNone/>
            </a:pPr>
            <a:endParaRPr lang="en-US" u="sng" dirty="0"/>
          </a:p>
          <a:p>
            <a:pPr lvl="1"/>
            <a:endParaRPr lang="en-US" u="sng" dirty="0"/>
          </a:p>
          <a:p>
            <a:r>
              <a:rPr lang="en-US" sz="1800" dirty="0" smtClean="0"/>
              <a:t>*</a:t>
            </a:r>
            <a:r>
              <a:rPr lang="en-US" sz="1800" dirty="0" err="1" smtClean="0"/>
              <a:t>CancelEdit</a:t>
            </a:r>
            <a:r>
              <a:rPr lang="en-US" sz="1800" dirty="0" smtClean="0"/>
              <a:t> supported per dataset characteristics previously discussed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959648" y="4085179"/>
            <a:ext cx="9091757" cy="173857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public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sealed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RowChangedEventArgs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{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Row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Guid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Guid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{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get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 }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CancelEdit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+ overloads...</a:t>
            </a:r>
            <a:r>
              <a:rPr lang="en-US" sz="1600" dirty="0" smtClean="0"/>
              <a:t>/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CancelEdit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errorMessage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canOverride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40988020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 err="1" smtClean="0"/>
              <a:t>RowEditEvents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37858"/>
            <a:ext cx="10369296" cy="3427413"/>
          </a:xfrm>
        </p:spPr>
        <p:txBody>
          <a:bodyPr/>
          <a:lstStyle/>
          <a:p>
            <a:r>
              <a:rPr lang="en-US" dirty="0" smtClean="0"/>
              <a:t>Subscribe </a:t>
            </a:r>
            <a:r>
              <a:rPr lang="en-US" dirty="0"/>
              <a:t>for row events on a “per” feature class/table </a:t>
            </a:r>
            <a:r>
              <a:rPr lang="en-US" dirty="0" smtClean="0"/>
              <a:t>basis to:</a:t>
            </a:r>
            <a:endParaRPr lang="en-US" dirty="0"/>
          </a:p>
          <a:p>
            <a:pPr lvl="1"/>
            <a:r>
              <a:rPr lang="en-US" dirty="0" smtClean="0"/>
              <a:t>Make changes </a:t>
            </a:r>
            <a:r>
              <a:rPr lang="en-US" dirty="0"/>
              <a:t>to </a:t>
            </a:r>
            <a:r>
              <a:rPr lang="en-US" i="1" dirty="0"/>
              <a:t>the</a:t>
            </a:r>
            <a:r>
              <a:rPr lang="en-US" dirty="0"/>
              <a:t> row being edited </a:t>
            </a:r>
            <a:r>
              <a:rPr lang="en-US" dirty="0" smtClean="0"/>
              <a:t>(passed </a:t>
            </a:r>
            <a:r>
              <a:rPr lang="en-US" dirty="0"/>
              <a:t>in the event argument)</a:t>
            </a:r>
          </a:p>
          <a:p>
            <a:pPr lvl="2"/>
            <a:r>
              <a:rPr lang="en-US" dirty="0"/>
              <a:t>Changes to the row become part of the on-going transaction</a:t>
            </a:r>
          </a:p>
          <a:p>
            <a:pPr lvl="1"/>
            <a:r>
              <a:rPr lang="en-US" dirty="0" smtClean="0"/>
              <a:t>Validate row </a:t>
            </a:r>
            <a:r>
              <a:rPr lang="en-US" dirty="0"/>
              <a:t>attributes that have been changed</a:t>
            </a:r>
          </a:p>
          <a:p>
            <a:pPr lvl="1"/>
            <a:r>
              <a:rPr lang="en-US" dirty="0" smtClean="0"/>
              <a:t>Cancel row </a:t>
            </a:r>
            <a:r>
              <a:rPr lang="en-US" dirty="0"/>
              <a:t>transactions </a:t>
            </a:r>
            <a:r>
              <a:rPr lang="en-US" dirty="0" smtClean="0"/>
              <a:t>(e.g. those that </a:t>
            </a:r>
            <a:r>
              <a:rPr lang="en-US" dirty="0"/>
              <a:t>fail </a:t>
            </a:r>
            <a:r>
              <a:rPr lang="en-US" dirty="0" smtClean="0"/>
              <a:t>validation)</a:t>
            </a:r>
          </a:p>
          <a:p>
            <a:pPr lvl="1"/>
            <a:r>
              <a:rPr lang="en-US" dirty="0" smtClean="0"/>
              <a:t>Log edits</a:t>
            </a:r>
          </a:p>
          <a:p>
            <a:pPr lvl="1"/>
            <a:endParaRPr lang="en-US" dirty="0"/>
          </a:p>
          <a:p>
            <a:pPr lvl="2"/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4797" y="4038988"/>
            <a:ext cx="11097255" cy="1985294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sz="14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r>
              <a:rPr lang="en-US" sz="1400" dirty="0" err="1">
                <a:solidFill>
                  <a:srgbClr val="2B91AF"/>
                </a:solidFill>
                <a:latin typeface="Consolas" panose="020B0609020204030204" pitchFamily="49" charset="0"/>
              </a:rPr>
              <a:t>RowChangedEvent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 =&gt; {</a:t>
            </a:r>
          </a:p>
          <a:p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V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alidate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any </a:t>
            </a:r>
            <a:r>
              <a:rPr lang="en-US" sz="1400" b="1" dirty="0">
                <a:solidFill>
                  <a:srgbClr val="008000"/>
                </a:solidFill>
                <a:latin typeface="Consolas" panose="020B0609020204030204" pitchFamily="49" charset="0"/>
              </a:rPr>
              <a:t>change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to “police district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”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rc.Row.</a:t>
            </a:r>
            <a:r>
              <a:rPr lang="en-US" sz="16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HasValueChanged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rc.Row.FindField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)))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      if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FailsValidation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]))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//Cancel edits with invalid </a:t>
            </a:r>
            <a:r>
              <a:rPr lang="en-US" sz="1400" dirty="0">
                <a:solidFill>
                  <a:srgbClr val="008000"/>
                </a:solidFill>
                <a:latin typeface="Consolas" panose="020B0609020204030204" pitchFamily="49" charset="0"/>
              </a:rPr>
              <a:t>“police district</a:t>
            </a:r>
            <a:r>
              <a:rPr lang="en-US" sz="14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” values</a:t>
            </a:r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     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rc.</a:t>
            </a:r>
            <a:r>
              <a:rPr lang="en-US" sz="16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CancelEdit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$"Police 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district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rc.Row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“POLICE_DISTRICT"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]}</a:t>
            </a:r>
            <a:r>
              <a:rPr lang="en-US" sz="14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>
                <a:solidFill>
                  <a:srgbClr val="A31515"/>
                </a:solidFill>
                <a:latin typeface="Consolas" panose="020B0609020204030204" pitchFamily="49" charset="0"/>
              </a:rPr>
              <a:t>is invalid"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   }, </a:t>
            </a:r>
            <a:r>
              <a:rPr lang="en-US" sz="14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crimes_fc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600" b="1" dirty="0"/>
          </a:p>
          <a:p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</a:p>
          <a:p>
            <a:endParaRPr lang="en-US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4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31171710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 err="1" smtClean="0"/>
              <a:t>RowEditEvents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37858"/>
            <a:ext cx="10369296" cy="3427413"/>
          </a:xfrm>
        </p:spPr>
        <p:txBody>
          <a:bodyPr/>
          <a:lstStyle/>
          <a:p>
            <a:r>
              <a:rPr lang="en-US" dirty="0" smtClean="0"/>
              <a:t>Note:</a:t>
            </a:r>
          </a:p>
          <a:p>
            <a:pPr lvl="1"/>
            <a:r>
              <a:rPr lang="en-US" sz="2000" dirty="0" smtClean="0"/>
              <a:t>If you wish to edit a separate table in the event callback (</a:t>
            </a:r>
            <a:r>
              <a:rPr lang="en-US" sz="2000" dirty="0" err="1" smtClean="0"/>
              <a:t>eg</a:t>
            </a:r>
            <a:r>
              <a:rPr lang="en-US" sz="2000" dirty="0" smtClean="0"/>
              <a:t> for audit trial) you </a:t>
            </a:r>
            <a:r>
              <a:rPr lang="en-US" sz="2000" u="sng" dirty="0" smtClean="0"/>
              <a:t>cannot</a:t>
            </a:r>
            <a:r>
              <a:rPr lang="en-US" sz="2000" dirty="0" smtClean="0"/>
              <a:t> use an edit operation.</a:t>
            </a:r>
          </a:p>
          <a:p>
            <a:pPr lvl="2"/>
            <a:r>
              <a:rPr lang="en-US" sz="1800" dirty="0" smtClean="0"/>
              <a:t>Use the </a:t>
            </a:r>
            <a:r>
              <a:rPr lang="en-US" sz="1800" dirty="0" err="1" smtClean="0"/>
              <a:t>ArcGIS.Core.Data</a:t>
            </a:r>
            <a:r>
              <a:rPr lang="en-US" sz="1800" dirty="0" smtClean="0"/>
              <a:t> API. For example:</a:t>
            </a:r>
          </a:p>
          <a:p>
            <a:pPr lvl="2"/>
            <a:endParaRPr lang="en-US" sz="1800" dirty="0" smtClean="0"/>
          </a:p>
          <a:p>
            <a:pPr marL="1042416" lvl="3" indent="0">
              <a:buNone/>
            </a:pPr>
            <a:r>
              <a:rPr lang="en-US" sz="2000" dirty="0" err="1">
                <a:latin typeface="Consolas" panose="020B0609020204030204" pitchFamily="49" charset="0"/>
              </a:rPr>
              <a:t>v</a:t>
            </a:r>
            <a:r>
              <a:rPr lang="en-US" sz="2000" dirty="0" err="1" smtClean="0">
                <a:latin typeface="Consolas" panose="020B0609020204030204" pitchFamily="49" charset="0"/>
              </a:rPr>
              <a:t>ar</a:t>
            </a:r>
            <a:r>
              <a:rPr lang="en-US" sz="2000" dirty="0" smtClean="0">
                <a:latin typeface="Consolas" panose="020B0609020204030204" pitchFamily="49" charset="0"/>
              </a:rPr>
              <a:t> </a:t>
            </a:r>
            <a:r>
              <a:rPr lang="en-US" sz="2000" dirty="0" err="1" smtClean="0">
                <a:latin typeface="Consolas" panose="020B0609020204030204" pitchFamily="49" charset="0"/>
              </a:rPr>
              <a:t>rowBuffer</a:t>
            </a:r>
            <a:r>
              <a:rPr lang="en-US" sz="2000" dirty="0" smtClean="0">
                <a:latin typeface="Consolas" panose="020B0609020204030204" pitchFamily="49" charset="0"/>
              </a:rPr>
              <a:t> = </a:t>
            </a:r>
            <a:r>
              <a:rPr lang="en-US" sz="2000" dirty="0" err="1" smtClean="0">
                <a:latin typeface="Consolas" panose="020B0609020204030204" pitchFamily="49" charset="0"/>
              </a:rPr>
              <a:t>history_table.CreateRowBuffer</a:t>
            </a:r>
            <a:r>
              <a:rPr lang="en-US" sz="2000" dirty="0" smtClean="0">
                <a:latin typeface="Consolas" panose="020B0609020204030204" pitchFamily="49" charset="0"/>
              </a:rPr>
              <a:t>();</a:t>
            </a:r>
          </a:p>
          <a:p>
            <a:pPr marL="1042416" lvl="3" indent="0">
              <a:buNone/>
            </a:pPr>
            <a:r>
              <a:rPr lang="en-US" sz="2000" dirty="0" err="1" smtClean="0">
                <a:latin typeface="Consolas" panose="020B0609020204030204" pitchFamily="49" charset="0"/>
              </a:rPr>
              <a:t>rowBuffer</a:t>
            </a:r>
            <a:r>
              <a:rPr lang="en-US" sz="2000" dirty="0" smtClean="0">
                <a:latin typeface="Consolas" panose="020B0609020204030204" pitchFamily="49" charset="0"/>
              </a:rPr>
              <a:t>[“DESCRIPTION”] = “Edit description here”;</a:t>
            </a:r>
          </a:p>
          <a:p>
            <a:pPr marL="1042416" lvl="3" indent="0">
              <a:buNone/>
            </a:pPr>
            <a:r>
              <a:rPr lang="en-US" sz="2000" dirty="0" err="1">
                <a:latin typeface="Consolas" panose="020B0609020204030204" pitchFamily="49" charset="0"/>
              </a:rPr>
              <a:t>h</a:t>
            </a:r>
            <a:r>
              <a:rPr lang="en-US" sz="2000" dirty="0" err="1" smtClean="0">
                <a:latin typeface="Consolas" panose="020B0609020204030204" pitchFamily="49" charset="0"/>
              </a:rPr>
              <a:t>istory_table.CreateRow</a:t>
            </a:r>
            <a:r>
              <a:rPr lang="en-US" sz="2000" dirty="0" smtClean="0">
                <a:latin typeface="Consolas" panose="020B0609020204030204" pitchFamily="49" charset="0"/>
              </a:rPr>
              <a:t>(</a:t>
            </a:r>
            <a:r>
              <a:rPr lang="en-US" sz="2000" dirty="0" err="1" smtClean="0">
                <a:latin typeface="Consolas" panose="020B0609020204030204" pitchFamily="49" charset="0"/>
              </a:rPr>
              <a:t>rowBuffer</a:t>
            </a:r>
            <a:r>
              <a:rPr lang="en-US" sz="2000" dirty="0" smtClean="0">
                <a:latin typeface="Consolas" panose="020B0609020204030204" pitchFamily="49" charset="0"/>
              </a:rPr>
              <a:t>)</a:t>
            </a:r>
            <a:endParaRPr lang="en-US" sz="2000" dirty="0">
              <a:latin typeface="Consolas" panose="020B0609020204030204" pitchFamily="49" charset="0"/>
            </a:endParaRPr>
          </a:p>
          <a:p>
            <a:pPr marL="1042416" lvl="3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Other:</a:t>
            </a:r>
          </a:p>
          <a:p>
            <a:pPr lvl="2"/>
            <a:r>
              <a:rPr lang="en-US" sz="1800" dirty="0" err="1" smtClean="0"/>
              <a:t>RowEvent</a:t>
            </a:r>
            <a:r>
              <a:rPr lang="en-US" sz="1800" dirty="0" smtClean="0"/>
              <a:t> callbacks are called on the </a:t>
            </a:r>
            <a:r>
              <a:rPr lang="en-US" sz="1800" dirty="0" err="1" smtClean="0"/>
              <a:t>QueuedTask</a:t>
            </a:r>
            <a:r>
              <a:rPr lang="en-US" sz="1800" dirty="0" smtClean="0"/>
              <a:t> thread. </a:t>
            </a:r>
          </a:p>
          <a:p>
            <a:pPr lvl="2"/>
            <a:r>
              <a:rPr lang="en-US" sz="1800" dirty="0" smtClean="0"/>
              <a:t>You do NOT need to wrap code in a </a:t>
            </a:r>
            <a:r>
              <a:rPr lang="en-US" sz="1800" dirty="0" err="1" smtClean="0"/>
              <a:t>QueuedTask</a:t>
            </a:r>
            <a:r>
              <a:rPr lang="en-US" sz="1800" dirty="0" smtClean="0"/>
              <a:t> within your row event callback</a:t>
            </a:r>
          </a:p>
          <a:p>
            <a:pPr lvl="3"/>
            <a:r>
              <a:rPr lang="en-US" sz="1800" dirty="0" smtClean="0"/>
              <a:t>It is redundant</a:t>
            </a:r>
          </a:p>
        </p:txBody>
      </p:sp>
    </p:spTree>
    <p:extLst>
      <p:ext uri="{BB962C8B-B14F-4D97-AF65-F5344CB8AC3E}">
        <p14:creationId xmlns:p14="http://schemas.microsoft.com/office/powerpoint/2010/main" val="21902820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Demo row events and non-versioned and versioned edits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8295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EditOperations</a:t>
            </a:r>
            <a:r>
              <a:rPr lang="en-US" dirty="0" smtClean="0"/>
              <a:t> - </a:t>
            </a:r>
            <a:r>
              <a:rPr lang="en-US" dirty="0" err="1" smtClean="0"/>
              <a:t>EditCompletedEvent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Global event – once you subscribe, you receive it for all transactions on all datasets in the Pro session:</a:t>
            </a:r>
          </a:p>
          <a:p>
            <a:pPr lvl="1"/>
            <a:r>
              <a:rPr lang="en-US" dirty="0" err="1" smtClean="0"/>
              <a:t>EditOperations</a:t>
            </a:r>
            <a:r>
              <a:rPr lang="en-US" dirty="0" smtClean="0"/>
              <a:t>, Save edits, Cancel edits, Undo, Redo</a:t>
            </a:r>
          </a:p>
          <a:p>
            <a:r>
              <a:rPr lang="en-US" dirty="0" smtClean="0"/>
              <a:t>Check the passed-in </a:t>
            </a:r>
            <a:r>
              <a:rPr lang="en-US" dirty="0" err="1" smtClean="0"/>
              <a:t>EditCompletedEventArgs</a:t>
            </a:r>
            <a:r>
              <a:rPr lang="en-US" dirty="0" smtClean="0"/>
              <a:t>  and its…:</a:t>
            </a:r>
          </a:p>
          <a:p>
            <a:endParaRPr lang="en-US" dirty="0" smtClean="0"/>
          </a:p>
          <a:p>
            <a:pPr lvl="1"/>
            <a:r>
              <a:rPr lang="en-US" dirty="0"/>
              <a:t>public </a:t>
            </a:r>
            <a:r>
              <a:rPr lang="en-US" dirty="0" err="1"/>
              <a:t>IReadOnlyDictionary</a:t>
            </a:r>
            <a:r>
              <a:rPr lang="en-US" dirty="0"/>
              <a:t>&lt;</a:t>
            </a:r>
            <a:r>
              <a:rPr lang="en-US" dirty="0" err="1"/>
              <a:t>MapMember</a:t>
            </a:r>
            <a:r>
              <a:rPr lang="en-US" dirty="0"/>
              <a:t>, </a:t>
            </a:r>
            <a:r>
              <a:rPr lang="en-US" dirty="0" err="1"/>
              <a:t>IReadOnlyCollection</a:t>
            </a:r>
            <a:r>
              <a:rPr lang="en-US" dirty="0"/>
              <a:t>&lt;long&gt;&gt; </a:t>
            </a:r>
            <a:r>
              <a:rPr lang="en-US" sz="2000" dirty="0" smtClean="0">
                <a:solidFill>
                  <a:schemeClr val="tx2"/>
                </a:solidFill>
              </a:rPr>
              <a:t>Creates,</a:t>
            </a:r>
            <a:endParaRPr lang="en-US" dirty="0" smtClean="0">
              <a:solidFill>
                <a:schemeClr val="tx2"/>
              </a:solidFill>
            </a:endParaRPr>
          </a:p>
          <a:p>
            <a:pPr lvl="1"/>
            <a:r>
              <a:rPr lang="en-US" dirty="0"/>
              <a:t>public </a:t>
            </a:r>
            <a:r>
              <a:rPr lang="en-US" dirty="0" err="1"/>
              <a:t>IReadOnlyDictionary</a:t>
            </a:r>
            <a:r>
              <a:rPr lang="en-US" dirty="0"/>
              <a:t>&lt;</a:t>
            </a:r>
            <a:r>
              <a:rPr lang="en-US" dirty="0" err="1"/>
              <a:t>MapMember</a:t>
            </a:r>
            <a:r>
              <a:rPr lang="en-US" dirty="0"/>
              <a:t>, </a:t>
            </a:r>
            <a:r>
              <a:rPr lang="en-US" dirty="0" err="1"/>
              <a:t>IReadOnlyCollection</a:t>
            </a:r>
            <a:r>
              <a:rPr lang="en-US" dirty="0"/>
              <a:t>&lt;long&gt;&gt; </a:t>
            </a:r>
            <a:r>
              <a:rPr lang="en-US" sz="2000" dirty="0" smtClean="0">
                <a:solidFill>
                  <a:schemeClr val="tx2"/>
                </a:solidFill>
              </a:rPr>
              <a:t>Modifies </a:t>
            </a:r>
            <a:r>
              <a:rPr lang="en-US" sz="2000" dirty="0"/>
              <a:t>and</a:t>
            </a:r>
          </a:p>
          <a:p>
            <a:pPr lvl="1"/>
            <a:r>
              <a:rPr lang="en-US" dirty="0"/>
              <a:t>public </a:t>
            </a:r>
            <a:r>
              <a:rPr lang="en-US" dirty="0" err="1"/>
              <a:t>IReadOnlyDictionary</a:t>
            </a:r>
            <a:r>
              <a:rPr lang="en-US" dirty="0"/>
              <a:t>&lt;</a:t>
            </a:r>
            <a:r>
              <a:rPr lang="en-US" dirty="0" err="1"/>
              <a:t>MapMember</a:t>
            </a:r>
            <a:r>
              <a:rPr lang="en-US" dirty="0"/>
              <a:t>, </a:t>
            </a:r>
            <a:r>
              <a:rPr lang="en-US" dirty="0" err="1"/>
              <a:t>IReadOnlyCollection</a:t>
            </a:r>
            <a:r>
              <a:rPr lang="en-US" dirty="0"/>
              <a:t>&lt;long&gt;&gt; </a:t>
            </a:r>
            <a:r>
              <a:rPr lang="en-US" sz="2000" dirty="0">
                <a:solidFill>
                  <a:schemeClr val="tx2"/>
                </a:solidFill>
              </a:rPr>
              <a:t>Deletes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…</a:t>
            </a:r>
            <a:r>
              <a:rPr lang="en-US" sz="2000" dirty="0" smtClean="0"/>
              <a:t>to determine the editing activity for the given operation, save, undo, etc. that triggered the event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8571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</a:t>
            </a:r>
            <a:r>
              <a:rPr lang="en-US" dirty="0" smtClean="0"/>
              <a:t>- </a:t>
            </a:r>
            <a:r>
              <a:rPr lang="en-US" dirty="0" err="1"/>
              <a:t>EditCompletedEvent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7245" y="1537231"/>
            <a:ext cx="11097255" cy="479730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Consolas" panose="020B0609020204030204" pitchFamily="49" charset="0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</a:p>
          <a:p>
            <a:r>
              <a:rPr lang="en-US" sz="1600" dirty="0" smtClean="0">
                <a:solidFill>
                  <a:srgbClr val="2B91A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EditCompletedEvent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.Subscribe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HandleEdits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b="1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private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Task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HandleEdits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EditCompletedEventArgs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{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selSet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SelectionSet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MapView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.Active.Map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foreach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pair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e.Creates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{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// handle 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adds. In your code check </a:t>
            </a:r>
            <a:r>
              <a:rPr lang="en-US" dirty="0" err="1" smtClean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e.Creates</a:t>
            </a:r>
            <a:r>
              <a:rPr lang="en-US" dirty="0" smtClean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!= null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MapMember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member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pair.Key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oids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pair.Value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selSet.Add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(member,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oids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}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foreach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(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pair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in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e.Modifies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</a:t>
            </a:r>
            <a:r>
              <a:rPr lang="en-US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{</a:t>
            </a: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// handle modifies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MapMember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member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pair.Key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oids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pair.Value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  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selSet.Add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(member,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oids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);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}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// assign it to the map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  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selSet.Set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();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  <a:ea typeface="Calibri" panose="020F0502020204030204" pitchFamily="34" charset="0"/>
              </a:rPr>
              <a:t>    }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35922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EditOperations</a:t>
            </a:r>
            <a:r>
              <a:rPr lang="en-US" dirty="0"/>
              <a:t> </a:t>
            </a:r>
            <a:r>
              <a:rPr lang="en-US" dirty="0" smtClean="0"/>
              <a:t>- 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946296" cy="4267196"/>
          </a:xfrm>
        </p:spPr>
        <p:txBody>
          <a:bodyPr/>
          <a:lstStyle/>
          <a:p>
            <a:r>
              <a:rPr lang="en-US" dirty="0" err="1" smtClean="0"/>
              <a:t>EditOperations</a:t>
            </a:r>
            <a:r>
              <a:rPr lang="en-US" dirty="0" smtClean="0"/>
              <a:t> are the preferred editing API for Pro</a:t>
            </a:r>
          </a:p>
          <a:p>
            <a:pPr lvl="1"/>
            <a:r>
              <a:rPr lang="en-US" dirty="0" smtClean="0"/>
              <a:t>Coarse-grained methods that can be combined into a single transaction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ChainedOperations</a:t>
            </a:r>
            <a:r>
              <a:rPr lang="en-US" dirty="0" smtClean="0"/>
              <a:t> when one operation is dependent on another</a:t>
            </a:r>
          </a:p>
          <a:p>
            <a:pPr lvl="1"/>
            <a:r>
              <a:rPr lang="en-US" dirty="0" smtClean="0"/>
              <a:t>Use Callback in special scenarios only</a:t>
            </a:r>
          </a:p>
          <a:p>
            <a:r>
              <a:rPr lang="en-US" dirty="0" smtClean="0"/>
              <a:t>Avoid mixing short and long edit operation types to provide consistent undo/redo, save/discard, and cancel edit behavior</a:t>
            </a:r>
          </a:p>
          <a:p>
            <a:pPr lvl="1"/>
            <a:r>
              <a:rPr lang="en-US" dirty="0" err="1" smtClean="0"/>
              <a:t>OperationManager</a:t>
            </a:r>
            <a:r>
              <a:rPr lang="en-US" dirty="0" smtClean="0"/>
              <a:t>  for undo/redo</a:t>
            </a:r>
          </a:p>
          <a:p>
            <a:pPr lvl="1"/>
            <a:r>
              <a:rPr lang="en-US" dirty="0" smtClean="0"/>
              <a:t>Project for save/discard</a:t>
            </a:r>
          </a:p>
          <a:p>
            <a:r>
              <a:rPr lang="en-US" dirty="0" smtClean="0"/>
              <a:t>Row events for validation, cancel edit, logging, etc.</a:t>
            </a:r>
          </a:p>
          <a:p>
            <a:r>
              <a:rPr lang="en-US" dirty="0" err="1" smtClean="0"/>
              <a:t>EditCompletedEvent</a:t>
            </a:r>
            <a:r>
              <a:rPr lang="en-US" dirty="0" smtClean="0"/>
              <a:t> global event fired after all edit operations, save, cancel, undo,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5194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8674"/>
            <a:ext cx="10826496" cy="369332"/>
          </a:xfrm>
        </p:spPr>
        <p:txBody>
          <a:bodyPr/>
          <a:lstStyle/>
          <a:p>
            <a:r>
              <a:rPr lang="en-US" dirty="0"/>
              <a:t>ArcGIS Pro SDK for .NET Tech Sessions 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604367592"/>
              </p:ext>
            </p:extLst>
          </p:nvPr>
        </p:nvGraphicFramePr>
        <p:xfrm>
          <a:off x="556181" y="1190518"/>
          <a:ext cx="11253247" cy="5045794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395167">
                  <a:extLst>
                    <a:ext uri="{9D8B030D-6E8A-4147-A177-3AD203B41FA5}">
                      <a16:colId xmlns="" xmlns:a16="http://schemas.microsoft.com/office/drawing/2014/main" val="1488540618"/>
                    </a:ext>
                  </a:extLst>
                </a:gridCol>
                <a:gridCol w="2083324">
                  <a:extLst>
                    <a:ext uri="{9D8B030D-6E8A-4147-A177-3AD203B41FA5}">
                      <a16:colId xmlns="" xmlns:a16="http://schemas.microsoft.com/office/drawing/2014/main" val="4139165684"/>
                    </a:ext>
                  </a:extLst>
                </a:gridCol>
                <a:gridCol w="5269584">
                  <a:extLst>
                    <a:ext uri="{9D8B030D-6E8A-4147-A177-3AD203B41FA5}">
                      <a16:colId xmlns="" xmlns:a16="http://schemas.microsoft.com/office/drawing/2014/main" val="323322535"/>
                    </a:ext>
                  </a:extLst>
                </a:gridCol>
                <a:gridCol w="2505172">
                  <a:extLst>
                    <a:ext uri="{9D8B030D-6E8A-4147-A177-3AD203B41FA5}">
                      <a16:colId xmlns="" xmlns:a16="http://schemas.microsoft.com/office/drawing/2014/main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ArcGIS Pro SDK for .NET Tech Sessions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="" xmlns:a16="http://schemas.microsoft.com/office/drawing/2014/main" val="1338074445"/>
                  </a:ext>
                </a:extLst>
              </a:tr>
              <a:tr h="38813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Tue, Mar 06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An Overview of the Geodatabase API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="" xmlns:a16="http://schemas.microsoft.com/office/drawing/2014/main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2:30 pm - 3:30 pm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Beginning Pro Customization and Extensibility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Primrose A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="" xmlns:a16="http://schemas.microsoft.com/office/drawing/2014/main" val="1758604696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Beginning Editing and Editing UI Patterns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="" xmlns:a16="http://schemas.microsoft.com/office/drawing/2014/main" val="1530042168"/>
                  </a:ext>
                </a:extLst>
              </a:tr>
              <a:tr h="388138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Wed, Mar 07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10:30 am - 11:30 am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Mapping and Layout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Pasadena/Sierra/Ventura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0645727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Advanced Pro Customization and Extensibility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8947581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2:30 pm - 3:30 pm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Pro Application Architecture Overview &amp; API Patterns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7730196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4:00 pm - 5:00 pm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Advanced Editing and Edit Operations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21282337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Thu, Mar 08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9:00 am - 3:30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Getting Started Hands-On Training Workshop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Mojave Learning Center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="" xmlns:a16="http://schemas.microsoft.com/office/drawing/2014/main" val="1331585087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5:30 pm - 6:30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Working with Rasters and Imagery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Santa Rosa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="" xmlns:a16="http://schemas.microsoft.com/office/drawing/2014/main" val="3824393935"/>
                  </a:ext>
                </a:extLst>
              </a:tr>
              <a:tr h="388138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Fri, Mar 09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8:30 am - 9:30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An Overview of the Utility Network Management API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Mesquite G-H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2196041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10:00 am - 11:00 am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Beginning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Primrose A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92405432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ctr" fontAlgn="b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1:00 pm - 2:00 pm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Advanced Pro Customization and Extensibility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Mesquite G-H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5720" marR="45720"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5856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370432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32702AA-F057-43BE-B486-0DD442906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18674"/>
            <a:ext cx="10826496" cy="369332"/>
          </a:xfrm>
        </p:spPr>
        <p:txBody>
          <a:bodyPr/>
          <a:lstStyle/>
          <a:p>
            <a:r>
              <a:rPr lang="en-US" dirty="0"/>
              <a:t>ArcGIS Pro SDK for .NET Demo Theater Sessions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="" xmlns:a16="http://schemas.microsoft.com/office/drawing/2014/main" id="{5226676A-04D9-4171-8701-C312E3E848A8}"/>
              </a:ext>
            </a:extLst>
          </p:cNvPr>
          <p:cNvGraphicFramePr>
            <a:graphicFrameLocks noGrp="1"/>
          </p:cNvGraphicFramePr>
          <p:nvPr>
            <p:ph sz="quarter" idx="10"/>
            <p:extLst/>
          </p:nvPr>
        </p:nvGraphicFramePr>
        <p:xfrm>
          <a:off x="685799" y="1002840"/>
          <a:ext cx="11125985" cy="2131672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463511">
                  <a:extLst>
                    <a:ext uri="{9D8B030D-6E8A-4147-A177-3AD203B41FA5}">
                      <a16:colId xmlns="" xmlns:a16="http://schemas.microsoft.com/office/drawing/2014/main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="" xmlns:a16="http://schemas.microsoft.com/office/drawing/2014/main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="" xmlns:a16="http://schemas.microsoft.com/office/drawing/2014/main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="" xmlns:a16="http://schemas.microsoft.com/office/drawing/2014/main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ArcGIS Pro SDK for .NET Demo Theater Presentation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338074445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1:00 pm - 1:30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Getting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1 - Oasis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59967875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- 4:30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 States and Conditions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530042168"/>
                  </a:ext>
                </a:extLst>
              </a:tr>
              <a:tr h="388138">
                <a:tc rowSpan="2"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Wed, Mar 07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5:30 pm - 6:00 pm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UI Controls for the SDK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19938680"/>
                  </a:ext>
                </a:extLst>
              </a:tr>
              <a:tr h="388138">
                <a:tc vMerge="1">
                  <a:txBody>
                    <a:bodyPr/>
                    <a:lstStyle/>
                    <a:p>
                      <a:pPr algn="l" fontAlgn="b"/>
                      <a:endParaRPr lang="en-US" sz="16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6:00 pm - 6:30 pm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Raster API and Manipulating Pixel Blocks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Demo Theater 2 - Oasis 1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2431136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="" xmlns:a16="http://schemas.microsoft.com/office/drawing/2014/main" id="{B33F5727-5B01-4297-A57D-A6D1CC665CD5}"/>
              </a:ext>
            </a:extLst>
          </p:cNvPr>
          <p:cNvSpPr txBox="1">
            <a:spLocks/>
          </p:cNvSpPr>
          <p:nvPr/>
        </p:nvSpPr>
        <p:spPr>
          <a:xfrm>
            <a:off x="685800" y="3608164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ArcGIS Pro Road Ahead Sessions</a:t>
            </a:r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="" xmlns:a16="http://schemas.microsoft.com/office/drawing/2014/main" id="{7761FE37-E7B7-486A-9DA1-C37F49E681B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685800" y="4234204"/>
          <a:ext cx="11125985" cy="1355396"/>
        </p:xfrm>
        <a:graphic>
          <a:graphicData uri="http://schemas.openxmlformats.org/drawingml/2006/table">
            <a:tbl>
              <a:tblPr firstRow="1">
                <a:tableStyleId>{775DCB02-9BB8-47FD-8907-85C794F793BA}</a:tableStyleId>
              </a:tblPr>
              <a:tblGrid>
                <a:gridCol w="1463511">
                  <a:extLst>
                    <a:ext uri="{9D8B030D-6E8A-4147-A177-3AD203B41FA5}">
                      <a16:colId xmlns="" xmlns:a16="http://schemas.microsoft.com/office/drawing/2014/main" val="1488540618"/>
                    </a:ext>
                  </a:extLst>
                </a:gridCol>
                <a:gridCol w="2096804">
                  <a:extLst>
                    <a:ext uri="{9D8B030D-6E8A-4147-A177-3AD203B41FA5}">
                      <a16:colId xmlns="" xmlns:a16="http://schemas.microsoft.com/office/drawing/2014/main" val="4139165684"/>
                    </a:ext>
                  </a:extLst>
                </a:gridCol>
                <a:gridCol w="4879031">
                  <a:extLst>
                    <a:ext uri="{9D8B030D-6E8A-4147-A177-3AD203B41FA5}">
                      <a16:colId xmlns="" xmlns:a16="http://schemas.microsoft.com/office/drawing/2014/main" val="323322535"/>
                    </a:ext>
                  </a:extLst>
                </a:gridCol>
                <a:gridCol w="2686639">
                  <a:extLst>
                    <a:ext uri="{9D8B030D-6E8A-4147-A177-3AD203B41FA5}">
                      <a16:colId xmlns="" xmlns:a16="http://schemas.microsoft.com/office/drawing/2014/main" val="3773691281"/>
                    </a:ext>
                  </a:extLst>
                </a:gridCol>
              </a:tblGrid>
              <a:tr h="388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Date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Time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ArcGIS Pro SDK for .NET Demo Theater Presentation           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Location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33807444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Tue, Mar 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Pro: The Road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Oasis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59967875"/>
                  </a:ext>
                </a:extLst>
              </a:tr>
              <a:tr h="388138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Thu, Mar 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4:00 pm – 5:00 pm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ArcGIS Pro: The Road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en-US" sz="16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Primrose 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1199386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89347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CA76A36B-DC9C-E341-8E6E-81A24FA87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82"/>
            <a:ext cx="12188952" cy="68591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08" y="2587431"/>
            <a:ext cx="6073985" cy="1878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1438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738664"/>
          </a:xfrm>
        </p:spPr>
        <p:txBody>
          <a:bodyPr/>
          <a:lstStyle/>
          <a:p>
            <a:r>
              <a:rPr lang="en-US" dirty="0" smtClean="0"/>
              <a:t>Edit Operations – Basic Workflow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37858"/>
            <a:ext cx="10369296" cy="3427413"/>
          </a:xfrm>
        </p:spPr>
        <p:txBody>
          <a:bodyPr/>
          <a:lstStyle/>
          <a:p>
            <a:r>
              <a:rPr lang="en-US" dirty="0" smtClean="0"/>
              <a:t>Best Practice: Use Edit </a:t>
            </a:r>
            <a:r>
              <a:rPr lang="en-US" dirty="0"/>
              <a:t>Operations </a:t>
            </a:r>
            <a:r>
              <a:rPr lang="en-US" dirty="0" smtClean="0"/>
              <a:t>for feature edits (or Inspector)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oarse-grained API</a:t>
            </a:r>
          </a:p>
          <a:p>
            <a:pPr lvl="2"/>
            <a:r>
              <a:rPr lang="en-US" dirty="0"/>
              <a:t>Individual methods for:</a:t>
            </a:r>
          </a:p>
          <a:p>
            <a:pPr lvl="3"/>
            <a:r>
              <a:rPr lang="en-US" sz="1600" dirty="0"/>
              <a:t>Create, Modify, Delete, Cut, Clip, Merge, Reshape, Rotate, Split, Scale, Move,…</a:t>
            </a:r>
            <a:endParaRPr lang="en-US" sz="1600" dirty="0" smtClean="0"/>
          </a:p>
          <a:p>
            <a:pPr lvl="1"/>
            <a:r>
              <a:rPr lang="en-US" dirty="0" smtClean="0"/>
              <a:t>Executes edits against the underlying </a:t>
            </a:r>
            <a:r>
              <a:rPr lang="en-US" dirty="0" err="1" smtClean="0"/>
              <a:t>datastores</a:t>
            </a:r>
            <a:endParaRPr lang="en-US" dirty="0" smtClean="0"/>
          </a:p>
          <a:p>
            <a:pPr lvl="1"/>
            <a:r>
              <a:rPr lang="en-US" dirty="0" smtClean="0"/>
              <a:t>Adds undo/redo on the Operation Manager*</a:t>
            </a:r>
          </a:p>
          <a:p>
            <a:pPr lvl="1"/>
            <a:r>
              <a:rPr lang="en-US" dirty="0" smtClean="0"/>
              <a:t>Invalidates affected layer caches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Does </a:t>
            </a:r>
            <a:r>
              <a:rPr lang="en-US" u="sng" dirty="0" smtClean="0"/>
              <a:t>NOT</a:t>
            </a:r>
            <a:r>
              <a:rPr lang="en-US" dirty="0" smtClean="0"/>
              <a:t> need to be run on the </a:t>
            </a:r>
            <a:r>
              <a:rPr lang="en-US" dirty="0" err="1" smtClean="0"/>
              <a:t>QueuedTask</a:t>
            </a:r>
            <a:r>
              <a:rPr lang="en-US" dirty="0" smtClean="0"/>
              <a:t>…..but….many of the API methods you likely will use (to perform an edit) </a:t>
            </a:r>
            <a:r>
              <a:rPr lang="en-US" u="sng" dirty="0" smtClean="0"/>
              <a:t>do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sz="1600" dirty="0" smtClean="0"/>
              <a:t>*Non-versioned edits cannot be undone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8831524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 – Toward Guidelines and Dataset </a:t>
            </a:r>
            <a:r>
              <a:rPr lang="en-US" dirty="0"/>
              <a:t>C</a:t>
            </a:r>
            <a:r>
              <a:rPr lang="en-US" dirty="0" smtClean="0"/>
              <a:t>ompatibility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911225" y="1510149"/>
            <a:ext cx="10597896" cy="4336469"/>
          </a:xfrm>
        </p:spPr>
        <p:txBody>
          <a:bodyPr/>
          <a:lstStyle/>
          <a:p>
            <a:r>
              <a:rPr lang="en-US" dirty="0" smtClean="0"/>
              <a:t>How to determine dataset compatibility </a:t>
            </a:r>
            <a:r>
              <a:rPr lang="en-US" sz="1800" dirty="0" smtClean="0"/>
              <a:t>– (</a:t>
            </a:r>
            <a:r>
              <a:rPr lang="en-US" i="1" u="sng" dirty="0" smtClean="0"/>
              <a:t>if</a:t>
            </a:r>
            <a:r>
              <a:rPr lang="en-US" dirty="0" smtClean="0"/>
              <a:t> your </a:t>
            </a:r>
            <a:r>
              <a:rPr lang="en-US" dirty="0"/>
              <a:t>goal </a:t>
            </a:r>
            <a:r>
              <a:rPr lang="en-US" i="1" dirty="0"/>
              <a:t>is</a:t>
            </a:r>
            <a:r>
              <a:rPr lang="en-US" dirty="0"/>
              <a:t> a consistent edit </a:t>
            </a:r>
            <a:r>
              <a:rPr lang="en-US" dirty="0" smtClean="0"/>
              <a:t>experience)</a:t>
            </a:r>
          </a:p>
          <a:p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nalyze the underlying layer dataset and connection properties</a:t>
            </a:r>
          </a:p>
          <a:p>
            <a:pPr lvl="1"/>
            <a:r>
              <a:rPr lang="en-US" dirty="0" smtClean="0"/>
              <a:t>Geodatabase type – </a:t>
            </a:r>
            <a:r>
              <a:rPr lang="en-US" dirty="0" err="1" smtClean="0"/>
              <a:t>FileSystem</a:t>
            </a:r>
            <a:r>
              <a:rPr lang="en-US" dirty="0" smtClean="0"/>
              <a:t>, </a:t>
            </a:r>
            <a:r>
              <a:rPr lang="en-US" dirty="0" err="1" smtClean="0"/>
              <a:t>LocalDatabase</a:t>
            </a:r>
            <a:r>
              <a:rPr lang="en-US" dirty="0" smtClean="0"/>
              <a:t>, </a:t>
            </a:r>
            <a:r>
              <a:rPr lang="en-US" dirty="0" err="1" smtClean="0"/>
              <a:t>RemoteDatabase</a:t>
            </a:r>
            <a:r>
              <a:rPr lang="en-US" dirty="0" smtClean="0"/>
              <a:t>, Service</a:t>
            </a:r>
          </a:p>
          <a:p>
            <a:pPr lvl="1"/>
            <a:r>
              <a:rPr lang="en-US" dirty="0" smtClean="0"/>
              <a:t>Registration type – Versioned, Non-versioned, </a:t>
            </a:r>
            <a:r>
              <a:rPr lang="en-US" dirty="0" err="1" smtClean="0"/>
              <a:t>VersionedWithMoveToBase</a:t>
            </a:r>
            <a:endParaRPr lang="en-US" dirty="0" smtClean="0"/>
          </a:p>
          <a:p>
            <a:pPr lvl="1"/>
            <a:r>
              <a:rPr lang="en-US" dirty="0" smtClean="0"/>
              <a:t>Connection properties – Database connection, service connection,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Can infer versioned/non-versioned, undo/redo, cancelable, etc. from the combination of these properties and if it is ok to mix</a:t>
            </a:r>
          </a:p>
          <a:p>
            <a:pPr lvl="3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565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</a:t>
            </a:r>
            <a:r>
              <a:rPr lang="en-US" dirty="0" smtClean="0"/>
              <a:t>- Determining </a:t>
            </a:r>
            <a:r>
              <a:rPr lang="en-US" dirty="0"/>
              <a:t>D</a:t>
            </a:r>
            <a:r>
              <a:rPr lang="en-US" dirty="0" smtClean="0"/>
              <a:t>ataset </a:t>
            </a:r>
            <a:r>
              <a:rPr lang="en-US" dirty="0"/>
              <a:t>C</a:t>
            </a:r>
            <a:r>
              <a:rPr lang="en-US" dirty="0" smtClean="0"/>
              <a:t>ompatibility – Basic </a:t>
            </a:r>
            <a:r>
              <a:rPr lang="en-US" dirty="0"/>
              <a:t>F</a:t>
            </a:r>
            <a:r>
              <a:rPr lang="en-US" dirty="0" smtClean="0"/>
              <a:t>unctions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485144" y="1286937"/>
            <a:ext cx="10369296" cy="342741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7245" y="1286937"/>
            <a:ext cx="11204488" cy="4753645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RegistrationType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GetRegistrationType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//Will throw </a:t>
            </a:r>
            <a:r>
              <a:rPr lang="en-US" sz="16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CalledOnWrongThreadException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if called from the UI!</a:t>
            </a:r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()?.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GetRegistrationType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 ?? </a:t>
            </a:r>
            <a:r>
              <a:rPr lang="en-US" sz="16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RegistrationType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.Nonversioned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()?.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GetGeodatabaseType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Connector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GetConnnectionProperties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()?.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GetConnector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3527486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682625"/>
            <a:ext cx="10826496" cy="738664"/>
          </a:xfrm>
        </p:spPr>
        <p:txBody>
          <a:bodyPr/>
          <a:lstStyle/>
          <a:p>
            <a:r>
              <a:rPr lang="en-US" dirty="0"/>
              <a:t>Edit Operations </a:t>
            </a:r>
            <a:r>
              <a:rPr lang="en-US" dirty="0" smtClean="0"/>
              <a:t>- </a:t>
            </a:r>
            <a:r>
              <a:rPr lang="en-US" dirty="0"/>
              <a:t>Determining Dataset Compatibility </a:t>
            </a:r>
            <a:r>
              <a:rPr lang="en-US" dirty="0" smtClean="0"/>
              <a:t>– Versioned, Non-Versioned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2625" y="1522465"/>
            <a:ext cx="11204488" cy="421331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Continued (1)…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IsVersioned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featLayer.GetRegistrationType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!=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RegistrationType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.Nonversioned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IsBranchVersioned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//does the underlying Geodatabase support versioning?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as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(!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gdb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?.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IsVersioningSupported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??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cprops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featureLayer.GetConnnectionProperties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 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cprops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DatabaseConnectionProperties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Utility network fc only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((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DatabaseConnectionProperties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cprops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Branch.Length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&gt; 0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}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cprops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ServiceConnectionProperties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07092351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</a:t>
            </a:r>
            <a:r>
              <a:rPr lang="en-US" dirty="0" smtClean="0"/>
              <a:t>- Determining </a:t>
            </a:r>
            <a:r>
              <a:rPr lang="en-US" dirty="0"/>
              <a:t>Dataset </a:t>
            </a:r>
            <a:r>
              <a:rPr lang="en-US" dirty="0" smtClean="0"/>
              <a:t>Compatibility – </a:t>
            </a:r>
            <a:r>
              <a:rPr lang="en-US" dirty="0" err="1" smtClean="0"/>
              <a:t>Undo,Redo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3629" y="1534784"/>
            <a:ext cx="11204488" cy="4505797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Continued (3)…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SupportsUndoRedo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.FileSystem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||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.LocalDatabase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//File GDB and Shape Files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gdbType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.RemoteDatabase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&amp;&amp;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featLayer.IsVersioned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//Branch versioned is special case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featLayer.IsBranchVersioned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vmgr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((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GetVersionManager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vmgr.GetCurrentVersion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GetParent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!=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//non-default support undo/redo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68944715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</a:t>
            </a:r>
            <a:r>
              <a:rPr lang="en-US" dirty="0" smtClean="0"/>
              <a:t>- Determining </a:t>
            </a:r>
            <a:r>
              <a:rPr lang="en-US" dirty="0"/>
              <a:t>Dataset </a:t>
            </a:r>
            <a:r>
              <a:rPr lang="en-US" dirty="0" smtClean="0"/>
              <a:t>Compatibility – </a:t>
            </a:r>
            <a:r>
              <a:rPr lang="en-US" dirty="0" err="1" smtClean="0"/>
              <a:t>CancelEdit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3629" y="1534785"/>
            <a:ext cx="11204488" cy="421331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 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err="1" smtClean="0">
                <a:solidFill>
                  <a:srgbClr val="008000"/>
                </a:solidFill>
                <a:latin typeface="Consolas" panose="020B0609020204030204" pitchFamily="49" charset="0"/>
              </a:rPr>
              <a:t>FeatureLayerExtensions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Continued (4)…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  public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bool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nsolas" panose="020B0609020204030204" pitchFamily="49" charset="0"/>
              </a:rPr>
              <a:t>SupportsCancelEdit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this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FeatureLayer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featLayer.GetGeodatabaseType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!=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GeodatabaseType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.Service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//Branch versioned is special case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featLayer.IsBranchVersioned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vmgr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((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Geodatabase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featLayer.GetFeatureClass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GetDatastore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GetVersionManager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vmgr.GetCurrentVersion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().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GetParent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!=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//non-default supports cancel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false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//Hosted fs do not support cancel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94044751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7172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 – Basic Workflow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524004"/>
            <a:ext cx="10369296" cy="3427413"/>
          </a:xfrm>
        </p:spPr>
        <p:txBody>
          <a:bodyPr/>
          <a:lstStyle/>
          <a:p>
            <a:r>
              <a:rPr lang="en-US" dirty="0" smtClean="0"/>
              <a:t>Example combining many coarse-grained methods (on different datasets):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914400" y="2358887"/>
            <a:ext cx="10257183" cy="3882887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editOp.Name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"Simple edit operation"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//Add three points - 1 point to each layer</a:t>
            </a:r>
            <a:endParaRPr lang="en-US" sz="16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(pointsLayer1,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start_pt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(pointsLayer2, </a:t>
            </a:r>
            <a:r>
              <a:rPr lang="en-US" sz="16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.Instance.Move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start_pt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, distance, 0.0));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(pointsLayer3, </a:t>
            </a:r>
            <a:r>
              <a:rPr lang="en-US" sz="1600" dirty="0" err="1" smtClean="0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.Instance.Move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start_pt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, distance * 2, 0.0));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//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Modify two polygons - 1 polygon in two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layers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(polyLayer2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1,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.Instance.Buffer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(boundary, distance));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editOp.Modify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(polyLayer3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1,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GeometryEngine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.Instance.Buffer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(boundary, distance * 2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  //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Execute the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operations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editOp.ExecuteAsync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en-US" sz="1400" dirty="0" smtClean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 smtClean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81508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Edit Operations – Execute() and </a:t>
            </a:r>
            <a:r>
              <a:rPr lang="en-US" dirty="0" err="1" smtClean="0"/>
              <a:t>ExecuteAsync</a:t>
            </a:r>
            <a:r>
              <a:rPr lang="en-US" dirty="0" smtClean="0"/>
              <a:t>()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411827"/>
            <a:ext cx="10369296" cy="3427413"/>
          </a:xfrm>
        </p:spPr>
        <p:txBody>
          <a:bodyPr/>
          <a:lstStyle/>
          <a:p>
            <a:r>
              <a:rPr lang="en-US" dirty="0" smtClean="0"/>
              <a:t>On Execute:</a:t>
            </a:r>
          </a:p>
          <a:p>
            <a:pPr lvl="1"/>
            <a:r>
              <a:rPr lang="en-US" dirty="0" smtClean="0"/>
              <a:t>Edits are executed sequentially in a predefined order regardless of how they are declared</a:t>
            </a:r>
          </a:p>
          <a:p>
            <a:pPr lvl="2"/>
            <a:r>
              <a:rPr lang="en-US" dirty="0" smtClean="0"/>
              <a:t>Creates first, Updates, Deletes, then reshape, clip, etc. </a:t>
            </a:r>
            <a:r>
              <a:rPr lang="en-US" dirty="0"/>
              <a:t> </a:t>
            </a:r>
            <a:r>
              <a:rPr lang="en-US" dirty="0" smtClean="0"/>
              <a:t>Order is not important</a:t>
            </a:r>
          </a:p>
          <a:p>
            <a:pPr lvl="2"/>
            <a:r>
              <a:rPr lang="en-US" dirty="0"/>
              <a:t>A session is started per </a:t>
            </a:r>
            <a:r>
              <a:rPr lang="en-US" dirty="0" err="1"/>
              <a:t>datastore</a:t>
            </a:r>
            <a:r>
              <a:rPr lang="en-US" dirty="0"/>
              <a:t> </a:t>
            </a:r>
            <a:r>
              <a:rPr lang="en-US" dirty="0" smtClean="0"/>
              <a:t>(i.e. “workspace” - if </a:t>
            </a:r>
            <a:r>
              <a:rPr lang="en-US" dirty="0"/>
              <a:t>not already started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Individual edits </a:t>
            </a:r>
            <a:r>
              <a:rPr lang="en-US" u="sng" dirty="0" smtClean="0"/>
              <a:t>must be independent </a:t>
            </a:r>
            <a:r>
              <a:rPr lang="en-US" dirty="0" smtClean="0"/>
              <a:t>of one another</a:t>
            </a:r>
          </a:p>
          <a:p>
            <a:pPr lvl="2"/>
            <a:r>
              <a:rPr lang="en-US" dirty="0" smtClean="0"/>
              <a:t>Dependent edits require </a:t>
            </a:r>
            <a:r>
              <a:rPr lang="en-US" i="1" dirty="0" smtClean="0"/>
              <a:t>chaining</a:t>
            </a:r>
          </a:p>
          <a:p>
            <a:pPr lvl="1"/>
            <a:r>
              <a:rPr lang="en-US" dirty="0" smtClean="0"/>
              <a:t>On success an undo operation is placed on the undo stack (if undo-able)</a:t>
            </a:r>
          </a:p>
          <a:p>
            <a:pPr lvl="1"/>
            <a:r>
              <a:rPr lang="en-US" dirty="0" smtClean="0"/>
              <a:t>On failure (of any edit), all preceding edits for </a:t>
            </a:r>
            <a:r>
              <a:rPr lang="en-US" i="1" dirty="0" smtClean="0"/>
              <a:t>that</a:t>
            </a:r>
            <a:r>
              <a:rPr lang="en-US" dirty="0" smtClean="0"/>
              <a:t> edit operation are rolled back</a:t>
            </a:r>
          </a:p>
          <a:p>
            <a:pPr lvl="1"/>
            <a:endParaRPr lang="en-US" sz="1200" dirty="0"/>
          </a:p>
          <a:p>
            <a:r>
              <a:rPr lang="en-US" dirty="0" smtClean="0"/>
              <a:t>On Save or Cancel </a:t>
            </a:r>
            <a:r>
              <a:rPr lang="en-US" dirty="0"/>
              <a:t>all sessions are </a:t>
            </a:r>
            <a:r>
              <a:rPr lang="en-US" dirty="0" smtClean="0"/>
              <a:t>ended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r>
              <a:rPr lang="en-US" dirty="0"/>
              <a:t>Save: Edits saved across all </a:t>
            </a:r>
            <a:r>
              <a:rPr lang="en-US" dirty="0" err="1" smtClean="0"/>
              <a:t>datastores</a:t>
            </a:r>
            <a:r>
              <a:rPr lang="en-US" dirty="0" smtClean="0"/>
              <a:t> (workspaces)</a:t>
            </a:r>
            <a:endParaRPr lang="en-US" dirty="0"/>
          </a:p>
          <a:p>
            <a:pPr lvl="2"/>
            <a:r>
              <a:rPr lang="en-US" dirty="0"/>
              <a:t>Cancel: Edits rolled back across all </a:t>
            </a:r>
            <a:r>
              <a:rPr lang="en-US" dirty="0" err="1" smtClean="0"/>
              <a:t>datastores</a:t>
            </a:r>
            <a:r>
              <a:rPr lang="en-US" dirty="0" smtClean="0"/>
              <a:t> (workspaces)</a:t>
            </a:r>
            <a:endParaRPr lang="en-US" dirty="0"/>
          </a:p>
          <a:p>
            <a:pPr lvl="2"/>
            <a:r>
              <a:rPr lang="en-US" dirty="0"/>
              <a:t>Undo/redo is </a:t>
            </a:r>
            <a:r>
              <a:rPr lang="en-US" dirty="0" smtClean="0"/>
              <a:t>cleared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416293" y="4838901"/>
            <a:ext cx="7553325" cy="645298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if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(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.Current.HasEdits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)</a:t>
            </a:r>
          </a:p>
          <a:p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  </a:t>
            </a:r>
            <a:r>
              <a:rPr lang="en-US" sz="1400" dirty="0">
                <a:solidFill>
                  <a:srgbClr val="0000F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await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 </a:t>
            </a:r>
            <a:r>
              <a:rPr lang="en-US" sz="1400" dirty="0" err="1">
                <a:solidFill>
                  <a:srgbClr val="2B91AF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Project</a:t>
            </a:r>
            <a:r>
              <a:rPr lang="en-US" sz="1400" dirty="0" err="1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.Current.SaveEditsAsync</a:t>
            </a:r>
            <a:r>
              <a:rPr lang="en-US" sz="1400" dirty="0">
                <a:solidFill>
                  <a:srgbClr val="000000"/>
                </a:solidFill>
                <a:highlight>
                  <a:srgbClr val="FFFFFF"/>
                </a:highlight>
                <a:latin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4756640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Demo</a:t>
            </a:r>
          </a:p>
          <a:p>
            <a:endParaRPr lang="en-US" dirty="0"/>
          </a:p>
          <a:p>
            <a:r>
              <a:rPr lang="en-US" dirty="0" smtClean="0"/>
              <a:t>Simple edit operation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291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 </a:t>
            </a:r>
            <a:r>
              <a:rPr lang="en-US" dirty="0" smtClean="0"/>
              <a:t> - Chaining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/>
              <a:t>A chained operation </a:t>
            </a:r>
            <a:r>
              <a:rPr lang="en-US" dirty="0" smtClean="0"/>
              <a:t>is </a:t>
            </a:r>
            <a:r>
              <a:rPr lang="en-US" dirty="0"/>
              <a:t>an edit operation that links to a previous </a:t>
            </a:r>
            <a:r>
              <a:rPr lang="en-US" dirty="0" err="1" smtClean="0"/>
              <a:t>EditOperation</a:t>
            </a:r>
            <a:endParaRPr lang="en-US" dirty="0" smtClean="0"/>
          </a:p>
          <a:p>
            <a:pPr lvl="1"/>
            <a:r>
              <a:rPr lang="en-US" dirty="0" smtClean="0"/>
              <a:t>Both operations become part </a:t>
            </a:r>
            <a:r>
              <a:rPr lang="en-US" dirty="0"/>
              <a:t>of the </a:t>
            </a:r>
            <a:r>
              <a:rPr lang="en-US" u="sng" dirty="0"/>
              <a:t>same undo/redo </a:t>
            </a:r>
            <a:r>
              <a:rPr lang="en-US" u="sng" dirty="0" smtClean="0"/>
              <a:t>item</a:t>
            </a:r>
          </a:p>
          <a:p>
            <a:pPr lvl="2"/>
            <a:r>
              <a:rPr lang="en-US" dirty="0" smtClean="0"/>
              <a:t>Normally, each edit operation has its own undo/redo item</a:t>
            </a:r>
          </a:p>
          <a:p>
            <a:pPr lvl="2"/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a chained operation when the edit you require is dependent on the results of a previous </a:t>
            </a:r>
            <a:r>
              <a:rPr lang="en-US" dirty="0" err="1"/>
              <a:t>EditOperation</a:t>
            </a:r>
            <a:r>
              <a:rPr lang="en-US" dirty="0"/>
              <a:t> being </a:t>
            </a:r>
            <a:r>
              <a:rPr lang="en-US" dirty="0" err="1" smtClean="0"/>
              <a:t>commited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The classic scenario is adding a feature attachment as part of feature creation.</a:t>
            </a:r>
          </a:p>
          <a:p>
            <a:pPr lvl="2"/>
            <a:r>
              <a:rPr lang="en-US" dirty="0"/>
              <a:t>To add the attachment, the OID of the feature must already exist (i.e. the feature must have </a:t>
            </a:r>
            <a:r>
              <a:rPr lang="en-US" i="1" u="sng" dirty="0"/>
              <a:t>been</a:t>
            </a:r>
            <a:r>
              <a:rPr lang="en-US" dirty="0"/>
              <a:t> ~created~ and not be </a:t>
            </a:r>
            <a:r>
              <a:rPr lang="en-US" i="1" u="sng" dirty="0"/>
              <a:t>being</a:t>
            </a:r>
            <a:r>
              <a:rPr lang="en-US" dirty="0"/>
              <a:t> created</a:t>
            </a:r>
            <a:r>
              <a:rPr lang="en-US" dirty="0" smtClean="0"/>
              <a:t>…)</a:t>
            </a:r>
          </a:p>
          <a:p>
            <a:pPr lvl="2"/>
            <a:endParaRPr lang="en-US" dirty="0"/>
          </a:p>
          <a:p>
            <a:r>
              <a:rPr lang="en-US" dirty="0"/>
              <a:t>Call </a:t>
            </a:r>
            <a:r>
              <a:rPr lang="en-US" dirty="0" err="1">
                <a:latin typeface="Consolas" panose="020B0609020204030204" pitchFamily="49" charset="0"/>
              </a:rPr>
              <a:t>editOp.CreateChainedOperation</a:t>
            </a:r>
            <a:r>
              <a:rPr lang="en-US" dirty="0" smtClean="0">
                <a:latin typeface="Consolas" panose="020B0609020204030204" pitchFamily="49" charset="0"/>
              </a:rPr>
              <a:t>() </a:t>
            </a:r>
            <a:r>
              <a:rPr lang="en-US" dirty="0" smtClean="0"/>
              <a:t>to create a chained operation</a:t>
            </a:r>
          </a:p>
          <a:p>
            <a:pPr lvl="1"/>
            <a:r>
              <a:rPr lang="en-US" dirty="0" smtClean="0"/>
              <a:t>(Instead of “</a:t>
            </a:r>
            <a:r>
              <a:rPr lang="en-US" dirty="0" smtClean="0">
                <a:latin typeface="Consolas" panose="020B0609020204030204" pitchFamily="49" charset="0"/>
              </a:rPr>
              <a:t>new </a:t>
            </a:r>
            <a:r>
              <a:rPr lang="en-US" dirty="0" err="1" smtClean="0">
                <a:latin typeface="Consolas" panose="020B0609020204030204" pitchFamily="49" charset="0"/>
              </a:rPr>
              <a:t>EditOperation</a:t>
            </a:r>
            <a:r>
              <a:rPr lang="en-US" dirty="0" smtClean="0"/>
              <a:t>”)</a:t>
            </a:r>
          </a:p>
        </p:txBody>
      </p:sp>
    </p:spTree>
    <p:extLst>
      <p:ext uri="{BB962C8B-B14F-4D97-AF65-F5344CB8AC3E}">
        <p14:creationId xmlns:p14="http://schemas.microsoft.com/office/powerpoint/2010/main" val="20304975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EditOperations</a:t>
            </a:r>
            <a:r>
              <a:rPr lang="en-US" dirty="0" smtClean="0"/>
              <a:t> - To Chain </a:t>
            </a:r>
            <a:r>
              <a:rPr lang="en-US" dirty="0"/>
              <a:t>E</a:t>
            </a:r>
            <a:r>
              <a:rPr lang="en-US" dirty="0" smtClean="0"/>
              <a:t>dits: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82625" y="1278050"/>
            <a:ext cx="10369296" cy="3427413"/>
          </a:xfrm>
        </p:spPr>
        <p:txBody>
          <a:bodyPr/>
          <a:lstStyle/>
          <a:p>
            <a:pPr lvl="1"/>
            <a:r>
              <a:rPr lang="en-US" dirty="0" smtClean="0"/>
              <a:t>Create the “initiating” edit operation (this is the one that shows up in the undo/redo stack)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Execute it</a:t>
            </a:r>
          </a:p>
          <a:p>
            <a:pPr lvl="1"/>
            <a:r>
              <a:rPr lang="en-US" dirty="0" smtClean="0"/>
              <a:t>If it succeeds, call </a:t>
            </a:r>
            <a:r>
              <a:rPr lang="en-US" dirty="0" err="1" smtClean="0">
                <a:latin typeface="Segoe UI" panose="020B0502040204020203" pitchFamily="34" charset="0"/>
                <a:cs typeface="Segoe UI" panose="020B0502040204020203" pitchFamily="34" charset="0"/>
              </a:rPr>
              <a:t>editOp.CreateChainedOperation</a:t>
            </a: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()</a:t>
            </a:r>
            <a:r>
              <a:rPr lang="en-US" dirty="0" smtClean="0"/>
              <a:t> to create the dependent /”chained” operation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810364" y="2745045"/>
            <a:ext cx="10113818" cy="3814781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EditOperation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editOp.Name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= 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"Create new facility record</a:t>
            </a:r>
            <a:r>
              <a:rPr lang="en-US" sz="1600" dirty="0" smtClean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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this is what shows up as the undo/redo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new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B91AF"/>
                </a:solidFill>
                <a:latin typeface="Consolas" panose="020B0609020204030204" pitchFamily="49" charset="0"/>
              </a:rPr>
              <a:t>Dictionary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&lt;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string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object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&gt;();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[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"SHAPE"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] =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...;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  long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-1;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editOp.Create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(facilities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attribs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 =&gt;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oid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//capture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oid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en-US" sz="1600" dirty="0" smtClean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editOp.Execute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()) {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//do the create. </a:t>
            </a:r>
            <a:r>
              <a:rPr lang="en-US" sz="1600" b="1" dirty="0" smtClean="0">
                <a:solidFill>
                  <a:srgbClr val="FF0000"/>
                </a:solidFill>
                <a:latin typeface="Consolas" panose="020B0609020204030204" pitchFamily="49" charset="0"/>
              </a:rPr>
              <a:t>Note: Execute() needs a </a:t>
            </a:r>
            <a:r>
              <a:rPr lang="en-US" sz="1600" b="1" dirty="0" err="1" smtClean="0">
                <a:solidFill>
                  <a:srgbClr val="FF0000"/>
                </a:solidFill>
                <a:latin typeface="Consolas" panose="020B0609020204030204" pitchFamily="49" charset="0"/>
              </a:rPr>
              <a:t>QueuedTask</a:t>
            </a:r>
            <a:endParaRPr lang="en-US" sz="1600" b="1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create </a:t>
            </a:r>
            <a:r>
              <a:rPr lang="en-US" sz="1600" dirty="0" smtClean="0">
                <a:solidFill>
                  <a:srgbClr val="008000"/>
                </a:solidFill>
                <a:latin typeface="Consolas" panose="020B0609020204030204" pitchFamily="49" charset="0"/>
              </a:rPr>
              <a:t>succeeded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so chain a new operation to add the attachment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  <a:latin typeface="Consolas" panose="020B0609020204030204" pitchFamily="49" charset="0"/>
              </a:rPr>
              <a:t>var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chained_op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editOp.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CreateChainedOperation</a:t>
            </a:r>
            <a:r>
              <a:rPr lang="en-US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chained_op.AddAttachment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(facilities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new_oid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800000"/>
                </a:solidFill>
                <a:latin typeface="Consolas" panose="020B0609020204030204" pitchFamily="49" charset="0"/>
              </a:rPr>
              <a:t>@"E:\Attachments\Hydrant_1.jpg"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</a:t>
            </a:r>
            <a:r>
              <a:rPr lang="en-US" sz="16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chained_op.Execute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</a:t>
            </a:r>
            <a:r>
              <a:rPr lang="en-US" sz="16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en-US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1400" dirty="0">
              <a:solidFill>
                <a:srgbClr val="000000"/>
              </a:solidFill>
              <a:highlight>
                <a:srgbClr val="FFFFFF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4385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EFFD487-8F4C-884F-B88A-4ABC09964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6851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 Operations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Chained operation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1605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lnSpc>
            <a:spcPts val="1800"/>
          </a:lnSpc>
          <a:defRPr sz="1400" b="1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sri_Corporate_Template-Dark" id="{62A57839-816C-DD40-89BF-1C32BC75980C}" vid="{B3749CB9-E79A-FB42-8D76-A7C3AB67D1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1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2.xml"/></Relationships>
</file>

<file path=customXml/_rels/item1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3.xml"/></Relationships>
</file>

<file path=customXml/_rels/item1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4.xml"/></Relationships>
</file>

<file path=customXml/_rels/item1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5.xml"/></Relationships>
</file>

<file path=customXml/_rels/item1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6.xml"/></Relationships>
</file>

<file path=customXml/_rels/item1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7.xml"/></Relationships>
</file>

<file path=customXml/_rels/item1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8.xml"/></Relationships>
</file>

<file path=customXml/_rels/item1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9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2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0.xml"/></Relationships>
</file>

<file path=customXml/_rels/item2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1.xml"/></Relationships>
</file>

<file path=customXml/_rels/item2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2.xml"/></Relationships>
</file>

<file path=customXml/_rels/item2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3.xml"/></Relationships>
</file>

<file path=customXml/_rels/item2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4.xml"/></Relationships>
</file>

<file path=customXml/_rels/item2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5.xml"/></Relationships>
</file>

<file path=customXml/_rels/item2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6.xml"/></Relationships>
</file>

<file path=customXml/_rels/item2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7.xml"/></Relationships>
</file>

<file path=customXml/_rels/item2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8.xml"/></Relationships>
</file>

<file path=customXml/_rels/item2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9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3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0.xml"/></Relationships>
</file>

<file path=customXml/_rels/item3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1.xml"/></Relationships>
</file>

<file path=customXml/_rels/item3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2.xml"/></Relationships>
</file>

<file path=customXml/_rels/item3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3.xml"/></Relationships>
</file>

<file path=customXml/_rels/item3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4.xml"/></Relationships>
</file>

<file path=customXml/_rels/item3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5.xml"/></Relationships>
</file>

<file path=customXml/_rels/item3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6.xml"/></Relationships>
</file>

<file path=customXml/_rels/item3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7.xml"/></Relationships>
</file>

<file path=customXml/_rels/item3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8.xml"/></Relationships>
</file>

<file path=customXml/_rels/item3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9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_rels/item4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1.xml"/></Relationships>
</file>

<file path=customXml/_rels/item4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2.xml"/></Relationships>
</file>

<file path=customXml/_rels/item4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3.xml"/></Relationships>
</file>

<file path=customXml/_rels/item4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4.xml"/></Relationships>
</file>

<file path=customXml/_rels/item4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5.xml"/></Relationships>
</file>

<file path=customXml/_rels/item4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6.xml"/></Relationships>
</file>

<file path=customXml/_rels/item4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7.xml"/></Relationships>
</file>

<file path=customXml/_rels/item4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8.xml"/></Relationships>
</file>

<file path=customXml/_rels/item4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9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5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0.xml"/></Relationships>
</file>

<file path=customXml/_rels/item5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1.xml"/></Relationships>
</file>

<file path=customXml/_rels/item5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2.xml"/></Relationships>
</file>

<file path=customXml/_rels/item5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3.xml"/></Relationships>
</file>

<file path=customXml/_rels/item5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4.xml"/></Relationships>
</file>

<file path=customXml/_rels/item5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5.xml"/></Relationships>
</file>

<file path=customXml/_rels/item5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6.xml"/></Relationships>
</file>

<file path=customXml/_rels/item5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7.xml"/></Relationships>
</file>

<file path=customXml/_rels/item5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8.xml"/></Relationships>
</file>

<file path=customXml/_rels/item5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9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6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0.xml"/></Relationships>
</file>

<file path=customXml/_rels/item6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1.xml"/></Relationships>
</file>

<file path=customXml/_rels/item6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2.xml"/></Relationships>
</file>

<file path=customXml/_rels/item6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3.xml"/></Relationships>
</file>

<file path=customXml/_rels/item6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4.xml"/></Relationships>
</file>

<file path=customXml/_rels/item6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5.xml"/></Relationships>
</file>

<file path=customXml/_rels/item6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6.xml"/></Relationships>
</file>

<file path=customXml/_rels/item6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7.xml"/></Relationships>
</file>

<file path=customXml/_rels/item6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8.xml"/></Relationships>
</file>

<file path=customXml/_rels/item6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9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12.xml><?xml version="1.0" encoding="utf-8"?>
<EsriMapsInfo xmlns="ESRI.ArcGIS.Mapping.OfficeIntegration.PowerPointInfo">
  <Version>Version1</Version>
  <RequiresSignIn>False</RequiresSignIn>
</EsriMapsInfo>
</file>

<file path=customXml/item13.xml><?xml version="1.0" encoding="utf-8"?>
<EsriMapsInfo xmlns="ESRI.ArcGIS.Mapping.OfficeIntegration.PowerPointInfo">
  <Version>Version1</Version>
  <RequiresSignIn>False</RequiresSignIn>
</EsriMapsInfo>
</file>

<file path=customXml/item14.xml><?xml version="1.0" encoding="utf-8"?>
<EsriMapsInfo xmlns="ESRI.ArcGIS.Mapping.OfficeIntegration.PowerPointInfo">
  <Version>Version1</Version>
  <RequiresSignIn>False</RequiresSignIn>
</EsriMapsInfo>
</file>

<file path=customXml/item15.xml><?xml version="1.0" encoding="utf-8"?>
<EsriMapsInfo xmlns="ESRI.ArcGIS.Mapping.OfficeIntegration.PowerPointInfo">
  <Version>Version1</Version>
  <RequiresSignIn>False</RequiresSignIn>
</EsriMapsInfo>
</file>

<file path=customXml/item16.xml><?xml version="1.0" encoding="utf-8"?>
<EsriMapsInfo xmlns="ESRI.ArcGIS.Mapping.OfficeIntegration.PowerPointInfo">
  <Version>Version1</Version>
  <RequiresSignIn>False</RequiresSignIn>
</EsriMapsInfo>
</file>

<file path=customXml/item17.xml><?xml version="1.0" encoding="utf-8"?>
<EsriMapsInfo xmlns="ESRI.ArcGIS.Mapping.OfficeIntegration.PowerPointInfo">
  <Version>Version1</Version>
  <RequiresSignIn>False</RequiresSignIn>
</EsriMapsInfo>
</file>

<file path=customXml/item18.xml><?xml version="1.0" encoding="utf-8"?>
<EsriMapsInfo xmlns="ESRI.ArcGIS.Mapping.OfficeIntegration.PowerPointInfo">
  <Version>Version1</Version>
  <RequiresSignIn>False</RequiresSignIn>
</EsriMapsInfo>
</file>

<file path=customXml/item19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20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1.xml><?xml version="1.0" encoding="utf-8"?>
<EsriMapsInfo xmlns="ESRI.ArcGIS.Mapping.OfficeIntegration.PowerPointInfo">
  <Version>Version1</Version>
  <RequiresSignIn>False</RequiresSignIn>
</EsriMapsInfo>
</file>

<file path=customXml/item22.xml><?xml version="1.0" encoding="utf-8"?>
<EsriMapsInfo xmlns="ESRI.ArcGIS.Mapping.OfficeIntegration.PowerPointInfo">
  <Version>Version1</Version>
  <RequiresSignIn>False</RequiresSignIn>
</EsriMapsInfo>
</file>

<file path=customXml/item23.xml><?xml version="1.0" encoding="utf-8"?>
<EsriMapsInfo xmlns="ESRI.ArcGIS.Mapping.OfficeIntegration.PowerPointInfo">
  <Version>Version1</Version>
  <RequiresSignIn>False</RequiresSignIn>
</EsriMapsInfo>
</file>

<file path=customXml/item24.xml><?xml version="1.0" encoding="utf-8"?>
<EsriMapsInfo xmlns="ESRI.ArcGIS.Mapping.OfficeIntegration.PowerPointInfo">
  <Version>Version1</Version>
  <RequiresSignIn>False</RequiresSignIn>
</EsriMapsInfo>
</file>

<file path=customXml/item25.xml><?xml version="1.0" encoding="utf-8"?>
<EsriMapsInfo xmlns="ESRI.ArcGIS.Mapping.OfficeIntegration.PowerPointInfo">
  <Version>Version1</Version>
  <RequiresSignIn>False</RequiresSignIn>
</EsriMapsInfo>
</file>

<file path=customXml/item26.xml><?xml version="1.0" encoding="utf-8"?>
<EsriMapsInfo xmlns="ESRI.ArcGIS.Mapping.OfficeIntegration.PowerPointInfo">
  <Version>Version1</Version>
  <RequiresSignIn>False</RequiresSignIn>
</EsriMapsInfo>
</file>

<file path=customXml/item27.xml><?xml version="1.0" encoding="utf-8"?>
<EsriMapsInfo xmlns="ESRI.ArcGIS.Mapping.OfficeIntegration.PowerPointInfo">
  <Version>Version1</Version>
  <RequiresSignIn>False</RequiresSignIn>
</EsriMapsInfo>
</file>

<file path=customXml/item28.xml><?xml version="1.0" encoding="utf-8"?>
<EsriMapsInfo xmlns="ESRI.ArcGIS.Mapping.OfficeIntegration.PowerPointInfo">
  <Version>Version1</Version>
  <RequiresSignIn>False</RequiresSignIn>
</EsriMapsInfo>
</file>

<file path=customXml/item29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ImageCreateDate xmlns="31CC4743-1CD8-4E65-B9C9-B2D97D941F63" xsi:nil="true"/>
    <wic_System_Copyright xmlns="http://schemas.microsoft.com/sharepoint/v3/fields" xsi:nil="true"/>
  </documentManagement>
</p:properties>
</file>

<file path=customXml/item3.xml><?xml version="1.0" encoding="utf-8"?>
<EsriMapsInfo xmlns="ESRI.ArcGIS.Mapping.OfficeIntegration.PowerPointInfo">
  <Version>Version1</Version>
  <RequiresSignIn>False</RequiresSignIn>
</EsriMapsInfo>
</file>

<file path=customXml/item30.xml><?xml version="1.0" encoding="utf-8"?>
<EsriMapsInfo xmlns="ESRI.ArcGIS.Mapping.OfficeIntegration.PowerPointInfo">
  <Version>Version1</Version>
  <RequiresSignIn>False</RequiresSignIn>
</EsriMapsInfo>
</file>

<file path=customXml/item31.xml><?xml version="1.0" encoding="utf-8"?>
<EsriMapsInfo xmlns="ESRI.ArcGIS.Mapping.OfficeIntegration.PowerPointInfo">
  <Version>Version1</Version>
  <RequiresSignIn>False</RequiresSignIn>
</EsriMapsInfo>
</file>

<file path=customXml/item32.xml><?xml version="1.0" encoding="utf-8"?>
<EsriMapsInfo xmlns="ESRI.ArcGIS.Mapping.OfficeIntegration.PowerPointInfo">
  <Version>Version1</Version>
  <RequiresSignIn>False</RequiresSignIn>
</EsriMapsInfo>
</file>

<file path=customXml/item33.xml><?xml version="1.0" encoding="utf-8"?>
<EsriMapsInfo xmlns="ESRI.ArcGIS.Mapping.OfficeIntegration.PowerPointInfo">
  <Version>Version1</Version>
  <RequiresSignIn>False</RequiresSignIn>
</EsriMapsInfo>
</file>

<file path=customXml/item34.xml><?xml version="1.0" encoding="utf-8"?>
<EsriMapsInfo xmlns="ESRI.ArcGIS.Mapping.OfficeIntegration.PowerPointInfo">
  <Version>Version1</Version>
  <RequiresSignIn>False</RequiresSignIn>
</EsriMapsInfo>
</file>

<file path=customXml/item35.xml><?xml version="1.0" encoding="utf-8"?>
<EsriMapsInfo xmlns="ESRI.ArcGIS.Mapping.OfficeIntegration.PowerPointInfo">
  <Version>Version1</Version>
  <RequiresSignIn>False</RequiresSignIn>
</EsriMapsInfo>
</file>

<file path=customXml/item36.xml><?xml version="1.0" encoding="utf-8"?>
<EsriMapsInfo xmlns="ESRI.ArcGIS.Mapping.OfficeIntegration.PowerPointInfo">
  <Version>Version1</Version>
  <RequiresSignIn>False</RequiresSignIn>
</EsriMapsInfo>
</file>

<file path=customXml/item37.xml><?xml version="1.0" encoding="utf-8"?>
<EsriMapsInfo xmlns="ESRI.ArcGIS.Mapping.OfficeIntegration.PowerPointInfo">
  <Version>Version1</Version>
  <RequiresSignIn>False</RequiresSignIn>
</EsriMapsInfo>
</file>

<file path=customXml/item38.xml><?xml version="1.0" encoding="utf-8"?>
<EsriMapsInfo xmlns="ESRI.ArcGIS.Mapping.OfficeIntegration.PowerPointInfo">
  <Version>Version1</Version>
  <RequiresSignIn>False</RequiresSignIn>
</EsriMapsInfo>
</file>

<file path=customXml/item39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40.xml><?xml version="1.0" encoding="utf-8"?>
<EsriMapsInfo xmlns="ESRI.ArcGIS.Mapping.OfficeIntegration.PowerPointInfo">
  <Version>Version1</Version>
  <RequiresSignIn>False</RequiresSignIn>
</EsriMapsInfo>
</file>

<file path=customXml/item41.xml><?xml version="1.0" encoding="utf-8"?>
<EsriMapsInfo xmlns="ESRI.ArcGIS.Mapping.OfficeIntegration.PowerPointInfo">
  <Version>Version1</Version>
  <RequiresSignIn>False</RequiresSignIn>
</EsriMapsInfo>
</file>

<file path=customXml/item42.xml><?xml version="1.0" encoding="utf-8"?>
<EsriMapsInfo xmlns="ESRI.ArcGIS.Mapping.OfficeIntegration.PowerPointInfo">
  <Version>Version1</Version>
  <RequiresSignIn>False</RequiresSignIn>
</EsriMapsInfo>
</file>

<file path=customXml/item43.xml><?xml version="1.0" encoding="utf-8"?>
<EsriMapsInfo xmlns="ESRI.ArcGIS.Mapping.OfficeIntegration.PowerPointInfo">
  <Version>Version1</Version>
  <RequiresSignIn>False</RequiresSignIn>
</EsriMapsInfo>
</file>

<file path=customXml/item44.xml><?xml version="1.0" encoding="utf-8"?>
<EsriMapsInfo xmlns="ESRI.ArcGIS.Mapping.OfficeIntegration.PowerPointInfo">
  <Version>Version1</Version>
  <RequiresSignIn>False</RequiresSignIn>
</EsriMapsInfo>
</file>

<file path=customXml/item45.xml><?xml version="1.0" encoding="utf-8"?>
<EsriMapsInfo xmlns="ESRI.ArcGIS.Mapping.OfficeIntegration.PowerPointInfo">
  <Version>Version1</Version>
  <RequiresSignIn>False</RequiresSignIn>
</EsriMapsInfo>
</file>

<file path=customXml/item46.xml><?xml version="1.0" encoding="utf-8"?>
<EsriMapsInfo xmlns="ESRI.ArcGIS.Mapping.OfficeIntegration.PowerPointInfo">
  <Version>Version1</Version>
  <RequiresSignIn>False</RequiresSignIn>
</EsriMapsInfo>
</file>

<file path=customXml/item47.xml><?xml version="1.0" encoding="utf-8"?>
<EsriMapsInfo xmlns="ESRI.ArcGIS.Mapping.OfficeIntegration.PowerPointInfo">
  <Version>Version1</Version>
  <RequiresSignIn>False</RequiresSignIn>
</EsriMapsInfo>
</file>

<file path=customXml/item48.xml><?xml version="1.0" encoding="utf-8"?>
<EsriMapsInfo xmlns="ESRI.ArcGIS.Mapping.OfficeIntegration.PowerPointInfo">
  <Version>Version1</Version>
  <RequiresSignIn>False</RequiresSignIn>
</EsriMapsInfo>
</file>

<file path=customXml/item49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50.xml><?xml version="1.0" encoding="utf-8"?>
<EsriMapsInfo xmlns="ESRI.ArcGIS.Mapping.OfficeIntegration.PowerPointInfo">
  <Version>Version1</Version>
  <RequiresSignIn>False</RequiresSignIn>
</EsriMapsInfo>
</file>

<file path=customXml/item51.xml><?xml version="1.0" encoding="utf-8"?>
<EsriMapsInfo xmlns="ESRI.ArcGIS.Mapping.OfficeIntegration.PowerPointInfo">
  <Version>Version1</Version>
  <RequiresSignIn>False</RequiresSignIn>
</EsriMapsInfo>
</file>

<file path=customXml/item52.xml><?xml version="1.0" encoding="utf-8"?>
<EsriMapsInfo xmlns="ESRI.ArcGIS.Mapping.OfficeIntegration.PowerPointInfo">
  <Version>Version1</Version>
  <RequiresSignIn>False</RequiresSignIn>
</EsriMapsInfo>
</file>

<file path=customXml/item53.xml><?xml version="1.0" encoding="utf-8"?>
<EsriMapsInfo xmlns="ESRI.ArcGIS.Mapping.OfficeIntegration.PowerPointInfo">
  <Version>Version1</Version>
  <RequiresSignIn>False</RequiresSignIn>
</EsriMapsInfo>
</file>

<file path=customXml/item54.xml><?xml version="1.0" encoding="utf-8"?>
<EsriMapsInfo xmlns="ESRI.ArcGIS.Mapping.OfficeIntegration.PowerPointInfo">
  <Version>Version1</Version>
  <RequiresSignIn>False</RequiresSignIn>
</EsriMapsInfo>
</file>

<file path=customXml/item55.xml><?xml version="1.0" encoding="utf-8"?>
<EsriMapsInfo xmlns="ESRI.ArcGIS.Mapping.OfficeIntegration.PowerPointInfo">
  <Version>Version1</Version>
  <RequiresSignIn>False</RequiresSignIn>
</EsriMapsInfo>
</file>

<file path=customXml/item56.xml><?xml version="1.0" encoding="utf-8"?>
<EsriMapsInfo xmlns="ESRI.ArcGIS.Mapping.OfficeIntegration.PowerPointInfo">
  <Version>Version1</Version>
  <RequiresSignIn>False</RequiresSignIn>
</EsriMapsInfo>
</file>

<file path=customXml/item57.xml><?xml version="1.0" encoding="utf-8"?>
<EsriMapsInfo xmlns="ESRI.ArcGIS.Mapping.OfficeIntegration.PowerPointInfo">
  <Version>Version1</Version>
  <RequiresSignIn>False</RequiresSignIn>
</EsriMapsInfo>
</file>

<file path=customXml/item58.xml><?xml version="1.0" encoding="utf-8"?>
<EsriMapsInfo xmlns="ESRI.ArcGIS.Mapping.OfficeIntegration.PowerPointInfo">
  <Version>Version1</Version>
  <RequiresSignIn>False</RequiresSignIn>
</EsriMapsInfo>
</file>

<file path=customXml/item59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651FDAD8011D9D489819B08FDB64B39B" ma:contentTypeVersion="1" ma:contentTypeDescription="Upload an image." ma:contentTypeScope="" ma:versionID="7c47d501cd0e217fa6eb7cf298118c59">
  <xsd:schema xmlns:xsd="http://www.w3.org/2001/XMLSchema" xmlns:xs="http://www.w3.org/2001/XMLSchema" xmlns:p="http://schemas.microsoft.com/office/2006/metadata/properties" xmlns:ns1="http://schemas.microsoft.com/sharepoint/v3" xmlns:ns2="31CC4743-1CD8-4E65-B9C9-B2D97D941F63" xmlns:ns3="http://schemas.microsoft.com/sharepoint/v3/fields" targetNamespace="http://schemas.microsoft.com/office/2006/metadata/properties" ma:root="true" ma:fieldsID="2730ea93e663a9887cfab4449e3f1e30" ns1:_="" ns2:_="" ns3:_="">
    <xsd:import namespace="http://schemas.microsoft.com/sharepoint/v3"/>
    <xsd:import namespace="31CC4743-1CD8-4E65-B9C9-B2D97D941F6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CC4743-1CD8-4E65-B9C9-B2D97D941F6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60.xml><?xml version="1.0" encoding="utf-8"?>
<EsriMapsInfo xmlns="ESRI.ArcGIS.Mapping.OfficeIntegration.PowerPointInfo">
  <Version>Version1</Version>
  <RequiresSignIn>False</RequiresSignIn>
</EsriMapsInfo>
</file>

<file path=customXml/item61.xml><?xml version="1.0" encoding="utf-8"?>
<?mso-contentType ?>
<SharedContentType xmlns="Microsoft.SharePoint.Taxonomy.ContentTypeSync" SourceId="a6db5754-4226-4c8e-a928-a6c53390a270" ContentTypeId="0x0101009148F5A04DDD49CBA7127AADA5FB792B00AADE34325A8B49CDA8BB4DB53328F214" PreviousValue="true"/>
</file>

<file path=customXml/item62.xml><?xml version="1.0" encoding="utf-8"?>
<EsriMapsInfo xmlns="ESRI.ArcGIS.Mapping.OfficeIntegration.PowerPointInfo">
  <Version>Version1</Version>
  <RequiresSignIn>False</RequiresSignIn>
</EsriMapsInfo>
</file>

<file path=customXml/item63.xml><?xml version="1.0" encoding="utf-8"?>
<EsriMapsInfo xmlns="ESRI.ArcGIS.Mapping.OfficeIntegration.PowerPointInfo">
  <Version>Version1</Version>
  <RequiresSignIn>False</RequiresSignIn>
</EsriMapsInfo>
</file>

<file path=customXml/item64.xml><?xml version="1.0" encoding="utf-8"?>
<EsriMapsInfo xmlns="ESRI.ArcGIS.Mapping.OfficeIntegration.PowerPointInfo">
  <Version>Version1</Version>
  <RequiresSignIn>False</RequiresSignIn>
</EsriMapsInfo>
</file>

<file path=customXml/item65.xml><?xml version="1.0" encoding="utf-8"?>
<EsriMapsInfo xmlns="ESRI.ArcGIS.Mapping.OfficeIntegration.PowerPointInfo">
  <Version>Version1</Version>
  <RequiresSignIn>False</RequiresSignIn>
</EsriMapsInfo>
</file>

<file path=customXml/item66.xml><?xml version="1.0" encoding="utf-8"?>
<EsriMapsInfo xmlns="ESRI.ArcGIS.Mapping.OfficeIntegration.PowerPointInfo">
  <Version>Version1</Version>
  <RequiresSignIn>False</RequiresSignIn>
</EsriMapsInfo>
</file>

<file path=customXml/item67.xml><?xml version="1.0" encoding="utf-8"?>
<EsriMapsInfo xmlns="ESRI.ArcGIS.Mapping.OfficeIntegration.PowerPointInfo">
  <Version>Version1</Version>
  <RequiresSignIn>False</RequiresSignIn>
</EsriMapsInfo>
</file>

<file path=customXml/item68.xml><?xml version="1.0" encoding="utf-8"?>
<EsriMapsInfo xmlns="ESRI.ArcGIS.Mapping.OfficeIntegration.PowerPointInfo">
  <Version>Version1</Version>
  <RequiresSignIn>False</RequiresSignIn>
</EsriMapsInfo>
</file>

<file path=customXml/item69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F6EFD530-1E3E-47B8-A55C-19EC63E3C655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71658D62-F010-45F1-9326-EDC465FED48E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33F5FE6F-FF86-471A-919E-6C74E3669390}">
  <ds:schemaRefs>
    <ds:schemaRef ds:uri="ESRI.ArcGIS.Mapping.OfficeIntegration.PowerPointInfo"/>
  </ds:schemaRefs>
</ds:datastoreItem>
</file>

<file path=customXml/itemProps12.xml><?xml version="1.0" encoding="utf-8"?>
<ds:datastoreItem xmlns:ds="http://schemas.openxmlformats.org/officeDocument/2006/customXml" ds:itemID="{8EED6C1C-A455-42E4-8CBE-649F5A755068}">
  <ds:schemaRefs>
    <ds:schemaRef ds:uri="ESRI.ArcGIS.Mapping.OfficeIntegration.PowerPointInfo"/>
  </ds:schemaRefs>
</ds:datastoreItem>
</file>

<file path=customXml/itemProps13.xml><?xml version="1.0" encoding="utf-8"?>
<ds:datastoreItem xmlns:ds="http://schemas.openxmlformats.org/officeDocument/2006/customXml" ds:itemID="{7684026F-E81F-4167-824A-3AA1BAEAE133}">
  <ds:schemaRefs>
    <ds:schemaRef ds:uri="ESRI.ArcGIS.Mapping.OfficeIntegration.PowerPointInfo"/>
  </ds:schemaRefs>
</ds:datastoreItem>
</file>

<file path=customXml/itemProps14.xml><?xml version="1.0" encoding="utf-8"?>
<ds:datastoreItem xmlns:ds="http://schemas.openxmlformats.org/officeDocument/2006/customXml" ds:itemID="{16EF6D11-DC4F-410C-A4BF-DF081B432591}">
  <ds:schemaRefs>
    <ds:schemaRef ds:uri="ESRI.ArcGIS.Mapping.OfficeIntegration.PowerPointInfo"/>
  </ds:schemaRefs>
</ds:datastoreItem>
</file>

<file path=customXml/itemProps15.xml><?xml version="1.0" encoding="utf-8"?>
<ds:datastoreItem xmlns:ds="http://schemas.openxmlformats.org/officeDocument/2006/customXml" ds:itemID="{2FE51124-E413-4DA5-9E06-A6EB32D0C127}">
  <ds:schemaRefs>
    <ds:schemaRef ds:uri="ESRI.ArcGIS.Mapping.OfficeIntegration.PowerPointInfo"/>
  </ds:schemaRefs>
</ds:datastoreItem>
</file>

<file path=customXml/itemProps16.xml><?xml version="1.0" encoding="utf-8"?>
<ds:datastoreItem xmlns:ds="http://schemas.openxmlformats.org/officeDocument/2006/customXml" ds:itemID="{4ADFB689-BC87-4869-ADD0-8C3555150450}">
  <ds:schemaRefs>
    <ds:schemaRef ds:uri="ESRI.ArcGIS.Mapping.OfficeIntegration.PowerPointInfo"/>
  </ds:schemaRefs>
</ds:datastoreItem>
</file>

<file path=customXml/itemProps17.xml><?xml version="1.0" encoding="utf-8"?>
<ds:datastoreItem xmlns:ds="http://schemas.openxmlformats.org/officeDocument/2006/customXml" ds:itemID="{10846DB9-88C0-41D7-ACE4-BEC3A7488A03}">
  <ds:schemaRefs>
    <ds:schemaRef ds:uri="ESRI.ArcGIS.Mapping.OfficeIntegration.PowerPointInfo"/>
  </ds:schemaRefs>
</ds:datastoreItem>
</file>

<file path=customXml/itemProps18.xml><?xml version="1.0" encoding="utf-8"?>
<ds:datastoreItem xmlns:ds="http://schemas.openxmlformats.org/officeDocument/2006/customXml" ds:itemID="{E559A846-F914-4753-A2DC-D33AFE44114C}">
  <ds:schemaRefs>
    <ds:schemaRef ds:uri="ESRI.ArcGIS.Mapping.OfficeIntegration.PowerPointInfo"/>
  </ds:schemaRefs>
</ds:datastoreItem>
</file>

<file path=customXml/itemProps19.xml><?xml version="1.0" encoding="utf-8"?>
<ds:datastoreItem xmlns:ds="http://schemas.openxmlformats.org/officeDocument/2006/customXml" ds:itemID="{E5F80E3B-5636-41B2-898D-5D17189605B7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9E56F111-9E55-4604-91C2-8352AE933430}">
  <ds:schemaRefs>
    <ds:schemaRef ds:uri="ESRI.ArcGIS.Mapping.OfficeIntegration.PowerPointInfo"/>
  </ds:schemaRefs>
</ds:datastoreItem>
</file>

<file path=customXml/itemProps20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customXml/itemProps21.xml><?xml version="1.0" encoding="utf-8"?>
<ds:datastoreItem xmlns:ds="http://schemas.openxmlformats.org/officeDocument/2006/customXml" ds:itemID="{653D88A7-0F5E-41C5-A5C5-47DF37C594C5}">
  <ds:schemaRefs>
    <ds:schemaRef ds:uri="ESRI.ArcGIS.Mapping.OfficeIntegration.PowerPointInfo"/>
  </ds:schemaRefs>
</ds:datastoreItem>
</file>

<file path=customXml/itemProps22.xml><?xml version="1.0" encoding="utf-8"?>
<ds:datastoreItem xmlns:ds="http://schemas.openxmlformats.org/officeDocument/2006/customXml" ds:itemID="{FDE85643-3216-4103-A1BD-63F5E1D42D73}">
  <ds:schemaRefs>
    <ds:schemaRef ds:uri="ESRI.ArcGIS.Mapping.OfficeIntegration.PowerPointInfo"/>
  </ds:schemaRefs>
</ds:datastoreItem>
</file>

<file path=customXml/itemProps23.xml><?xml version="1.0" encoding="utf-8"?>
<ds:datastoreItem xmlns:ds="http://schemas.openxmlformats.org/officeDocument/2006/customXml" ds:itemID="{C1BF2448-6CBA-44DB-9E22-BED59BA834DF}">
  <ds:schemaRefs>
    <ds:schemaRef ds:uri="ESRI.ArcGIS.Mapping.OfficeIntegration.PowerPointInfo"/>
  </ds:schemaRefs>
</ds:datastoreItem>
</file>

<file path=customXml/itemProps24.xml><?xml version="1.0" encoding="utf-8"?>
<ds:datastoreItem xmlns:ds="http://schemas.openxmlformats.org/officeDocument/2006/customXml" ds:itemID="{4ADFB73A-380D-41FC-8C37-7155886326FA}">
  <ds:schemaRefs>
    <ds:schemaRef ds:uri="ESRI.ArcGIS.Mapping.OfficeIntegration.PowerPointInfo"/>
  </ds:schemaRefs>
</ds:datastoreItem>
</file>

<file path=customXml/itemProps25.xml><?xml version="1.0" encoding="utf-8"?>
<ds:datastoreItem xmlns:ds="http://schemas.openxmlformats.org/officeDocument/2006/customXml" ds:itemID="{EF0D8C03-B10D-4D20-AC38-CA6799A7A314}">
  <ds:schemaRefs>
    <ds:schemaRef ds:uri="ESRI.ArcGIS.Mapping.OfficeIntegration.PowerPointInfo"/>
  </ds:schemaRefs>
</ds:datastoreItem>
</file>

<file path=customXml/itemProps26.xml><?xml version="1.0" encoding="utf-8"?>
<ds:datastoreItem xmlns:ds="http://schemas.openxmlformats.org/officeDocument/2006/customXml" ds:itemID="{5B58CDD1-2BF6-415B-A256-DBBCC6A48D56}">
  <ds:schemaRefs>
    <ds:schemaRef ds:uri="ESRI.ArcGIS.Mapping.OfficeIntegration.PowerPointInfo"/>
  </ds:schemaRefs>
</ds:datastoreItem>
</file>

<file path=customXml/itemProps27.xml><?xml version="1.0" encoding="utf-8"?>
<ds:datastoreItem xmlns:ds="http://schemas.openxmlformats.org/officeDocument/2006/customXml" ds:itemID="{F29452FE-972E-43F8-B54C-969F4C69C00B}">
  <ds:schemaRefs>
    <ds:schemaRef ds:uri="ESRI.ArcGIS.Mapping.OfficeIntegration.PowerPointInfo"/>
  </ds:schemaRefs>
</ds:datastoreItem>
</file>

<file path=customXml/itemProps28.xml><?xml version="1.0" encoding="utf-8"?>
<ds:datastoreItem xmlns:ds="http://schemas.openxmlformats.org/officeDocument/2006/customXml" ds:itemID="{3E253610-1BBE-4C16-A1DA-4D6F07A3A74E}">
  <ds:schemaRefs>
    <ds:schemaRef ds:uri="ESRI.ArcGIS.Mapping.OfficeIntegration.PowerPointInfo"/>
  </ds:schemaRefs>
</ds:datastoreItem>
</file>

<file path=customXml/itemProps29.xml><?xml version="1.0" encoding="utf-8"?>
<ds:datastoreItem xmlns:ds="http://schemas.openxmlformats.org/officeDocument/2006/customXml" ds:itemID="{81E133DB-697E-4C10-B192-8899027B1EC6}">
  <ds:schemaRefs>
    <ds:schemaRef ds:uri="http://purl.org/dc/elements/1.1/"/>
    <ds:schemaRef ds:uri="http://schemas.microsoft.com/office/2006/metadata/properties"/>
    <ds:schemaRef ds:uri="31CC4743-1CD8-4E65-B9C9-B2D97D941F63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sharepoint/v3/field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B58F897-2A4D-4309-8E20-83FD28E6FE27}">
  <ds:schemaRefs>
    <ds:schemaRef ds:uri="ESRI.ArcGIS.Mapping.OfficeIntegration.PowerPointInfo"/>
  </ds:schemaRefs>
</ds:datastoreItem>
</file>

<file path=customXml/itemProps30.xml><?xml version="1.0" encoding="utf-8"?>
<ds:datastoreItem xmlns:ds="http://schemas.openxmlformats.org/officeDocument/2006/customXml" ds:itemID="{E47732B9-9C1B-4723-B4AA-A21238C5DF44}">
  <ds:schemaRefs>
    <ds:schemaRef ds:uri="ESRI.ArcGIS.Mapping.OfficeIntegration.PowerPointInfo"/>
  </ds:schemaRefs>
</ds:datastoreItem>
</file>

<file path=customXml/itemProps31.xml><?xml version="1.0" encoding="utf-8"?>
<ds:datastoreItem xmlns:ds="http://schemas.openxmlformats.org/officeDocument/2006/customXml" ds:itemID="{7A70D44C-B768-49FE-A70F-C6199D3EE9A7}">
  <ds:schemaRefs>
    <ds:schemaRef ds:uri="ESRI.ArcGIS.Mapping.OfficeIntegration.PowerPointInfo"/>
  </ds:schemaRefs>
</ds:datastoreItem>
</file>

<file path=customXml/itemProps32.xml><?xml version="1.0" encoding="utf-8"?>
<ds:datastoreItem xmlns:ds="http://schemas.openxmlformats.org/officeDocument/2006/customXml" ds:itemID="{3A5DA3C3-46A0-47F8-855A-99C7684A98A2}">
  <ds:schemaRefs>
    <ds:schemaRef ds:uri="ESRI.ArcGIS.Mapping.OfficeIntegration.PowerPointInfo"/>
  </ds:schemaRefs>
</ds:datastoreItem>
</file>

<file path=customXml/itemProps33.xml><?xml version="1.0" encoding="utf-8"?>
<ds:datastoreItem xmlns:ds="http://schemas.openxmlformats.org/officeDocument/2006/customXml" ds:itemID="{AC4EB402-C456-4A26-8A92-B48606FF9264}">
  <ds:schemaRefs>
    <ds:schemaRef ds:uri="ESRI.ArcGIS.Mapping.OfficeIntegration.PowerPointInfo"/>
  </ds:schemaRefs>
</ds:datastoreItem>
</file>

<file path=customXml/itemProps34.xml><?xml version="1.0" encoding="utf-8"?>
<ds:datastoreItem xmlns:ds="http://schemas.openxmlformats.org/officeDocument/2006/customXml" ds:itemID="{18DF8D07-6137-4D85-8010-4650942E033A}">
  <ds:schemaRefs>
    <ds:schemaRef ds:uri="ESRI.ArcGIS.Mapping.OfficeIntegration.PowerPointInfo"/>
  </ds:schemaRefs>
</ds:datastoreItem>
</file>

<file path=customXml/itemProps35.xml><?xml version="1.0" encoding="utf-8"?>
<ds:datastoreItem xmlns:ds="http://schemas.openxmlformats.org/officeDocument/2006/customXml" ds:itemID="{2C9ABD96-756D-41D3-909F-6F7B4C6B6E1F}">
  <ds:schemaRefs>
    <ds:schemaRef ds:uri="ESRI.ArcGIS.Mapping.OfficeIntegration.PowerPointInfo"/>
  </ds:schemaRefs>
</ds:datastoreItem>
</file>

<file path=customXml/itemProps36.xml><?xml version="1.0" encoding="utf-8"?>
<ds:datastoreItem xmlns:ds="http://schemas.openxmlformats.org/officeDocument/2006/customXml" ds:itemID="{D32008F3-64AC-45EB-A05B-F6120AE62290}">
  <ds:schemaRefs>
    <ds:schemaRef ds:uri="ESRI.ArcGIS.Mapping.OfficeIntegration.PowerPointInfo"/>
  </ds:schemaRefs>
</ds:datastoreItem>
</file>

<file path=customXml/itemProps37.xml><?xml version="1.0" encoding="utf-8"?>
<ds:datastoreItem xmlns:ds="http://schemas.openxmlformats.org/officeDocument/2006/customXml" ds:itemID="{D6F15B81-7660-4E9F-B613-8AA4F84B6DA3}">
  <ds:schemaRefs>
    <ds:schemaRef ds:uri="ESRI.ArcGIS.Mapping.OfficeIntegration.PowerPointInfo"/>
  </ds:schemaRefs>
</ds:datastoreItem>
</file>

<file path=customXml/itemProps38.xml><?xml version="1.0" encoding="utf-8"?>
<ds:datastoreItem xmlns:ds="http://schemas.openxmlformats.org/officeDocument/2006/customXml" ds:itemID="{76859AF2-E75C-459B-8657-EEEA80BC8153}">
  <ds:schemaRefs>
    <ds:schemaRef ds:uri="ESRI.ArcGIS.Mapping.OfficeIntegration.PowerPointInfo"/>
  </ds:schemaRefs>
</ds:datastoreItem>
</file>

<file path=customXml/itemProps39.xml><?xml version="1.0" encoding="utf-8"?>
<ds:datastoreItem xmlns:ds="http://schemas.openxmlformats.org/officeDocument/2006/customXml" ds:itemID="{612F64FD-E61D-43DE-A84B-8FC0DA8FC26C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9E8787D6-C7B8-48EC-8C13-4069AE6320BD}">
  <ds:schemaRefs>
    <ds:schemaRef ds:uri="ESRI.ArcGIS.Mapping.OfficeIntegration.PowerPointInfo"/>
  </ds:schemaRefs>
</ds:datastoreItem>
</file>

<file path=customXml/itemProps40.xml><?xml version="1.0" encoding="utf-8"?>
<ds:datastoreItem xmlns:ds="http://schemas.openxmlformats.org/officeDocument/2006/customXml" ds:itemID="{DB399249-DB96-4601-9BA5-97791613CF3A}">
  <ds:schemaRefs>
    <ds:schemaRef ds:uri="ESRI.ArcGIS.Mapping.OfficeIntegration.PowerPointInfo"/>
  </ds:schemaRefs>
</ds:datastoreItem>
</file>

<file path=customXml/itemProps41.xml><?xml version="1.0" encoding="utf-8"?>
<ds:datastoreItem xmlns:ds="http://schemas.openxmlformats.org/officeDocument/2006/customXml" ds:itemID="{C3102E66-5C5A-4AAF-9C94-24819091B61E}">
  <ds:schemaRefs>
    <ds:schemaRef ds:uri="ESRI.ArcGIS.Mapping.OfficeIntegration.PowerPointInfo"/>
  </ds:schemaRefs>
</ds:datastoreItem>
</file>

<file path=customXml/itemProps42.xml><?xml version="1.0" encoding="utf-8"?>
<ds:datastoreItem xmlns:ds="http://schemas.openxmlformats.org/officeDocument/2006/customXml" ds:itemID="{DA46DABE-45F1-4E65-A939-497CB70F357D}">
  <ds:schemaRefs>
    <ds:schemaRef ds:uri="ESRI.ArcGIS.Mapping.OfficeIntegration.PowerPointInfo"/>
  </ds:schemaRefs>
</ds:datastoreItem>
</file>

<file path=customXml/itemProps43.xml><?xml version="1.0" encoding="utf-8"?>
<ds:datastoreItem xmlns:ds="http://schemas.openxmlformats.org/officeDocument/2006/customXml" ds:itemID="{EB8D7141-3508-4B4E-8051-37E3E4C09D17}">
  <ds:schemaRefs>
    <ds:schemaRef ds:uri="ESRI.ArcGIS.Mapping.OfficeIntegration.PowerPointInfo"/>
  </ds:schemaRefs>
</ds:datastoreItem>
</file>

<file path=customXml/itemProps44.xml><?xml version="1.0" encoding="utf-8"?>
<ds:datastoreItem xmlns:ds="http://schemas.openxmlformats.org/officeDocument/2006/customXml" ds:itemID="{94844715-80D4-4BDB-8DF0-52D9314E2485}">
  <ds:schemaRefs>
    <ds:schemaRef ds:uri="ESRI.ArcGIS.Mapping.OfficeIntegration.PowerPointInfo"/>
  </ds:schemaRefs>
</ds:datastoreItem>
</file>

<file path=customXml/itemProps45.xml><?xml version="1.0" encoding="utf-8"?>
<ds:datastoreItem xmlns:ds="http://schemas.openxmlformats.org/officeDocument/2006/customXml" ds:itemID="{D4E2A01F-BEC1-4558-9AD1-A87ED70D910B}">
  <ds:schemaRefs>
    <ds:schemaRef ds:uri="ESRI.ArcGIS.Mapping.OfficeIntegration.PowerPointInfo"/>
  </ds:schemaRefs>
</ds:datastoreItem>
</file>

<file path=customXml/itemProps46.xml><?xml version="1.0" encoding="utf-8"?>
<ds:datastoreItem xmlns:ds="http://schemas.openxmlformats.org/officeDocument/2006/customXml" ds:itemID="{998905D7-FE59-48DE-A74A-5B0009B7827F}">
  <ds:schemaRefs>
    <ds:schemaRef ds:uri="ESRI.ArcGIS.Mapping.OfficeIntegration.PowerPointInfo"/>
  </ds:schemaRefs>
</ds:datastoreItem>
</file>

<file path=customXml/itemProps47.xml><?xml version="1.0" encoding="utf-8"?>
<ds:datastoreItem xmlns:ds="http://schemas.openxmlformats.org/officeDocument/2006/customXml" ds:itemID="{A77C5B54-CA1C-4010-8D5D-ED406825EBB7}">
  <ds:schemaRefs>
    <ds:schemaRef ds:uri="ESRI.ArcGIS.Mapping.OfficeIntegration.PowerPointInfo"/>
  </ds:schemaRefs>
</ds:datastoreItem>
</file>

<file path=customXml/itemProps48.xml><?xml version="1.0" encoding="utf-8"?>
<ds:datastoreItem xmlns:ds="http://schemas.openxmlformats.org/officeDocument/2006/customXml" ds:itemID="{352E5095-9B98-4AF0-9861-BDC020ABBCFC}">
  <ds:schemaRefs>
    <ds:schemaRef ds:uri="ESRI.ArcGIS.Mapping.OfficeIntegration.PowerPointInfo"/>
  </ds:schemaRefs>
</ds:datastoreItem>
</file>

<file path=customXml/itemProps49.xml><?xml version="1.0" encoding="utf-8"?>
<ds:datastoreItem xmlns:ds="http://schemas.openxmlformats.org/officeDocument/2006/customXml" ds:itemID="{B7E6AAC2-10E8-4F0C-BCC5-34BD332F8972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E940B40D-12DB-4BFA-BBB6-2269FD71FF92}">
  <ds:schemaRefs>
    <ds:schemaRef ds:uri="ESRI.ArcGIS.Mapping.OfficeIntegration.PowerPointInfo"/>
  </ds:schemaRefs>
</ds:datastoreItem>
</file>

<file path=customXml/itemProps50.xml><?xml version="1.0" encoding="utf-8"?>
<ds:datastoreItem xmlns:ds="http://schemas.openxmlformats.org/officeDocument/2006/customXml" ds:itemID="{EE9F405B-FE7A-4AB8-9CB8-9A75FBA69A95}">
  <ds:schemaRefs>
    <ds:schemaRef ds:uri="ESRI.ArcGIS.Mapping.OfficeIntegration.PowerPointInfo"/>
  </ds:schemaRefs>
</ds:datastoreItem>
</file>

<file path=customXml/itemProps51.xml><?xml version="1.0" encoding="utf-8"?>
<ds:datastoreItem xmlns:ds="http://schemas.openxmlformats.org/officeDocument/2006/customXml" ds:itemID="{7147CA22-2BC4-4917-83D2-7CA4C34A80D4}">
  <ds:schemaRefs>
    <ds:schemaRef ds:uri="ESRI.ArcGIS.Mapping.OfficeIntegration.PowerPointInfo"/>
  </ds:schemaRefs>
</ds:datastoreItem>
</file>

<file path=customXml/itemProps52.xml><?xml version="1.0" encoding="utf-8"?>
<ds:datastoreItem xmlns:ds="http://schemas.openxmlformats.org/officeDocument/2006/customXml" ds:itemID="{5A1E471A-DB16-4174-9D85-6F159A344CDB}">
  <ds:schemaRefs>
    <ds:schemaRef ds:uri="ESRI.ArcGIS.Mapping.OfficeIntegration.PowerPointInfo"/>
  </ds:schemaRefs>
</ds:datastoreItem>
</file>

<file path=customXml/itemProps53.xml><?xml version="1.0" encoding="utf-8"?>
<ds:datastoreItem xmlns:ds="http://schemas.openxmlformats.org/officeDocument/2006/customXml" ds:itemID="{9DC677B7-6D9E-42B7-AD1F-75D1804EAF7D}">
  <ds:schemaRefs>
    <ds:schemaRef ds:uri="ESRI.ArcGIS.Mapping.OfficeIntegration.PowerPointInfo"/>
  </ds:schemaRefs>
</ds:datastoreItem>
</file>

<file path=customXml/itemProps54.xml><?xml version="1.0" encoding="utf-8"?>
<ds:datastoreItem xmlns:ds="http://schemas.openxmlformats.org/officeDocument/2006/customXml" ds:itemID="{53220D22-8257-492D-8F60-ECE474D7C478}">
  <ds:schemaRefs>
    <ds:schemaRef ds:uri="ESRI.ArcGIS.Mapping.OfficeIntegration.PowerPointInfo"/>
  </ds:schemaRefs>
</ds:datastoreItem>
</file>

<file path=customXml/itemProps55.xml><?xml version="1.0" encoding="utf-8"?>
<ds:datastoreItem xmlns:ds="http://schemas.openxmlformats.org/officeDocument/2006/customXml" ds:itemID="{A2D97EB6-C9B5-45C6-85A6-D4FE6E1D9856}">
  <ds:schemaRefs>
    <ds:schemaRef ds:uri="ESRI.ArcGIS.Mapping.OfficeIntegration.PowerPointInfo"/>
  </ds:schemaRefs>
</ds:datastoreItem>
</file>

<file path=customXml/itemProps56.xml><?xml version="1.0" encoding="utf-8"?>
<ds:datastoreItem xmlns:ds="http://schemas.openxmlformats.org/officeDocument/2006/customXml" ds:itemID="{B0302D17-5923-4CC0-9EB4-0E57930F5A8E}">
  <ds:schemaRefs>
    <ds:schemaRef ds:uri="ESRI.ArcGIS.Mapping.OfficeIntegration.PowerPointInfo"/>
  </ds:schemaRefs>
</ds:datastoreItem>
</file>

<file path=customXml/itemProps57.xml><?xml version="1.0" encoding="utf-8"?>
<ds:datastoreItem xmlns:ds="http://schemas.openxmlformats.org/officeDocument/2006/customXml" ds:itemID="{905F88FE-324F-4FBE-89BB-9CEE04D6CACF}">
  <ds:schemaRefs>
    <ds:schemaRef ds:uri="ESRI.ArcGIS.Mapping.OfficeIntegration.PowerPointInfo"/>
  </ds:schemaRefs>
</ds:datastoreItem>
</file>

<file path=customXml/itemProps58.xml><?xml version="1.0" encoding="utf-8"?>
<ds:datastoreItem xmlns:ds="http://schemas.openxmlformats.org/officeDocument/2006/customXml" ds:itemID="{328DCA66-548E-4424-83E1-09FFD45EE4B0}">
  <ds:schemaRefs>
    <ds:schemaRef ds:uri="ESRI.ArcGIS.Mapping.OfficeIntegration.PowerPointInfo"/>
  </ds:schemaRefs>
</ds:datastoreItem>
</file>

<file path=customXml/itemProps59.xml><?xml version="1.0" encoding="utf-8"?>
<ds:datastoreItem xmlns:ds="http://schemas.openxmlformats.org/officeDocument/2006/customXml" ds:itemID="{C4AF463C-FA8B-436D-9853-3318650FDAB8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9DFD1C86-1EB4-4C12-A4D7-0D79811B58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1CC4743-1CD8-4E65-B9C9-B2D97D941F63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60.xml><?xml version="1.0" encoding="utf-8"?>
<ds:datastoreItem xmlns:ds="http://schemas.openxmlformats.org/officeDocument/2006/customXml" ds:itemID="{DE4ACD9E-0233-451D-890D-5732E05DB574}">
  <ds:schemaRefs>
    <ds:schemaRef ds:uri="ESRI.ArcGIS.Mapping.OfficeIntegration.PowerPointInfo"/>
  </ds:schemaRefs>
</ds:datastoreItem>
</file>

<file path=customXml/itemProps61.xml><?xml version="1.0" encoding="utf-8"?>
<ds:datastoreItem xmlns:ds="http://schemas.openxmlformats.org/officeDocument/2006/customXml" ds:itemID="{1DD45739-5A11-4470-9CFE-9FE0F8B3B077}">
  <ds:schemaRefs>
    <ds:schemaRef ds:uri="Microsoft.SharePoint.Taxonomy.ContentTypeSync"/>
  </ds:schemaRefs>
</ds:datastoreItem>
</file>

<file path=customXml/itemProps62.xml><?xml version="1.0" encoding="utf-8"?>
<ds:datastoreItem xmlns:ds="http://schemas.openxmlformats.org/officeDocument/2006/customXml" ds:itemID="{86B5FFB5-BF2F-45EA-BC75-C41726A8F251}">
  <ds:schemaRefs>
    <ds:schemaRef ds:uri="ESRI.ArcGIS.Mapping.OfficeIntegration.PowerPointInfo"/>
  </ds:schemaRefs>
</ds:datastoreItem>
</file>

<file path=customXml/itemProps63.xml><?xml version="1.0" encoding="utf-8"?>
<ds:datastoreItem xmlns:ds="http://schemas.openxmlformats.org/officeDocument/2006/customXml" ds:itemID="{22A42D4B-0AAE-44C9-A2EF-48BDE1C5260A}">
  <ds:schemaRefs>
    <ds:schemaRef ds:uri="ESRI.ArcGIS.Mapping.OfficeIntegration.PowerPointInfo"/>
  </ds:schemaRefs>
</ds:datastoreItem>
</file>

<file path=customXml/itemProps64.xml><?xml version="1.0" encoding="utf-8"?>
<ds:datastoreItem xmlns:ds="http://schemas.openxmlformats.org/officeDocument/2006/customXml" ds:itemID="{AB25B40B-929A-4CD0-B9AB-7142442027B6}">
  <ds:schemaRefs>
    <ds:schemaRef ds:uri="ESRI.ArcGIS.Mapping.OfficeIntegration.PowerPointInfo"/>
  </ds:schemaRefs>
</ds:datastoreItem>
</file>

<file path=customXml/itemProps65.xml><?xml version="1.0" encoding="utf-8"?>
<ds:datastoreItem xmlns:ds="http://schemas.openxmlformats.org/officeDocument/2006/customXml" ds:itemID="{C9037CA3-5499-457D-8238-F29CBEBDF143}">
  <ds:schemaRefs>
    <ds:schemaRef ds:uri="ESRI.ArcGIS.Mapping.OfficeIntegration.PowerPointInfo"/>
  </ds:schemaRefs>
</ds:datastoreItem>
</file>

<file path=customXml/itemProps66.xml><?xml version="1.0" encoding="utf-8"?>
<ds:datastoreItem xmlns:ds="http://schemas.openxmlformats.org/officeDocument/2006/customXml" ds:itemID="{039A5E78-EC42-40DE-A05E-1C7FCA140310}">
  <ds:schemaRefs>
    <ds:schemaRef ds:uri="ESRI.ArcGIS.Mapping.OfficeIntegration.PowerPointInfo"/>
  </ds:schemaRefs>
</ds:datastoreItem>
</file>

<file path=customXml/itemProps67.xml><?xml version="1.0" encoding="utf-8"?>
<ds:datastoreItem xmlns:ds="http://schemas.openxmlformats.org/officeDocument/2006/customXml" ds:itemID="{6D2D132B-596B-4D69-A43B-566EB6C10C03}">
  <ds:schemaRefs>
    <ds:schemaRef ds:uri="ESRI.ArcGIS.Mapping.OfficeIntegration.PowerPointInfo"/>
  </ds:schemaRefs>
</ds:datastoreItem>
</file>

<file path=customXml/itemProps68.xml><?xml version="1.0" encoding="utf-8"?>
<ds:datastoreItem xmlns:ds="http://schemas.openxmlformats.org/officeDocument/2006/customXml" ds:itemID="{4617AF64-94DB-48BB-8BE2-3BCF6B12593F}">
  <ds:schemaRefs>
    <ds:schemaRef ds:uri="ESRI.ArcGIS.Mapping.OfficeIntegration.PowerPointInfo"/>
  </ds:schemaRefs>
</ds:datastoreItem>
</file>

<file path=customXml/itemProps69.xml><?xml version="1.0" encoding="utf-8"?>
<ds:datastoreItem xmlns:ds="http://schemas.openxmlformats.org/officeDocument/2006/customXml" ds:itemID="{2672FF5B-1ADC-45B0-9698-61421F5761E7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AE5A340C-916E-449C-AA30-CD41B151A0D4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096117C4-1661-4D3B-B9F6-BC19E0F3E90B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55235559-86B9-428B-8DAF-8EE6262226D5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0</TotalTime>
  <Words>3088</Words>
  <Application>Microsoft Office PowerPoint</Application>
  <PresentationFormat>Widescreen</PresentationFormat>
  <Paragraphs>497</Paragraphs>
  <Slides>35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ＭＳ Ｐゴシック</vt:lpstr>
      <vt:lpstr>Arial</vt:lpstr>
      <vt:lpstr>Avenir LT Std 55 Roman</vt:lpstr>
      <vt:lpstr>Avenir LT Std 65 Medium</vt:lpstr>
      <vt:lpstr>Calibri</vt:lpstr>
      <vt:lpstr>Consolas</vt:lpstr>
      <vt:lpstr>Lucida Grande</vt:lpstr>
      <vt:lpstr>Segoe UI</vt:lpstr>
      <vt:lpstr>Wingdings</vt:lpstr>
      <vt:lpstr>Esri_Corporate_Template-Dark</vt:lpstr>
      <vt:lpstr>Advanced Editing and Edit Operations</vt:lpstr>
      <vt:lpstr>Edit Operations - Session Overview</vt:lpstr>
      <vt:lpstr>Edit Operations – Basic Workflow </vt:lpstr>
      <vt:lpstr>Edit Operations – Basic Workflow</vt:lpstr>
      <vt:lpstr>Edit Operations – Execute() and ExecuteAsync()</vt:lpstr>
      <vt:lpstr>Edit Operations</vt:lpstr>
      <vt:lpstr>Edit Operations  - Chaining</vt:lpstr>
      <vt:lpstr>EditOperations - To Chain Edits:</vt:lpstr>
      <vt:lpstr>Edit Operations</vt:lpstr>
      <vt:lpstr>Edit Operations - Callback</vt:lpstr>
      <vt:lpstr>Edit Operations - Callback</vt:lpstr>
      <vt:lpstr>Edit Operations Callback – General Pattern</vt:lpstr>
      <vt:lpstr>Edit Operations Callback – Key points for Annotation</vt:lpstr>
      <vt:lpstr>Edit Operations</vt:lpstr>
      <vt:lpstr>Edit Operations</vt:lpstr>
      <vt:lpstr>Edit Operations – Edit Operation Types</vt:lpstr>
      <vt:lpstr>Edit Operations – Edit Operation Type</vt:lpstr>
      <vt:lpstr>EditOperations - Undo and Redo</vt:lpstr>
      <vt:lpstr>EditOperations - Save or Discard</vt:lpstr>
      <vt:lpstr>EditOperations - RowEditEvents and CancelEdit</vt:lpstr>
      <vt:lpstr>EditOperations - RowEditEvents</vt:lpstr>
      <vt:lpstr>EditOperations - RowEditEvents</vt:lpstr>
      <vt:lpstr>Edit Operations</vt:lpstr>
      <vt:lpstr>EditOperations - EditCompletedEvent</vt:lpstr>
      <vt:lpstr>Edit Operations - EditCompletedEvent</vt:lpstr>
      <vt:lpstr>EditOperations - Summary</vt:lpstr>
      <vt:lpstr>ArcGIS Pro SDK for .NET Tech Sessions </vt:lpstr>
      <vt:lpstr>ArcGIS Pro SDK for .NET Demo Theater Sessions</vt:lpstr>
      <vt:lpstr>PowerPoint Presentation</vt:lpstr>
      <vt:lpstr>Edit Operations – Toward Guidelines and Dataset Compatibility</vt:lpstr>
      <vt:lpstr>Edit Operations - Determining Dataset Compatibility – Basic Functions</vt:lpstr>
      <vt:lpstr>Edit Operations - Determining Dataset Compatibility – Versioned, Non-Versioned</vt:lpstr>
      <vt:lpstr>Edit Operations - Determining Dataset Compatibility – Undo,Redo</vt:lpstr>
      <vt:lpstr>Edit Operations - Determining Dataset Compatibility – CancelEdit</vt:lpstr>
      <vt:lpstr>Edit Operations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:description/>
  <cp:lastModifiedBy/>
  <cp:revision>1</cp:revision>
  <dcterms:created xsi:type="dcterms:W3CDTF">2018-01-02T19:19:05Z</dcterms:created>
  <dcterms:modified xsi:type="dcterms:W3CDTF">2018-03-04T23:09:22Z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0x0101009148F5A04DDD49CBA7127AADA5FB792B00AADE34325A8B49CDA8BB4DB53328F21400651FDAD8011D9D489819B08FDB64B39B</vt:lpwstr>
  </property>
</Properties>
</file>