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customXml/itemProps18.xml" ContentType="application/vnd.openxmlformats-officedocument.customXmlProperties+xml"/>
  <Override PartName="/customXml/itemProps19.xml" ContentType="application/vnd.openxmlformats-officedocument.customXmlProperties+xml"/>
  <Override PartName="/customXml/itemProps20.xml" ContentType="application/vnd.openxmlformats-officedocument.customXmlProperties+xml"/>
  <Override PartName="/customXml/itemProps21.xml" ContentType="application/vnd.openxmlformats-officedocument.customXmlProperties+xml"/>
  <Override PartName="/customXml/itemProps22.xml" ContentType="application/vnd.openxmlformats-officedocument.customXmlProperties+xml"/>
  <Override PartName="/customXml/itemProps23.xml" ContentType="application/vnd.openxmlformats-officedocument.customXmlProperties+xml"/>
  <Override PartName="/customXml/itemProps24.xml" ContentType="application/vnd.openxmlformats-officedocument.customXmlProperties+xml"/>
  <Override PartName="/customXml/itemProps25.xml" ContentType="application/vnd.openxmlformats-officedocument.customXmlProperties+xml"/>
  <Override PartName="/customXml/itemProps26.xml" ContentType="application/vnd.openxmlformats-officedocument.customXmlProperties+xml"/>
  <Override PartName="/customXml/itemProps27.xml" ContentType="application/vnd.openxmlformats-officedocument.customXmlProperties+xml"/>
  <Override PartName="/customXml/itemProps28.xml" ContentType="application/vnd.openxmlformats-officedocument.customXmlProperties+xml"/>
  <Override PartName="/customXml/itemProps29.xml" ContentType="application/vnd.openxmlformats-officedocument.customXmlProperties+xml"/>
  <Override PartName="/customXml/itemProps30.xml" ContentType="application/vnd.openxmlformats-officedocument.customXmlProperties+xml"/>
  <Override PartName="/customXml/itemProps31.xml" ContentType="application/vnd.openxmlformats-officedocument.customXmlProperties+xml"/>
  <Override PartName="/customXml/itemProps32.xml" ContentType="application/vnd.openxmlformats-officedocument.customXmlProperties+xml"/>
  <Override PartName="/customXml/itemProps33.xml" ContentType="application/vnd.openxmlformats-officedocument.customXmlProperties+xml"/>
  <Override PartName="/customXml/itemProps34.xml" ContentType="application/vnd.openxmlformats-officedocument.customXmlProperties+xml"/>
  <Override PartName="/customXml/itemProps35.xml" ContentType="application/vnd.openxmlformats-officedocument.customXmlProperties+xml"/>
  <Override PartName="/customXml/itemProps36.xml" ContentType="application/vnd.openxmlformats-officedocument.customXmlProperties+xml"/>
  <Override PartName="/customXml/itemProps37.xml" ContentType="application/vnd.openxmlformats-officedocument.customXmlProperties+xml"/>
  <Override PartName="/customXml/itemProps38.xml" ContentType="application/vnd.openxmlformats-officedocument.customXmlProperties+xml"/>
  <Override PartName="/customXml/itemProps39.xml" ContentType="application/vnd.openxmlformats-officedocument.customXmlProperties+xml"/>
  <Override PartName="/customXml/itemProps40.xml" ContentType="application/vnd.openxmlformats-officedocument.customXmlProperties+xml"/>
  <Override PartName="/customXml/itemProps41.xml" ContentType="application/vnd.openxmlformats-officedocument.customXmlProperties+xml"/>
  <Override PartName="/customXml/itemProps42.xml" ContentType="application/vnd.openxmlformats-officedocument.customXmlProperties+xml"/>
  <Override PartName="/customXml/itemProps43.xml" ContentType="application/vnd.openxmlformats-officedocument.customXmlProperties+xml"/>
  <Override PartName="/customXml/itemProps44.xml" ContentType="application/vnd.openxmlformats-officedocument.customXmlProperties+xml"/>
  <Override PartName="/customXml/itemProps45.xml" ContentType="application/vnd.openxmlformats-officedocument.customXmlProperties+xml"/>
  <Override PartName="/customXml/itemProps46.xml" ContentType="application/vnd.openxmlformats-officedocument.customXmlProperties+xml"/>
  <Override PartName="/customXml/itemProps47.xml" ContentType="application/vnd.openxmlformats-officedocument.customXmlProperties+xml"/>
  <Override PartName="/customXml/itemProps48.xml" ContentType="application/vnd.openxmlformats-officedocument.customXmlProperties+xml"/>
  <Override PartName="/customXml/itemProps49.xml" ContentType="application/vnd.openxmlformats-officedocument.customXmlProperties+xml"/>
  <Override PartName="/customXml/itemProps50.xml" ContentType="application/vnd.openxmlformats-officedocument.customXmlProperties+xml"/>
  <Override PartName="/customXml/itemProps51.xml" ContentType="application/vnd.openxmlformats-officedocument.customXmlProperties+xml"/>
  <Override PartName="/customXml/itemProps52.xml" ContentType="application/vnd.openxmlformats-officedocument.customXmlProperties+xml"/>
  <Override PartName="/customXml/itemProps53.xml" ContentType="application/vnd.openxmlformats-officedocument.customXmlProperties+xml"/>
  <Override PartName="/customXml/itemProps54.xml" ContentType="application/vnd.openxmlformats-officedocument.customXmlProperties+xml"/>
  <Override PartName="/customXml/itemProps55.xml" ContentType="application/vnd.openxmlformats-officedocument.customXmlProperties+xml"/>
  <Override PartName="/customXml/itemProps56.xml" ContentType="application/vnd.openxmlformats-officedocument.customXmlProperties+xml"/>
  <Override PartName="/customXml/itemProps57.xml" ContentType="application/vnd.openxmlformats-officedocument.customXmlProperties+xml"/>
  <Override PartName="/customXml/itemProps58.xml" ContentType="application/vnd.openxmlformats-officedocument.customXmlProperties+xml"/>
  <Override PartName="/customXml/itemProps59.xml" ContentType="application/vnd.openxmlformats-officedocument.customXmlProperties+xml"/>
  <Override PartName="/customXml/itemProps60.xml" ContentType="application/vnd.openxmlformats-officedocument.customXmlProperties+xml"/>
  <Override PartName="/customXml/itemProps61.xml" ContentType="application/vnd.openxmlformats-officedocument.customXmlProperties+xml"/>
  <Override PartName="/customXml/itemProps62.xml" ContentType="application/vnd.openxmlformats-officedocument.customXmlProperties+xml"/>
  <Override PartName="/customXml/itemProps63.xml" ContentType="application/vnd.openxmlformats-officedocument.customXmlProperties+xml"/>
  <Override PartName="/customXml/itemProps64.xml" ContentType="application/vnd.openxmlformats-officedocument.customXmlProperties+xml"/>
  <Override PartName="/customXml/itemProps6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6835" r:id="rId66"/>
  </p:sldMasterIdLst>
  <p:notesMasterIdLst>
    <p:notesMasterId r:id="rId89"/>
  </p:notesMasterIdLst>
  <p:handoutMasterIdLst>
    <p:handoutMasterId r:id="rId90"/>
  </p:handoutMasterIdLst>
  <p:sldIdLst>
    <p:sldId id="665" r:id="rId67"/>
    <p:sldId id="737" r:id="rId68"/>
    <p:sldId id="607" r:id="rId69"/>
    <p:sldId id="646" r:id="rId70"/>
    <p:sldId id="647" r:id="rId71"/>
    <p:sldId id="655" r:id="rId72"/>
    <p:sldId id="691" r:id="rId73"/>
    <p:sldId id="650" r:id="rId74"/>
    <p:sldId id="676" r:id="rId75"/>
    <p:sldId id="671" r:id="rId76"/>
    <p:sldId id="697" r:id="rId77"/>
    <p:sldId id="733" r:id="rId78"/>
    <p:sldId id="732" r:id="rId79"/>
    <p:sldId id="738" r:id="rId80"/>
    <p:sldId id="734" r:id="rId81"/>
    <p:sldId id="660" r:id="rId82"/>
    <p:sldId id="736" r:id="rId83"/>
    <p:sldId id="675" r:id="rId84"/>
    <p:sldId id="670" r:id="rId85"/>
    <p:sldId id="709" r:id="rId86"/>
    <p:sldId id="735" r:id="rId87"/>
    <p:sldId id="693" r:id="rId8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0" userDrawn="1">
          <p15:clr>
            <a:srgbClr val="A4A3A4"/>
          </p15:clr>
        </p15:guide>
        <p15:guide id="2" orient="horz" pos="3888" userDrawn="1">
          <p15:clr>
            <a:srgbClr val="A4A3A4"/>
          </p15:clr>
        </p15:guide>
        <p15:guide id="3" pos="576" userDrawn="1">
          <p15:clr>
            <a:srgbClr val="A4A3A4"/>
          </p15:clr>
        </p15:guide>
        <p15:guide id="4" pos="7104" userDrawn="1">
          <p15:clr>
            <a:srgbClr val="A4A3A4"/>
          </p15:clr>
        </p15:guide>
        <p15:guide id="5" pos="431">
          <p15:clr>
            <a:srgbClr val="A4A3A4"/>
          </p15:clr>
        </p15:guide>
        <p15:guide id="6" pos="724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173FE"/>
    <a:srgbClr val="34BFFD"/>
    <a:srgbClr val="3A6CDF"/>
    <a:srgbClr val="08BE34"/>
    <a:srgbClr val="BDF6FA"/>
    <a:srgbClr val="03C7D4"/>
    <a:srgbClr val="262626"/>
    <a:srgbClr val="E0F4FE"/>
    <a:srgbClr val="0073B4"/>
    <a:srgbClr val="438E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83" autoAdjust="0"/>
    <p:restoredTop sz="70174" autoAdjust="0"/>
  </p:normalViewPr>
  <p:slideViewPr>
    <p:cSldViewPr snapToGrid="0" snapToObjects="1" showGuides="1">
      <p:cViewPr varScale="1">
        <p:scale>
          <a:sx n="109" d="100"/>
          <a:sy n="109" d="100"/>
        </p:scale>
        <p:origin x="594" y="102"/>
      </p:cViewPr>
      <p:guideLst>
        <p:guide orient="horz" pos="430"/>
        <p:guide orient="horz" pos="3888"/>
        <p:guide pos="576"/>
        <p:guide pos="7104"/>
        <p:guide pos="431"/>
        <p:guide pos="724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18" d="100"/>
        <a:sy n="31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customXml" Target="../customXml/item26.xml"/><Relationship Id="rId21" Type="http://schemas.openxmlformats.org/officeDocument/2006/relationships/customXml" Target="../customXml/item21.xml"/><Relationship Id="rId42" Type="http://schemas.openxmlformats.org/officeDocument/2006/relationships/customXml" Target="../customXml/item42.xml"/><Relationship Id="rId47" Type="http://schemas.openxmlformats.org/officeDocument/2006/relationships/customXml" Target="../customXml/item47.xml"/><Relationship Id="rId63" Type="http://schemas.openxmlformats.org/officeDocument/2006/relationships/customXml" Target="../customXml/item63.xml"/><Relationship Id="rId68" Type="http://schemas.openxmlformats.org/officeDocument/2006/relationships/slide" Target="slides/slide2.xml"/><Relationship Id="rId84" Type="http://schemas.openxmlformats.org/officeDocument/2006/relationships/slide" Target="slides/slide18.xml"/><Relationship Id="rId89" Type="http://schemas.openxmlformats.org/officeDocument/2006/relationships/notesMaster" Target="notesMasters/notesMaster1.xml"/><Relationship Id="rId16" Type="http://schemas.openxmlformats.org/officeDocument/2006/relationships/customXml" Target="../customXml/item16.xml"/><Relationship Id="rId11" Type="http://schemas.openxmlformats.org/officeDocument/2006/relationships/customXml" Target="../customXml/item11.xml"/><Relationship Id="rId32" Type="http://schemas.openxmlformats.org/officeDocument/2006/relationships/customXml" Target="../customXml/item32.xml"/><Relationship Id="rId37" Type="http://schemas.openxmlformats.org/officeDocument/2006/relationships/customXml" Target="../customXml/item37.xml"/><Relationship Id="rId53" Type="http://schemas.openxmlformats.org/officeDocument/2006/relationships/customXml" Target="../customXml/item53.xml"/><Relationship Id="rId58" Type="http://schemas.openxmlformats.org/officeDocument/2006/relationships/customXml" Target="../customXml/item58.xml"/><Relationship Id="rId74" Type="http://schemas.openxmlformats.org/officeDocument/2006/relationships/slide" Target="slides/slide8.xml"/><Relationship Id="rId79" Type="http://schemas.openxmlformats.org/officeDocument/2006/relationships/slide" Target="slides/slide13.xml"/><Relationship Id="rId5" Type="http://schemas.openxmlformats.org/officeDocument/2006/relationships/customXml" Target="../customXml/item5.xml"/><Relationship Id="rId90" Type="http://schemas.openxmlformats.org/officeDocument/2006/relationships/handoutMaster" Target="handoutMasters/handoutMaster1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43" Type="http://schemas.openxmlformats.org/officeDocument/2006/relationships/customXml" Target="../customXml/item43.xml"/><Relationship Id="rId48" Type="http://schemas.openxmlformats.org/officeDocument/2006/relationships/customXml" Target="../customXml/item48.xml"/><Relationship Id="rId64" Type="http://schemas.openxmlformats.org/officeDocument/2006/relationships/customXml" Target="../customXml/item64.xml"/><Relationship Id="rId69" Type="http://schemas.openxmlformats.org/officeDocument/2006/relationships/slide" Target="slides/slide3.xml"/><Relationship Id="rId8" Type="http://schemas.openxmlformats.org/officeDocument/2006/relationships/customXml" Target="../customXml/item8.xml"/><Relationship Id="rId51" Type="http://schemas.openxmlformats.org/officeDocument/2006/relationships/customXml" Target="../customXml/item51.xml"/><Relationship Id="rId72" Type="http://schemas.openxmlformats.org/officeDocument/2006/relationships/slide" Target="slides/slide6.xml"/><Relationship Id="rId80" Type="http://schemas.openxmlformats.org/officeDocument/2006/relationships/slide" Target="slides/slide14.xml"/><Relationship Id="rId85" Type="http://schemas.openxmlformats.org/officeDocument/2006/relationships/slide" Target="slides/slide19.xml"/><Relationship Id="rId93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customXml" Target="../customXml/item33.xml"/><Relationship Id="rId38" Type="http://schemas.openxmlformats.org/officeDocument/2006/relationships/customXml" Target="../customXml/item38.xml"/><Relationship Id="rId46" Type="http://schemas.openxmlformats.org/officeDocument/2006/relationships/customXml" Target="../customXml/item46.xml"/><Relationship Id="rId59" Type="http://schemas.openxmlformats.org/officeDocument/2006/relationships/customXml" Target="../customXml/item59.xml"/><Relationship Id="rId67" Type="http://schemas.openxmlformats.org/officeDocument/2006/relationships/slide" Target="slides/slide1.xml"/><Relationship Id="rId20" Type="http://schemas.openxmlformats.org/officeDocument/2006/relationships/customXml" Target="../customXml/item20.xml"/><Relationship Id="rId41" Type="http://schemas.openxmlformats.org/officeDocument/2006/relationships/customXml" Target="../customXml/item41.xml"/><Relationship Id="rId54" Type="http://schemas.openxmlformats.org/officeDocument/2006/relationships/customXml" Target="../customXml/item54.xml"/><Relationship Id="rId62" Type="http://schemas.openxmlformats.org/officeDocument/2006/relationships/customXml" Target="../customXml/item62.xml"/><Relationship Id="rId70" Type="http://schemas.openxmlformats.org/officeDocument/2006/relationships/slide" Target="slides/slide4.xml"/><Relationship Id="rId75" Type="http://schemas.openxmlformats.org/officeDocument/2006/relationships/slide" Target="slides/slide9.xml"/><Relationship Id="rId83" Type="http://schemas.openxmlformats.org/officeDocument/2006/relationships/slide" Target="slides/slide17.xml"/><Relationship Id="rId88" Type="http://schemas.openxmlformats.org/officeDocument/2006/relationships/slide" Target="slides/slide22.xml"/><Relationship Id="rId9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customXml" Target="../customXml/item28.xml"/><Relationship Id="rId36" Type="http://schemas.openxmlformats.org/officeDocument/2006/relationships/customXml" Target="../customXml/item36.xml"/><Relationship Id="rId49" Type="http://schemas.openxmlformats.org/officeDocument/2006/relationships/customXml" Target="../customXml/item49.xml"/><Relationship Id="rId57" Type="http://schemas.openxmlformats.org/officeDocument/2006/relationships/customXml" Target="../customXml/item57.xml"/><Relationship Id="rId10" Type="http://schemas.openxmlformats.org/officeDocument/2006/relationships/customXml" Target="../customXml/item10.xml"/><Relationship Id="rId31" Type="http://schemas.openxmlformats.org/officeDocument/2006/relationships/customXml" Target="../customXml/item31.xml"/><Relationship Id="rId44" Type="http://schemas.openxmlformats.org/officeDocument/2006/relationships/customXml" Target="../customXml/item44.xml"/><Relationship Id="rId52" Type="http://schemas.openxmlformats.org/officeDocument/2006/relationships/customXml" Target="../customXml/item52.xml"/><Relationship Id="rId60" Type="http://schemas.openxmlformats.org/officeDocument/2006/relationships/customXml" Target="../customXml/item60.xml"/><Relationship Id="rId65" Type="http://schemas.openxmlformats.org/officeDocument/2006/relationships/customXml" Target="../customXml/item65.xml"/><Relationship Id="rId73" Type="http://schemas.openxmlformats.org/officeDocument/2006/relationships/slide" Target="slides/slide7.xml"/><Relationship Id="rId78" Type="http://schemas.openxmlformats.org/officeDocument/2006/relationships/slide" Target="slides/slide12.xml"/><Relationship Id="rId81" Type="http://schemas.openxmlformats.org/officeDocument/2006/relationships/slide" Target="slides/slide15.xml"/><Relationship Id="rId86" Type="http://schemas.openxmlformats.org/officeDocument/2006/relationships/slide" Target="slides/slide20.xml"/><Relationship Id="rId94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39" Type="http://schemas.openxmlformats.org/officeDocument/2006/relationships/customXml" Target="../customXml/item39.xml"/><Relationship Id="rId34" Type="http://schemas.openxmlformats.org/officeDocument/2006/relationships/customXml" Target="../customXml/item34.xml"/><Relationship Id="rId50" Type="http://schemas.openxmlformats.org/officeDocument/2006/relationships/customXml" Target="../customXml/item50.xml"/><Relationship Id="rId55" Type="http://schemas.openxmlformats.org/officeDocument/2006/relationships/customXml" Target="../customXml/item55.xml"/><Relationship Id="rId76" Type="http://schemas.openxmlformats.org/officeDocument/2006/relationships/slide" Target="slides/slide10.xml"/><Relationship Id="rId7" Type="http://schemas.openxmlformats.org/officeDocument/2006/relationships/customXml" Target="../customXml/item7.xml"/><Relationship Id="rId71" Type="http://schemas.openxmlformats.org/officeDocument/2006/relationships/slide" Target="slides/slide5.xml"/><Relationship Id="rId92" Type="http://schemas.openxmlformats.org/officeDocument/2006/relationships/viewProps" Target="viewProps.xml"/><Relationship Id="rId2" Type="http://schemas.openxmlformats.org/officeDocument/2006/relationships/customXml" Target="../customXml/item2.xml"/><Relationship Id="rId29" Type="http://schemas.openxmlformats.org/officeDocument/2006/relationships/customXml" Target="../customXml/item29.xml"/><Relationship Id="rId24" Type="http://schemas.openxmlformats.org/officeDocument/2006/relationships/customXml" Target="../customXml/item24.xml"/><Relationship Id="rId40" Type="http://schemas.openxmlformats.org/officeDocument/2006/relationships/customXml" Target="../customXml/item40.xml"/><Relationship Id="rId45" Type="http://schemas.openxmlformats.org/officeDocument/2006/relationships/customXml" Target="../customXml/item45.xml"/><Relationship Id="rId66" Type="http://schemas.openxmlformats.org/officeDocument/2006/relationships/slideMaster" Target="slideMasters/slideMaster1.xml"/><Relationship Id="rId87" Type="http://schemas.openxmlformats.org/officeDocument/2006/relationships/slide" Target="slides/slide21.xml"/><Relationship Id="rId61" Type="http://schemas.openxmlformats.org/officeDocument/2006/relationships/customXml" Target="../customXml/item61.xml"/><Relationship Id="rId82" Type="http://schemas.openxmlformats.org/officeDocument/2006/relationships/slide" Target="slides/slide16.xml"/><Relationship Id="rId19" Type="http://schemas.openxmlformats.org/officeDocument/2006/relationships/customXml" Target="../customXml/item19.xml"/><Relationship Id="rId14" Type="http://schemas.openxmlformats.org/officeDocument/2006/relationships/customXml" Target="../customXml/item14.xml"/><Relationship Id="rId30" Type="http://schemas.openxmlformats.org/officeDocument/2006/relationships/customXml" Target="../customXml/item30.xml"/><Relationship Id="rId35" Type="http://schemas.openxmlformats.org/officeDocument/2006/relationships/customXml" Target="../customXml/item35.xml"/><Relationship Id="rId56" Type="http://schemas.openxmlformats.org/officeDocument/2006/relationships/customXml" Target="../customXml/item56.xml"/><Relationship Id="rId77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4AB64-BB16-014D-AF59-00877FFB5348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D56D-3A20-2943-930A-2361A9DDC1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8612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/>
              </a:defRPr>
            </a:lvl1pPr>
          </a:lstStyle>
          <a:p>
            <a:fld id="{5498D241-0AB7-BC44-80E8-F0A20AF46E9E}" type="datetimeFigureOut">
              <a:rPr lang="en-US" smtClean="0"/>
              <a:pPr/>
              <a:t>10/23/2018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/>
              </a:defRPr>
            </a:lvl1pPr>
          </a:lstStyle>
          <a:p>
            <a:fld id="{3E7143C0-4F23-B545-9533-520B5A87CA1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58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0112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10372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4985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(Moxie has this intro</a:t>
            </a:r>
            <a:r>
              <a:rPr lang="en-US" baseline="0" dirty="0"/>
              <a:t> section)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2397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8811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Return </a:t>
            </a:r>
            <a:r>
              <a:rPr lang="en-US" dirty="0" err="1"/>
              <a:t>e.Handled</a:t>
            </a:r>
            <a:r>
              <a:rPr lang="en-US" dirty="0"/>
              <a:t> = true from </a:t>
            </a:r>
            <a:r>
              <a:rPr lang="en-US" dirty="0" err="1"/>
              <a:t>OnToolMouseDown</a:t>
            </a:r>
            <a:r>
              <a:rPr lang="en-US" dirty="0"/>
              <a:t> and </a:t>
            </a:r>
            <a:r>
              <a:rPr lang="en-US" dirty="0" err="1"/>
              <a:t>OnToolMouseUp</a:t>
            </a:r>
            <a:r>
              <a:rPr lang="en-US" dirty="0"/>
              <a:t> to also handle Asynchronous flavors of </a:t>
            </a:r>
            <a:r>
              <a:rPr lang="en-US" dirty="0" err="1"/>
              <a:t>MouseDown</a:t>
            </a:r>
            <a:r>
              <a:rPr lang="en-US" dirty="0"/>
              <a:t> and </a:t>
            </a:r>
            <a:r>
              <a:rPr lang="en-US" dirty="0" err="1"/>
              <a:t>MouseUp</a:t>
            </a:r>
            <a:r>
              <a:rPr lang="en-US" dirty="0"/>
              <a:t>: 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ea typeface="+mn-ea"/>
                <a:cs typeface="+mn-cs"/>
              </a:rPr>
              <a:t>HandleMouseDownAsync</a:t>
            </a:r>
            <a:r>
              <a:rPr lang="en-US" sz="1200" kern="1200" dirty="0">
                <a:solidFill>
                  <a:schemeClr val="tx1"/>
                </a:solidFill>
                <a:latin typeface="Arial"/>
                <a:ea typeface="+mn-ea"/>
                <a:cs typeface="+mn-cs"/>
              </a:rPr>
              <a:t> and </a:t>
            </a:r>
            <a:r>
              <a:rPr lang="en-US" sz="1200" kern="1200" dirty="0" err="1">
                <a:solidFill>
                  <a:schemeClr val="tx1"/>
                </a:solidFill>
                <a:latin typeface="Arial"/>
                <a:ea typeface="+mn-ea"/>
                <a:cs typeface="+mn-cs"/>
              </a:rPr>
              <a:t>HandleMouseUpAsync</a:t>
            </a:r>
            <a:endParaRPr lang="en-US" sz="1200" kern="1200" dirty="0">
              <a:solidFill>
                <a:schemeClr val="tx1"/>
              </a:solidFill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454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MapView.SelectFeatures</a:t>
            </a:r>
            <a:r>
              <a:rPr lang="en-US" dirty="0"/>
              <a:t> and </a:t>
            </a:r>
            <a:r>
              <a:rPr lang="en-US" dirty="0" err="1"/>
              <a:t>MapView.GetFeatures</a:t>
            </a:r>
            <a:r>
              <a:rPr lang="en-US" dirty="0"/>
              <a:t> throw a </a:t>
            </a:r>
            <a:r>
              <a:rPr lang="en-US" dirty="0" err="1"/>
              <a:t>System.ArgumentException</a:t>
            </a:r>
            <a:r>
              <a:rPr lang="en-US" baseline="0" dirty="0"/>
              <a:t> if a 3D query is attempted in </a:t>
            </a:r>
            <a:r>
              <a:rPr lang="en-US" baseline="0" dirty="0" err="1"/>
              <a:t>SketchOutputMode.Map</a:t>
            </a:r>
            <a:endParaRPr lang="en-US" baseline="0" dirty="0"/>
          </a:p>
          <a:p>
            <a:endParaRPr lang="en-US" baseline="0" dirty="0"/>
          </a:p>
          <a:p>
            <a:r>
              <a:rPr lang="en-US" baseline="0" dirty="0"/>
              <a:t>Note: If you don’t set </a:t>
            </a:r>
            <a:r>
              <a:rPr lang="en-US" baseline="0" dirty="0" err="1"/>
              <a:t>IsSketchTool</a:t>
            </a:r>
            <a:r>
              <a:rPr lang="en-US" baseline="0" dirty="0"/>
              <a:t> = true you do </a:t>
            </a:r>
            <a:r>
              <a:rPr lang="en-US" u="sng" baseline="0" dirty="0"/>
              <a:t>not get a sketch on the view</a:t>
            </a:r>
          </a:p>
          <a:p>
            <a:endParaRPr lang="en-US" u="sng" baseline="0" dirty="0"/>
          </a:p>
          <a:p>
            <a:r>
              <a:rPr lang="en-US" u="none" baseline="0" dirty="0"/>
              <a:t>Use </a:t>
            </a:r>
            <a:r>
              <a:rPr lang="en-US" u="none" baseline="0" dirty="0" err="1"/>
              <a:t>SketchOutputMode</a:t>
            </a:r>
            <a:r>
              <a:rPr lang="en-US" u="none" baseline="0" dirty="0"/>
              <a:t> = </a:t>
            </a:r>
            <a:r>
              <a:rPr lang="en-US" u="none" baseline="0" dirty="0" err="1"/>
              <a:t>SketchOutputMode.Screen</a:t>
            </a:r>
            <a:r>
              <a:rPr lang="en-US" u="none" baseline="0" dirty="0"/>
              <a:t> for 3D selection</a:t>
            </a:r>
            <a:endParaRPr lang="en-US" u="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2305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Create</a:t>
            </a:r>
            <a:r>
              <a:rPr lang="en-US" baseline="0" dirty="0"/>
              <a:t> new Module ….</a:t>
            </a:r>
          </a:p>
          <a:p>
            <a:r>
              <a:rPr lang="en-US" baseline="0" dirty="0"/>
              <a:t>Rename the tab … </a:t>
            </a:r>
          </a:p>
          <a:p>
            <a:r>
              <a:rPr lang="en-US" baseline="0" dirty="0"/>
              <a:t>Add a </a:t>
            </a:r>
            <a:r>
              <a:rPr lang="en-US" baseline="0" dirty="0" err="1"/>
              <a:t>dockpane</a:t>
            </a:r>
            <a:r>
              <a:rPr lang="en-US" baseline="0" dirty="0"/>
              <a:t> and debug</a:t>
            </a:r>
          </a:p>
          <a:p>
            <a:r>
              <a:rPr lang="en-US" baseline="0" dirty="0"/>
              <a:t>… show </a:t>
            </a:r>
            <a:r>
              <a:rPr lang="en-US" baseline="0" dirty="0" err="1"/>
              <a:t>config</a:t>
            </a:r>
            <a:r>
              <a:rPr lang="en-US" baseline="0" dirty="0"/>
              <a:t> . </a:t>
            </a:r>
            <a:r>
              <a:rPr lang="en-US" baseline="0" dirty="0" err="1"/>
              <a:t>Daml</a:t>
            </a:r>
            <a:r>
              <a:rPr lang="en-US" baseline="0" dirty="0"/>
              <a:t> </a:t>
            </a:r>
          </a:p>
          <a:p>
            <a:r>
              <a:rPr lang="en-US" baseline="0" dirty="0"/>
              <a:t>Show </a:t>
            </a:r>
            <a:r>
              <a:rPr lang="en-US" baseline="0" dirty="0" err="1"/>
              <a:t>mvvm</a:t>
            </a:r>
            <a:r>
              <a:rPr lang="en-US" baseline="0" dirty="0"/>
              <a:t> </a:t>
            </a:r>
            <a:r>
              <a:rPr lang="en-US" baseline="0" dirty="0" err="1"/>
              <a:t>viewmodel</a:t>
            </a:r>
            <a:r>
              <a:rPr lang="en-US" baseline="0" dirty="0"/>
              <a:t> and view classes stubbed out.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638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593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ArcGIS.Desktop.Core.ProApp</a:t>
            </a:r>
            <a:r>
              <a:rPr lang="en-US" dirty="0"/>
              <a:t> derives from </a:t>
            </a:r>
            <a:r>
              <a:rPr lang="en-US" dirty="0" err="1"/>
              <a:t>FrameworkApplication</a:t>
            </a: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System.Windows.Input.ICommand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06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7143C0-4F23-B545-9533-520B5A87CA1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07892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Framework instantiates your </a:t>
            </a:r>
            <a:r>
              <a:rPr lang="en-US" dirty="0" err="1"/>
              <a:t>Dockpane</a:t>
            </a:r>
            <a:r>
              <a:rPr lang="en-US" dirty="0"/>
              <a:t> and ensures the View </a:t>
            </a:r>
            <a:r>
              <a:rPr lang="en-US" dirty="0" err="1"/>
              <a:t>Dataconext</a:t>
            </a:r>
            <a:r>
              <a:rPr lang="en-US" dirty="0"/>
              <a:t> is set to the </a:t>
            </a:r>
            <a:r>
              <a:rPr lang="en-US" dirty="0" err="1"/>
              <a:t>DockPane</a:t>
            </a:r>
            <a:r>
              <a:rPr lang="en-US" dirty="0"/>
              <a:t> View Model. Should be the most commonly</a:t>
            </a:r>
            <a:r>
              <a:rPr lang="en-US" baseline="0" dirty="0"/>
              <a:t> used pane for 3</a:t>
            </a:r>
            <a:r>
              <a:rPr lang="en-US" baseline="30000" dirty="0"/>
              <a:t>rd</a:t>
            </a:r>
            <a:r>
              <a:rPr lang="en-US" baseline="0" dirty="0"/>
              <a:t> parties.</a:t>
            </a:r>
          </a:p>
          <a:p>
            <a:endParaRPr lang="en-US" baseline="0" dirty="0"/>
          </a:p>
          <a:p>
            <a:r>
              <a:rPr lang="en-US" baseline="0" dirty="0"/>
              <a:t>Access via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FrameworkApplication.DockPaneManager.Find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(_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dockPaneID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);</a:t>
            </a:r>
          </a:p>
          <a:p>
            <a:endParaRPr lang="en-US" sz="1200" b="0" i="0" kern="1200" dirty="0">
              <a:solidFill>
                <a:schemeClr val="tx1"/>
              </a:solidFill>
              <a:effectLst/>
              <a:latin typeface="Arial"/>
              <a:ea typeface="+mn-ea"/>
              <a:cs typeface="+mn-cs"/>
            </a:endParaRPr>
          </a:p>
          <a:p>
            <a:r>
              <a:rPr lang="en-US" sz="1200" b="0" i="0" kern="1200" dirty="0" err="1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Navigate_Pane_DockPane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Arial"/>
                <a:ea typeface="+mn-ea"/>
                <a:cs typeface="+mn-cs"/>
              </a:rPr>
              <a:t>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198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D75829C-C1D0-4DBB-9CCD-E44580FC51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0"/>
          <a:stretch/>
        </p:blipFill>
        <p:spPr>
          <a:xfrm>
            <a:off x="604100" y="563201"/>
            <a:ext cx="1274860" cy="461010"/>
          </a:xfrm>
          <a:prstGeom prst="rect">
            <a:avLst/>
          </a:prstGeom>
        </p:spPr>
      </p:pic>
      <p:sp>
        <p:nvSpPr>
          <p:cNvPr id="8" name="Title 2">
            <a:extLst>
              <a:ext uri="{FF2B5EF4-FFF2-40B4-BE49-F238E27FC236}">
                <a16:creationId xmlns:a16="http://schemas.microsoft.com/office/drawing/2014/main" id="{02171101-5165-4B50-9E1D-F87120758E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752514" y="439272"/>
            <a:ext cx="7202358" cy="1580537"/>
          </a:xfrm>
          <a:prstGeom prst="rect">
            <a:avLst/>
          </a:prstGeom>
        </p:spPr>
        <p:txBody>
          <a:bodyPr/>
          <a:lstStyle/>
          <a:p>
            <a:pPr algn="l"/>
            <a:endParaRPr lang="en-US" sz="4000" dirty="0"/>
          </a:p>
        </p:txBody>
      </p:sp>
      <p:sp>
        <p:nvSpPr>
          <p:cNvPr id="14" name="Subtitle 3">
            <a:extLst>
              <a:ext uri="{FF2B5EF4-FFF2-40B4-BE49-F238E27FC236}">
                <a16:creationId xmlns:a16="http://schemas.microsoft.com/office/drawing/2014/main" id="{02FE7F4B-C9E0-41C2-A801-B1FA8DA2DE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52513" y="2133780"/>
            <a:ext cx="7202359" cy="914400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/>
          </a:p>
        </p:txBody>
      </p:sp>
      <p:sp>
        <p:nvSpPr>
          <p:cNvPr id="15" name="Subtitle 3">
            <a:extLst>
              <a:ext uri="{FF2B5EF4-FFF2-40B4-BE49-F238E27FC236}">
                <a16:creationId xmlns:a16="http://schemas.microsoft.com/office/drawing/2014/main" id="{D3BC9FB0-18BE-4A56-8C60-34F59ACF53BC}"/>
              </a:ext>
            </a:extLst>
          </p:cNvPr>
          <p:cNvSpPr txBox="1">
            <a:spLocks noChangeAspect="1"/>
          </p:cNvSpPr>
          <p:nvPr userDrawn="1"/>
        </p:nvSpPr>
        <p:spPr bwMode="white">
          <a:xfrm>
            <a:off x="630995" y="1390971"/>
            <a:ext cx="2829388" cy="101134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/>
            <a:r>
              <a:rPr lang="en-US" sz="1900" b="1" dirty="0">
                <a:solidFill>
                  <a:schemeClr val="tx1">
                    <a:alpha val="40000"/>
                  </a:schemeClr>
                </a:solidFill>
                <a:latin typeface="+mj-lt"/>
              </a:rPr>
              <a:t>DEVELOPER </a:t>
            </a:r>
            <a:br>
              <a:rPr lang="en-US" sz="1900" b="1" dirty="0">
                <a:solidFill>
                  <a:schemeClr val="tx1">
                    <a:alpha val="40000"/>
                  </a:schemeClr>
                </a:solidFill>
                <a:latin typeface="+mj-lt"/>
              </a:rPr>
            </a:br>
            <a:r>
              <a:rPr lang="en-US" sz="1900" b="1" dirty="0">
                <a:solidFill>
                  <a:schemeClr val="tx1">
                    <a:alpha val="40000"/>
                  </a:schemeClr>
                </a:solidFill>
                <a:latin typeface="+mj-lt"/>
              </a:rPr>
              <a:t>SUMMIT </a:t>
            </a:r>
          </a:p>
          <a:p>
            <a:pPr algn="l"/>
            <a:r>
              <a:rPr lang="en-US" sz="1400" dirty="0">
                <a:solidFill>
                  <a:schemeClr val="tx1">
                    <a:alpha val="40000"/>
                  </a:schemeClr>
                </a:solidFill>
                <a:latin typeface="+mj-lt"/>
              </a:rPr>
              <a:t>EUROPE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10C2F56-477E-4334-9B1A-C8E3A21B3617}"/>
              </a:ext>
            </a:extLst>
          </p:cNvPr>
          <p:cNvCxnSpPr>
            <a:cxnSpLocks noChangeAspect="1"/>
          </p:cNvCxnSpPr>
          <p:nvPr userDrawn="1"/>
        </p:nvCxnSpPr>
        <p:spPr bwMode="auto">
          <a:xfrm>
            <a:off x="622030" y="2010847"/>
            <a:ext cx="964724" cy="0"/>
          </a:xfrm>
          <a:prstGeom prst="line">
            <a:avLst/>
          </a:prstGeom>
          <a:noFill/>
          <a:ln w="12700" cap="flat" cmpd="sng" algn="ctr">
            <a:solidFill>
              <a:schemeClr val="tx1">
                <a:alpha val="4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412570098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btitle 9">
            <a:extLst>
              <a:ext uri="{FF2B5EF4-FFF2-40B4-BE49-F238E27FC236}">
                <a16:creationId xmlns:a16="http://schemas.microsoft.com/office/drawing/2014/main" id="{11F75C66-83B1-4086-8318-80A94DADDD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279016" y="2980570"/>
            <a:ext cx="6245411" cy="607287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ts val="2600"/>
              </a:lnSpc>
              <a:spcBef>
                <a:spcPct val="0"/>
              </a:spcBef>
              <a:buClrTx/>
              <a:buSzTx/>
              <a:defRPr/>
            </a:pPr>
            <a:r>
              <a:rPr lang="en-US" sz="2000" b="0">
                <a:solidFill>
                  <a:schemeClr val="tx1"/>
                </a:solidFill>
                <a:cs typeface="Avenir LT Std 65 Medium" charset="0"/>
              </a:rPr>
              <a:t>SUBHEAD INFORMATION</a:t>
            </a:r>
            <a:endParaRPr lang="en-US" sz="2000" b="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5" name="Title 8">
            <a:extLst>
              <a:ext uri="{FF2B5EF4-FFF2-40B4-BE49-F238E27FC236}">
                <a16:creationId xmlns:a16="http://schemas.microsoft.com/office/drawing/2014/main" id="{49CB91FE-80DD-4685-BE40-B92D78B6D7E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279016" y="2189854"/>
            <a:ext cx="6632870" cy="749308"/>
          </a:xfrm>
          <a:prstGeom prst="rect">
            <a:avLst/>
          </a:prstGeom>
        </p:spPr>
        <p:txBody>
          <a:bodyPr/>
          <a:lstStyle/>
          <a:p>
            <a:pPr>
              <a:lnSpc>
                <a:spcPts val="5800"/>
              </a:lnSpc>
            </a:pPr>
            <a:r>
              <a:rPr lang="en-US" sz="5400" b="0" dirty="0">
                <a:ea typeface="Avenir LT Std 55 Roman" charset="0"/>
                <a:cs typeface="Avenir LT Std 55 Roman" charset="0"/>
              </a:rPr>
              <a:t>Section Header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15899428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682625"/>
            <a:ext cx="10826496" cy="369332"/>
          </a:xfrm>
          <a:prstGeom prst="rect">
            <a:avLst/>
          </a:prstGeom>
        </p:spPr>
        <p:txBody>
          <a:bodyPr anchor="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685800" y="1366344"/>
            <a:ext cx="10826496" cy="49900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155795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  <a:prstGeom prst="rect">
            <a:avLst/>
          </a:prstGeo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682625" y="1587062"/>
            <a:ext cx="10826496" cy="47692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744128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>
            <a:extLst>
              <a:ext uri="{FF2B5EF4-FFF2-40B4-BE49-F238E27FC236}">
                <a16:creationId xmlns:a16="http://schemas.microsoft.com/office/drawing/2014/main" id="{5FE6B421-0538-4DF9-9DCA-C2912A918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8044" y="2226859"/>
            <a:ext cx="4527741" cy="1538883"/>
          </a:xfrm>
          <a:prstGeom prst="rect">
            <a:avLst/>
          </a:prstGeom>
        </p:spPr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800" b="0" kern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Header for Demo Slide</a:t>
            </a:r>
            <a:endParaRPr lang="en-US" sz="4800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0810272-FAFD-40D5-9A77-C4DF71E5E0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032983" y="3851409"/>
            <a:ext cx="3954365" cy="307777"/>
          </a:xfrm>
          <a:prstGeom prst="rect">
            <a:avLst/>
          </a:prstGeom>
        </p:spPr>
        <p:txBody>
          <a:bodyPr/>
          <a:lstStyle/>
          <a:p>
            <a:r>
              <a:rPr lang="en-US" sz="2000">
                <a:solidFill>
                  <a:schemeClr val="tx1"/>
                </a:solidFill>
                <a:cs typeface="Avenir LT Std 65 Medium" charset="0"/>
              </a:rPr>
              <a:t>Supporting Text </a:t>
            </a:r>
            <a:endParaRPr lang="en-US" sz="2000" dirty="0">
              <a:solidFill>
                <a:schemeClr val="tx1"/>
              </a:solidFill>
              <a:cs typeface="Avenir LT Std 65 Medium" charset="0"/>
            </a:endParaRP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697EB831-4AFD-4853-A9BC-194B60477A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536584202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sr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F9E81935-962D-435D-B345-F7B18B818F7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722" y="1052545"/>
            <a:ext cx="6073985" cy="1878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469400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4067464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2625" y="682625"/>
            <a:ext cx="10826496" cy="369332"/>
          </a:xfrm>
        </p:spPr>
        <p:txBody>
          <a:bodyPr/>
          <a:lstStyle>
            <a:lvl1pPr>
              <a:defRPr lang="en-US" sz="2400" b="1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82625" y="1097309"/>
            <a:ext cx="10826496" cy="246221"/>
          </a:xfr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600">
                <a:solidFill>
                  <a:schemeClr val="accent4">
                    <a:lumMod val="40000"/>
                    <a:lumOff val="60000"/>
                  </a:schemeClr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 dirty="0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/>
          </p:nvPr>
        </p:nvSpPr>
        <p:spPr>
          <a:xfrm>
            <a:off x="914400" y="1828804"/>
            <a:ext cx="10369296" cy="34274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DF95B-0B80-6A4D-A813-6F9D9F38EBA2}" type="datetime1">
              <a:rPr lang="en-US" smtClean="0"/>
              <a:t>10/23/2018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141571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234633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6836" r:id="rId1"/>
    <p:sldLayoutId id="2147486837" r:id="rId2"/>
    <p:sldLayoutId id="2147486838" r:id="rId3"/>
    <p:sldLayoutId id="2147486839" r:id="rId4"/>
    <p:sldLayoutId id="2147486840" r:id="rId5"/>
    <p:sldLayoutId id="2147486841" r:id="rId6"/>
    <p:sldLayoutId id="2147486842" r:id="rId7"/>
    <p:sldLayoutId id="2147486843" r:id="rId8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400" b="1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76213" indent="-176213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defRPr sz="2000" b="1" kern="1200">
          <a:solidFill>
            <a:schemeClr val="tx1"/>
          </a:solidFill>
          <a:latin typeface="+mn-lt"/>
          <a:ea typeface="+mn-ea"/>
          <a:cs typeface="Arial"/>
        </a:defRPr>
      </a:lvl1pPr>
      <a:lvl2pPr marL="457200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800" b="1" kern="1200">
          <a:solidFill>
            <a:schemeClr val="tx1"/>
          </a:solidFill>
          <a:latin typeface="+mn-lt"/>
          <a:ea typeface="+mn-ea"/>
          <a:cs typeface="Arial"/>
        </a:defRPr>
      </a:lvl2pPr>
      <a:lvl3pPr marL="795528" indent="-173736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600" b="1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1" kern="1200">
          <a:solidFill>
            <a:schemeClr val="tx1"/>
          </a:solidFill>
          <a:latin typeface="+mn-lt"/>
          <a:ea typeface="+mn-ea"/>
          <a:cs typeface="Arial"/>
        </a:defRPr>
      </a:lvl4pPr>
      <a:lvl5pPr marL="1546225" indent="-176213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lang="en-US" sz="1400" b="1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1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github.com/Esri/arcgis-pro-sdk/wiki/ArcGIS-Pro-DAML-ID-Reference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proguide-style-guide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4033171" y="1238593"/>
            <a:ext cx="7202358" cy="1580537"/>
          </a:xfrm>
          <a:prstGeom prst="rect">
            <a:avLst/>
          </a:prstGeom>
        </p:spPr>
        <p:txBody>
          <a:bodyPr/>
          <a:lstStyle/>
          <a:p>
            <a:r>
              <a:rPr lang="en-US" sz="4000" i="1" dirty="0"/>
              <a:t>ArcGIS Pro SDK for .NET: Map Interaction and MVVM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4033171" y="3313346"/>
            <a:ext cx="7202359" cy="91440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dirty="0"/>
              <a:t>Wolfgang Kaiser</a:t>
            </a:r>
          </a:p>
        </p:txBody>
      </p:sp>
    </p:spTree>
    <p:extLst>
      <p:ext uri="{BB962C8B-B14F-4D97-AF65-F5344CB8AC3E}">
        <p14:creationId xmlns:p14="http://schemas.microsoft.com/office/powerpoint/2010/main" val="45476112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000" b="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Demo: New </a:t>
            </a:r>
            <a:r>
              <a:rPr lang="en-US" sz="4000" b="0" kern="0" dirty="0" err="1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Dockpane</a:t>
            </a:r>
            <a:br>
              <a:rPr lang="en-US" sz="4000" b="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</a:br>
            <a:r>
              <a:rPr lang="en-US" sz="4000" b="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 </a:t>
            </a:r>
            <a:endParaRPr lang="en-US" sz="28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BCF3DF-092A-4250-B285-0830A12B6B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Create a new </a:t>
            </a:r>
            <a:r>
              <a:rPr lang="en-US" sz="2000" dirty="0" err="1">
                <a:solidFill>
                  <a:schemeClr val="tx1"/>
                </a:solidFill>
                <a:cs typeface="Avenir LT Std 65 Medium" charset="0"/>
              </a:rPr>
              <a:t>dockpane</a:t>
            </a: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 and show MVVM components</a:t>
            </a:r>
          </a:p>
        </p:txBody>
      </p:sp>
      <p:pic>
        <p:nvPicPr>
          <p:cNvPr id="6" name="Picture 2" descr="C:\Users\wolf2125\AppData\Local\Temp\SNAGHTML10e6734.PNG">
            <a:extLst>
              <a:ext uri="{FF2B5EF4-FFF2-40B4-BE49-F238E27FC236}">
                <a16:creationId xmlns:a16="http://schemas.microsoft.com/office/drawing/2014/main" id="{BAEECD68-2707-455D-B597-88D407DA15C1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08" b="7408"/>
          <a:stretch>
            <a:fillRect/>
          </a:stretch>
        </p:blipFill>
        <p:spPr bwMode="auto">
          <a:xfrm>
            <a:off x="684213" y="1757363"/>
            <a:ext cx="5943600" cy="3343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7966717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6D952-94EB-462E-AEF8-D8735C559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37" y="572475"/>
            <a:ext cx="10826496" cy="369332"/>
          </a:xfrm>
        </p:spPr>
        <p:txBody>
          <a:bodyPr/>
          <a:lstStyle/>
          <a:p>
            <a:r>
              <a:rPr lang="en-GB" dirty="0"/>
              <a:t>MVVM Key Concepts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5B45FB-E15D-4A6D-AF83-1DFA4D2692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00074" y="1128506"/>
            <a:ext cx="10826496" cy="4990005"/>
          </a:xfrm>
        </p:spPr>
        <p:txBody>
          <a:bodyPr/>
          <a:lstStyle/>
          <a:p>
            <a:r>
              <a:rPr lang="en-US" sz="2400" dirty="0"/>
              <a:t>The MVVM pattern separates the User Interface definition and layout (XAML) and design from the business logic (code)</a:t>
            </a:r>
          </a:p>
          <a:p>
            <a:r>
              <a:rPr lang="en-US" sz="2400" dirty="0"/>
              <a:t>‘Data Binding’: UI elements in a view are bound to the properties which are exposed by the </a:t>
            </a:r>
            <a:r>
              <a:rPr lang="en-US" sz="2400" dirty="0" err="1"/>
              <a:t>ViewModel</a:t>
            </a:r>
            <a:r>
              <a:rPr lang="en-US" sz="2400" dirty="0"/>
              <a:t> (business logic / code)</a:t>
            </a:r>
          </a:p>
          <a:p>
            <a:r>
              <a:rPr lang="en-US" sz="2400" dirty="0"/>
              <a:t>Examples:</a:t>
            </a:r>
          </a:p>
          <a:p>
            <a:endParaRPr lang="en-US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64A010-0665-4803-BCD4-A7D31729F08D}"/>
              </a:ext>
            </a:extLst>
          </p:cNvPr>
          <p:cNvSpPr txBox="1"/>
          <p:nvPr/>
        </p:nvSpPr>
        <p:spPr>
          <a:xfrm>
            <a:off x="496088" y="3429000"/>
            <a:ext cx="2658979" cy="822158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31BADFA-BA3B-480B-BAFC-42D8752B6109}"/>
              </a:ext>
            </a:extLst>
          </p:cNvPr>
          <p:cNvSpPr/>
          <p:nvPr/>
        </p:nvSpPr>
        <p:spPr bwMode="auto">
          <a:xfrm>
            <a:off x="540204" y="3376863"/>
            <a:ext cx="5056234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View – UI - XAML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56A3F8-66F4-4D9E-906C-28882968F91F}"/>
              </a:ext>
            </a:extLst>
          </p:cNvPr>
          <p:cNvSpPr/>
          <p:nvPr/>
        </p:nvSpPr>
        <p:spPr bwMode="auto">
          <a:xfrm>
            <a:off x="5724852" y="3376862"/>
            <a:ext cx="6055895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4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ViewModel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 – Code behind – </a:t>
            </a:r>
            <a:r>
              <a:rPr lang="en-US" sz="14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c#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D899903-6ECB-43AA-91CE-3428A5EAF856}"/>
              </a:ext>
            </a:extLst>
          </p:cNvPr>
          <p:cNvSpPr/>
          <p:nvPr/>
        </p:nvSpPr>
        <p:spPr bwMode="auto">
          <a:xfrm>
            <a:off x="540204" y="4056648"/>
            <a:ext cx="5056234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Command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RetrieveMapsCommand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D63823-801C-4969-B526-101FD172C24C}"/>
              </a:ext>
            </a:extLst>
          </p:cNvPr>
          <p:cNvSpPr/>
          <p:nvPr/>
        </p:nvSpPr>
        <p:spPr bwMode="auto">
          <a:xfrm>
            <a:off x="5724852" y="4056647"/>
            <a:ext cx="6055895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ICommand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RetrieveMapsCommand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_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retrieveMapsCommand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EB9A915-4283-405C-A617-EA7F9BB6AAA4}"/>
              </a:ext>
            </a:extLst>
          </p:cNvPr>
          <p:cNvSpPr/>
          <p:nvPr/>
        </p:nvSpPr>
        <p:spPr bwMode="auto">
          <a:xfrm>
            <a:off x="540204" y="4714375"/>
            <a:ext cx="5056234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Text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Heading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}“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229405-7ADC-4A67-81EA-D44F1B2B7A8C}"/>
              </a:ext>
            </a:extLst>
          </p:cNvPr>
          <p:cNvSpPr/>
          <p:nvPr/>
        </p:nvSpPr>
        <p:spPr bwMode="auto">
          <a:xfrm>
            <a:off x="5724852" y="4714374"/>
            <a:ext cx="6055895" cy="493295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Heading { get {…} set {…} }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A1DCA7-1FC2-4410-B0B9-02FD09C60A2A}"/>
              </a:ext>
            </a:extLst>
          </p:cNvPr>
          <p:cNvSpPr/>
          <p:nvPr/>
        </p:nvSpPr>
        <p:spPr bwMode="auto">
          <a:xfrm>
            <a:off x="540204" y="5394964"/>
            <a:ext cx="5056234" cy="725099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ComboBox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ItemsSource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AllMaps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SelectedItem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SelectedMap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,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Mode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TwoWay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}“/&gt;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F8A189E-5BE3-4D6B-A1A0-8A5E1137214A}"/>
              </a:ext>
            </a:extLst>
          </p:cNvPr>
          <p:cNvSpPr/>
          <p:nvPr/>
        </p:nvSpPr>
        <p:spPr bwMode="auto">
          <a:xfrm>
            <a:off x="5724852" y="5394963"/>
            <a:ext cx="6055895" cy="725100"/>
          </a:xfrm>
          <a:prstGeom prst="rect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1001">
            <a:schemeClr val="l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ReadOnlyObservableCollection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AllMaps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_Maps;</a:t>
            </a:r>
            <a:b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2B91AF"/>
                </a:solidFill>
                <a:latin typeface="Consolas" panose="020B0609020204030204" pitchFamily="49" charset="0"/>
              </a:rPr>
              <a:t>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SelectedMap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 get {…} set {…} }</a:t>
            </a:r>
          </a:p>
        </p:txBody>
      </p:sp>
    </p:spTree>
    <p:extLst>
      <p:ext uri="{BB962C8B-B14F-4D97-AF65-F5344CB8AC3E}">
        <p14:creationId xmlns:p14="http://schemas.microsoft.com/office/powerpoint/2010/main" val="3371424934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7555" y="340463"/>
            <a:ext cx="10826496" cy="369332"/>
          </a:xfrm>
        </p:spPr>
        <p:txBody>
          <a:bodyPr/>
          <a:lstStyle/>
          <a:p>
            <a:r>
              <a:rPr lang="en-US" sz="3200" dirty="0" err="1"/>
              <a:t>ICommand</a:t>
            </a:r>
            <a:r>
              <a:rPr lang="en-US" sz="3200" dirty="0"/>
              <a:t> Pattern in MVVM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12971" y="1026478"/>
            <a:ext cx="10826496" cy="4990005"/>
          </a:xfrm>
        </p:spPr>
        <p:txBody>
          <a:bodyPr/>
          <a:lstStyle/>
          <a:p>
            <a:r>
              <a:rPr lang="en-US" dirty="0" err="1"/>
              <a:t>ICommand</a:t>
            </a:r>
            <a:r>
              <a:rPr lang="en-US" dirty="0"/>
              <a:t> is a </a:t>
            </a:r>
            <a:r>
              <a:rPr lang="en-US" dirty="0" err="1"/>
              <a:t>.Net</a:t>
            </a:r>
            <a:r>
              <a:rPr lang="en-US" dirty="0"/>
              <a:t> interface and requires implementation of 2 methods: Execute and </a:t>
            </a:r>
            <a:r>
              <a:rPr lang="en-US" dirty="0" err="1"/>
              <a:t>CanExecute</a:t>
            </a:r>
            <a:r>
              <a:rPr lang="en-US" dirty="0"/>
              <a:t> – used by the </a:t>
            </a:r>
            <a:r>
              <a:rPr lang="en-US" dirty="0" err="1"/>
              <a:t>ICommand</a:t>
            </a:r>
            <a:r>
              <a:rPr lang="en-US" dirty="0"/>
              <a:t> Pattern:</a:t>
            </a:r>
          </a:p>
          <a:p>
            <a:r>
              <a:rPr lang="en-US" dirty="0"/>
              <a:t>Adding a button to the </a:t>
            </a:r>
            <a:r>
              <a:rPr lang="en-US" dirty="0" err="1"/>
              <a:t>Dockpane</a:t>
            </a:r>
            <a:r>
              <a:rPr lang="en-US" dirty="0"/>
              <a:t> to run the ‘Close ArcGIS Pro’ Command</a:t>
            </a:r>
          </a:p>
          <a:p>
            <a:pPr lvl="1"/>
            <a:r>
              <a:rPr lang="en-US" dirty="0"/>
              <a:t>Use ‘Data Binding’ in UI declaration to bind to an </a:t>
            </a:r>
            <a:r>
              <a:rPr lang="en-US" dirty="0" err="1"/>
              <a:t>ICommand</a:t>
            </a:r>
            <a:r>
              <a:rPr lang="en-US" dirty="0"/>
              <a:t> property in the view model </a:t>
            </a:r>
          </a:p>
          <a:p>
            <a:pPr marL="283464" lvl="1" indent="0">
              <a:buNone/>
            </a:pPr>
            <a:endParaRPr lang="en-US" dirty="0"/>
          </a:p>
          <a:p>
            <a:pPr lvl="1"/>
            <a:r>
              <a:rPr lang="en-US" dirty="0"/>
              <a:t>Define the referenced </a:t>
            </a:r>
            <a:r>
              <a:rPr lang="en-US" dirty="0" err="1"/>
              <a:t>ICommand</a:t>
            </a:r>
            <a:r>
              <a:rPr lang="en-US" dirty="0"/>
              <a:t> property in your </a:t>
            </a:r>
            <a:r>
              <a:rPr lang="en-US" dirty="0" err="1"/>
              <a:t>viewmodel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Adding a button to the </a:t>
            </a:r>
            <a:r>
              <a:rPr lang="en-US" dirty="0" err="1"/>
              <a:t>Dockpane</a:t>
            </a:r>
            <a:r>
              <a:rPr lang="en-US" dirty="0"/>
              <a:t> with our ‘custom’ behavior using </a:t>
            </a:r>
            <a:r>
              <a:rPr lang="en-US" dirty="0" err="1"/>
              <a:t>RelayCommand</a:t>
            </a:r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3464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9B3C067-3EC4-4F57-9456-352FE2FDADA1}"/>
              </a:ext>
            </a:extLst>
          </p:cNvPr>
          <p:cNvSpPr txBox="1"/>
          <p:nvPr/>
        </p:nvSpPr>
        <p:spPr>
          <a:xfrm>
            <a:off x="9696813" y="2668029"/>
            <a:ext cx="914400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>
              <a:lnSpc>
                <a:spcPts val="1800"/>
              </a:lnSpc>
            </a:pPr>
            <a:endParaRPr lang="en-US" sz="1400" b="1" dirty="0"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41EDFD-1673-465C-8705-9B2939B69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876" y="3289512"/>
            <a:ext cx="8963025" cy="1219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F723E9-4B9E-481F-BD9B-6E5FB75EF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1123" y="5062224"/>
            <a:ext cx="8496300" cy="12096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DD28BC-5191-45AE-9815-7C9B3B62A9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876" y="2477010"/>
            <a:ext cx="592455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790410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202" y="447095"/>
            <a:ext cx="10826496" cy="369332"/>
          </a:xfrm>
        </p:spPr>
        <p:txBody>
          <a:bodyPr/>
          <a:lstStyle/>
          <a:p>
            <a:r>
              <a:rPr lang="en-US" sz="3200" dirty="0"/>
              <a:t>Using Existing ArcGIS Pro Commands in Code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685800" y="1192365"/>
            <a:ext cx="10826496" cy="4990005"/>
          </a:xfrm>
        </p:spPr>
        <p:txBody>
          <a:bodyPr/>
          <a:lstStyle/>
          <a:p>
            <a:r>
              <a:rPr lang="en-US" dirty="0"/>
              <a:t>Use the ArcGIS Pro Framework’s “</a:t>
            </a:r>
            <a:r>
              <a:rPr lang="en-US" dirty="0" err="1"/>
              <a:t>GetPlugInWrapper</a:t>
            </a:r>
            <a:r>
              <a:rPr lang="en-US" dirty="0"/>
              <a:t>” method with any ArcGIS Pro element’s Id to get the </a:t>
            </a:r>
            <a:r>
              <a:rPr lang="en-US" dirty="0" err="1"/>
              <a:t>IPlugInWrapper</a:t>
            </a:r>
            <a:r>
              <a:rPr lang="en-US" dirty="0"/>
              <a:t> interface</a:t>
            </a:r>
          </a:p>
          <a:p>
            <a:r>
              <a:rPr lang="en-US" dirty="0"/>
              <a:t>All buttons implement the </a:t>
            </a:r>
            <a:r>
              <a:rPr lang="en-US" dirty="0" err="1"/>
              <a:t>ICommand</a:t>
            </a:r>
            <a:r>
              <a:rPr lang="en-US" dirty="0"/>
              <a:t> interface - with Execute() and </a:t>
            </a:r>
            <a:r>
              <a:rPr lang="en-US" dirty="0" err="1"/>
              <a:t>CanExecute</a:t>
            </a:r>
            <a:r>
              <a:rPr lang="en-US" dirty="0"/>
              <a:t>()</a:t>
            </a:r>
          </a:p>
          <a:p>
            <a:r>
              <a:rPr lang="en-US" dirty="0"/>
              <a:t>Programming pattern to use any ArcGIS Pro button functionality in your code: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981278" y="3032153"/>
            <a:ext cx="9451975" cy="3150217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// ArcGIS Pro's Create button control DAML ID. 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commandId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DAML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Button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.esri_mapping_createBookmark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get the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interface from the ArcGIS Pro Button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using command's plug-in wrapper</a:t>
            </a: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 (note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ArcGIS.Desktop.Core.ProApp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can also be used)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.GetPlugInWrapper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commandId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Let ArcGIS Pro do the work for us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iCommand.CanExecute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iCommand.Execute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</p:txBody>
      </p:sp>
    </p:spTree>
    <p:extLst>
      <p:ext uri="{BB962C8B-B14F-4D97-AF65-F5344CB8AC3E}">
        <p14:creationId xmlns:p14="http://schemas.microsoft.com/office/powerpoint/2010/main" val="847617349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F96CC3-BBA0-48BF-84AE-2C7B1992FC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find Exiting ArcGIS Pro Element Ids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B7C26-A146-4D83-9587-E8E72A64E30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nn-NO" dirty="0"/>
              <a:t>SDK Help: ArcGIS Pro DAML ID Reference</a:t>
            </a:r>
            <a:br>
              <a:rPr lang="nn-NO" dirty="0"/>
            </a:br>
            <a:r>
              <a:rPr lang="en-US" dirty="0">
                <a:hlinkClick r:id="rId2"/>
              </a:rPr>
              <a:t>https://github.com/Esri/arcgis-pro-sdk/wiki/ArcGIS-Pro-DAML-ID-Reference</a:t>
            </a:r>
            <a:r>
              <a:rPr lang="en-US" dirty="0"/>
              <a:t> </a:t>
            </a:r>
          </a:p>
          <a:p>
            <a:r>
              <a:rPr lang="en-US" dirty="0"/>
              <a:t>Pro Generate DAML Ids tool in Visual Studio</a:t>
            </a:r>
          </a:p>
          <a:p>
            <a:pPr lvl="1"/>
            <a:r>
              <a:rPr lang="en-US" dirty="0"/>
              <a:t>Allows </a:t>
            </a:r>
            <a:r>
              <a:rPr lang="en-US" dirty="0" err="1"/>
              <a:t>Intellisense</a:t>
            </a:r>
            <a:r>
              <a:rPr lang="en-US" dirty="0"/>
              <a:t> to find Ids:</a:t>
            </a:r>
            <a:br>
              <a:rPr lang="en-US" dirty="0"/>
            </a:br>
            <a:r>
              <a:rPr lang="en-US" dirty="0"/>
              <a:t>i.e. </a:t>
            </a:r>
            <a:r>
              <a:rPr lang="nn-NO" dirty="0"/>
              <a:t>DAML.Button.esri_mapping_addDataButton</a:t>
            </a:r>
          </a:p>
          <a:p>
            <a:pPr marL="345377" indent="-342900"/>
            <a:r>
              <a:rPr lang="nn-NO" dirty="0"/>
              <a:t>ArcGIS Pro ‘Customize</a:t>
            </a:r>
            <a:br>
              <a:rPr lang="nn-NO" dirty="0"/>
            </a:br>
            <a:r>
              <a:rPr lang="nn-NO" dirty="0"/>
              <a:t>the Ribbon’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E9FE4C-57BB-41B5-915A-7CC0458949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1026" y="2168554"/>
            <a:ext cx="3895238" cy="30571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3AC620-3E42-4E29-B25F-8282B05384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4480" b="4920"/>
          <a:stretch/>
        </p:blipFill>
        <p:spPr>
          <a:xfrm>
            <a:off x="4783262" y="3182312"/>
            <a:ext cx="2897329" cy="35171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CDCF13-7763-4513-A7FF-66FE319678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6637" y="3968554"/>
            <a:ext cx="3476190" cy="2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872684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200" dirty="0"/>
              <a:t>Demo: </a:t>
            </a:r>
            <a:r>
              <a:rPr lang="en-US" sz="320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Using Existing Pro Commands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Interaction With Maps</a:t>
            </a:r>
            <a:endParaRPr lang="en-US" sz="2000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F0F9677-E574-4433-9BBA-5CBDA631CCA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l="395" r="395"/>
          <a:stretch>
            <a:fillRect/>
          </a:stretch>
        </p:blipFill>
        <p:spPr>
          <a:xfrm>
            <a:off x="684213" y="544513"/>
            <a:ext cx="4978400" cy="586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22566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13" y="4554895"/>
            <a:ext cx="9629877" cy="196596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687618E-9BAB-4F09-8D83-18CB942CA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339" y="577428"/>
            <a:ext cx="10826496" cy="369332"/>
          </a:xfrm>
        </p:spPr>
        <p:txBody>
          <a:bodyPr/>
          <a:lstStyle/>
          <a:p>
            <a:r>
              <a:rPr lang="en-US" dirty="0"/>
              <a:t>Multi-threading considerations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28B3E7-C2A1-487F-993F-EF2B2F068B1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45339" y="1185370"/>
            <a:ext cx="10826496" cy="4990005"/>
          </a:xfrm>
        </p:spPr>
        <p:txBody>
          <a:bodyPr/>
          <a:lstStyle/>
          <a:p>
            <a:r>
              <a:rPr lang="en-US" sz="2400" dirty="0"/>
              <a:t>Many data elements in Pro are NOT collected on the UI thread</a:t>
            </a:r>
          </a:p>
          <a:p>
            <a:pPr lvl="1"/>
            <a:r>
              <a:rPr lang="en-US" sz="2000" dirty="0"/>
              <a:t>When collecting data from within </a:t>
            </a:r>
            <a:r>
              <a:rPr lang="en-US" sz="2000" dirty="0" err="1"/>
              <a:t>QueuedTask.Run</a:t>
            </a:r>
            <a:r>
              <a:rPr lang="en-US" sz="2000" dirty="0"/>
              <a:t> (worker thread) special precaution must be taken if this data is used by UI.</a:t>
            </a:r>
          </a:p>
          <a:p>
            <a:r>
              <a:rPr lang="en-US" sz="2400" dirty="0"/>
              <a:t>Updating UI </a:t>
            </a:r>
            <a:r>
              <a:rPr lang="en-US" sz="2800" dirty="0"/>
              <a:t>collections</a:t>
            </a:r>
            <a:r>
              <a:rPr lang="en-US" sz="2400" dirty="0"/>
              <a:t> from a </a:t>
            </a:r>
            <a:r>
              <a:rPr lang="en-US" sz="2400" dirty="0" err="1"/>
              <a:t>QueuedTask</a:t>
            </a:r>
            <a:r>
              <a:rPr lang="en-US" sz="2400" dirty="0"/>
              <a:t> worker thread</a:t>
            </a:r>
          </a:p>
          <a:p>
            <a:pPr lvl="1"/>
            <a:r>
              <a:rPr lang="en-US" sz="2000" dirty="0"/>
              <a:t>Locking is required when sharing objects across threads</a:t>
            </a:r>
          </a:p>
          <a:p>
            <a:r>
              <a:rPr lang="en-US" sz="2400" dirty="0"/>
              <a:t>Recommended pattern for updating collections from a worker thread</a:t>
            </a:r>
          </a:p>
          <a:p>
            <a:pPr lvl="1"/>
            <a:r>
              <a:rPr lang="en-US" sz="2000" dirty="0"/>
              <a:t>Found in </a:t>
            </a:r>
            <a:r>
              <a:rPr lang="en-US" sz="2000" dirty="0" err="1"/>
              <a:t>.Net</a:t>
            </a:r>
            <a:r>
              <a:rPr lang="en-US" sz="2000" dirty="0"/>
              <a:t> </a:t>
            </a:r>
            <a:r>
              <a:rPr lang="en-US" sz="2000" dirty="0" err="1"/>
              <a:t>BindingOperations</a:t>
            </a:r>
            <a:r>
              <a:rPr lang="en-US" sz="2000" dirty="0"/>
              <a:t> helper class:</a:t>
            </a:r>
            <a:br>
              <a:rPr lang="en-US" sz="2000" dirty="0"/>
            </a:br>
            <a:r>
              <a:rPr lang="en-US" sz="2000" dirty="0" err="1"/>
              <a:t>BindingOperations.EnableCollectionSynchronization</a:t>
            </a:r>
            <a:endParaRPr lang="en-US" sz="2000" dirty="0"/>
          </a:p>
          <a:p>
            <a:pPr lvl="1"/>
            <a:endParaRPr lang="en-US" sz="20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513774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3200" dirty="0"/>
              <a:t>Demo: </a:t>
            </a:r>
            <a:r>
              <a:rPr lang="en-US" sz="320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Update UI from worker thread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Interaction With Maps</a:t>
            </a:r>
            <a:endParaRPr lang="en-US" sz="2000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8473B124-0FD3-4C6A-8906-FB746B2107C8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12660" b="12660"/>
          <a:stretch>
            <a:fillRect/>
          </a:stretch>
        </p:blipFill>
        <p:spPr>
          <a:xfrm>
            <a:off x="684213" y="654050"/>
            <a:ext cx="594360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986158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700" y="3665810"/>
            <a:ext cx="3769222" cy="29005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Add-in Styling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Dark Theme and High Contrast</a:t>
            </a:r>
          </a:p>
          <a:p>
            <a:r>
              <a:rPr lang="en-US" dirty="0"/>
              <a:t>In order for your Add-ins to “blend” when the theme is toggled they must be styled correctly</a:t>
            </a:r>
          </a:p>
          <a:p>
            <a:pPr lvl="1"/>
            <a:r>
              <a:rPr lang="en-US" dirty="0"/>
              <a:t>Note: It is not required that your Add-ins “blend” with Pro though it is desirable in most cases</a:t>
            </a:r>
          </a:p>
          <a:p>
            <a:r>
              <a:rPr lang="en-US" dirty="0"/>
              <a:t>Style Guide: </a:t>
            </a:r>
            <a:r>
              <a:rPr lang="en-US" dirty="0">
                <a:hlinkClick r:id="rId3"/>
              </a:rPr>
              <a:t>https://github.com/Esri/arcgis-pro-sdk/wiki/proguide-style-guide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9212" y="3671346"/>
            <a:ext cx="3582038" cy="287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302121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defTabSz="914400" eaLnBrk="0" hangingPunct="0">
              <a:lnSpc>
                <a:spcPts val="6000"/>
              </a:lnSpc>
              <a:spcBef>
                <a:spcPts val="0"/>
              </a:spcBef>
              <a:defRPr/>
            </a:pPr>
            <a:r>
              <a:rPr lang="en-US" sz="4400" b="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Demo: </a:t>
            </a:r>
            <a:r>
              <a:rPr lang="en-US" sz="4400" b="0" kern="0" dirty="0" err="1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Dockpane</a:t>
            </a:r>
            <a:r>
              <a:rPr lang="en-US" sz="4400" b="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 with </a:t>
            </a:r>
            <a:r>
              <a:rPr lang="en-US" sz="4400" b="0" kern="0" dirty="0" err="1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Esri</a:t>
            </a:r>
            <a:r>
              <a:rPr lang="en-US" sz="4400" b="0" kern="0" dirty="0">
                <a:solidFill>
                  <a:prstClr val="white"/>
                </a:solidFill>
                <a:ea typeface="Avenir LT Std 55 Roman" charset="0"/>
                <a:cs typeface="Avenir LT Std 55 Roman" charset="0"/>
              </a:rPr>
              <a:t> Styles</a:t>
            </a:r>
            <a:endParaRPr lang="en-US" sz="32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D9ADD2-4EF7-4329-8A92-251FE91EFB4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000" dirty="0">
                <a:solidFill>
                  <a:schemeClr val="tx1"/>
                </a:solidFill>
                <a:cs typeface="Avenir LT Std 65 Medium" charset="0"/>
              </a:rPr>
              <a:t>Interacting With Maps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7892872-A86D-46A4-8E4A-19CF5283C45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tretch>
            <a:fillRect/>
          </a:stretch>
        </p:blipFill>
        <p:spPr>
          <a:xfrm>
            <a:off x="825581" y="520117"/>
            <a:ext cx="5660863" cy="5654180"/>
          </a:xfrm>
        </p:spPr>
      </p:pic>
    </p:spTree>
    <p:extLst>
      <p:ext uri="{BB962C8B-B14F-4D97-AF65-F5344CB8AC3E}">
        <p14:creationId xmlns:p14="http://schemas.microsoft.com/office/powerpoint/2010/main" val="122421086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9857137-D925-4583-A5A8-7AE4F86CC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 Interaction (</a:t>
            </a:r>
            <a:r>
              <a:rPr lang="en-US" dirty="0" err="1"/>
              <a:t>MapTool</a:t>
            </a:r>
            <a:r>
              <a:rPr lang="en-US" dirty="0"/>
              <a:t>) displays results in Advanced UI (MVVM)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6BB2328-AD51-494E-8C6B-9B2C0FFA78C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E87A929-9688-46A7-8519-35556CF4CD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1" y="1222588"/>
            <a:ext cx="8432236" cy="5318889"/>
          </a:xfrm>
          <a:prstGeom prst="rect">
            <a:avLst/>
          </a:prstGeom>
        </p:spPr>
      </p:pic>
      <p:sp>
        <p:nvSpPr>
          <p:cNvPr id="7" name="Arrow: Right 6">
            <a:extLst>
              <a:ext uri="{FF2B5EF4-FFF2-40B4-BE49-F238E27FC236}">
                <a16:creationId xmlns:a16="http://schemas.microsoft.com/office/drawing/2014/main" id="{DD9683B2-FD7F-4F25-8A86-AF017197A06C}"/>
              </a:ext>
            </a:extLst>
          </p:cNvPr>
          <p:cNvSpPr/>
          <p:nvPr/>
        </p:nvSpPr>
        <p:spPr bwMode="auto">
          <a:xfrm rot="11707841">
            <a:off x="3883111" y="3640243"/>
            <a:ext cx="1163034" cy="483577"/>
          </a:xfrm>
          <a:prstGeom prst="rightArrow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b="1" dirty="0">
              <a:solidFill>
                <a:srgbClr val="000000"/>
              </a:solidFill>
              <a:latin typeface="Arial" charset="0"/>
              <a:ea typeface="ＭＳ Ｐゴシック" pitchFamily="16" charset="-128"/>
              <a:cs typeface="ＭＳ Ｐゴシック" pitchFamily="-97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418354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02AA-F057-43BE-B486-0DD4429067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Pro SDK for .NET Tech Sessions 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5226676A-04D9-4171-8701-C312E3E848A8}"/>
              </a:ext>
            </a:extLst>
          </p:cNvPr>
          <p:cNvGraphicFramePr>
            <a:graphicFrameLocks noGrp="1"/>
          </p:cNvGraphicFramePr>
          <p:nvPr>
            <p:ph sz="quarter" idx="10"/>
            <p:extLst/>
          </p:nvPr>
        </p:nvGraphicFramePr>
        <p:xfrm>
          <a:off x="802888" y="1471956"/>
          <a:ext cx="10369052" cy="4081347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1516566">
                  <a:extLst>
                    <a:ext uri="{9D8B030D-6E8A-4147-A177-3AD203B41FA5}">
                      <a16:colId xmlns:a16="http://schemas.microsoft.com/office/drawing/2014/main" val="1488540618"/>
                    </a:ext>
                  </a:extLst>
                </a:gridCol>
                <a:gridCol w="1839951">
                  <a:extLst>
                    <a:ext uri="{9D8B030D-6E8A-4147-A177-3AD203B41FA5}">
                      <a16:colId xmlns:a16="http://schemas.microsoft.com/office/drawing/2014/main" val="4139165684"/>
                    </a:ext>
                  </a:extLst>
                </a:gridCol>
                <a:gridCol w="5029200">
                  <a:extLst>
                    <a:ext uri="{9D8B030D-6E8A-4147-A177-3AD203B41FA5}">
                      <a16:colId xmlns:a16="http://schemas.microsoft.com/office/drawing/2014/main" val="323322535"/>
                    </a:ext>
                  </a:extLst>
                </a:gridCol>
                <a:gridCol w="1983335">
                  <a:extLst>
                    <a:ext uri="{9D8B030D-6E8A-4147-A177-3AD203B41FA5}">
                      <a16:colId xmlns:a16="http://schemas.microsoft.com/office/drawing/2014/main" val="3773691281"/>
                    </a:ext>
                  </a:extLst>
                </a:gridCol>
              </a:tblGrid>
              <a:tr h="45348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Date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Time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Technical Session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Location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1338074445"/>
                  </a:ext>
                </a:extLst>
              </a:tr>
              <a:tr h="45348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Tue, 23. Oct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>
                    <a:solidFill>
                      <a:schemeClr val="accent1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13:00 – 13:45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Beginning Pro Customization and Extensibility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 07 - B 08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3659967875"/>
                  </a:ext>
                </a:extLst>
              </a:tr>
              <a:tr h="453483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15:00 – 15:45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Map Interaction and MVVM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 05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1758604696"/>
                  </a:ext>
                </a:extLst>
              </a:tr>
              <a:tr h="453483">
                <a:tc rowSpan="4"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Wed, 24. Oct</a:t>
                      </a: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09:00 – 09:45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Beginning Editing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 05</a:t>
                      </a: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2706457270"/>
                  </a:ext>
                </a:extLst>
              </a:tr>
              <a:tr h="453483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10:00 – 10:45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Advanced Editing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 05</a:t>
                      </a: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218947581"/>
                  </a:ext>
                </a:extLst>
              </a:tr>
              <a:tr h="453483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13:00 – 13:45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Layer Customization and Layout Customization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 07 - B 08</a:t>
                      </a: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777301962"/>
                  </a:ext>
                </a:extLst>
              </a:tr>
              <a:tr h="453483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14:00 – 14:45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Advanced Pro Customization and Extensibility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03 - A 04</a:t>
                      </a: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3621282337"/>
                  </a:ext>
                </a:extLst>
              </a:tr>
              <a:tr h="453483"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Thu, Mar 08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>
                    <a:solidFill>
                      <a:schemeClr val="accent1">
                        <a:lumMod val="20000"/>
                        <a:lumOff val="8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>
                          <a:effectLst/>
                        </a:rPr>
                        <a:t>10:00 – 10:45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Beginning Pro Customization and Extensibility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03 - A 04</a:t>
                      </a: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1331585087"/>
                  </a:ext>
                </a:extLst>
              </a:tr>
              <a:tr h="453483">
                <a:tc vMerge="1">
                  <a:txBody>
                    <a:bodyPr/>
                    <a:lstStyle/>
                    <a:p>
                      <a:pPr algn="ctr" fontAlgn="b"/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15:00</a:t>
                      </a:r>
                      <a:r>
                        <a:rPr lang="en-US" sz="1800" u="none" strike="noStrike" dirty="0">
                          <a:effectLst/>
                        </a:rPr>
                        <a:t> – 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16:00</a:t>
                      </a: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Road Ahead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800" u="none" strike="noStrike" dirty="0">
                          <a:effectLst/>
                        </a:rPr>
                        <a:t>C 01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2128" marR="42128" anchor="ctr"/>
                </a:tc>
                <a:extLst>
                  <a:ext uri="{0D108BD9-81ED-4DB2-BD59-A6C34878D82A}">
                    <a16:rowId xmlns:a16="http://schemas.microsoft.com/office/drawing/2014/main" val="3824393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6340834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-335047" y="1457965"/>
            <a:ext cx="12192000" cy="1063313"/>
          </a:xfrm>
          <a:prstGeom prst="rect">
            <a:avLst/>
          </a:prstGeom>
          <a:noFill/>
          <a:effectLst/>
        </p:spPr>
        <p:txBody>
          <a:bodyPr wrap="none" lIns="0" tIns="0" rIns="0" bIns="0" rtlCol="0" anchor="ctr">
            <a:noAutofit/>
          </a:bodyPr>
          <a:lstStyle/>
          <a:p>
            <a:pPr algn="ctr" eaLnBrk="0" hangingPunct="0">
              <a:lnSpc>
                <a:spcPts val="1800"/>
              </a:lnSpc>
            </a:pPr>
            <a:r>
              <a:rPr lang="en-US" sz="2600" b="1" dirty="0">
                <a:latin typeface="+mj-lt"/>
                <a:cs typeface="Browallia New" panose="020B0604020202020204" pitchFamily="34" charset="-34"/>
              </a:rPr>
              <a:t>Thank You to Our Sponsors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6FE2302-6E17-43EB-B10B-0DF5E0554D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621" y="2783354"/>
            <a:ext cx="4719910" cy="654383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BFD60282-514A-405F-9168-A6A16290CBC6}"/>
              </a:ext>
            </a:extLst>
          </p:cNvPr>
          <p:cNvGrpSpPr/>
          <p:nvPr/>
        </p:nvGrpSpPr>
        <p:grpSpPr>
          <a:xfrm>
            <a:off x="3495824" y="3843647"/>
            <a:ext cx="4530257" cy="1063312"/>
            <a:chOff x="3368360" y="3806857"/>
            <a:chExt cx="4530257" cy="1063312"/>
          </a:xfrm>
        </p:grpSpPr>
        <p:sp>
          <p:nvSpPr>
            <p:cNvPr id="11" name="AutoShape 3">
              <a:extLst>
                <a:ext uri="{FF2B5EF4-FFF2-40B4-BE49-F238E27FC236}">
                  <a16:creationId xmlns:a16="http://schemas.microsoft.com/office/drawing/2014/main" id="{9FB2433C-7B17-4187-821E-237BCBABC44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863226" y="3922278"/>
              <a:ext cx="4035391" cy="947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522934D-1BA4-4B9A-824F-2EF7115BA5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08427" y="3896308"/>
              <a:ext cx="649241" cy="626878"/>
            </a:xfrm>
            <a:custGeom>
              <a:avLst/>
              <a:gdLst>
                <a:gd name="T0" fmla="*/ 779 w 779"/>
                <a:gd name="T1" fmla="*/ 376 h 752"/>
                <a:gd name="T2" fmla="*/ 390 w 779"/>
                <a:gd name="T3" fmla="*/ 0 h 752"/>
                <a:gd name="T4" fmla="*/ 0 w 779"/>
                <a:gd name="T5" fmla="*/ 376 h 752"/>
                <a:gd name="T6" fmla="*/ 390 w 779"/>
                <a:gd name="T7" fmla="*/ 752 h 752"/>
                <a:gd name="T8" fmla="*/ 779 w 779"/>
                <a:gd name="T9" fmla="*/ 376 h 752"/>
                <a:gd name="T10" fmla="*/ 600 w 779"/>
                <a:gd name="T11" fmla="*/ 376 h 752"/>
                <a:gd name="T12" fmla="*/ 390 w 779"/>
                <a:gd name="T13" fmla="*/ 591 h 752"/>
                <a:gd name="T14" fmla="*/ 179 w 779"/>
                <a:gd name="T15" fmla="*/ 376 h 752"/>
                <a:gd name="T16" fmla="*/ 390 w 779"/>
                <a:gd name="T17" fmla="*/ 161 h 752"/>
                <a:gd name="T18" fmla="*/ 600 w 779"/>
                <a:gd name="T19" fmla="*/ 376 h 7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9" h="752">
                  <a:moveTo>
                    <a:pt x="779" y="376"/>
                  </a:moveTo>
                  <a:cubicBezTo>
                    <a:pt x="779" y="150"/>
                    <a:pt x="606" y="0"/>
                    <a:pt x="390" y="0"/>
                  </a:cubicBezTo>
                  <a:cubicBezTo>
                    <a:pt x="173" y="0"/>
                    <a:pt x="0" y="150"/>
                    <a:pt x="0" y="376"/>
                  </a:cubicBezTo>
                  <a:cubicBezTo>
                    <a:pt x="0" y="601"/>
                    <a:pt x="173" y="752"/>
                    <a:pt x="390" y="752"/>
                  </a:cubicBezTo>
                  <a:cubicBezTo>
                    <a:pt x="606" y="752"/>
                    <a:pt x="779" y="601"/>
                    <a:pt x="779" y="376"/>
                  </a:cubicBezTo>
                  <a:close/>
                  <a:moveTo>
                    <a:pt x="600" y="376"/>
                  </a:moveTo>
                  <a:cubicBezTo>
                    <a:pt x="600" y="488"/>
                    <a:pt x="521" y="591"/>
                    <a:pt x="390" y="591"/>
                  </a:cubicBezTo>
                  <a:cubicBezTo>
                    <a:pt x="258" y="591"/>
                    <a:pt x="179" y="488"/>
                    <a:pt x="179" y="376"/>
                  </a:cubicBezTo>
                  <a:cubicBezTo>
                    <a:pt x="179" y="264"/>
                    <a:pt x="258" y="161"/>
                    <a:pt x="390" y="161"/>
                  </a:cubicBezTo>
                  <a:cubicBezTo>
                    <a:pt x="521" y="161"/>
                    <a:pt x="600" y="264"/>
                    <a:pt x="600" y="376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AFE4FDEC-BBA0-41F3-BF6C-D66304F1FB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031" y="3897029"/>
              <a:ext cx="541755" cy="627599"/>
            </a:xfrm>
            <a:custGeom>
              <a:avLst/>
              <a:gdLst>
                <a:gd name="T0" fmla="*/ 650 w 650"/>
                <a:gd name="T1" fmla="*/ 109 h 753"/>
                <a:gd name="T2" fmla="*/ 390 w 650"/>
                <a:gd name="T3" fmla="*/ 0 h 753"/>
                <a:gd name="T4" fmla="*/ 0 w 650"/>
                <a:gd name="T5" fmla="*/ 377 h 753"/>
                <a:gd name="T6" fmla="*/ 390 w 650"/>
                <a:gd name="T7" fmla="*/ 753 h 753"/>
                <a:gd name="T8" fmla="*/ 648 w 650"/>
                <a:gd name="T9" fmla="*/ 653 h 753"/>
                <a:gd name="T10" fmla="*/ 529 w 650"/>
                <a:gd name="T11" fmla="*/ 524 h 753"/>
                <a:gd name="T12" fmla="*/ 390 w 650"/>
                <a:gd name="T13" fmla="*/ 592 h 753"/>
                <a:gd name="T14" fmla="*/ 179 w 650"/>
                <a:gd name="T15" fmla="*/ 377 h 753"/>
                <a:gd name="T16" fmla="*/ 390 w 650"/>
                <a:gd name="T17" fmla="*/ 161 h 753"/>
                <a:gd name="T18" fmla="*/ 526 w 650"/>
                <a:gd name="T19" fmla="*/ 233 h 753"/>
                <a:gd name="T20" fmla="*/ 650 w 650"/>
                <a:gd name="T21" fmla="*/ 109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0" h="753">
                  <a:moveTo>
                    <a:pt x="650" y="109"/>
                  </a:moveTo>
                  <a:cubicBezTo>
                    <a:pt x="581" y="33"/>
                    <a:pt x="481" y="0"/>
                    <a:pt x="390" y="0"/>
                  </a:cubicBezTo>
                  <a:cubicBezTo>
                    <a:pt x="173" y="0"/>
                    <a:pt x="0" y="151"/>
                    <a:pt x="0" y="377"/>
                  </a:cubicBezTo>
                  <a:cubicBezTo>
                    <a:pt x="0" y="602"/>
                    <a:pt x="173" y="753"/>
                    <a:pt x="390" y="753"/>
                  </a:cubicBezTo>
                  <a:cubicBezTo>
                    <a:pt x="452" y="753"/>
                    <a:pt x="575" y="726"/>
                    <a:pt x="648" y="653"/>
                  </a:cubicBezTo>
                  <a:lnTo>
                    <a:pt x="529" y="524"/>
                  </a:lnTo>
                  <a:cubicBezTo>
                    <a:pt x="496" y="568"/>
                    <a:pt x="445" y="592"/>
                    <a:pt x="390" y="592"/>
                  </a:cubicBezTo>
                  <a:cubicBezTo>
                    <a:pt x="258" y="592"/>
                    <a:pt x="179" y="489"/>
                    <a:pt x="179" y="377"/>
                  </a:cubicBezTo>
                  <a:cubicBezTo>
                    <a:pt x="179" y="265"/>
                    <a:pt x="258" y="161"/>
                    <a:pt x="390" y="161"/>
                  </a:cubicBezTo>
                  <a:cubicBezTo>
                    <a:pt x="437" y="161"/>
                    <a:pt x="484" y="190"/>
                    <a:pt x="526" y="233"/>
                  </a:cubicBezTo>
                  <a:lnTo>
                    <a:pt x="650" y="109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DA1DC9E2-A9C1-48BC-94EE-491A2AEC2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9184" y="3894144"/>
              <a:ext cx="942842" cy="629763"/>
            </a:xfrm>
            <a:custGeom>
              <a:avLst/>
              <a:gdLst>
                <a:gd name="T0" fmla="*/ 0 w 1132"/>
                <a:gd name="T1" fmla="*/ 755 h 755"/>
                <a:gd name="T2" fmla="*/ 183 w 1132"/>
                <a:gd name="T3" fmla="*/ 755 h 755"/>
                <a:gd name="T4" fmla="*/ 183 w 1132"/>
                <a:gd name="T5" fmla="*/ 338 h 755"/>
                <a:gd name="T6" fmla="*/ 330 w 1132"/>
                <a:gd name="T7" fmla="*/ 178 h 755"/>
                <a:gd name="T8" fmla="*/ 475 w 1132"/>
                <a:gd name="T9" fmla="*/ 340 h 755"/>
                <a:gd name="T10" fmla="*/ 475 w 1132"/>
                <a:gd name="T11" fmla="*/ 755 h 755"/>
                <a:gd name="T12" fmla="*/ 658 w 1132"/>
                <a:gd name="T13" fmla="*/ 755 h 755"/>
                <a:gd name="T14" fmla="*/ 658 w 1132"/>
                <a:gd name="T15" fmla="*/ 341 h 755"/>
                <a:gd name="T16" fmla="*/ 802 w 1132"/>
                <a:gd name="T17" fmla="*/ 180 h 755"/>
                <a:gd name="T18" fmla="*/ 950 w 1132"/>
                <a:gd name="T19" fmla="*/ 354 h 755"/>
                <a:gd name="T20" fmla="*/ 950 w 1132"/>
                <a:gd name="T21" fmla="*/ 755 h 755"/>
                <a:gd name="T22" fmla="*/ 1132 w 1132"/>
                <a:gd name="T23" fmla="*/ 755 h 755"/>
                <a:gd name="T24" fmla="*/ 1132 w 1132"/>
                <a:gd name="T25" fmla="*/ 333 h 755"/>
                <a:gd name="T26" fmla="*/ 858 w 1132"/>
                <a:gd name="T27" fmla="*/ 6 h 755"/>
                <a:gd name="T28" fmla="*/ 571 w 1132"/>
                <a:gd name="T29" fmla="*/ 130 h 755"/>
                <a:gd name="T30" fmla="*/ 336 w 1132"/>
                <a:gd name="T31" fmla="*/ 6 h 755"/>
                <a:gd name="T32" fmla="*/ 183 w 1132"/>
                <a:gd name="T33" fmla="*/ 50 h 755"/>
                <a:gd name="T34" fmla="*/ 113 w 1132"/>
                <a:gd name="T35" fmla="*/ 62 h 755"/>
                <a:gd name="T36" fmla="*/ 1 w 1132"/>
                <a:gd name="T37" fmla="*/ 61 h 755"/>
                <a:gd name="T38" fmla="*/ 0 w 1132"/>
                <a:gd name="T39" fmla="*/ 755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32" h="755">
                  <a:moveTo>
                    <a:pt x="0" y="755"/>
                  </a:moveTo>
                  <a:lnTo>
                    <a:pt x="183" y="755"/>
                  </a:lnTo>
                  <a:lnTo>
                    <a:pt x="183" y="338"/>
                  </a:lnTo>
                  <a:cubicBezTo>
                    <a:pt x="183" y="257"/>
                    <a:pt x="234" y="178"/>
                    <a:pt x="330" y="178"/>
                  </a:cubicBezTo>
                  <a:cubicBezTo>
                    <a:pt x="419" y="178"/>
                    <a:pt x="473" y="248"/>
                    <a:pt x="475" y="340"/>
                  </a:cubicBezTo>
                  <a:lnTo>
                    <a:pt x="475" y="755"/>
                  </a:lnTo>
                  <a:lnTo>
                    <a:pt x="658" y="755"/>
                  </a:lnTo>
                  <a:lnTo>
                    <a:pt x="658" y="341"/>
                  </a:lnTo>
                  <a:cubicBezTo>
                    <a:pt x="657" y="223"/>
                    <a:pt x="741" y="181"/>
                    <a:pt x="802" y="180"/>
                  </a:cubicBezTo>
                  <a:cubicBezTo>
                    <a:pt x="912" y="177"/>
                    <a:pt x="950" y="268"/>
                    <a:pt x="950" y="354"/>
                  </a:cubicBezTo>
                  <a:lnTo>
                    <a:pt x="950" y="755"/>
                  </a:lnTo>
                  <a:lnTo>
                    <a:pt x="1132" y="755"/>
                  </a:lnTo>
                  <a:lnTo>
                    <a:pt x="1132" y="333"/>
                  </a:lnTo>
                  <a:cubicBezTo>
                    <a:pt x="1132" y="158"/>
                    <a:pt x="1053" y="16"/>
                    <a:pt x="858" y="6"/>
                  </a:cubicBezTo>
                  <a:cubicBezTo>
                    <a:pt x="732" y="0"/>
                    <a:pt x="625" y="37"/>
                    <a:pt x="571" y="130"/>
                  </a:cubicBezTo>
                  <a:cubicBezTo>
                    <a:pt x="524" y="34"/>
                    <a:pt x="417" y="4"/>
                    <a:pt x="336" y="6"/>
                  </a:cubicBezTo>
                  <a:cubicBezTo>
                    <a:pt x="262" y="7"/>
                    <a:pt x="206" y="42"/>
                    <a:pt x="183" y="50"/>
                  </a:cubicBezTo>
                  <a:cubicBezTo>
                    <a:pt x="152" y="60"/>
                    <a:pt x="124" y="62"/>
                    <a:pt x="113" y="62"/>
                  </a:cubicBezTo>
                  <a:cubicBezTo>
                    <a:pt x="81" y="62"/>
                    <a:pt x="1" y="61"/>
                    <a:pt x="1" y="61"/>
                  </a:cubicBezTo>
                  <a:lnTo>
                    <a:pt x="0" y="755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F49F783C-297B-4C9D-A787-12F23D4D47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6132" y="3897751"/>
              <a:ext cx="604515" cy="627599"/>
            </a:xfrm>
            <a:custGeom>
              <a:avLst/>
              <a:gdLst>
                <a:gd name="T0" fmla="*/ 726 w 726"/>
                <a:gd name="T1" fmla="*/ 439 h 753"/>
                <a:gd name="T2" fmla="*/ 726 w 726"/>
                <a:gd name="T3" fmla="*/ 390 h 753"/>
                <a:gd name="T4" fmla="*/ 390 w 726"/>
                <a:gd name="T5" fmla="*/ 0 h 753"/>
                <a:gd name="T6" fmla="*/ 0 w 726"/>
                <a:gd name="T7" fmla="*/ 376 h 753"/>
                <a:gd name="T8" fmla="*/ 390 w 726"/>
                <a:gd name="T9" fmla="*/ 753 h 753"/>
                <a:gd name="T10" fmla="*/ 693 w 726"/>
                <a:gd name="T11" fmla="*/ 609 h 753"/>
                <a:gd name="T12" fmla="*/ 565 w 726"/>
                <a:gd name="T13" fmla="*/ 512 h 753"/>
                <a:gd name="T14" fmla="*/ 372 w 726"/>
                <a:gd name="T15" fmla="*/ 609 h 753"/>
                <a:gd name="T16" fmla="*/ 179 w 726"/>
                <a:gd name="T17" fmla="*/ 439 h 753"/>
                <a:gd name="T18" fmla="*/ 726 w 726"/>
                <a:gd name="T19" fmla="*/ 439 h 753"/>
                <a:gd name="T20" fmla="*/ 547 w 726"/>
                <a:gd name="T21" fmla="*/ 305 h 753"/>
                <a:gd name="T22" fmla="*/ 179 w 726"/>
                <a:gd name="T23" fmla="*/ 305 h 753"/>
                <a:gd name="T24" fmla="*/ 365 w 726"/>
                <a:gd name="T25" fmla="*/ 134 h 753"/>
                <a:gd name="T26" fmla="*/ 547 w 726"/>
                <a:gd name="T27" fmla="*/ 305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6" h="753">
                  <a:moveTo>
                    <a:pt x="726" y="439"/>
                  </a:moveTo>
                  <a:lnTo>
                    <a:pt x="726" y="390"/>
                  </a:lnTo>
                  <a:cubicBezTo>
                    <a:pt x="726" y="140"/>
                    <a:pt x="590" y="0"/>
                    <a:pt x="390" y="0"/>
                  </a:cubicBezTo>
                  <a:cubicBezTo>
                    <a:pt x="173" y="0"/>
                    <a:pt x="0" y="151"/>
                    <a:pt x="0" y="376"/>
                  </a:cubicBezTo>
                  <a:cubicBezTo>
                    <a:pt x="0" y="602"/>
                    <a:pt x="173" y="753"/>
                    <a:pt x="390" y="753"/>
                  </a:cubicBezTo>
                  <a:cubicBezTo>
                    <a:pt x="503" y="753"/>
                    <a:pt x="610" y="712"/>
                    <a:pt x="693" y="609"/>
                  </a:cubicBezTo>
                  <a:lnTo>
                    <a:pt x="565" y="512"/>
                  </a:lnTo>
                  <a:cubicBezTo>
                    <a:pt x="520" y="567"/>
                    <a:pt x="462" y="609"/>
                    <a:pt x="372" y="609"/>
                  </a:cubicBezTo>
                  <a:cubicBezTo>
                    <a:pt x="272" y="609"/>
                    <a:pt x="191" y="545"/>
                    <a:pt x="179" y="439"/>
                  </a:cubicBezTo>
                  <a:lnTo>
                    <a:pt x="726" y="439"/>
                  </a:lnTo>
                  <a:close/>
                  <a:moveTo>
                    <a:pt x="547" y="305"/>
                  </a:moveTo>
                  <a:lnTo>
                    <a:pt x="179" y="305"/>
                  </a:lnTo>
                  <a:cubicBezTo>
                    <a:pt x="193" y="201"/>
                    <a:pt x="258" y="134"/>
                    <a:pt x="365" y="134"/>
                  </a:cubicBezTo>
                  <a:cubicBezTo>
                    <a:pt x="477" y="134"/>
                    <a:pt x="545" y="200"/>
                    <a:pt x="547" y="30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44AFEB6A-8EF6-48CA-87D8-0C8F4F0815E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68360" y="3896308"/>
              <a:ext cx="642027" cy="944285"/>
            </a:xfrm>
            <a:custGeom>
              <a:avLst/>
              <a:gdLst>
                <a:gd name="T0" fmla="*/ 383 w 770"/>
                <a:gd name="T1" fmla="*/ 0 h 1133"/>
                <a:gd name="T2" fmla="*/ 4 w 770"/>
                <a:gd name="T3" fmla="*/ 371 h 1133"/>
                <a:gd name="T4" fmla="*/ 348 w 770"/>
                <a:gd name="T5" fmla="*/ 743 h 1133"/>
                <a:gd name="T6" fmla="*/ 604 w 770"/>
                <a:gd name="T7" fmla="*/ 659 h 1133"/>
                <a:gd name="T8" fmla="*/ 604 w 770"/>
                <a:gd name="T9" fmla="*/ 731 h 1133"/>
                <a:gd name="T10" fmla="*/ 564 w 770"/>
                <a:gd name="T11" fmla="*/ 877 h 1133"/>
                <a:gd name="T12" fmla="*/ 428 w 770"/>
                <a:gd name="T13" fmla="*/ 953 h 1133"/>
                <a:gd name="T14" fmla="*/ 196 w 770"/>
                <a:gd name="T15" fmla="*/ 877 h 1133"/>
                <a:gd name="T16" fmla="*/ 75 w 770"/>
                <a:gd name="T17" fmla="*/ 1000 h 1133"/>
                <a:gd name="T18" fmla="*/ 382 w 770"/>
                <a:gd name="T19" fmla="*/ 1130 h 1133"/>
                <a:gd name="T20" fmla="*/ 725 w 770"/>
                <a:gd name="T21" fmla="*/ 948 h 1133"/>
                <a:gd name="T22" fmla="*/ 769 w 770"/>
                <a:gd name="T23" fmla="*/ 664 h 1133"/>
                <a:gd name="T24" fmla="*/ 769 w 770"/>
                <a:gd name="T25" fmla="*/ 86 h 1133"/>
                <a:gd name="T26" fmla="*/ 641 w 770"/>
                <a:gd name="T27" fmla="*/ 81 h 1133"/>
                <a:gd name="T28" fmla="*/ 564 w 770"/>
                <a:gd name="T29" fmla="*/ 46 h 1133"/>
                <a:gd name="T30" fmla="*/ 383 w 770"/>
                <a:gd name="T31" fmla="*/ 0 h 1133"/>
                <a:gd name="T32" fmla="*/ 395 w 770"/>
                <a:gd name="T33" fmla="*/ 159 h 1133"/>
                <a:gd name="T34" fmla="*/ 540 w 770"/>
                <a:gd name="T35" fmla="*/ 205 h 1133"/>
                <a:gd name="T36" fmla="*/ 597 w 770"/>
                <a:gd name="T37" fmla="*/ 366 h 1133"/>
                <a:gd name="T38" fmla="*/ 390 w 770"/>
                <a:gd name="T39" fmla="*/ 584 h 1133"/>
                <a:gd name="T40" fmla="*/ 182 w 770"/>
                <a:gd name="T41" fmla="*/ 377 h 1133"/>
                <a:gd name="T42" fmla="*/ 395 w 770"/>
                <a:gd name="T43" fmla="*/ 159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70" h="1133">
                  <a:moveTo>
                    <a:pt x="383" y="0"/>
                  </a:moveTo>
                  <a:cubicBezTo>
                    <a:pt x="168" y="8"/>
                    <a:pt x="8" y="155"/>
                    <a:pt x="4" y="371"/>
                  </a:cubicBezTo>
                  <a:cubicBezTo>
                    <a:pt x="0" y="578"/>
                    <a:pt x="165" y="732"/>
                    <a:pt x="348" y="743"/>
                  </a:cubicBezTo>
                  <a:cubicBezTo>
                    <a:pt x="468" y="750"/>
                    <a:pt x="562" y="704"/>
                    <a:pt x="604" y="659"/>
                  </a:cubicBezTo>
                  <a:lnTo>
                    <a:pt x="604" y="731"/>
                  </a:lnTo>
                  <a:cubicBezTo>
                    <a:pt x="604" y="749"/>
                    <a:pt x="605" y="818"/>
                    <a:pt x="564" y="877"/>
                  </a:cubicBezTo>
                  <a:cubicBezTo>
                    <a:pt x="524" y="924"/>
                    <a:pt x="494" y="942"/>
                    <a:pt x="428" y="953"/>
                  </a:cubicBezTo>
                  <a:cubicBezTo>
                    <a:pt x="355" y="966"/>
                    <a:pt x="270" y="945"/>
                    <a:pt x="196" y="877"/>
                  </a:cubicBezTo>
                  <a:lnTo>
                    <a:pt x="75" y="1000"/>
                  </a:lnTo>
                  <a:cubicBezTo>
                    <a:pt x="186" y="1100"/>
                    <a:pt x="290" y="1128"/>
                    <a:pt x="382" y="1130"/>
                  </a:cubicBezTo>
                  <a:cubicBezTo>
                    <a:pt x="520" y="1133"/>
                    <a:pt x="678" y="1047"/>
                    <a:pt x="725" y="948"/>
                  </a:cubicBezTo>
                  <a:cubicBezTo>
                    <a:pt x="770" y="854"/>
                    <a:pt x="769" y="763"/>
                    <a:pt x="769" y="664"/>
                  </a:cubicBezTo>
                  <a:lnTo>
                    <a:pt x="769" y="86"/>
                  </a:lnTo>
                  <a:cubicBezTo>
                    <a:pt x="769" y="86"/>
                    <a:pt x="671" y="89"/>
                    <a:pt x="641" y="81"/>
                  </a:cubicBezTo>
                  <a:cubicBezTo>
                    <a:pt x="607" y="72"/>
                    <a:pt x="589" y="58"/>
                    <a:pt x="564" y="46"/>
                  </a:cubicBezTo>
                  <a:cubicBezTo>
                    <a:pt x="535" y="31"/>
                    <a:pt x="484" y="1"/>
                    <a:pt x="383" y="0"/>
                  </a:cubicBezTo>
                  <a:close/>
                  <a:moveTo>
                    <a:pt x="395" y="159"/>
                  </a:moveTo>
                  <a:cubicBezTo>
                    <a:pt x="457" y="157"/>
                    <a:pt x="495" y="167"/>
                    <a:pt x="540" y="205"/>
                  </a:cubicBezTo>
                  <a:cubicBezTo>
                    <a:pt x="581" y="240"/>
                    <a:pt x="597" y="302"/>
                    <a:pt x="597" y="366"/>
                  </a:cubicBezTo>
                  <a:cubicBezTo>
                    <a:pt x="598" y="483"/>
                    <a:pt x="519" y="584"/>
                    <a:pt x="390" y="584"/>
                  </a:cubicBezTo>
                  <a:cubicBezTo>
                    <a:pt x="261" y="584"/>
                    <a:pt x="182" y="487"/>
                    <a:pt x="182" y="377"/>
                  </a:cubicBezTo>
                  <a:cubicBezTo>
                    <a:pt x="182" y="253"/>
                    <a:pt x="273" y="161"/>
                    <a:pt x="395" y="159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CA1C0CA6-6352-4610-AD14-4CA59A19B9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64227" y="3806857"/>
              <a:ext cx="805058" cy="808665"/>
            </a:xfrm>
            <a:custGeom>
              <a:avLst/>
              <a:gdLst>
                <a:gd name="T0" fmla="*/ 0 w 966"/>
                <a:gd name="T1" fmla="*/ 485 h 970"/>
                <a:gd name="T2" fmla="*/ 483 w 966"/>
                <a:gd name="T3" fmla="*/ 970 h 970"/>
                <a:gd name="T4" fmla="*/ 966 w 966"/>
                <a:gd name="T5" fmla="*/ 485 h 970"/>
                <a:gd name="T6" fmla="*/ 483 w 966"/>
                <a:gd name="T7" fmla="*/ 0 h 970"/>
                <a:gd name="T8" fmla="*/ 0 w 966"/>
                <a:gd name="T9" fmla="*/ 485 h 970"/>
                <a:gd name="T10" fmla="*/ 222 w 966"/>
                <a:gd name="T11" fmla="*/ 485 h 970"/>
                <a:gd name="T12" fmla="*/ 483 w 966"/>
                <a:gd name="T13" fmla="*/ 208 h 970"/>
                <a:gd name="T14" fmla="*/ 744 w 966"/>
                <a:gd name="T15" fmla="*/ 485 h 970"/>
                <a:gd name="T16" fmla="*/ 483 w 966"/>
                <a:gd name="T17" fmla="*/ 762 h 970"/>
                <a:gd name="T18" fmla="*/ 222 w 966"/>
                <a:gd name="T19" fmla="*/ 485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6" h="970">
                  <a:moveTo>
                    <a:pt x="0" y="485"/>
                  </a:moveTo>
                  <a:cubicBezTo>
                    <a:pt x="0" y="775"/>
                    <a:pt x="215" y="970"/>
                    <a:pt x="483" y="970"/>
                  </a:cubicBezTo>
                  <a:cubicBezTo>
                    <a:pt x="751" y="970"/>
                    <a:pt x="966" y="775"/>
                    <a:pt x="966" y="485"/>
                  </a:cubicBezTo>
                  <a:cubicBezTo>
                    <a:pt x="966" y="194"/>
                    <a:pt x="751" y="0"/>
                    <a:pt x="483" y="0"/>
                  </a:cubicBezTo>
                  <a:cubicBezTo>
                    <a:pt x="215" y="0"/>
                    <a:pt x="0" y="194"/>
                    <a:pt x="0" y="485"/>
                  </a:cubicBezTo>
                  <a:close/>
                  <a:moveTo>
                    <a:pt x="222" y="485"/>
                  </a:moveTo>
                  <a:cubicBezTo>
                    <a:pt x="222" y="341"/>
                    <a:pt x="320" y="208"/>
                    <a:pt x="483" y="208"/>
                  </a:cubicBezTo>
                  <a:cubicBezTo>
                    <a:pt x="646" y="208"/>
                    <a:pt x="744" y="341"/>
                    <a:pt x="744" y="485"/>
                  </a:cubicBezTo>
                  <a:cubicBezTo>
                    <a:pt x="744" y="629"/>
                    <a:pt x="646" y="762"/>
                    <a:pt x="483" y="762"/>
                  </a:cubicBezTo>
                  <a:cubicBezTo>
                    <a:pt x="320" y="762"/>
                    <a:pt x="222" y="629"/>
                    <a:pt x="222" y="485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D7DE62C6-486F-49CB-ACA5-6021C43CFB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54849" y="3843647"/>
              <a:ext cx="817322" cy="728592"/>
            </a:xfrm>
            <a:custGeom>
              <a:avLst/>
              <a:gdLst>
                <a:gd name="T0" fmla="*/ 203 w 981"/>
                <a:gd name="T1" fmla="*/ 437 h 874"/>
                <a:gd name="T2" fmla="*/ 531 w 981"/>
                <a:gd name="T3" fmla="*/ 147 h 874"/>
                <a:gd name="T4" fmla="*/ 774 w 981"/>
                <a:gd name="T5" fmla="*/ 437 h 874"/>
                <a:gd name="T6" fmla="*/ 446 w 981"/>
                <a:gd name="T7" fmla="*/ 727 h 874"/>
                <a:gd name="T8" fmla="*/ 203 w 981"/>
                <a:gd name="T9" fmla="*/ 437 h 874"/>
                <a:gd name="T10" fmla="*/ 35 w 981"/>
                <a:gd name="T11" fmla="*/ 450 h 874"/>
                <a:gd name="T12" fmla="*/ 418 w 981"/>
                <a:gd name="T13" fmla="*/ 874 h 874"/>
                <a:gd name="T14" fmla="*/ 945 w 981"/>
                <a:gd name="T15" fmla="*/ 434 h 874"/>
                <a:gd name="T16" fmla="*/ 570 w 981"/>
                <a:gd name="T17" fmla="*/ 0 h 874"/>
                <a:gd name="T18" fmla="*/ 35 w 981"/>
                <a:gd name="T19" fmla="*/ 45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81" h="874">
                  <a:moveTo>
                    <a:pt x="203" y="437"/>
                  </a:moveTo>
                  <a:cubicBezTo>
                    <a:pt x="228" y="269"/>
                    <a:pt x="355" y="147"/>
                    <a:pt x="531" y="147"/>
                  </a:cubicBezTo>
                  <a:cubicBezTo>
                    <a:pt x="707" y="147"/>
                    <a:pt x="799" y="269"/>
                    <a:pt x="774" y="437"/>
                  </a:cubicBezTo>
                  <a:cubicBezTo>
                    <a:pt x="749" y="606"/>
                    <a:pt x="622" y="727"/>
                    <a:pt x="446" y="727"/>
                  </a:cubicBezTo>
                  <a:cubicBezTo>
                    <a:pt x="270" y="727"/>
                    <a:pt x="178" y="606"/>
                    <a:pt x="203" y="437"/>
                  </a:cubicBezTo>
                  <a:close/>
                  <a:moveTo>
                    <a:pt x="35" y="450"/>
                  </a:moveTo>
                  <a:cubicBezTo>
                    <a:pt x="0" y="692"/>
                    <a:pt x="160" y="874"/>
                    <a:pt x="418" y="874"/>
                  </a:cubicBezTo>
                  <a:cubicBezTo>
                    <a:pt x="676" y="874"/>
                    <a:pt x="910" y="677"/>
                    <a:pt x="945" y="434"/>
                  </a:cubicBezTo>
                  <a:cubicBezTo>
                    <a:pt x="981" y="192"/>
                    <a:pt x="828" y="0"/>
                    <a:pt x="570" y="0"/>
                  </a:cubicBezTo>
                  <a:cubicBezTo>
                    <a:pt x="312" y="0"/>
                    <a:pt x="71" y="207"/>
                    <a:pt x="35" y="450"/>
                  </a:cubicBezTo>
                </a:path>
              </a:pathLst>
            </a:custGeom>
            <a:solidFill>
              <a:schemeClr val="tx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80F19E7B-4458-4FAB-9E93-20A56E6E16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70991" y="3920113"/>
              <a:ext cx="582874" cy="582874"/>
            </a:xfrm>
            <a:custGeom>
              <a:avLst/>
              <a:gdLst>
                <a:gd name="T0" fmla="*/ 350 w 700"/>
                <a:gd name="T1" fmla="*/ 131 h 699"/>
                <a:gd name="T2" fmla="*/ 131 w 700"/>
                <a:gd name="T3" fmla="*/ 349 h 699"/>
                <a:gd name="T4" fmla="*/ 350 w 700"/>
                <a:gd name="T5" fmla="*/ 568 h 699"/>
                <a:gd name="T6" fmla="*/ 568 w 700"/>
                <a:gd name="T7" fmla="*/ 349 h 699"/>
                <a:gd name="T8" fmla="*/ 350 w 700"/>
                <a:gd name="T9" fmla="*/ 131 h 699"/>
                <a:gd name="T10" fmla="*/ 350 w 700"/>
                <a:gd name="T11" fmla="*/ 699 h 699"/>
                <a:gd name="T12" fmla="*/ 0 w 700"/>
                <a:gd name="T13" fmla="*/ 349 h 699"/>
                <a:gd name="T14" fmla="*/ 350 w 700"/>
                <a:gd name="T15" fmla="*/ 0 h 699"/>
                <a:gd name="T16" fmla="*/ 700 w 700"/>
                <a:gd name="T17" fmla="*/ 349 h 699"/>
                <a:gd name="T18" fmla="*/ 350 w 700"/>
                <a:gd name="T19" fmla="*/ 699 h 699"/>
                <a:gd name="T20" fmla="*/ 350 w 700"/>
                <a:gd name="T21" fmla="*/ 699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0" h="699">
                  <a:moveTo>
                    <a:pt x="350" y="131"/>
                  </a:moveTo>
                  <a:cubicBezTo>
                    <a:pt x="229" y="131"/>
                    <a:pt x="131" y="229"/>
                    <a:pt x="131" y="349"/>
                  </a:cubicBezTo>
                  <a:cubicBezTo>
                    <a:pt x="131" y="470"/>
                    <a:pt x="229" y="568"/>
                    <a:pt x="350" y="568"/>
                  </a:cubicBezTo>
                  <a:cubicBezTo>
                    <a:pt x="470" y="568"/>
                    <a:pt x="568" y="470"/>
                    <a:pt x="568" y="349"/>
                  </a:cubicBezTo>
                  <a:cubicBezTo>
                    <a:pt x="568" y="229"/>
                    <a:pt x="470" y="131"/>
                    <a:pt x="350" y="131"/>
                  </a:cubicBezTo>
                  <a:close/>
                  <a:moveTo>
                    <a:pt x="350" y="699"/>
                  </a:moveTo>
                  <a:cubicBezTo>
                    <a:pt x="157" y="699"/>
                    <a:pt x="0" y="542"/>
                    <a:pt x="0" y="349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700" y="157"/>
                    <a:pt x="700" y="349"/>
                  </a:cubicBezTo>
                  <a:cubicBezTo>
                    <a:pt x="700" y="542"/>
                    <a:pt x="543" y="699"/>
                    <a:pt x="350" y="699"/>
                  </a:cubicBezTo>
                  <a:lnTo>
                    <a:pt x="350" y="699"/>
                  </a:ln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82458713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9878828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Session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3000" dirty="0"/>
              <a:t>Map Tool – Base class for interactions with Map Views</a:t>
            </a:r>
          </a:p>
          <a:p>
            <a:pPr lvl="1"/>
            <a:r>
              <a:rPr lang="en-US" sz="2600" dirty="0"/>
              <a:t>Map Tool used for Selection / Identify</a:t>
            </a:r>
          </a:p>
          <a:p>
            <a:r>
              <a:rPr lang="en-GB" sz="3000" dirty="0"/>
              <a:t>Advanced User Controls</a:t>
            </a:r>
          </a:p>
          <a:p>
            <a:pPr lvl="1"/>
            <a:r>
              <a:rPr lang="en-GB" sz="2400" dirty="0"/>
              <a:t>Use the MVVM (Model View </a:t>
            </a:r>
            <a:r>
              <a:rPr lang="en-GB" sz="2400" dirty="0" err="1"/>
              <a:t>ViewModel</a:t>
            </a:r>
            <a:r>
              <a:rPr lang="en-GB" sz="2400" dirty="0"/>
              <a:t>) Programming Pattern</a:t>
            </a:r>
          </a:p>
          <a:p>
            <a:pPr lvl="1"/>
            <a:r>
              <a:rPr lang="en-US" sz="2400" dirty="0"/>
              <a:t>MVVM Implementation in Pro: </a:t>
            </a:r>
            <a:r>
              <a:rPr lang="en-US" sz="2200" dirty="0" err="1"/>
              <a:t>Dockpane</a:t>
            </a:r>
            <a:r>
              <a:rPr lang="en-US" sz="2200" dirty="0"/>
              <a:t> Example</a:t>
            </a:r>
          </a:p>
          <a:p>
            <a:r>
              <a:rPr lang="en-US" sz="2600" dirty="0"/>
              <a:t>MVVM key concepts</a:t>
            </a:r>
          </a:p>
          <a:p>
            <a:pPr lvl="1"/>
            <a:r>
              <a:rPr lang="en-US" sz="2400" dirty="0"/>
              <a:t>Databinding</a:t>
            </a:r>
          </a:p>
          <a:p>
            <a:pPr lvl="1"/>
            <a:r>
              <a:rPr lang="en-US" sz="2400" dirty="0" err="1"/>
              <a:t>ICommand</a:t>
            </a:r>
            <a:r>
              <a:rPr lang="en-US" sz="2400" dirty="0"/>
              <a:t> Pattern</a:t>
            </a:r>
          </a:p>
          <a:p>
            <a:pPr lvl="1"/>
            <a:r>
              <a:rPr lang="en-US" sz="2400" dirty="0"/>
              <a:t>Multi threading considerations</a:t>
            </a:r>
          </a:p>
          <a:p>
            <a:pPr lvl="1"/>
            <a:r>
              <a:rPr lang="en-US" sz="2400" dirty="0"/>
              <a:t>Styling / themes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164530040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0978" y="598955"/>
            <a:ext cx="4295775" cy="553998"/>
          </a:xfrm>
          <a:noFill/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z="3600" dirty="0" err="1"/>
              <a:t>MapTool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911225" y="1390768"/>
            <a:ext cx="10369296" cy="4522717"/>
          </a:xfrm>
        </p:spPr>
        <p:txBody>
          <a:bodyPr/>
          <a:lstStyle/>
          <a:p>
            <a:r>
              <a:rPr lang="en-US" sz="2800" dirty="0"/>
              <a:t>Base class representing a tool to perform interactive operations with a </a:t>
            </a:r>
            <a:r>
              <a:rPr lang="en-US" sz="2800" dirty="0" err="1"/>
              <a:t>MapView</a:t>
            </a:r>
            <a:r>
              <a:rPr lang="en-US" sz="2800" dirty="0"/>
              <a:t>.</a:t>
            </a:r>
          </a:p>
          <a:p>
            <a:r>
              <a:rPr lang="en-US" sz="2800" dirty="0"/>
              <a:t>Used to create custom tools for</a:t>
            </a:r>
          </a:p>
          <a:p>
            <a:pPr lvl="1"/>
            <a:r>
              <a:rPr lang="en-US" sz="2600" dirty="0"/>
              <a:t>Selection, Identify, Editing</a:t>
            </a:r>
          </a:p>
          <a:p>
            <a:r>
              <a:rPr lang="en-US" sz="2800" dirty="0"/>
              <a:t>Provides virtual methods for Keyboard and Mouse Events</a:t>
            </a:r>
          </a:p>
          <a:p>
            <a:r>
              <a:rPr lang="en-US" sz="2800" dirty="0"/>
              <a:t>Provides properties to set default behavior of left-click to create a sketch.</a:t>
            </a:r>
          </a:p>
          <a:p>
            <a:pPr lvl="1"/>
            <a:r>
              <a:rPr lang="en-US" sz="2400" dirty="0"/>
              <a:t>Virtual </a:t>
            </a:r>
            <a:r>
              <a:rPr lang="en-US" sz="2400" dirty="0" err="1"/>
              <a:t>SketchComplete</a:t>
            </a:r>
            <a:r>
              <a:rPr lang="en-US" sz="2400" dirty="0"/>
              <a:t> and </a:t>
            </a:r>
          </a:p>
          <a:p>
            <a:pPr lvl="1"/>
            <a:r>
              <a:rPr lang="en-US" sz="2400" dirty="0" err="1"/>
              <a:t>SketchCancelled</a:t>
            </a:r>
            <a:r>
              <a:rPr lang="en-US" sz="2400" dirty="0"/>
              <a:t> methods.</a:t>
            </a:r>
          </a:p>
          <a:p>
            <a:pPr lvl="1"/>
            <a:endParaRPr lang="en-US" sz="24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77354615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2625"/>
            <a:ext cx="8443446" cy="553998"/>
          </a:xfrm>
        </p:spPr>
        <p:txBody>
          <a:bodyPr/>
          <a:lstStyle/>
          <a:p>
            <a:r>
              <a:rPr lang="en-US" sz="3600" dirty="0" err="1"/>
              <a:t>MapTool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83464" lvl="1" indent="0">
              <a:buNone/>
            </a:pPr>
            <a:endParaRPr lang="en-US" dirty="0"/>
          </a:p>
          <a:p>
            <a:r>
              <a:rPr lang="en-US" dirty="0"/>
              <a:t>.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914400" y="1828800"/>
            <a:ext cx="9818659" cy="4188303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MyBasicSketchTool1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SketchTool1()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IsSketchTool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SketchType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SketchGeometryType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.Rectangle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;//Sketch geometry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SketchOutputMode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SketchOutputMode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.Map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//Map or Screen.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OnSketchCompleteAsync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Geometry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geometry)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.OnSketchCompleteAsync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(geometry);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217053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119" y="405626"/>
            <a:ext cx="4929281" cy="553998"/>
          </a:xfrm>
        </p:spPr>
        <p:txBody>
          <a:bodyPr/>
          <a:lstStyle/>
          <a:p>
            <a:r>
              <a:rPr lang="en-US" sz="3600" dirty="0"/>
              <a:t>Sketch</a:t>
            </a:r>
            <a:r>
              <a:rPr lang="en-US" dirty="0"/>
              <a:t> </a:t>
            </a:r>
            <a:r>
              <a:rPr lang="en-US" sz="3600" dirty="0"/>
              <a:t>Callbacks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2"/>
          </p:nvPr>
        </p:nvSpPr>
        <p:spPr>
          <a:xfrm>
            <a:off x="848694" y="1182701"/>
            <a:ext cx="10369296" cy="3427413"/>
          </a:xfrm>
        </p:spPr>
        <p:txBody>
          <a:bodyPr/>
          <a:lstStyle/>
          <a:p>
            <a:r>
              <a:rPr lang="en-US" sz="2400" dirty="0"/>
              <a:t>Callbacks after sketching. </a:t>
            </a:r>
          </a:p>
          <a:p>
            <a:pPr lvl="1"/>
            <a:r>
              <a:rPr lang="en-US" sz="2000" dirty="0"/>
              <a:t>No need to Rubber-band “feedback” via Mouse Move, etc. as with </a:t>
            </a:r>
            <a:r>
              <a:rPr lang="en-US" sz="2000" dirty="0" err="1"/>
              <a:t>ArcObjects</a:t>
            </a:r>
            <a:endParaRPr lang="en-US" sz="2000" dirty="0"/>
          </a:p>
          <a:p>
            <a:pPr lvl="1"/>
            <a:r>
              <a:rPr lang="en-US" sz="2000" dirty="0"/>
              <a:t>Sketch geometry is parameter of the callback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326428" y="2489757"/>
            <a:ext cx="9818659" cy="3732140"/>
          </a:xfrm>
          <a:prstGeom prst="rect">
            <a:avLst/>
          </a:prstGeom>
          <a:solidFill>
            <a:schemeClr val="tx1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SketchTool1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MapTool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{</a:t>
            </a:r>
          </a:p>
          <a:p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On sketch completion select the intersecting features and zoom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protected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Task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OnSketchCompleteAsync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Geometry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geometry)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QueuedTask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.Run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(() =&gt;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//select features that intersect the sketch geometry       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selection =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.Active.SelectFeatures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(geometry);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//zoom to selection  (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kvp.Key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are the feature layers with selections)      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MapView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.Active.ZoomToAsync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selection.Select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kvp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kvp.Key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TimeSpan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.FromSeconds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(1.5),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});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299345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Demo: Create a MapTool using MapTool Item Template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F8F15EC-3127-4BDD-8E91-E04DB7CD74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Use Item Template</a:t>
            </a:r>
          </a:p>
        </p:txBody>
      </p:sp>
      <p:pic>
        <p:nvPicPr>
          <p:cNvPr id="10" name="Picture 2" descr="C:\Users\wolf2125\AppData\Local\Temp\SNAGHTML114aa3b.PNG">
            <a:extLst>
              <a:ext uri="{FF2B5EF4-FFF2-40B4-BE49-F238E27FC236}">
                <a16:creationId xmlns:a16="http://schemas.microsoft.com/office/drawing/2014/main" id="{7DC765CD-81CE-460E-BD59-8BBA4CC6C7C0}"/>
              </a:ext>
            </a:extLst>
          </p:cNvPr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46" b="9246"/>
          <a:stretch>
            <a:fillRect/>
          </a:stretch>
        </p:blipFill>
        <p:spPr bwMode="auto"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8483409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Advanced User Controls in Add-ins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sz="2400" dirty="0"/>
              <a:t>Advanced Framework elements such as:</a:t>
            </a:r>
          </a:p>
          <a:p>
            <a:pPr lvl="1"/>
            <a:r>
              <a:rPr lang="en-US" sz="2000" dirty="0" err="1"/>
              <a:t>Dockpane</a:t>
            </a:r>
            <a:endParaRPr lang="en-US" sz="2000" dirty="0"/>
          </a:p>
          <a:p>
            <a:pPr lvl="1"/>
            <a:r>
              <a:rPr lang="en-US" sz="2000" dirty="0"/>
              <a:t>Pane</a:t>
            </a:r>
          </a:p>
          <a:p>
            <a:pPr lvl="1"/>
            <a:r>
              <a:rPr lang="en-US" sz="2000" dirty="0"/>
              <a:t>Custom Control</a:t>
            </a:r>
          </a:p>
          <a:p>
            <a:pPr lvl="1"/>
            <a:r>
              <a:rPr lang="en-US" sz="2000" dirty="0"/>
              <a:t>Embeddable Control</a:t>
            </a:r>
          </a:p>
          <a:p>
            <a:pPr lvl="1"/>
            <a:r>
              <a:rPr lang="en-US" sz="2000" dirty="0"/>
              <a:t>Property Page </a:t>
            </a:r>
          </a:p>
          <a:p>
            <a:r>
              <a:rPr lang="en-US" sz="2400" dirty="0"/>
              <a:t>Use the Model-View-</a:t>
            </a:r>
            <a:r>
              <a:rPr lang="en-US" sz="2400" dirty="0" err="1"/>
              <a:t>ViewModel</a:t>
            </a:r>
            <a:r>
              <a:rPr lang="en-US" sz="2400" dirty="0"/>
              <a:t> (MVVM) </a:t>
            </a:r>
            <a:br>
              <a:rPr lang="en-US" sz="2400" dirty="0"/>
            </a:br>
            <a:r>
              <a:rPr lang="en-US" sz="2400" dirty="0"/>
              <a:t>Pattern 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BF0E79-00CF-43C4-BF73-4ABDB1DFFE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5"/>
          <a:stretch/>
        </p:blipFill>
        <p:spPr bwMode="auto">
          <a:xfrm>
            <a:off x="7325032" y="1366343"/>
            <a:ext cx="4448908" cy="4990005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50143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/>
              <a:t>MVVM Implementation in Add-ins</a:t>
            </a:r>
            <a:endParaRPr lang="en-US" sz="32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MVVM implementation in Add-ins follows the</a:t>
            </a:r>
            <a:br>
              <a:rPr lang="en-US" sz="2400" dirty="0"/>
            </a:br>
            <a:r>
              <a:rPr lang="en-US" sz="2400" dirty="0"/>
              <a:t>same Pattern used in WPF / </a:t>
            </a:r>
            <a:r>
              <a:rPr lang="en-US" sz="2400" dirty="0" err="1"/>
              <a:t>.Net</a:t>
            </a:r>
            <a:endParaRPr lang="en-US" sz="2400" dirty="0"/>
          </a:p>
          <a:p>
            <a:pPr lvl="1"/>
            <a:r>
              <a:rPr lang="en-US" sz="2000" dirty="0"/>
              <a:t>Model: Classes that represent the data consumed by the app (optional for Pro SDK)</a:t>
            </a:r>
          </a:p>
          <a:p>
            <a:pPr lvl="1"/>
            <a:r>
              <a:rPr lang="en-US" sz="2000" dirty="0"/>
              <a:t>View: User interface (UI) implemented as a WPF </a:t>
            </a:r>
            <a:r>
              <a:rPr lang="en-US" sz="2000" dirty="0" err="1"/>
              <a:t>UserControl</a:t>
            </a:r>
            <a:r>
              <a:rPr lang="en-US" sz="2000" dirty="0"/>
              <a:t> using XAML, declared in </a:t>
            </a:r>
            <a:r>
              <a:rPr lang="en-US" sz="2000" dirty="0" err="1"/>
              <a:t>config.daml</a:t>
            </a:r>
            <a:r>
              <a:rPr lang="en-US" sz="2000" dirty="0"/>
              <a:t>.</a:t>
            </a:r>
          </a:p>
          <a:p>
            <a:pPr lvl="1"/>
            <a:r>
              <a:rPr lang="en-US" sz="2000" dirty="0" err="1"/>
              <a:t>ViewModel</a:t>
            </a:r>
            <a:r>
              <a:rPr lang="en-US" sz="2000" dirty="0"/>
              <a:t>: Classes that wrap data (coming from a model) and provide business logic for the UI (views), declared in </a:t>
            </a:r>
            <a:r>
              <a:rPr lang="en-US" sz="2000" dirty="0" err="1"/>
              <a:t>config.daml</a:t>
            </a:r>
            <a:r>
              <a:rPr lang="en-US" sz="2000" dirty="0"/>
              <a:t>.</a:t>
            </a:r>
          </a:p>
          <a:p>
            <a:r>
              <a:rPr lang="en-US" sz="2400" dirty="0"/>
              <a:t>Implement your Add-in UI just as you implement a </a:t>
            </a:r>
            <a:r>
              <a:rPr lang="en-US" sz="2400" dirty="0" err="1"/>
              <a:t>UserControl</a:t>
            </a:r>
            <a:r>
              <a:rPr lang="en-US" sz="2400" dirty="0"/>
              <a:t> in WPF/</a:t>
            </a:r>
            <a:r>
              <a:rPr lang="en-US" sz="2400" dirty="0" err="1"/>
              <a:t>.Net</a:t>
            </a:r>
            <a:endParaRPr lang="en-US" sz="2400" dirty="0"/>
          </a:p>
          <a:p>
            <a:pPr lvl="1"/>
            <a:r>
              <a:rPr lang="en-US" sz="2000" dirty="0"/>
              <a:t>You can use many available online WPF MVVM snippets</a:t>
            </a:r>
          </a:p>
          <a:p>
            <a:r>
              <a:rPr lang="en-US" sz="2200" dirty="0"/>
              <a:t>Differences in MVVM for Add-ins versus WPF applications:</a:t>
            </a:r>
          </a:p>
          <a:p>
            <a:pPr lvl="1"/>
            <a:r>
              <a:rPr lang="en-US" sz="2000" dirty="0"/>
              <a:t>Multi-threading considerations</a:t>
            </a:r>
          </a:p>
          <a:p>
            <a:pPr lvl="1"/>
            <a:r>
              <a:rPr lang="en-US" sz="2000" dirty="0"/>
              <a:t>ArcGIS Pro Styling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42805953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2_Esri_Corporate_Template-Dark">
  <a:themeElements>
    <a:clrScheme name="Esri Branding Colors 2013_Blue Background 1">
      <a:dk1>
        <a:sysClr val="windowText" lastClr="000000"/>
      </a:dk1>
      <a:lt1>
        <a:sysClr val="window" lastClr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b="1" dirty="0">
            <a:solidFill>
              <a:srgbClr val="000000"/>
            </a:solidFill>
            <a:latin typeface="Arial" charset="0"/>
            <a:ea typeface="ＭＳ Ｐゴシック" pitchFamily="16" charset="-128"/>
            <a:cs typeface="ＭＳ Ｐゴシック" pitchFamily="-97" charset="-128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3175" cap="flat" cmpd="sng" algn="ctr">
          <a:solidFill>
            <a:srgbClr val="FF6600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  <a:effectLst/>
      </a:spPr>
      <a:bodyPr wrap="square" lIns="0" tIns="0" rIns="0" bIns="0" rtlCol="0">
        <a:noAutofit/>
      </a:bodyPr>
      <a:lstStyle>
        <a:defPPr algn="l" eaLnBrk="0" hangingPunct="0">
          <a:lnSpc>
            <a:spcPts val="1800"/>
          </a:lnSpc>
          <a:defRPr sz="1400" b="1" dirty="0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8 DevSummit PPT Template.potx" id="{1277CA00-E538-4BF1-B58A-4DC85BF29C90}" vid="{DE464479-476B-4F43-9AD1-C6AD4B749D6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2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8.xml"/></Relationships>
</file>

<file path=customXml/_rels/item2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9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3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0.xml"/></Relationships>
</file>

<file path=customXml/_rels/item3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1.xml"/></Relationships>
</file>

<file path=customXml/_rels/item3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2.xml"/></Relationships>
</file>

<file path=customXml/_rels/item3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3.xml"/></Relationships>
</file>

<file path=customXml/_rels/item3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4.xml"/></Relationships>
</file>

<file path=customXml/_rels/item3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5.xml"/></Relationships>
</file>

<file path=customXml/_rels/item3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6.xml"/></Relationships>
</file>

<file path=customXml/_rels/item3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7.xml"/></Relationships>
</file>

<file path=customXml/_rels/item3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8.xml"/></Relationships>
</file>

<file path=customXml/_rels/item3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9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4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0.xml"/></Relationships>
</file>

<file path=customXml/_rels/item4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1.xml"/></Relationships>
</file>

<file path=customXml/_rels/item4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2.xml"/></Relationships>
</file>

<file path=customXml/_rels/item4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3.xml"/></Relationships>
</file>

<file path=customXml/_rels/item4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4.xml"/></Relationships>
</file>

<file path=customXml/_rels/item4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5.xml"/></Relationships>
</file>

<file path=customXml/_rels/item4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6.xml"/></Relationships>
</file>

<file path=customXml/_rels/item4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7.xml"/></Relationships>
</file>

<file path=customXml/_rels/item4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8.xml"/></Relationships>
</file>

<file path=customXml/_rels/item4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9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5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0.xml"/></Relationships>
</file>

<file path=customXml/_rels/item5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1.xml"/></Relationships>
</file>

<file path=customXml/_rels/item5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2.xml"/></Relationships>
</file>

<file path=customXml/_rels/item5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3.xml"/></Relationships>
</file>

<file path=customXml/_rels/item5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4.xml"/></Relationships>
</file>

<file path=customXml/_rels/item5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5.xml"/></Relationships>
</file>

<file path=customXml/_rels/item5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6.xml"/></Relationships>
</file>

<file path=customXml/_rels/item5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7.xml"/></Relationships>
</file>

<file path=customXml/_rels/item5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8.xml"/></Relationships>
</file>

<file path=customXml/_rels/item5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9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6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0.xml"/></Relationships>
</file>

<file path=customXml/_rels/item6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1.xml"/></Relationships>
</file>

<file path=customXml/_rels/item6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2.xml"/></Relationships>
</file>

<file path=customXml/_rels/item6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3.xml"/></Relationships>
</file>

<file path=customXml/_rels/item6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4.xml"/></Relationships>
</file>

<file path=customXml/_rels/item6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5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EsriMapsInfo xmlns="ESRI.ArcGIS.Mapping.OfficeIntegration.PowerPointInfo">
  <Version>Version1</Version>
  <RequiresSignIn>False</RequiresSignIn>
</EsriMapsInfo>
</file>

<file path=customXml/item15.xml><?xml version="1.0" encoding="utf-8"?>
<EsriMapsInfo xmlns="ESRI.ArcGIS.Mapping.OfficeIntegration.PowerPointInfo">
  <Version>Version1</Version>
  <RequiresSignIn>False</RequiresSignIn>
</EsriMapsInfo>
</file>

<file path=customXml/item16.xml><?xml version="1.0" encoding="utf-8"?>
<EsriMapsInfo xmlns="ESRI.ArcGIS.Mapping.OfficeIntegration.PowerPointInfo">
  <Version>Version1</Version>
  <RequiresSignIn>False</RequiresSignIn>
</EsriMapsInfo>
</file>

<file path=customXml/item17.xml><?xml version="1.0" encoding="utf-8"?>
<EsriMapsInfo xmlns="ESRI.ArcGIS.Mapping.OfficeIntegration.PowerPointInfo">
  <Version>Version1</Version>
  <RequiresSignIn>False</RequiresSignIn>
</EsriMapsInfo>
</file>

<file path=customXml/item18.xml><?xml version="1.0" encoding="utf-8"?>
<EsriMapsInfo xmlns="ESRI.ArcGIS.Mapping.OfficeIntegration.PowerPointInfo">
  <Version>Version1</Version>
  <RequiresSignIn>False</RequiresSignIn>
</EsriMapsInfo>
</file>

<file path=customXml/item19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20.xml><?xml version="1.0" encoding="utf-8"?>
<EsriMapsInfo xmlns="ESRI.ArcGIS.Mapping.OfficeIntegration.PowerPointInfo">
  <Version>Version1</Version>
  <RequiresSignIn>False</RequiresSignIn>
</EsriMapsInfo>
</file>

<file path=customXml/item21.xml><?xml version="1.0" encoding="utf-8"?>
<EsriMapsInfo xmlns="ESRI.ArcGIS.Mapping.OfficeIntegration.PowerPointInfo">
  <Version>Version1</Version>
  <RequiresSignIn>False</RequiresSignIn>
</EsriMapsInfo>
</file>

<file path=customXml/item22.xml><?xml version="1.0" encoding="utf-8"?>
<EsriMapsInfo xmlns="ESRI.ArcGIS.Mapping.OfficeIntegration.PowerPointInfo">
  <Version>Version1</Version>
  <RequiresSignIn>False</RequiresSignIn>
</EsriMapsInfo>
</file>

<file path=customXml/item23.xml><?xml version="1.0" encoding="utf-8"?>
<EsriMapsInfo xmlns="ESRI.ArcGIS.Mapping.OfficeIntegration.PowerPointInfo">
  <Version>Version1</Version>
  <RequiresSignIn>False</RequiresSignIn>
</EsriMapsInfo>
</file>

<file path=customXml/item24.xml><?xml version="1.0" encoding="utf-8"?>
<EsriMapsInfo xmlns="ESRI.ArcGIS.Mapping.OfficeIntegration.PowerPointInfo">
  <Version>Version1</Version>
  <RequiresSignIn>False</RequiresSignIn>
</EsriMapsInfo>
</file>

<file path=customXml/item25.xml><?xml version="1.0" encoding="utf-8"?>
<EsriMapsInfo xmlns="ESRI.ArcGIS.Mapping.OfficeIntegration.PowerPointInfo">
  <Version>Version1</Version>
  <RequiresSignIn>False</RequiresSignIn>
</EsriMapsInfo>
</file>

<file path=customXml/item26.xml><?xml version="1.0" encoding="utf-8"?>
<EsriMapsInfo xmlns="ESRI.ArcGIS.Mapping.OfficeIntegration.PowerPointInfo">
  <Version>Version1</Version>
  <RequiresSignIn>False</RequiresSignIn>
</EsriMapsInfo>
</file>

<file path=customXml/item27.xml><?xml version="1.0" encoding="utf-8"?>
<EsriMapsInfo xmlns="ESRI.ArcGIS.Mapping.OfficeIntegration.PowerPointInfo">
  <Version>Version1</Version>
  <RequiresSignIn>False</RequiresSignIn>
</EsriMapsInfo>
</file>

<file path=customXml/item28.xml><?xml version="1.0" encoding="utf-8"?>
<EsriMapsInfo xmlns="ESRI.ArcGIS.Mapping.OfficeIntegration.PowerPointInfo">
  <Version>Version1</Version>
  <RequiresSignIn>False</RequiresSignIn>
</EsriMapsInfo>
</file>

<file path=customXml/item29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30.xml><?xml version="1.0" encoding="utf-8"?>
<EsriMapsInfo xmlns="ESRI.ArcGIS.Mapping.OfficeIntegration.PowerPointInfo">
  <Version>Version1</Version>
  <RequiresSignIn>False</RequiresSignIn>
</EsriMapsInfo>
</file>

<file path=customXml/item31.xml><?xml version="1.0" encoding="utf-8"?>
<EsriMapsInfo xmlns="ESRI.ArcGIS.Mapping.OfficeIntegration.PowerPointInfo">
  <Version>Version1</Version>
  <RequiresSignIn>False</RequiresSignIn>
</EsriMapsInfo>
</file>

<file path=customXml/item32.xml><?xml version="1.0" encoding="utf-8"?>
<EsriMapsInfo xmlns="ESRI.ArcGIS.Mapping.OfficeIntegration.PowerPointInfo">
  <Version>Version1</Version>
  <RequiresSignIn>False</RequiresSignIn>
</EsriMapsInfo>
</file>

<file path=customXml/item33.xml><?xml version="1.0" encoding="utf-8"?>
<EsriMapsInfo xmlns="ESRI.ArcGIS.Mapping.OfficeIntegration.PowerPointInfo">
  <Version>Version1</Version>
  <RequiresSignIn>False</RequiresSignIn>
</EsriMapsInfo>
</file>

<file path=customXml/item34.xml><?xml version="1.0" encoding="utf-8"?>
<EsriMapsInfo xmlns="ESRI.ArcGIS.Mapping.OfficeIntegration.PowerPointInfo">
  <Version>Version1</Version>
  <RequiresSignIn>False</RequiresSignIn>
</EsriMapsInfo>
</file>

<file path=customXml/item35.xml><?xml version="1.0" encoding="utf-8"?>
<EsriMapsInfo xmlns="ESRI.ArcGIS.Mapping.OfficeIntegration.PowerPointInfo">
  <Version>Version1</Version>
  <RequiresSignIn>False</RequiresSignIn>
</EsriMapsInfo>
</file>

<file path=customXml/item36.xml><?xml version="1.0" encoding="utf-8"?>
<EsriMapsInfo xmlns="ESRI.ArcGIS.Mapping.OfficeIntegration.PowerPointInfo">
  <Version>Version1</Version>
  <RequiresSignIn>False</RequiresSignIn>
</EsriMapsInfo>
</file>

<file path=customXml/item37.xml><?xml version="1.0" encoding="utf-8"?>
<EsriMapsInfo xmlns="ESRI.ArcGIS.Mapping.OfficeIntegration.PowerPointInfo">
  <Version>Version1</Version>
  <RequiresSignIn>False</RequiresSignIn>
</EsriMapsInfo>
</file>

<file path=customXml/item38.xml><?xml version="1.0" encoding="utf-8"?>
<EsriMapsInfo xmlns="ESRI.ArcGIS.Mapping.OfficeIntegration.PowerPointInfo">
  <Version>Version1</Version>
  <RequiresSignIn>False</RequiresSignIn>
</EsriMapsInfo>
</file>

<file path=customXml/item39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40.xml><?xml version="1.0" encoding="utf-8"?>
<EsriMapsInfo xmlns="ESRI.ArcGIS.Mapping.OfficeIntegration.PowerPointInfo">
  <Version>Version1</Version>
  <RequiresSignIn>False</RequiresSignIn>
</EsriMapsInfo>
</file>

<file path=customXml/item41.xml><?xml version="1.0" encoding="utf-8"?>
<EsriMapsInfo xmlns="ESRI.ArcGIS.Mapping.OfficeIntegration.PowerPointInfo">
  <Version>Version1</Version>
  <RequiresSignIn>False</RequiresSignIn>
</EsriMapsInfo>
</file>

<file path=customXml/item42.xml><?xml version="1.0" encoding="utf-8"?>
<EsriMapsInfo xmlns="ESRI.ArcGIS.Mapping.OfficeIntegration.PowerPointInfo">
  <Version>Version1</Version>
  <RequiresSignIn>False</RequiresSignIn>
</EsriMapsInfo>
</file>

<file path=customXml/item43.xml><?xml version="1.0" encoding="utf-8"?>
<EsriMapsInfo xmlns="ESRI.ArcGIS.Mapping.OfficeIntegration.PowerPointInfo">
  <Version>Version1</Version>
  <RequiresSignIn>False</RequiresSignIn>
</EsriMapsInfo>
</file>

<file path=customXml/item44.xml><?xml version="1.0" encoding="utf-8"?>
<EsriMapsInfo xmlns="ESRI.ArcGIS.Mapping.OfficeIntegration.PowerPointInfo">
  <Version>Version1</Version>
  <RequiresSignIn>False</RequiresSignIn>
</EsriMapsInfo>
</file>

<file path=customXml/item45.xml><?xml version="1.0" encoding="utf-8"?>
<EsriMapsInfo xmlns="ESRI.ArcGIS.Mapping.OfficeIntegration.PowerPointInfo">
  <Version>Version1</Version>
  <RequiresSignIn>False</RequiresSignIn>
</EsriMapsInfo>
</file>

<file path=customXml/item46.xml><?xml version="1.0" encoding="utf-8"?>
<EsriMapsInfo xmlns="ESRI.ArcGIS.Mapping.OfficeIntegration.PowerPointInfo">
  <Version>Version1</Version>
  <RequiresSignIn>False</RequiresSignIn>
</EsriMapsInfo>
</file>

<file path=customXml/item47.xml><?xml version="1.0" encoding="utf-8"?>
<EsriMapsInfo xmlns="ESRI.ArcGIS.Mapping.OfficeIntegration.PowerPointInfo">
  <Version>Version1</Version>
  <RequiresSignIn>False</RequiresSignIn>
</EsriMapsInfo>
</file>

<file path=customXml/item48.xml><?xml version="1.0" encoding="utf-8"?>
<EsriMapsInfo xmlns="ESRI.ArcGIS.Mapping.OfficeIntegration.PowerPointInfo">
  <Version>Version1</Version>
  <RequiresSignIn>False</RequiresSignIn>
</EsriMapsInfo>
</file>

<file path=customXml/item49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50.xml><?xml version="1.0" encoding="utf-8"?>
<EsriMapsInfo xmlns="ESRI.ArcGIS.Mapping.OfficeIntegration.PowerPointInfo">
  <Version>Version1</Version>
  <RequiresSignIn>False</RequiresSignIn>
</EsriMapsInfo>
</file>

<file path=customXml/item51.xml><?xml version="1.0" encoding="utf-8"?>
<EsriMapsInfo xmlns="ESRI.ArcGIS.Mapping.OfficeIntegration.PowerPointInfo">
  <Version>Version1</Version>
  <RequiresSignIn>False</RequiresSignIn>
</EsriMapsInfo>
</file>

<file path=customXml/item52.xml><?xml version="1.0" encoding="utf-8"?>
<EsriMapsInfo xmlns="ESRI.ArcGIS.Mapping.OfficeIntegration.PowerPointInfo">
  <Version>Version1</Version>
  <RequiresSignIn>False</RequiresSignIn>
</EsriMapsInfo>
</file>

<file path=customXml/item53.xml><?xml version="1.0" encoding="utf-8"?>
<EsriMapsInfo xmlns="ESRI.ArcGIS.Mapping.OfficeIntegration.PowerPointInfo">
  <Version>Version1</Version>
  <RequiresSignIn>False</RequiresSignIn>
</EsriMapsInfo>
</file>

<file path=customXml/item54.xml><?xml version="1.0" encoding="utf-8"?>
<EsriMapsInfo xmlns="ESRI.ArcGIS.Mapping.OfficeIntegration.PowerPointInfo">
  <Version>Version1</Version>
  <RequiresSignIn>False</RequiresSignIn>
</EsriMapsInfo>
</file>

<file path=customXml/item55.xml><?xml version="1.0" encoding="utf-8"?>
<EsriMapsInfo xmlns="ESRI.ArcGIS.Mapping.OfficeIntegration.PowerPointInfo">
  <Version>Version1</Version>
  <RequiresSignIn>False</RequiresSignIn>
</EsriMapsInfo>
</file>

<file path=customXml/item56.xml><?xml version="1.0" encoding="utf-8"?>
<EsriMapsInfo xmlns="ESRI.ArcGIS.Mapping.OfficeIntegration.PowerPointInfo">
  <Version>Version1</Version>
  <RequiresSignIn>False</RequiresSignIn>
</EsriMapsInfo>
</file>

<file path=customXml/item57.xml><?xml version="1.0" encoding="utf-8"?>
<EsriMapsInfo xmlns="ESRI.ArcGIS.Mapping.OfficeIntegration.PowerPointInfo">
  <Version>Version1</Version>
  <RequiresSignIn>False</RequiresSignIn>
</EsriMapsInfo>
</file>

<file path=customXml/item58.xml><?xml version="1.0" encoding="utf-8"?>
<EsriMapsInfo xmlns="ESRI.ArcGIS.Mapping.OfficeIntegration.PowerPointInfo">
  <Version>Version1</Version>
  <RequiresSignIn>False</RequiresSignIn>
</EsriMapsInfo>
</file>

<file path=customXml/item59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60.xml><?xml version="1.0" encoding="utf-8"?>
<EsriMapsInfo xmlns="ESRI.ArcGIS.Mapping.OfficeIntegration.PowerPointInfo">
  <Version>Version1</Version>
  <RequiresSignIn>False</RequiresSignIn>
</EsriMapsInfo>
</file>

<file path=customXml/item61.xml><?xml version="1.0" encoding="utf-8"?>
<EsriMapsInfo xmlns="ESRI.ArcGIS.Mapping.OfficeIntegration.PowerPointInfo">
  <Version>Version1</Version>
  <RequiresSignIn>False</RequiresSignIn>
</EsriMapsInfo>
</file>

<file path=customXml/item62.xml><?xml version="1.0" encoding="utf-8"?>
<EsriMapsInfo xmlns="ESRI.ArcGIS.Mapping.OfficeIntegration.PowerPointInfo">
  <Version>Version1</Version>
  <RequiresSignIn>False</RequiresSignIn>
</EsriMapsInfo>
</file>

<file path=customXml/item63.xml><?xml version="1.0" encoding="utf-8"?>
<EsriMapsInfo xmlns="ESRI.ArcGIS.Mapping.OfficeIntegration.PowerPointInfo">
  <Version>Version1</Version>
  <RequiresSignIn>False</RequiresSignIn>
</EsriMapsInfo>
</file>

<file path=customXml/item64.xml><?xml version="1.0" encoding="utf-8"?>
<EsriMapsInfo xmlns="ESRI.ArcGIS.Mapping.OfficeIntegration.PowerPointInfo">
  <Version>Version1</Version>
  <RequiresSignIn>False</RequiresSignIn>
</EsriMapsInfo>
</file>

<file path=customXml/item65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EsriMapsInfo xmlns="ESRI.ArcGIS.Mapping.OfficeIntegration.PowerPointInfo">
  <Version>Version1</Version>
  <RequiresSignIn>False</RequiresSignIn>
</EsriMapsInfo>
</file>

<file path=customXml/item8.xml><?xml version="1.0" encoding="utf-8"?>
<EsriMapsInfo xmlns="ESRI.ArcGIS.Mapping.OfficeIntegration.PowerPointInfo">
  <Version>Version1</Version>
  <RequiresSignIn>False</RequiresSignIn>
</EsriMapsInfo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FB58F897-2A4D-4309-8E20-83FD28E6FE27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F6EFD530-1E3E-47B8-A55C-19EC63E3C655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8EED6C1C-A455-42E4-8CBE-649F5A755068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C3102E66-5C5A-4AAF-9C94-24819091B61E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A77C5B54-CA1C-4010-8D5D-ED406825EBB7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4ADFB73A-380D-41FC-8C37-7155886326FA}">
  <ds:schemaRefs>
    <ds:schemaRef ds:uri="ESRI.ArcGIS.Mapping.OfficeIntegration.PowerPointInfo"/>
  </ds:schemaRefs>
</ds:datastoreItem>
</file>

<file path=customXml/itemProps15.xml><?xml version="1.0" encoding="utf-8"?>
<ds:datastoreItem xmlns:ds="http://schemas.openxmlformats.org/officeDocument/2006/customXml" ds:itemID="{3E253610-1BBE-4C16-A1DA-4D6F07A3A74E}">
  <ds:schemaRefs>
    <ds:schemaRef ds:uri="ESRI.ArcGIS.Mapping.OfficeIntegration.PowerPointInfo"/>
  </ds:schemaRefs>
</ds:datastoreItem>
</file>

<file path=customXml/itemProps16.xml><?xml version="1.0" encoding="utf-8"?>
<ds:datastoreItem xmlns:ds="http://schemas.openxmlformats.org/officeDocument/2006/customXml" ds:itemID="{A2D97EB6-C9B5-45C6-85A6-D4FE6E1D9856}">
  <ds:schemaRefs>
    <ds:schemaRef ds:uri="ESRI.ArcGIS.Mapping.OfficeIntegration.PowerPointInfo"/>
  </ds:schemaRefs>
</ds:datastoreItem>
</file>

<file path=customXml/itemProps17.xml><?xml version="1.0" encoding="utf-8"?>
<ds:datastoreItem xmlns:ds="http://schemas.openxmlformats.org/officeDocument/2006/customXml" ds:itemID="{53220D22-8257-492D-8F60-ECE474D7C478}">
  <ds:schemaRefs>
    <ds:schemaRef ds:uri="ESRI.ArcGIS.Mapping.OfficeIntegration.PowerPointInfo"/>
  </ds:schemaRefs>
</ds:datastoreItem>
</file>

<file path=customXml/itemProps18.xml><?xml version="1.0" encoding="utf-8"?>
<ds:datastoreItem xmlns:ds="http://schemas.openxmlformats.org/officeDocument/2006/customXml" ds:itemID="{5A1E471A-DB16-4174-9D85-6F159A344CDB}">
  <ds:schemaRefs>
    <ds:schemaRef ds:uri="ESRI.ArcGIS.Mapping.OfficeIntegration.PowerPointInfo"/>
  </ds:schemaRefs>
</ds:datastoreItem>
</file>

<file path=customXml/itemProps19.xml><?xml version="1.0" encoding="utf-8"?>
<ds:datastoreItem xmlns:ds="http://schemas.openxmlformats.org/officeDocument/2006/customXml" ds:itemID="{86B5FFB5-BF2F-45EA-BC75-C41726A8F251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905F88FE-324F-4FBE-89BB-9CEE04D6CACF}">
  <ds:schemaRefs>
    <ds:schemaRef ds:uri="ESRI.ArcGIS.Mapping.OfficeIntegration.PowerPointInfo"/>
  </ds:schemaRefs>
</ds:datastoreItem>
</file>

<file path=customXml/itemProps20.xml><?xml version="1.0" encoding="utf-8"?>
<ds:datastoreItem xmlns:ds="http://schemas.openxmlformats.org/officeDocument/2006/customXml" ds:itemID="{33F5FE6F-FF86-471A-919E-6C74E3669390}">
  <ds:schemaRefs>
    <ds:schemaRef ds:uri="ESRI.ArcGIS.Mapping.OfficeIntegration.PowerPointInfo"/>
  </ds:schemaRefs>
</ds:datastoreItem>
</file>

<file path=customXml/itemProps21.xml><?xml version="1.0" encoding="utf-8"?>
<ds:datastoreItem xmlns:ds="http://schemas.openxmlformats.org/officeDocument/2006/customXml" ds:itemID="{16EF6D11-DC4F-410C-A4BF-DF081B432591}">
  <ds:schemaRefs>
    <ds:schemaRef ds:uri="ESRI.ArcGIS.Mapping.OfficeIntegration.PowerPointInfo"/>
  </ds:schemaRefs>
</ds:datastoreItem>
</file>

<file path=customXml/itemProps22.xml><?xml version="1.0" encoding="utf-8"?>
<ds:datastoreItem xmlns:ds="http://schemas.openxmlformats.org/officeDocument/2006/customXml" ds:itemID="{7684026F-E81F-4167-824A-3AA1BAEAE133}">
  <ds:schemaRefs>
    <ds:schemaRef ds:uri="ESRI.ArcGIS.Mapping.OfficeIntegration.PowerPointInfo"/>
  </ds:schemaRefs>
</ds:datastoreItem>
</file>

<file path=customXml/itemProps23.xml><?xml version="1.0" encoding="utf-8"?>
<ds:datastoreItem xmlns:ds="http://schemas.openxmlformats.org/officeDocument/2006/customXml" ds:itemID="{D6F15B81-7660-4E9F-B613-8AA4F84B6DA3}">
  <ds:schemaRefs>
    <ds:schemaRef ds:uri="ESRI.ArcGIS.Mapping.OfficeIntegration.PowerPointInfo"/>
  </ds:schemaRefs>
</ds:datastoreItem>
</file>

<file path=customXml/itemProps24.xml><?xml version="1.0" encoding="utf-8"?>
<ds:datastoreItem xmlns:ds="http://schemas.openxmlformats.org/officeDocument/2006/customXml" ds:itemID="{71658D62-F010-45F1-9326-EDC465FED48E}">
  <ds:schemaRefs>
    <ds:schemaRef ds:uri="ESRI.ArcGIS.Mapping.OfficeIntegration.PowerPointInfo"/>
  </ds:schemaRefs>
</ds:datastoreItem>
</file>

<file path=customXml/itemProps25.xml><?xml version="1.0" encoding="utf-8"?>
<ds:datastoreItem xmlns:ds="http://schemas.openxmlformats.org/officeDocument/2006/customXml" ds:itemID="{AC4EB402-C456-4A26-8A92-B48606FF9264}">
  <ds:schemaRefs>
    <ds:schemaRef ds:uri="ESRI.ArcGIS.Mapping.OfficeIntegration.PowerPointInfo"/>
  </ds:schemaRefs>
</ds:datastoreItem>
</file>

<file path=customXml/itemProps26.xml><?xml version="1.0" encoding="utf-8"?>
<ds:datastoreItem xmlns:ds="http://schemas.openxmlformats.org/officeDocument/2006/customXml" ds:itemID="{EE9F405B-FE7A-4AB8-9CB8-9A75FBA69A95}">
  <ds:schemaRefs>
    <ds:schemaRef ds:uri="ESRI.ArcGIS.Mapping.OfficeIntegration.PowerPointInfo"/>
  </ds:schemaRefs>
</ds:datastoreItem>
</file>

<file path=customXml/itemProps27.xml><?xml version="1.0" encoding="utf-8"?>
<ds:datastoreItem xmlns:ds="http://schemas.openxmlformats.org/officeDocument/2006/customXml" ds:itemID="{18DF8D07-6137-4D85-8010-4650942E033A}">
  <ds:schemaRefs>
    <ds:schemaRef ds:uri="ESRI.ArcGIS.Mapping.OfficeIntegration.PowerPointInfo"/>
  </ds:schemaRefs>
</ds:datastoreItem>
</file>

<file path=customXml/itemProps28.xml><?xml version="1.0" encoding="utf-8"?>
<ds:datastoreItem xmlns:ds="http://schemas.openxmlformats.org/officeDocument/2006/customXml" ds:itemID="{B0302D17-5923-4CC0-9EB4-0E57930F5A8E}">
  <ds:schemaRefs>
    <ds:schemaRef ds:uri="ESRI.ArcGIS.Mapping.OfficeIntegration.PowerPointInfo"/>
  </ds:schemaRefs>
</ds:datastoreItem>
</file>

<file path=customXml/itemProps29.xml><?xml version="1.0" encoding="utf-8"?>
<ds:datastoreItem xmlns:ds="http://schemas.openxmlformats.org/officeDocument/2006/customXml" ds:itemID="{7A70D44C-B768-49FE-A70F-C6199D3EE9A7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F29452FE-972E-43F8-B54C-969F4C69C00B}">
  <ds:schemaRefs>
    <ds:schemaRef ds:uri="ESRI.ArcGIS.Mapping.OfficeIntegration.PowerPointInfo"/>
  </ds:schemaRefs>
</ds:datastoreItem>
</file>

<file path=customXml/itemProps30.xml><?xml version="1.0" encoding="utf-8"?>
<ds:datastoreItem xmlns:ds="http://schemas.openxmlformats.org/officeDocument/2006/customXml" ds:itemID="{C1BF2448-6CBA-44DB-9E22-BED59BA834DF}">
  <ds:schemaRefs>
    <ds:schemaRef ds:uri="ESRI.ArcGIS.Mapping.OfficeIntegration.PowerPointInfo"/>
  </ds:schemaRefs>
</ds:datastoreItem>
</file>

<file path=customXml/itemProps31.xml><?xml version="1.0" encoding="utf-8"?>
<ds:datastoreItem xmlns:ds="http://schemas.openxmlformats.org/officeDocument/2006/customXml" ds:itemID="{612F64FD-E61D-43DE-A84B-8FC0DA8FC26C}">
  <ds:schemaRefs>
    <ds:schemaRef ds:uri="ESRI.ArcGIS.Mapping.OfficeIntegration.PowerPointInfo"/>
  </ds:schemaRefs>
</ds:datastoreItem>
</file>

<file path=customXml/itemProps32.xml><?xml version="1.0" encoding="utf-8"?>
<ds:datastoreItem xmlns:ds="http://schemas.openxmlformats.org/officeDocument/2006/customXml" ds:itemID="{55235559-86B9-428B-8DAF-8EE6262226D5}">
  <ds:schemaRefs>
    <ds:schemaRef ds:uri="ESRI.ArcGIS.Mapping.OfficeIntegration.PowerPointInfo"/>
  </ds:schemaRefs>
</ds:datastoreItem>
</file>

<file path=customXml/itemProps33.xml><?xml version="1.0" encoding="utf-8"?>
<ds:datastoreItem xmlns:ds="http://schemas.openxmlformats.org/officeDocument/2006/customXml" ds:itemID="{352E5095-9B98-4AF0-9861-BDC020ABBCFC}">
  <ds:schemaRefs>
    <ds:schemaRef ds:uri="ESRI.ArcGIS.Mapping.OfficeIntegration.PowerPointInfo"/>
  </ds:schemaRefs>
</ds:datastoreItem>
</file>

<file path=customXml/itemProps34.xml><?xml version="1.0" encoding="utf-8"?>
<ds:datastoreItem xmlns:ds="http://schemas.openxmlformats.org/officeDocument/2006/customXml" ds:itemID="{B7E6AAC2-10E8-4F0C-BCC5-34BD332F8972}">
  <ds:schemaRefs>
    <ds:schemaRef ds:uri="ESRI.ArcGIS.Mapping.OfficeIntegration.PowerPointInfo"/>
  </ds:schemaRefs>
</ds:datastoreItem>
</file>

<file path=customXml/itemProps35.xml><?xml version="1.0" encoding="utf-8"?>
<ds:datastoreItem xmlns:ds="http://schemas.openxmlformats.org/officeDocument/2006/customXml" ds:itemID="{5B58CDD1-2BF6-415B-A256-DBBCC6A48D56}">
  <ds:schemaRefs>
    <ds:schemaRef ds:uri="ESRI.ArcGIS.Mapping.OfficeIntegration.PowerPointInfo"/>
  </ds:schemaRefs>
</ds:datastoreItem>
</file>

<file path=customXml/itemProps36.xml><?xml version="1.0" encoding="utf-8"?>
<ds:datastoreItem xmlns:ds="http://schemas.openxmlformats.org/officeDocument/2006/customXml" ds:itemID="{7147CA22-2BC4-4917-83D2-7CA4C34A80D4}">
  <ds:schemaRefs>
    <ds:schemaRef ds:uri="ESRI.ArcGIS.Mapping.OfficeIntegration.PowerPointInfo"/>
  </ds:schemaRefs>
</ds:datastoreItem>
</file>

<file path=customXml/itemProps37.xml><?xml version="1.0" encoding="utf-8"?>
<ds:datastoreItem xmlns:ds="http://schemas.openxmlformats.org/officeDocument/2006/customXml" ds:itemID="{DB399249-DB96-4601-9BA5-97791613CF3A}">
  <ds:schemaRefs>
    <ds:schemaRef ds:uri="ESRI.ArcGIS.Mapping.OfficeIntegration.PowerPointInfo"/>
  </ds:schemaRefs>
</ds:datastoreItem>
</file>

<file path=customXml/itemProps38.xml><?xml version="1.0" encoding="utf-8"?>
<ds:datastoreItem xmlns:ds="http://schemas.openxmlformats.org/officeDocument/2006/customXml" ds:itemID="{AE5A340C-916E-449C-AA30-CD41B151A0D4}">
  <ds:schemaRefs>
    <ds:schemaRef ds:uri="ESRI.ArcGIS.Mapping.OfficeIntegration.PowerPointInfo"/>
  </ds:schemaRefs>
</ds:datastoreItem>
</file>

<file path=customXml/itemProps39.xml><?xml version="1.0" encoding="utf-8"?>
<ds:datastoreItem xmlns:ds="http://schemas.openxmlformats.org/officeDocument/2006/customXml" ds:itemID="{22A42D4B-0AAE-44C9-A2EF-48BDE1C5260A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DA46DABE-45F1-4E65-A939-497CB70F357D}">
  <ds:schemaRefs>
    <ds:schemaRef ds:uri="ESRI.ArcGIS.Mapping.OfficeIntegration.PowerPointInfo"/>
  </ds:schemaRefs>
</ds:datastoreItem>
</file>

<file path=customXml/itemProps40.xml><?xml version="1.0" encoding="utf-8"?>
<ds:datastoreItem xmlns:ds="http://schemas.openxmlformats.org/officeDocument/2006/customXml" ds:itemID="{9E8787D6-C7B8-48EC-8C13-4069AE6320BD}">
  <ds:schemaRefs>
    <ds:schemaRef ds:uri="ESRI.ArcGIS.Mapping.OfficeIntegration.PowerPointInfo"/>
  </ds:schemaRefs>
</ds:datastoreItem>
</file>

<file path=customXml/itemProps41.xml><?xml version="1.0" encoding="utf-8"?>
<ds:datastoreItem xmlns:ds="http://schemas.openxmlformats.org/officeDocument/2006/customXml" ds:itemID="{D32008F3-64AC-45EB-A05B-F6120AE62290}">
  <ds:schemaRefs>
    <ds:schemaRef ds:uri="ESRI.ArcGIS.Mapping.OfficeIntegration.PowerPointInfo"/>
  </ds:schemaRefs>
</ds:datastoreItem>
</file>

<file path=customXml/itemProps42.xml><?xml version="1.0" encoding="utf-8"?>
<ds:datastoreItem xmlns:ds="http://schemas.openxmlformats.org/officeDocument/2006/customXml" ds:itemID="{E559A846-F914-4753-A2DC-D33AFE44114C}">
  <ds:schemaRefs>
    <ds:schemaRef ds:uri="ESRI.ArcGIS.Mapping.OfficeIntegration.PowerPointInfo"/>
  </ds:schemaRefs>
</ds:datastoreItem>
</file>

<file path=customXml/itemProps43.xml><?xml version="1.0" encoding="utf-8"?>
<ds:datastoreItem xmlns:ds="http://schemas.openxmlformats.org/officeDocument/2006/customXml" ds:itemID="{76859AF2-E75C-459B-8657-EEEA80BC8153}">
  <ds:schemaRefs>
    <ds:schemaRef ds:uri="ESRI.ArcGIS.Mapping.OfficeIntegration.PowerPointInfo"/>
  </ds:schemaRefs>
</ds:datastoreItem>
</file>

<file path=customXml/itemProps44.xml><?xml version="1.0" encoding="utf-8"?>
<ds:datastoreItem xmlns:ds="http://schemas.openxmlformats.org/officeDocument/2006/customXml" ds:itemID="{94844715-80D4-4BDB-8DF0-52D9314E2485}">
  <ds:schemaRefs>
    <ds:schemaRef ds:uri="ESRI.ArcGIS.Mapping.OfficeIntegration.PowerPointInfo"/>
  </ds:schemaRefs>
</ds:datastoreItem>
</file>

<file path=customXml/itemProps45.xml><?xml version="1.0" encoding="utf-8"?>
<ds:datastoreItem xmlns:ds="http://schemas.openxmlformats.org/officeDocument/2006/customXml" ds:itemID="{2C9ABD96-756D-41D3-909F-6F7B4C6B6E1F}">
  <ds:schemaRefs>
    <ds:schemaRef ds:uri="ESRI.ArcGIS.Mapping.OfficeIntegration.PowerPointInfo"/>
  </ds:schemaRefs>
</ds:datastoreItem>
</file>

<file path=customXml/itemProps46.xml><?xml version="1.0" encoding="utf-8"?>
<ds:datastoreItem xmlns:ds="http://schemas.openxmlformats.org/officeDocument/2006/customXml" ds:itemID="{2FE51124-E413-4DA5-9E06-A6EB32D0C127}">
  <ds:schemaRefs>
    <ds:schemaRef ds:uri="ESRI.ArcGIS.Mapping.OfficeIntegration.PowerPointInfo"/>
  </ds:schemaRefs>
</ds:datastoreItem>
</file>

<file path=customXml/itemProps47.xml><?xml version="1.0" encoding="utf-8"?>
<ds:datastoreItem xmlns:ds="http://schemas.openxmlformats.org/officeDocument/2006/customXml" ds:itemID="{C9037CA3-5499-457D-8238-F29CBEBDF143}">
  <ds:schemaRefs>
    <ds:schemaRef ds:uri="ESRI.ArcGIS.Mapping.OfficeIntegration.PowerPointInfo"/>
  </ds:schemaRefs>
</ds:datastoreItem>
</file>

<file path=customXml/itemProps48.xml><?xml version="1.0" encoding="utf-8"?>
<ds:datastoreItem xmlns:ds="http://schemas.openxmlformats.org/officeDocument/2006/customXml" ds:itemID="{4617AF64-94DB-48BB-8BE2-3BCF6B12593F}">
  <ds:schemaRefs>
    <ds:schemaRef ds:uri="ESRI.ArcGIS.Mapping.OfficeIntegration.PowerPointInfo"/>
  </ds:schemaRefs>
</ds:datastoreItem>
</file>

<file path=customXml/itemProps49.xml><?xml version="1.0" encoding="utf-8"?>
<ds:datastoreItem xmlns:ds="http://schemas.openxmlformats.org/officeDocument/2006/customXml" ds:itemID="{998905D7-FE59-48DE-A74A-5B0009B7827F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D4E2A01F-BEC1-4558-9AD1-A87ED70D910B}">
  <ds:schemaRefs>
    <ds:schemaRef ds:uri="ESRI.ArcGIS.Mapping.OfficeIntegration.PowerPointInfo"/>
  </ds:schemaRefs>
</ds:datastoreItem>
</file>

<file path=customXml/itemProps50.xml><?xml version="1.0" encoding="utf-8"?>
<ds:datastoreItem xmlns:ds="http://schemas.openxmlformats.org/officeDocument/2006/customXml" ds:itemID="{E5F80E3B-5636-41B2-898D-5D17189605B7}">
  <ds:schemaRefs>
    <ds:schemaRef ds:uri="ESRI.ArcGIS.Mapping.OfficeIntegration.PowerPointInfo"/>
  </ds:schemaRefs>
</ds:datastoreItem>
</file>

<file path=customXml/itemProps51.xml><?xml version="1.0" encoding="utf-8"?>
<ds:datastoreItem xmlns:ds="http://schemas.openxmlformats.org/officeDocument/2006/customXml" ds:itemID="{096117C4-1661-4D3B-B9F6-BC19E0F3E90B}">
  <ds:schemaRefs>
    <ds:schemaRef ds:uri="ESRI.ArcGIS.Mapping.OfficeIntegration.PowerPointInfo"/>
  </ds:schemaRefs>
</ds:datastoreItem>
</file>

<file path=customXml/itemProps52.xml><?xml version="1.0" encoding="utf-8"?>
<ds:datastoreItem xmlns:ds="http://schemas.openxmlformats.org/officeDocument/2006/customXml" ds:itemID="{3A5DA3C3-46A0-47F8-855A-99C7684A98A2}">
  <ds:schemaRefs>
    <ds:schemaRef ds:uri="ESRI.ArcGIS.Mapping.OfficeIntegration.PowerPointInfo"/>
  </ds:schemaRefs>
</ds:datastoreItem>
</file>

<file path=customXml/itemProps53.xml><?xml version="1.0" encoding="utf-8"?>
<ds:datastoreItem xmlns:ds="http://schemas.openxmlformats.org/officeDocument/2006/customXml" ds:itemID="{9DC677B7-6D9E-42B7-AD1F-75D1804EAF7D}">
  <ds:schemaRefs>
    <ds:schemaRef ds:uri="ESRI.ArcGIS.Mapping.OfficeIntegration.PowerPointInfo"/>
  </ds:schemaRefs>
</ds:datastoreItem>
</file>

<file path=customXml/itemProps54.xml><?xml version="1.0" encoding="utf-8"?>
<ds:datastoreItem xmlns:ds="http://schemas.openxmlformats.org/officeDocument/2006/customXml" ds:itemID="{EF0D8C03-B10D-4D20-AC38-CA6799A7A314}">
  <ds:schemaRefs>
    <ds:schemaRef ds:uri="ESRI.ArcGIS.Mapping.OfficeIntegration.PowerPointInfo"/>
  </ds:schemaRefs>
</ds:datastoreItem>
</file>

<file path=customXml/itemProps55.xml><?xml version="1.0" encoding="utf-8"?>
<ds:datastoreItem xmlns:ds="http://schemas.openxmlformats.org/officeDocument/2006/customXml" ds:itemID="{4ADFB689-BC87-4869-ADD0-8C3555150450}">
  <ds:schemaRefs>
    <ds:schemaRef ds:uri="ESRI.ArcGIS.Mapping.OfficeIntegration.PowerPointInfo"/>
  </ds:schemaRefs>
</ds:datastoreItem>
</file>

<file path=customXml/itemProps56.xml><?xml version="1.0" encoding="utf-8"?>
<ds:datastoreItem xmlns:ds="http://schemas.openxmlformats.org/officeDocument/2006/customXml" ds:itemID="{E47732B9-9C1B-4723-B4AA-A21238C5DF44}">
  <ds:schemaRefs>
    <ds:schemaRef ds:uri="ESRI.ArcGIS.Mapping.OfficeIntegration.PowerPointInfo"/>
  </ds:schemaRefs>
</ds:datastoreItem>
</file>

<file path=customXml/itemProps57.xml><?xml version="1.0" encoding="utf-8"?>
<ds:datastoreItem xmlns:ds="http://schemas.openxmlformats.org/officeDocument/2006/customXml" ds:itemID="{FDE85643-3216-4103-A1BD-63F5E1D42D73}">
  <ds:schemaRefs>
    <ds:schemaRef ds:uri="ESRI.ArcGIS.Mapping.OfficeIntegration.PowerPointInfo"/>
  </ds:schemaRefs>
</ds:datastoreItem>
</file>

<file path=customXml/itemProps58.xml><?xml version="1.0" encoding="utf-8"?>
<ds:datastoreItem xmlns:ds="http://schemas.openxmlformats.org/officeDocument/2006/customXml" ds:itemID="{6D2D132B-596B-4D69-A43B-566EB6C10C03}">
  <ds:schemaRefs>
    <ds:schemaRef ds:uri="ESRI.ArcGIS.Mapping.OfficeIntegration.PowerPointInfo"/>
  </ds:schemaRefs>
</ds:datastoreItem>
</file>

<file path=customXml/itemProps59.xml><?xml version="1.0" encoding="utf-8"?>
<ds:datastoreItem xmlns:ds="http://schemas.openxmlformats.org/officeDocument/2006/customXml" ds:itemID="{E940B40D-12DB-4BFA-BBB6-2269FD71FF92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AB25B40B-929A-4CD0-B9AB-7142442027B6}">
  <ds:schemaRefs>
    <ds:schemaRef ds:uri="ESRI.ArcGIS.Mapping.OfficeIntegration.PowerPointInfo"/>
  </ds:schemaRefs>
</ds:datastoreItem>
</file>

<file path=customXml/itemProps60.xml><?xml version="1.0" encoding="utf-8"?>
<ds:datastoreItem xmlns:ds="http://schemas.openxmlformats.org/officeDocument/2006/customXml" ds:itemID="{EB8D7141-3508-4B4E-8051-37E3E4C09D17}">
  <ds:schemaRefs>
    <ds:schemaRef ds:uri="ESRI.ArcGIS.Mapping.OfficeIntegration.PowerPointInfo"/>
  </ds:schemaRefs>
</ds:datastoreItem>
</file>

<file path=customXml/itemProps61.xml><?xml version="1.0" encoding="utf-8"?>
<ds:datastoreItem xmlns:ds="http://schemas.openxmlformats.org/officeDocument/2006/customXml" ds:itemID="{DE4ACD9E-0233-451D-890D-5732E05DB574}">
  <ds:schemaRefs>
    <ds:schemaRef ds:uri="ESRI.ArcGIS.Mapping.OfficeIntegration.PowerPointInfo"/>
  </ds:schemaRefs>
</ds:datastoreItem>
</file>

<file path=customXml/itemProps62.xml><?xml version="1.0" encoding="utf-8"?>
<ds:datastoreItem xmlns:ds="http://schemas.openxmlformats.org/officeDocument/2006/customXml" ds:itemID="{C4AF463C-FA8B-436D-9853-3318650FDAB8}">
  <ds:schemaRefs>
    <ds:schemaRef ds:uri="ESRI.ArcGIS.Mapping.OfficeIntegration.PowerPointInfo"/>
  </ds:schemaRefs>
</ds:datastoreItem>
</file>

<file path=customXml/itemProps63.xml><?xml version="1.0" encoding="utf-8"?>
<ds:datastoreItem xmlns:ds="http://schemas.openxmlformats.org/officeDocument/2006/customXml" ds:itemID="{2672FF5B-1ADC-45B0-9698-61421F5761E7}">
  <ds:schemaRefs>
    <ds:schemaRef ds:uri="ESRI.ArcGIS.Mapping.OfficeIntegration.PowerPointInfo"/>
  </ds:schemaRefs>
</ds:datastoreItem>
</file>

<file path=customXml/itemProps64.xml><?xml version="1.0" encoding="utf-8"?>
<ds:datastoreItem xmlns:ds="http://schemas.openxmlformats.org/officeDocument/2006/customXml" ds:itemID="{039A5E78-EC42-40DE-A05E-1C7FCA140310}">
  <ds:schemaRefs>
    <ds:schemaRef ds:uri="ESRI.ArcGIS.Mapping.OfficeIntegration.PowerPointInfo"/>
  </ds:schemaRefs>
</ds:datastoreItem>
</file>

<file path=customXml/itemProps65.xml><?xml version="1.0" encoding="utf-8"?>
<ds:datastoreItem xmlns:ds="http://schemas.openxmlformats.org/officeDocument/2006/customXml" ds:itemID="{328DCA66-548E-4424-83E1-09FFD45EE4B0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653D88A7-0F5E-41C5-A5C5-47DF37C594C5}">
  <ds:schemaRefs>
    <ds:schemaRef ds:uri="ESRI.ArcGIS.Mapping.OfficeIntegration.PowerPointInfo"/>
  </ds:schemaRefs>
</ds:datastoreItem>
</file>

<file path=customXml/itemProps8.xml><?xml version="1.0" encoding="utf-8"?>
<ds:datastoreItem xmlns:ds="http://schemas.openxmlformats.org/officeDocument/2006/customXml" ds:itemID="{9E56F111-9E55-4604-91C2-8352AE933430}">
  <ds:schemaRefs>
    <ds:schemaRef ds:uri="ESRI.ArcGIS.Mapping.OfficeIntegration.PowerPointInfo"/>
  </ds:schemaRefs>
</ds:datastoreItem>
</file>

<file path=customXml/itemProps9.xml><?xml version="1.0" encoding="utf-8"?>
<ds:datastoreItem xmlns:ds="http://schemas.openxmlformats.org/officeDocument/2006/customXml" ds:itemID="{10846DB9-88C0-41D7-ACE4-BEC3A7488A03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Esri_Corporate_Template</Template>
  <TotalTime>0</TotalTime>
  <Words>1123</Words>
  <Application>Microsoft Office PowerPoint</Application>
  <PresentationFormat>Widescreen</PresentationFormat>
  <Paragraphs>221</Paragraphs>
  <Slides>22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1" baseType="lpstr">
      <vt:lpstr>ＭＳ Ｐゴシック</vt:lpstr>
      <vt:lpstr>Arial</vt:lpstr>
      <vt:lpstr>Avenir LT Std 55 Roman</vt:lpstr>
      <vt:lpstr>Avenir LT Std 65 Medium</vt:lpstr>
      <vt:lpstr>Browallia New</vt:lpstr>
      <vt:lpstr>Calibri</vt:lpstr>
      <vt:lpstr>Consolas</vt:lpstr>
      <vt:lpstr>Lucida Grande</vt:lpstr>
      <vt:lpstr>2_Esri_Corporate_Template-Dark</vt:lpstr>
      <vt:lpstr>ArcGIS Pro SDK for .NET: Map Interaction and MVVM</vt:lpstr>
      <vt:lpstr>Map Interaction (MapTool) displays results in Advanced UI (MVVM)</vt:lpstr>
      <vt:lpstr>Session Overview</vt:lpstr>
      <vt:lpstr>MapTool</vt:lpstr>
      <vt:lpstr>MapTool</vt:lpstr>
      <vt:lpstr>Sketch Callbacks</vt:lpstr>
      <vt:lpstr>Demo: Create a MapTool using MapTool Item Template</vt:lpstr>
      <vt:lpstr>Advanced User Controls in Add-ins</vt:lpstr>
      <vt:lpstr>MVVM Implementation in Add-ins</vt:lpstr>
      <vt:lpstr>Demo: New Dockpane  </vt:lpstr>
      <vt:lpstr>MVVM Key Concepts</vt:lpstr>
      <vt:lpstr>ICommand Pattern in MVVM</vt:lpstr>
      <vt:lpstr>Using Existing ArcGIS Pro Commands in Code</vt:lpstr>
      <vt:lpstr>How to find Exiting ArcGIS Pro Element Ids</vt:lpstr>
      <vt:lpstr>Demo: Using Existing Pro Commands</vt:lpstr>
      <vt:lpstr>Multi-threading considerations </vt:lpstr>
      <vt:lpstr>Demo: Update UI from worker thread</vt:lpstr>
      <vt:lpstr>Add-in Styling</vt:lpstr>
      <vt:lpstr>Demo: Dockpane with Esri Styles</vt:lpstr>
      <vt:lpstr>ArcGIS Pro SDK for .NET Tech Sessions 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2016-10-14T21:06:13Z</dcterms:created>
  <dcterms:modified xsi:type="dcterms:W3CDTF">2018-10-23T09:07:12Z</dcterms:modified>
</cp:coreProperties>
</file>