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customXml/itemProps6.xml" ContentType="application/vnd.openxmlformats-officedocument.customXmlProperties+xml"/>
  <Override PartName="/customXml/itemProps7.xml" ContentType="application/vnd.openxmlformats-officedocument.customXmlProperties+xml"/>
  <Override PartName="/customXml/itemProps8.xml" ContentType="application/vnd.openxmlformats-officedocument.customXmlProperties+xml"/>
  <Override PartName="/customXml/itemProps9.xml" ContentType="application/vnd.openxmlformats-officedocument.customXmlProperties+xml"/>
  <Override PartName="/customXml/itemProps10.xml" ContentType="application/vnd.openxmlformats-officedocument.customXmlProperties+xml"/>
  <Override PartName="/customXml/itemProps11.xml" ContentType="application/vnd.openxmlformats-officedocument.customXmlProperties+xml"/>
  <Override PartName="/customXml/itemProps12.xml" ContentType="application/vnd.openxmlformats-officedocument.customXmlProperties+xml"/>
  <Override PartName="/customXml/itemProps13.xml" ContentType="application/vnd.openxmlformats-officedocument.customXmlProperties+xml"/>
  <Override PartName="/customXml/itemProps14.xml" ContentType="application/vnd.openxmlformats-officedocument.customXmlProperties+xml"/>
  <Override PartName="/customXml/itemProps15.xml" ContentType="application/vnd.openxmlformats-officedocument.customXmlProperties+xml"/>
  <Override PartName="/customXml/itemProps16.xml" ContentType="application/vnd.openxmlformats-officedocument.customXmlProperties+xml"/>
  <Override PartName="/customXml/itemProps17.xml" ContentType="application/vnd.openxmlformats-officedocument.customXmlProperties+xml"/>
  <Override PartName="/customXml/itemProps18.xml" ContentType="application/vnd.openxmlformats-officedocument.customXmlProperties+xml"/>
  <Override PartName="/customXml/itemProps19.xml" ContentType="application/vnd.openxmlformats-officedocument.customXmlProperties+xml"/>
  <Override PartName="/customXml/itemProps20.xml" ContentType="application/vnd.openxmlformats-officedocument.customXmlProperties+xml"/>
  <Override PartName="/customXml/itemProps21.xml" ContentType="application/vnd.openxmlformats-officedocument.customXmlProperties+xml"/>
  <Override PartName="/customXml/itemProps22.xml" ContentType="application/vnd.openxmlformats-officedocument.customXmlProperties+xml"/>
  <Override PartName="/customXml/itemProps23.xml" ContentType="application/vnd.openxmlformats-officedocument.customXmlProperties+xml"/>
  <Override PartName="/customXml/itemProps24.xml" ContentType="application/vnd.openxmlformats-officedocument.customXmlProperties+xml"/>
  <Override PartName="/customXml/itemProps25.xml" ContentType="application/vnd.openxmlformats-officedocument.customXmlProperties+xml"/>
  <Override PartName="/customXml/itemProps26.xml" ContentType="application/vnd.openxmlformats-officedocument.customXmlProperties+xml"/>
  <Override PartName="/customXml/itemProps27.xml" ContentType="application/vnd.openxmlformats-officedocument.customXmlProperties+xml"/>
  <Override PartName="/customXml/itemProps28.xml" ContentType="application/vnd.openxmlformats-officedocument.customXmlProperties+xml"/>
  <Override PartName="/customXml/itemProps29.xml" ContentType="application/vnd.openxmlformats-officedocument.customXmlProperties+xml"/>
  <Override PartName="/customXml/itemProps30.xml" ContentType="application/vnd.openxmlformats-officedocument.customXmlProperties+xml"/>
  <Override PartName="/customXml/itemProps31.xml" ContentType="application/vnd.openxmlformats-officedocument.customXmlProperties+xml"/>
  <Override PartName="/customXml/itemProps32.xml" ContentType="application/vnd.openxmlformats-officedocument.customXmlProperties+xml"/>
  <Override PartName="/customXml/itemProps33.xml" ContentType="application/vnd.openxmlformats-officedocument.customXmlProperties+xml"/>
  <Override PartName="/customXml/itemProps34.xml" ContentType="application/vnd.openxmlformats-officedocument.customXmlProperties+xml"/>
  <Override PartName="/customXml/itemProps35.xml" ContentType="application/vnd.openxmlformats-officedocument.customXmlProperties+xml"/>
  <Override PartName="/customXml/itemProps36.xml" ContentType="application/vnd.openxmlformats-officedocument.customXmlProperties+xml"/>
  <Override PartName="/customXml/itemProps37.xml" ContentType="application/vnd.openxmlformats-officedocument.customXmlProperties+xml"/>
  <Override PartName="/customXml/itemProps38.xml" ContentType="application/vnd.openxmlformats-officedocument.customXmlProperties+xml"/>
  <Override PartName="/customXml/itemProps39.xml" ContentType="application/vnd.openxmlformats-officedocument.customXmlProperties+xml"/>
  <Override PartName="/customXml/itemProps40.xml" ContentType="application/vnd.openxmlformats-officedocument.customXmlProperties+xml"/>
  <Override PartName="/customXml/itemProps41.xml" ContentType="application/vnd.openxmlformats-officedocument.customXmlProperties+xml"/>
  <Override PartName="/customXml/itemProps42.xml" ContentType="application/vnd.openxmlformats-officedocument.customXmlProperties+xml"/>
  <Override PartName="/customXml/itemProps43.xml" ContentType="application/vnd.openxmlformats-officedocument.customXmlProperties+xml"/>
  <Override PartName="/customXml/itemProps44.xml" ContentType="application/vnd.openxmlformats-officedocument.customXmlProperties+xml"/>
  <Override PartName="/customXml/itemProps45.xml" ContentType="application/vnd.openxmlformats-officedocument.customXmlProperties+xml"/>
  <Override PartName="/customXml/itemProps46.xml" ContentType="application/vnd.openxmlformats-officedocument.customXmlProperties+xml"/>
  <Override PartName="/customXml/itemProps47.xml" ContentType="application/vnd.openxmlformats-officedocument.customXmlProperties+xml"/>
  <Override PartName="/customXml/itemProps48.xml" ContentType="application/vnd.openxmlformats-officedocument.customXmlProperties+xml"/>
  <Override PartName="/customXml/itemProps49.xml" ContentType="application/vnd.openxmlformats-officedocument.customXmlProperties+xml"/>
  <Override PartName="/customXml/itemProps50.xml" ContentType="application/vnd.openxmlformats-officedocument.customXmlProperties+xml"/>
  <Override PartName="/customXml/itemProps51.xml" ContentType="application/vnd.openxmlformats-officedocument.customXmlProperties+xml"/>
  <Override PartName="/customXml/itemProps52.xml" ContentType="application/vnd.openxmlformats-officedocument.customXmlProperties+xml"/>
  <Override PartName="/customXml/itemProps53.xml" ContentType="application/vnd.openxmlformats-officedocument.customXmlProperties+xml"/>
  <Override PartName="/customXml/itemProps54.xml" ContentType="application/vnd.openxmlformats-officedocument.customXmlProperties+xml"/>
  <Override PartName="/customXml/itemProps55.xml" ContentType="application/vnd.openxmlformats-officedocument.customXmlProperties+xml"/>
  <Override PartName="/customXml/itemProps56.xml" ContentType="application/vnd.openxmlformats-officedocument.customXmlProperties+xml"/>
  <Override PartName="/customXml/itemProps57.xml" ContentType="application/vnd.openxmlformats-officedocument.customXmlProperties+xml"/>
  <Override PartName="/customXml/itemProps58.xml" ContentType="application/vnd.openxmlformats-officedocument.customXmlProperties+xml"/>
  <Override PartName="/customXml/itemProps59.xml" ContentType="application/vnd.openxmlformats-officedocument.customXmlProperties+xml"/>
  <Override PartName="/customXml/itemProps60.xml" ContentType="application/vnd.openxmlformats-officedocument.customXmlProperties+xml"/>
  <Override PartName="/customXml/itemProps61.xml" ContentType="application/vnd.openxmlformats-officedocument.customXmlProperties+xml"/>
  <Override PartName="/customXml/itemProps62.xml" ContentType="application/vnd.openxmlformats-officedocument.customXmlProperties+xml"/>
  <Override PartName="/customXml/itemProps63.xml" ContentType="application/vnd.openxmlformats-officedocument.customXmlProperties+xml"/>
  <Override PartName="/customXml/itemProps64.xml" ContentType="application/vnd.openxmlformats-officedocument.customXmlProperties+xml"/>
  <Override PartName="/customXml/itemProps65.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removePersonalInfoOnSave="1" saveSubsetFonts="1" autoCompressPictures="0">
  <p:sldMasterIdLst>
    <p:sldMasterId id="2147486886" r:id="rId66"/>
  </p:sldMasterIdLst>
  <p:notesMasterIdLst>
    <p:notesMasterId r:id="rId99"/>
  </p:notesMasterIdLst>
  <p:handoutMasterIdLst>
    <p:handoutMasterId r:id="rId100"/>
  </p:handoutMasterIdLst>
  <p:sldIdLst>
    <p:sldId id="708" r:id="rId67"/>
    <p:sldId id="736" r:id="rId68"/>
    <p:sldId id="737" r:id="rId69"/>
    <p:sldId id="738" r:id="rId70"/>
    <p:sldId id="739" r:id="rId71"/>
    <p:sldId id="740" r:id="rId72"/>
    <p:sldId id="742" r:id="rId73"/>
    <p:sldId id="743" r:id="rId74"/>
    <p:sldId id="744" r:id="rId75"/>
    <p:sldId id="745" r:id="rId76"/>
    <p:sldId id="741" r:id="rId77"/>
    <p:sldId id="748" r:id="rId78"/>
    <p:sldId id="663" r:id="rId79"/>
    <p:sldId id="636" r:id="rId80"/>
    <p:sldId id="637" r:id="rId81"/>
    <p:sldId id="731" r:id="rId82"/>
    <p:sldId id="749" r:id="rId83"/>
    <p:sldId id="747" r:id="rId84"/>
    <p:sldId id="719" r:id="rId85"/>
    <p:sldId id="720" r:id="rId86"/>
    <p:sldId id="721" r:id="rId87"/>
    <p:sldId id="722" r:id="rId88"/>
    <p:sldId id="723" r:id="rId89"/>
    <p:sldId id="724" r:id="rId90"/>
    <p:sldId id="725" r:id="rId91"/>
    <p:sldId id="726" r:id="rId92"/>
    <p:sldId id="728" r:id="rId93"/>
    <p:sldId id="730" r:id="rId94"/>
    <p:sldId id="709" r:id="rId95"/>
    <p:sldId id="681" r:id="rId96"/>
    <p:sldId id="746" r:id="rId97"/>
    <p:sldId id="729" r:id="rId98"/>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430" userDrawn="1">
          <p15:clr>
            <a:srgbClr val="A4A3A4"/>
          </p15:clr>
        </p15:guide>
        <p15:guide id="2" orient="horz" pos="3888" userDrawn="1">
          <p15:clr>
            <a:srgbClr val="A4A3A4"/>
          </p15:clr>
        </p15:guide>
        <p15:guide id="3" pos="576" userDrawn="1">
          <p15:clr>
            <a:srgbClr val="A4A3A4"/>
          </p15:clr>
        </p15:guide>
        <p15:guide id="4" pos="7104" userDrawn="1">
          <p15:clr>
            <a:srgbClr val="A4A3A4"/>
          </p15:clr>
        </p15:guide>
        <p15:guide id="5" pos="431">
          <p15:clr>
            <a:srgbClr val="A4A3A4"/>
          </p15:clr>
        </p15:guide>
        <p15:guide id="6" pos="7247">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scaleToFitPaper="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173FE"/>
    <a:srgbClr val="34BFFD"/>
    <a:srgbClr val="3A6CDF"/>
    <a:srgbClr val="08BE34"/>
    <a:srgbClr val="BDF6FA"/>
    <a:srgbClr val="03C7D4"/>
    <a:srgbClr val="262626"/>
    <a:srgbClr val="E0F4FE"/>
    <a:srgbClr val="0073B4"/>
    <a:srgbClr val="438EB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198" autoAdjust="0"/>
    <p:restoredTop sz="70174" autoAdjust="0"/>
  </p:normalViewPr>
  <p:slideViewPr>
    <p:cSldViewPr snapToGrid="0" snapToObjects="1" showGuides="1">
      <p:cViewPr varScale="1">
        <p:scale>
          <a:sx n="109" d="100"/>
          <a:sy n="109" d="100"/>
        </p:scale>
        <p:origin x="774" y="102"/>
      </p:cViewPr>
      <p:guideLst>
        <p:guide orient="horz" pos="430"/>
        <p:guide orient="horz" pos="3888"/>
        <p:guide pos="576"/>
        <p:guide pos="7104"/>
        <p:guide pos="431"/>
        <p:guide pos="7247"/>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318" d="100"/>
        <a:sy n="318" d="100"/>
      </p:scale>
      <p:origin x="0" y="0"/>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customXml" Target="../customXml/item26.xml"/><Relationship Id="rId21" Type="http://schemas.openxmlformats.org/officeDocument/2006/relationships/customXml" Target="../customXml/item21.xml"/><Relationship Id="rId42" Type="http://schemas.openxmlformats.org/officeDocument/2006/relationships/customXml" Target="../customXml/item42.xml"/><Relationship Id="rId47" Type="http://schemas.openxmlformats.org/officeDocument/2006/relationships/customXml" Target="../customXml/item47.xml"/><Relationship Id="rId63" Type="http://schemas.openxmlformats.org/officeDocument/2006/relationships/customXml" Target="../customXml/item63.xml"/><Relationship Id="rId68" Type="http://schemas.openxmlformats.org/officeDocument/2006/relationships/slide" Target="slides/slide2.xml"/><Relationship Id="rId84" Type="http://schemas.openxmlformats.org/officeDocument/2006/relationships/slide" Target="slides/slide18.xml"/><Relationship Id="rId89" Type="http://schemas.openxmlformats.org/officeDocument/2006/relationships/slide" Target="slides/slide23.xml"/><Relationship Id="rId16" Type="http://schemas.openxmlformats.org/officeDocument/2006/relationships/customXml" Target="../customXml/item16.xml"/><Relationship Id="rId11" Type="http://schemas.openxmlformats.org/officeDocument/2006/relationships/customXml" Target="../customXml/item11.xml"/><Relationship Id="rId32" Type="http://schemas.openxmlformats.org/officeDocument/2006/relationships/customXml" Target="../customXml/item32.xml"/><Relationship Id="rId37" Type="http://schemas.openxmlformats.org/officeDocument/2006/relationships/customXml" Target="../customXml/item37.xml"/><Relationship Id="rId53" Type="http://schemas.openxmlformats.org/officeDocument/2006/relationships/customXml" Target="../customXml/item53.xml"/><Relationship Id="rId58" Type="http://schemas.openxmlformats.org/officeDocument/2006/relationships/customXml" Target="../customXml/item58.xml"/><Relationship Id="rId74" Type="http://schemas.openxmlformats.org/officeDocument/2006/relationships/slide" Target="slides/slide8.xml"/><Relationship Id="rId79" Type="http://schemas.openxmlformats.org/officeDocument/2006/relationships/slide" Target="slides/slide13.xml"/><Relationship Id="rId102" Type="http://schemas.openxmlformats.org/officeDocument/2006/relationships/viewProps" Target="viewProps.xml"/><Relationship Id="rId5" Type="http://schemas.openxmlformats.org/officeDocument/2006/relationships/customXml" Target="../customXml/item5.xml"/><Relationship Id="rId90" Type="http://schemas.openxmlformats.org/officeDocument/2006/relationships/slide" Target="slides/slide24.xml"/><Relationship Id="rId95" Type="http://schemas.openxmlformats.org/officeDocument/2006/relationships/slide" Target="slides/slide29.xml"/><Relationship Id="rId22" Type="http://schemas.openxmlformats.org/officeDocument/2006/relationships/customXml" Target="../customXml/item22.xml"/><Relationship Id="rId27" Type="http://schemas.openxmlformats.org/officeDocument/2006/relationships/customXml" Target="../customXml/item27.xml"/><Relationship Id="rId43" Type="http://schemas.openxmlformats.org/officeDocument/2006/relationships/customXml" Target="../customXml/item43.xml"/><Relationship Id="rId48" Type="http://schemas.openxmlformats.org/officeDocument/2006/relationships/customXml" Target="../customXml/item48.xml"/><Relationship Id="rId64" Type="http://schemas.openxmlformats.org/officeDocument/2006/relationships/customXml" Target="../customXml/item64.xml"/><Relationship Id="rId69" Type="http://schemas.openxmlformats.org/officeDocument/2006/relationships/slide" Target="slides/slide3.xml"/><Relationship Id="rId80" Type="http://schemas.openxmlformats.org/officeDocument/2006/relationships/slide" Target="slides/slide14.xml"/><Relationship Id="rId85" Type="http://schemas.openxmlformats.org/officeDocument/2006/relationships/slide" Target="slides/slide19.xml"/><Relationship Id="rId12" Type="http://schemas.openxmlformats.org/officeDocument/2006/relationships/customXml" Target="../customXml/item12.xml"/><Relationship Id="rId17" Type="http://schemas.openxmlformats.org/officeDocument/2006/relationships/customXml" Target="../customXml/item17.xml"/><Relationship Id="rId25" Type="http://schemas.openxmlformats.org/officeDocument/2006/relationships/customXml" Target="../customXml/item25.xml"/><Relationship Id="rId33" Type="http://schemas.openxmlformats.org/officeDocument/2006/relationships/customXml" Target="../customXml/item33.xml"/><Relationship Id="rId38" Type="http://schemas.openxmlformats.org/officeDocument/2006/relationships/customXml" Target="../customXml/item38.xml"/><Relationship Id="rId46" Type="http://schemas.openxmlformats.org/officeDocument/2006/relationships/customXml" Target="../customXml/item46.xml"/><Relationship Id="rId59" Type="http://schemas.openxmlformats.org/officeDocument/2006/relationships/customXml" Target="../customXml/item59.xml"/><Relationship Id="rId67" Type="http://schemas.openxmlformats.org/officeDocument/2006/relationships/slide" Target="slides/slide1.xml"/><Relationship Id="rId103" Type="http://schemas.openxmlformats.org/officeDocument/2006/relationships/theme" Target="theme/theme1.xml"/><Relationship Id="rId20" Type="http://schemas.openxmlformats.org/officeDocument/2006/relationships/customXml" Target="../customXml/item20.xml"/><Relationship Id="rId41" Type="http://schemas.openxmlformats.org/officeDocument/2006/relationships/customXml" Target="../customXml/item41.xml"/><Relationship Id="rId54" Type="http://schemas.openxmlformats.org/officeDocument/2006/relationships/customXml" Target="../customXml/item54.xml"/><Relationship Id="rId62" Type="http://schemas.openxmlformats.org/officeDocument/2006/relationships/customXml" Target="../customXml/item62.xml"/><Relationship Id="rId70" Type="http://schemas.openxmlformats.org/officeDocument/2006/relationships/slide" Target="slides/slide4.xml"/><Relationship Id="rId75" Type="http://schemas.openxmlformats.org/officeDocument/2006/relationships/slide" Target="slides/slide9.xml"/><Relationship Id="rId83" Type="http://schemas.openxmlformats.org/officeDocument/2006/relationships/slide" Target="slides/slide17.xml"/><Relationship Id="rId88" Type="http://schemas.openxmlformats.org/officeDocument/2006/relationships/slide" Target="slides/slide22.xml"/><Relationship Id="rId91" Type="http://schemas.openxmlformats.org/officeDocument/2006/relationships/slide" Target="slides/slide25.xml"/><Relationship Id="rId96" Type="http://schemas.openxmlformats.org/officeDocument/2006/relationships/slide" Target="slides/slide30.xml"/><Relationship Id="rId1" Type="http://schemas.openxmlformats.org/officeDocument/2006/relationships/customXml" Target="../customXml/item1.xml"/><Relationship Id="rId6" Type="http://schemas.openxmlformats.org/officeDocument/2006/relationships/customXml" Target="../customXml/item6.xml"/><Relationship Id="rId15" Type="http://schemas.openxmlformats.org/officeDocument/2006/relationships/customXml" Target="../customXml/item15.xml"/><Relationship Id="rId23" Type="http://schemas.openxmlformats.org/officeDocument/2006/relationships/customXml" Target="../customXml/item23.xml"/><Relationship Id="rId28" Type="http://schemas.openxmlformats.org/officeDocument/2006/relationships/customXml" Target="../customXml/item28.xml"/><Relationship Id="rId36" Type="http://schemas.openxmlformats.org/officeDocument/2006/relationships/customXml" Target="../customXml/item36.xml"/><Relationship Id="rId49" Type="http://schemas.openxmlformats.org/officeDocument/2006/relationships/customXml" Target="../customXml/item49.xml"/><Relationship Id="rId57" Type="http://schemas.openxmlformats.org/officeDocument/2006/relationships/customXml" Target="../customXml/item57.xml"/><Relationship Id="rId10" Type="http://schemas.openxmlformats.org/officeDocument/2006/relationships/customXml" Target="../customXml/item10.xml"/><Relationship Id="rId31" Type="http://schemas.openxmlformats.org/officeDocument/2006/relationships/customXml" Target="../customXml/item31.xml"/><Relationship Id="rId44" Type="http://schemas.openxmlformats.org/officeDocument/2006/relationships/customXml" Target="../customXml/item44.xml"/><Relationship Id="rId52" Type="http://schemas.openxmlformats.org/officeDocument/2006/relationships/customXml" Target="../customXml/item52.xml"/><Relationship Id="rId60" Type="http://schemas.openxmlformats.org/officeDocument/2006/relationships/customXml" Target="../customXml/item60.xml"/><Relationship Id="rId65" Type="http://schemas.openxmlformats.org/officeDocument/2006/relationships/customXml" Target="../customXml/item65.xml"/><Relationship Id="rId73" Type="http://schemas.openxmlformats.org/officeDocument/2006/relationships/slide" Target="slides/slide7.xml"/><Relationship Id="rId78" Type="http://schemas.openxmlformats.org/officeDocument/2006/relationships/slide" Target="slides/slide12.xml"/><Relationship Id="rId81" Type="http://schemas.openxmlformats.org/officeDocument/2006/relationships/slide" Target="slides/slide15.xml"/><Relationship Id="rId86" Type="http://schemas.openxmlformats.org/officeDocument/2006/relationships/slide" Target="slides/slide20.xml"/><Relationship Id="rId94" Type="http://schemas.openxmlformats.org/officeDocument/2006/relationships/slide" Target="slides/slide28.xml"/><Relationship Id="rId99" Type="http://schemas.openxmlformats.org/officeDocument/2006/relationships/notesMaster" Target="notesMasters/notesMaster1.xml"/><Relationship Id="rId101" Type="http://schemas.openxmlformats.org/officeDocument/2006/relationships/presProps" Target="presProps.xml"/><Relationship Id="rId4" Type="http://schemas.openxmlformats.org/officeDocument/2006/relationships/customXml" Target="../customXml/item4.xml"/><Relationship Id="rId9" Type="http://schemas.openxmlformats.org/officeDocument/2006/relationships/customXml" Target="../customXml/item9.xml"/><Relationship Id="rId13" Type="http://schemas.openxmlformats.org/officeDocument/2006/relationships/customXml" Target="../customXml/item13.xml"/><Relationship Id="rId18" Type="http://schemas.openxmlformats.org/officeDocument/2006/relationships/customXml" Target="../customXml/item18.xml"/><Relationship Id="rId39" Type="http://schemas.openxmlformats.org/officeDocument/2006/relationships/customXml" Target="../customXml/item39.xml"/><Relationship Id="rId34" Type="http://schemas.openxmlformats.org/officeDocument/2006/relationships/customXml" Target="../customXml/item34.xml"/><Relationship Id="rId50" Type="http://schemas.openxmlformats.org/officeDocument/2006/relationships/customXml" Target="../customXml/item50.xml"/><Relationship Id="rId55" Type="http://schemas.openxmlformats.org/officeDocument/2006/relationships/customXml" Target="../customXml/item55.xml"/><Relationship Id="rId76" Type="http://schemas.openxmlformats.org/officeDocument/2006/relationships/slide" Target="slides/slide10.xml"/><Relationship Id="rId97" Type="http://schemas.openxmlformats.org/officeDocument/2006/relationships/slide" Target="slides/slide31.xml"/><Relationship Id="rId104" Type="http://schemas.openxmlformats.org/officeDocument/2006/relationships/tableStyles" Target="tableStyles.xml"/><Relationship Id="rId7" Type="http://schemas.openxmlformats.org/officeDocument/2006/relationships/customXml" Target="../customXml/item7.xml"/><Relationship Id="rId71" Type="http://schemas.openxmlformats.org/officeDocument/2006/relationships/slide" Target="slides/slide5.xml"/><Relationship Id="rId92" Type="http://schemas.openxmlformats.org/officeDocument/2006/relationships/slide" Target="slides/slide26.xml"/><Relationship Id="rId2" Type="http://schemas.openxmlformats.org/officeDocument/2006/relationships/customXml" Target="../customXml/item2.xml"/><Relationship Id="rId29" Type="http://schemas.openxmlformats.org/officeDocument/2006/relationships/customXml" Target="../customXml/item29.xml"/><Relationship Id="rId24" Type="http://schemas.openxmlformats.org/officeDocument/2006/relationships/customXml" Target="../customXml/item24.xml"/><Relationship Id="rId40" Type="http://schemas.openxmlformats.org/officeDocument/2006/relationships/customXml" Target="../customXml/item40.xml"/><Relationship Id="rId45" Type="http://schemas.openxmlformats.org/officeDocument/2006/relationships/customXml" Target="../customXml/item45.xml"/><Relationship Id="rId66" Type="http://schemas.openxmlformats.org/officeDocument/2006/relationships/slideMaster" Target="slideMasters/slideMaster1.xml"/><Relationship Id="rId87" Type="http://schemas.openxmlformats.org/officeDocument/2006/relationships/slide" Target="slides/slide21.xml"/><Relationship Id="rId61" Type="http://schemas.openxmlformats.org/officeDocument/2006/relationships/customXml" Target="../customXml/item61.xml"/><Relationship Id="rId82" Type="http://schemas.openxmlformats.org/officeDocument/2006/relationships/slide" Target="slides/slide16.xml"/><Relationship Id="rId19" Type="http://schemas.openxmlformats.org/officeDocument/2006/relationships/customXml" Target="../customXml/item19.xml"/><Relationship Id="rId14" Type="http://schemas.openxmlformats.org/officeDocument/2006/relationships/customXml" Target="../customXml/item14.xml"/><Relationship Id="rId30" Type="http://schemas.openxmlformats.org/officeDocument/2006/relationships/customXml" Target="../customXml/item30.xml"/><Relationship Id="rId35" Type="http://schemas.openxmlformats.org/officeDocument/2006/relationships/customXml" Target="../customXml/item35.xml"/><Relationship Id="rId56" Type="http://schemas.openxmlformats.org/officeDocument/2006/relationships/customXml" Target="../customXml/item56.xml"/><Relationship Id="rId77" Type="http://schemas.openxmlformats.org/officeDocument/2006/relationships/slide" Target="slides/slide11.xml"/><Relationship Id="rId100" Type="http://schemas.openxmlformats.org/officeDocument/2006/relationships/handoutMaster" Target="handoutMasters/handoutMaster1.xml"/><Relationship Id="rId8" Type="http://schemas.openxmlformats.org/officeDocument/2006/relationships/customXml" Target="../customXml/item8.xml"/><Relationship Id="rId51" Type="http://schemas.openxmlformats.org/officeDocument/2006/relationships/customXml" Target="../customXml/item51.xml"/><Relationship Id="rId72" Type="http://schemas.openxmlformats.org/officeDocument/2006/relationships/slide" Target="slides/slide6.xml"/><Relationship Id="rId93" Type="http://schemas.openxmlformats.org/officeDocument/2006/relationships/slide" Target="slides/slide27.xml"/><Relationship Id="rId98" Type="http://schemas.openxmlformats.org/officeDocument/2006/relationships/slide" Target="slides/slide32.xml"/><Relationship Id="rId3" Type="http://schemas.openxmlformats.org/officeDocument/2006/relationships/customXml" Target="../customXml/item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68B4AB64-BB16-014D-AF59-00877FFB5348}" type="datetimeFigureOut">
              <a:rPr lang="en-US" smtClean="0"/>
              <a:t>10/23/2018</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89BED56D-3A20-2943-930A-2361A9DDC1ED}" type="slidenum">
              <a:rPr lang="en-US" smtClean="0"/>
              <a:t>‹#›</a:t>
            </a:fld>
            <a:endParaRPr lang="en-US"/>
          </a:p>
        </p:txBody>
      </p:sp>
    </p:spTree>
    <p:extLst>
      <p:ext uri="{BB962C8B-B14F-4D97-AF65-F5344CB8AC3E}">
        <p14:creationId xmlns:p14="http://schemas.microsoft.com/office/powerpoint/2010/main" val="33178612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a:defRPr>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Arial"/>
              </a:defRPr>
            </a:lvl1pPr>
          </a:lstStyle>
          <a:p>
            <a:fld id="{5498D241-0AB7-BC44-80E8-F0A20AF46E9E}" type="datetimeFigureOut">
              <a:rPr lang="en-US" smtClean="0"/>
              <a:pPr/>
              <a:t>10/23/2018</a:t>
            </a:fld>
            <a:endParaRPr lang="en-U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Arial"/>
              </a:defRPr>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Arial"/>
              </a:defRPr>
            </a:lvl1pPr>
          </a:lstStyle>
          <a:p>
            <a:fld id="{3E7143C0-4F23-B545-9533-520B5A87CA1E}" type="slidenum">
              <a:rPr lang="en-US" smtClean="0"/>
              <a:pPr/>
              <a:t>‹#›</a:t>
            </a:fld>
            <a:endParaRPr lang="en-US" dirty="0"/>
          </a:p>
        </p:txBody>
      </p:sp>
    </p:spTree>
    <p:extLst>
      <p:ext uri="{BB962C8B-B14F-4D97-AF65-F5344CB8AC3E}">
        <p14:creationId xmlns:p14="http://schemas.microsoft.com/office/powerpoint/2010/main" val="40775878"/>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Arial"/>
        <a:ea typeface="+mn-ea"/>
        <a:cs typeface="+mn-cs"/>
      </a:defRPr>
    </a:lvl1pPr>
    <a:lvl2pPr marL="457200" algn="l" defTabSz="457200" rtl="0" eaLnBrk="1" latinLnBrk="0" hangingPunct="1">
      <a:defRPr sz="1200" kern="1200">
        <a:solidFill>
          <a:schemeClr val="tx1"/>
        </a:solidFill>
        <a:latin typeface="Arial"/>
        <a:ea typeface="+mn-ea"/>
        <a:cs typeface="+mn-cs"/>
      </a:defRPr>
    </a:lvl2pPr>
    <a:lvl3pPr marL="914400" algn="l" defTabSz="457200" rtl="0" eaLnBrk="1" latinLnBrk="0" hangingPunct="1">
      <a:defRPr sz="1200" kern="1200">
        <a:solidFill>
          <a:schemeClr val="tx1"/>
        </a:solidFill>
        <a:latin typeface="Arial"/>
        <a:ea typeface="+mn-ea"/>
        <a:cs typeface="+mn-cs"/>
      </a:defRPr>
    </a:lvl3pPr>
    <a:lvl4pPr marL="1371600" algn="l" defTabSz="457200" rtl="0" eaLnBrk="1" latinLnBrk="0" hangingPunct="1">
      <a:defRPr sz="1200" kern="1200">
        <a:solidFill>
          <a:schemeClr val="tx1"/>
        </a:solidFill>
        <a:latin typeface="Arial"/>
        <a:ea typeface="+mn-ea"/>
        <a:cs typeface="+mn-cs"/>
      </a:defRPr>
    </a:lvl4pPr>
    <a:lvl5pPr marL="1828800" algn="l" defTabSz="457200" rtl="0" eaLnBrk="1" latinLnBrk="0" hangingPunct="1">
      <a:defRPr sz="1200" kern="1200">
        <a:solidFill>
          <a:schemeClr val="tx1"/>
        </a:solidFill>
        <a:latin typeface="Arial"/>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3E7143C0-4F23-B545-9533-520B5A87CA1E}" type="slidenum">
              <a:rPr kumimoji="0" lang="en-US" sz="1200" b="0" i="0" u="none" strike="noStrike" kern="1200" cap="none" spc="0" normalizeH="0" baseline="0" noProof="0" smtClean="0">
                <a:ln>
                  <a:noFill/>
                </a:ln>
                <a:solidFill>
                  <a:prstClr val="black"/>
                </a:solidFill>
                <a:effectLst/>
                <a:uLnTx/>
                <a:uFillTx/>
                <a:latin typeface="Arial"/>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dirty="0">
              <a:ln>
                <a:noFill/>
              </a:ln>
              <a:solidFill>
                <a:prstClr val="black"/>
              </a:solidFill>
              <a:effectLst/>
              <a:uLnTx/>
              <a:uFillTx/>
              <a:latin typeface="Arial"/>
              <a:ea typeface="+mn-ea"/>
              <a:cs typeface="+mn-cs"/>
            </a:endParaRPr>
          </a:p>
        </p:txBody>
      </p:sp>
    </p:spTree>
    <p:extLst>
      <p:ext uri="{BB962C8B-B14F-4D97-AF65-F5344CB8AC3E}">
        <p14:creationId xmlns:p14="http://schemas.microsoft.com/office/powerpoint/2010/main" val="195318239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err="1"/>
              <a:t>Esri</a:t>
            </a:r>
            <a:r>
              <a:rPr lang="en-US" b="0" dirty="0"/>
              <a:t> engineers have placed a high priority on making ArcGIS Pro as easy to program against as possible in the new multithreaded architecture. To this end…</a:t>
            </a:r>
            <a:endParaRPr lang="en-US" dirty="0"/>
          </a:p>
        </p:txBody>
      </p:sp>
      <p:sp>
        <p:nvSpPr>
          <p:cNvPr id="4" name="Slide Number Placeholder 3"/>
          <p:cNvSpPr>
            <a:spLocks noGrp="1"/>
          </p:cNvSpPr>
          <p:nvPr>
            <p:ph type="sldNum" sz="quarter" idx="10"/>
          </p:nvPr>
        </p:nvSpPr>
        <p:spPr/>
        <p:txBody>
          <a:bodyPr/>
          <a:lstStyle/>
          <a:p>
            <a:fld id="{3E7143C0-4F23-B545-9533-520B5A87CA1E}" type="slidenum">
              <a:rPr lang="en-US" smtClean="0"/>
              <a:pPr/>
              <a:t>20</a:t>
            </a:fld>
            <a:endParaRPr lang="en-US" dirty="0"/>
          </a:p>
        </p:txBody>
      </p:sp>
    </p:spTree>
    <p:extLst>
      <p:ext uri="{BB962C8B-B14F-4D97-AF65-F5344CB8AC3E}">
        <p14:creationId xmlns:p14="http://schemas.microsoft.com/office/powerpoint/2010/main" val="424803836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E7143C0-4F23-B545-9533-520B5A87CA1E}" type="slidenum">
              <a:rPr lang="en-US" smtClean="0"/>
              <a:pPr/>
              <a:t>21</a:t>
            </a:fld>
            <a:endParaRPr lang="en-US" dirty="0"/>
          </a:p>
        </p:txBody>
      </p:sp>
    </p:spTree>
    <p:extLst>
      <p:ext uri="{BB962C8B-B14F-4D97-AF65-F5344CB8AC3E}">
        <p14:creationId xmlns:p14="http://schemas.microsoft.com/office/powerpoint/2010/main" val="43119803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Arial"/>
                <a:ea typeface="+mn-ea"/>
                <a:cs typeface="+mn-cs"/>
              </a:rPr>
              <a:t>Select Layer By Attribute</a:t>
            </a:r>
          </a:p>
          <a:p>
            <a:r>
              <a:rPr lang="en-US" dirty="0"/>
              <a:t>http://resources.arcgis.com/en/help/main/10.1/index.html#/Select_Layer_By_Attribute/001700000071000000/</a:t>
            </a:r>
          </a:p>
          <a:p>
            <a:endParaRPr lang="en-US" dirty="0"/>
          </a:p>
        </p:txBody>
      </p:sp>
      <p:sp>
        <p:nvSpPr>
          <p:cNvPr id="4" name="Slide Number Placeholder 3"/>
          <p:cNvSpPr>
            <a:spLocks noGrp="1"/>
          </p:cNvSpPr>
          <p:nvPr>
            <p:ph type="sldNum" sz="quarter" idx="10"/>
          </p:nvPr>
        </p:nvSpPr>
        <p:spPr/>
        <p:txBody>
          <a:bodyPr/>
          <a:lstStyle/>
          <a:p>
            <a:fld id="{3E7143C0-4F23-B545-9533-520B5A87CA1E}" type="slidenum">
              <a:rPr lang="en-US" smtClean="0"/>
              <a:pPr/>
              <a:t>22</a:t>
            </a:fld>
            <a:endParaRPr lang="en-US" dirty="0"/>
          </a:p>
        </p:txBody>
      </p:sp>
    </p:spTree>
    <p:extLst>
      <p:ext uri="{BB962C8B-B14F-4D97-AF65-F5344CB8AC3E}">
        <p14:creationId xmlns:p14="http://schemas.microsoft.com/office/powerpoint/2010/main" val="213021564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3E7143C0-4F23-B545-9533-520B5A87CA1E}" type="slidenum">
              <a:rPr kumimoji="0" lang="en-US" sz="1200" b="0" i="0" u="none" strike="noStrike" kern="1200" cap="none" spc="0" normalizeH="0" baseline="0" noProof="0" smtClean="0">
                <a:ln>
                  <a:noFill/>
                </a:ln>
                <a:solidFill>
                  <a:prstClr val="black"/>
                </a:solidFill>
                <a:effectLst/>
                <a:uLnTx/>
                <a:uFillTx/>
                <a:latin typeface="Arial"/>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23</a:t>
            </a:fld>
            <a:endParaRPr kumimoji="0" lang="en-US" sz="1200" b="0" i="0" u="none" strike="noStrike" kern="1200" cap="none" spc="0" normalizeH="0" baseline="0" noProof="0" dirty="0">
              <a:ln>
                <a:noFill/>
              </a:ln>
              <a:solidFill>
                <a:prstClr val="black"/>
              </a:solidFill>
              <a:effectLst/>
              <a:uLnTx/>
              <a:uFillTx/>
              <a:latin typeface="Arial"/>
              <a:ea typeface="+mn-ea"/>
              <a:cs typeface="+mn-cs"/>
            </a:endParaRPr>
          </a:p>
        </p:txBody>
      </p:sp>
    </p:spTree>
    <p:extLst>
      <p:ext uri="{BB962C8B-B14F-4D97-AF65-F5344CB8AC3E}">
        <p14:creationId xmlns:p14="http://schemas.microsoft.com/office/powerpoint/2010/main" val="4600784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Demo – coarse grained + fine</a:t>
            </a:r>
            <a:r>
              <a:rPr lang="en-US" baseline="0" dirty="0"/>
              <a:t> grained method</a:t>
            </a:r>
            <a:endParaRPr lang="en-US" dirty="0"/>
          </a:p>
        </p:txBody>
      </p:sp>
      <p:sp>
        <p:nvSpPr>
          <p:cNvPr id="4" name="Slide Number Placeholder 3"/>
          <p:cNvSpPr>
            <a:spLocks noGrp="1"/>
          </p:cNvSpPr>
          <p:nvPr>
            <p:ph type="sldNum" sz="quarter" idx="10"/>
          </p:nvPr>
        </p:nvSpPr>
        <p:spPr/>
        <p:txBody>
          <a:bodyPr/>
          <a:lstStyle/>
          <a:p>
            <a:fld id="{3E7143C0-4F23-B545-9533-520B5A87CA1E}" type="slidenum">
              <a:rPr lang="en-US" smtClean="0"/>
              <a:pPr/>
              <a:t>24</a:t>
            </a:fld>
            <a:endParaRPr lang="en-US" dirty="0"/>
          </a:p>
        </p:txBody>
      </p:sp>
    </p:spTree>
    <p:extLst>
      <p:ext uri="{BB962C8B-B14F-4D97-AF65-F5344CB8AC3E}">
        <p14:creationId xmlns:p14="http://schemas.microsoft.com/office/powerpoint/2010/main" val="35150116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a:t>MCT</a:t>
            </a:r>
            <a:r>
              <a:rPr lang="en-US" baseline="0" dirty="0"/>
              <a:t> = </a:t>
            </a:r>
            <a:r>
              <a:rPr lang="en-US" sz="1200" kern="1200" dirty="0">
                <a:solidFill>
                  <a:schemeClr val="tx1"/>
                </a:solidFill>
                <a:latin typeface="Arial"/>
                <a:ea typeface="+mn-ea"/>
                <a:cs typeface="+mn-cs"/>
              </a:rPr>
              <a:t>main CIM thread</a:t>
            </a:r>
          </a:p>
          <a:p>
            <a:r>
              <a:rPr lang="en-US"/>
              <a:t>CIM</a:t>
            </a:r>
            <a:r>
              <a:rPr lang="en-US" baseline="0"/>
              <a:t> = Cartographic Information Model.</a:t>
            </a:r>
            <a:endParaRPr lang="en-US" dirty="0"/>
          </a:p>
        </p:txBody>
      </p:sp>
      <p:sp>
        <p:nvSpPr>
          <p:cNvPr id="4" name="Slide Number Placeholder 3"/>
          <p:cNvSpPr>
            <a:spLocks noGrp="1"/>
          </p:cNvSpPr>
          <p:nvPr>
            <p:ph type="sldNum" sz="quarter" idx="10"/>
          </p:nvPr>
        </p:nvSpPr>
        <p:spPr/>
        <p:txBody>
          <a:bodyPr/>
          <a:lstStyle/>
          <a:p>
            <a:fld id="{3E7143C0-4F23-B545-9533-520B5A87CA1E}" type="slidenum">
              <a:rPr lang="en-US" smtClean="0"/>
              <a:pPr/>
              <a:t>25</a:t>
            </a:fld>
            <a:endParaRPr lang="en-US" dirty="0"/>
          </a:p>
        </p:txBody>
      </p:sp>
    </p:spTree>
    <p:extLst>
      <p:ext uri="{BB962C8B-B14F-4D97-AF65-F5344CB8AC3E}">
        <p14:creationId xmlns:p14="http://schemas.microsoft.com/office/powerpoint/2010/main" val="262850090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3E7143C0-4F23-B545-9533-520B5A87CA1E}" type="slidenum">
              <a:rPr kumimoji="0" lang="en-US" sz="1200" b="0" i="0" u="none" strike="noStrike" kern="1200" cap="none" spc="0" normalizeH="0" baseline="0" noProof="0" smtClean="0">
                <a:ln>
                  <a:noFill/>
                </a:ln>
                <a:solidFill>
                  <a:prstClr val="black"/>
                </a:solidFill>
                <a:effectLst/>
                <a:uLnTx/>
                <a:uFillTx/>
                <a:latin typeface="Arial"/>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26</a:t>
            </a:fld>
            <a:endParaRPr kumimoji="0" lang="en-US" sz="1200" b="0" i="0" u="none" strike="noStrike" kern="1200" cap="none" spc="0" normalizeH="0" baseline="0" noProof="0" dirty="0">
              <a:ln>
                <a:noFill/>
              </a:ln>
              <a:solidFill>
                <a:prstClr val="black"/>
              </a:solidFill>
              <a:effectLst/>
              <a:uLnTx/>
              <a:uFillTx/>
              <a:latin typeface="Arial"/>
              <a:ea typeface="+mn-ea"/>
              <a:cs typeface="+mn-cs"/>
            </a:endParaRPr>
          </a:p>
        </p:txBody>
      </p:sp>
    </p:spTree>
    <p:extLst>
      <p:ext uri="{BB962C8B-B14F-4D97-AF65-F5344CB8AC3E}">
        <p14:creationId xmlns:p14="http://schemas.microsoft.com/office/powerpoint/2010/main" val="253963609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Create</a:t>
            </a:r>
            <a:r>
              <a:rPr lang="en-US" baseline="0" dirty="0"/>
              <a:t> new Module ….</a:t>
            </a:r>
          </a:p>
          <a:p>
            <a:r>
              <a:rPr lang="en-US" baseline="0" dirty="0"/>
              <a:t>Rename the tab … </a:t>
            </a:r>
          </a:p>
          <a:p>
            <a:r>
              <a:rPr lang="en-US" baseline="0" dirty="0"/>
              <a:t>Add a </a:t>
            </a:r>
            <a:r>
              <a:rPr lang="en-US" baseline="0" dirty="0" err="1"/>
              <a:t>dockpane</a:t>
            </a:r>
            <a:r>
              <a:rPr lang="en-US" baseline="0" dirty="0"/>
              <a:t> and debug</a:t>
            </a:r>
          </a:p>
          <a:p>
            <a:r>
              <a:rPr lang="en-US" baseline="0" dirty="0"/>
              <a:t>… show </a:t>
            </a:r>
            <a:r>
              <a:rPr lang="en-US" baseline="0" dirty="0" err="1"/>
              <a:t>config</a:t>
            </a:r>
            <a:r>
              <a:rPr lang="en-US" baseline="0" dirty="0"/>
              <a:t> . </a:t>
            </a:r>
            <a:r>
              <a:rPr lang="en-US" baseline="0" dirty="0" err="1"/>
              <a:t>Daml</a:t>
            </a:r>
            <a:r>
              <a:rPr lang="en-US" baseline="0" dirty="0"/>
              <a:t> </a:t>
            </a:r>
          </a:p>
          <a:p>
            <a:r>
              <a:rPr lang="en-US" baseline="0" dirty="0"/>
              <a:t>Show </a:t>
            </a:r>
            <a:r>
              <a:rPr lang="en-US" baseline="0" dirty="0" err="1"/>
              <a:t>mvvm</a:t>
            </a:r>
            <a:r>
              <a:rPr lang="en-US" baseline="0" dirty="0"/>
              <a:t> </a:t>
            </a:r>
            <a:r>
              <a:rPr lang="en-US" baseline="0" dirty="0" err="1"/>
              <a:t>viewmodel</a:t>
            </a:r>
            <a:r>
              <a:rPr lang="en-US" baseline="0" dirty="0"/>
              <a:t> and view classes stubbed out.</a:t>
            </a:r>
            <a:endParaRPr lang="en-US" dirty="0"/>
          </a:p>
        </p:txBody>
      </p:sp>
      <p:sp>
        <p:nvSpPr>
          <p:cNvPr id="4" name="Slide Number Placeholder 3"/>
          <p:cNvSpPr>
            <a:spLocks noGrp="1"/>
          </p:cNvSpPr>
          <p:nvPr>
            <p:ph type="sldNum" sz="quarter" idx="10"/>
          </p:nvPr>
        </p:nvSpPr>
        <p:spPr/>
        <p:txBody>
          <a:bodyPr/>
          <a:lstStyle/>
          <a:p>
            <a:fld id="{3E7143C0-4F23-B545-9533-520B5A87CA1E}" type="slidenum">
              <a:rPr lang="en-US" smtClean="0"/>
              <a:pPr/>
              <a:t>27</a:t>
            </a:fld>
            <a:endParaRPr lang="en-US" dirty="0"/>
          </a:p>
        </p:txBody>
      </p:sp>
    </p:spTree>
    <p:extLst>
      <p:ext uri="{BB962C8B-B14F-4D97-AF65-F5344CB8AC3E}">
        <p14:creationId xmlns:p14="http://schemas.microsoft.com/office/powerpoint/2010/main" val="132863515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3E7143C0-4F23-B545-9533-520B5A87CA1E}" type="slidenum">
              <a:rPr kumimoji="0" lang="en-US" sz="1200" b="0" i="0" u="none" strike="noStrike" kern="1200" cap="none" spc="0" normalizeH="0" baseline="0" noProof="0" smtClean="0">
                <a:ln>
                  <a:noFill/>
                </a:ln>
                <a:solidFill>
                  <a:prstClr val="black"/>
                </a:solidFill>
                <a:effectLst/>
                <a:uLnTx/>
                <a:uFillTx/>
                <a:latin typeface="Arial"/>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28</a:t>
            </a:fld>
            <a:endParaRPr kumimoji="0" lang="en-US" sz="1200" b="0" i="0" u="none" strike="noStrike" kern="1200" cap="none" spc="0" normalizeH="0" baseline="0" noProof="0" dirty="0">
              <a:ln>
                <a:noFill/>
              </a:ln>
              <a:solidFill>
                <a:prstClr val="black"/>
              </a:solidFill>
              <a:effectLst/>
              <a:uLnTx/>
              <a:uFillTx/>
              <a:latin typeface="Arial"/>
              <a:ea typeface="+mn-ea"/>
              <a:cs typeface="+mn-cs"/>
            </a:endParaRPr>
          </a:p>
        </p:txBody>
      </p:sp>
    </p:spTree>
    <p:extLst>
      <p:ext uri="{BB962C8B-B14F-4D97-AF65-F5344CB8AC3E}">
        <p14:creationId xmlns:p14="http://schemas.microsoft.com/office/powerpoint/2010/main" val="48903342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(Moxie has this intro</a:t>
            </a:r>
            <a:r>
              <a:rPr lang="en-US" baseline="0" dirty="0"/>
              <a:t> section)</a:t>
            </a:r>
            <a:endParaRPr lang="en-US" dirty="0"/>
          </a:p>
        </p:txBody>
      </p:sp>
      <p:sp>
        <p:nvSpPr>
          <p:cNvPr id="4" name="Slide Number Placeholder 3"/>
          <p:cNvSpPr>
            <a:spLocks noGrp="1"/>
          </p:cNvSpPr>
          <p:nvPr>
            <p:ph type="sldNum" sz="quarter" idx="10"/>
          </p:nvPr>
        </p:nvSpPr>
        <p:spPr/>
        <p:txBody>
          <a:bodyPr/>
          <a:lstStyle/>
          <a:p>
            <a:fld id="{3E7143C0-4F23-B545-9533-520B5A87CA1E}" type="slidenum">
              <a:rPr lang="en-US" smtClean="0"/>
              <a:pPr/>
              <a:t>30</a:t>
            </a:fld>
            <a:endParaRPr lang="en-US" dirty="0"/>
          </a:p>
        </p:txBody>
      </p:sp>
    </p:spTree>
    <p:extLst>
      <p:ext uri="{BB962C8B-B14F-4D97-AF65-F5344CB8AC3E}">
        <p14:creationId xmlns:p14="http://schemas.microsoft.com/office/powerpoint/2010/main" val="108923975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E7143C0-4F23-B545-9533-520B5A87CA1E}" type="slidenum">
              <a:rPr lang="en-US" smtClean="0"/>
              <a:pPr/>
              <a:t>2</a:t>
            </a:fld>
            <a:endParaRPr lang="en-US" dirty="0"/>
          </a:p>
        </p:txBody>
      </p:sp>
    </p:spTree>
    <p:extLst>
      <p:ext uri="{BB962C8B-B14F-4D97-AF65-F5344CB8AC3E}">
        <p14:creationId xmlns:p14="http://schemas.microsoft.com/office/powerpoint/2010/main" val="61963329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3E7143C0-4F23-B545-9533-520B5A87CA1E}" type="slidenum">
              <a:rPr kumimoji="0" lang="en-US" sz="1200" b="0" i="0" u="none" strike="noStrike" kern="1200" cap="none" spc="0" normalizeH="0" baseline="0" noProof="0" smtClean="0">
                <a:ln>
                  <a:noFill/>
                </a:ln>
                <a:solidFill>
                  <a:prstClr val="black"/>
                </a:solidFill>
                <a:effectLst/>
                <a:uLnTx/>
                <a:uFillTx/>
                <a:latin typeface="Arial"/>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dirty="0">
              <a:ln>
                <a:noFill/>
              </a:ln>
              <a:solidFill>
                <a:prstClr val="black"/>
              </a:solidFill>
              <a:effectLst/>
              <a:uLnTx/>
              <a:uFillTx/>
              <a:latin typeface="Arial"/>
              <a:ea typeface="+mn-ea"/>
              <a:cs typeface="+mn-cs"/>
            </a:endParaRPr>
          </a:p>
        </p:txBody>
      </p:sp>
    </p:spTree>
    <p:extLst>
      <p:ext uri="{BB962C8B-B14F-4D97-AF65-F5344CB8AC3E}">
        <p14:creationId xmlns:p14="http://schemas.microsoft.com/office/powerpoint/2010/main" val="384281868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You can specify which configuration to run via the command line. Ideally suited for use in a desktop shortcut.</a:t>
            </a:r>
          </a:p>
        </p:txBody>
      </p:sp>
      <p:sp>
        <p:nvSpPr>
          <p:cNvPr id="4" name="Slide Number Placeholder 3"/>
          <p:cNvSpPr>
            <a:spLocks noGrp="1"/>
          </p:cNvSpPr>
          <p:nvPr>
            <p:ph type="sldNum" sz="quarter" idx="10"/>
          </p:nvPr>
        </p:nvSpPr>
        <p:spPr/>
        <p:txBody>
          <a:bodyPr/>
          <a:lstStyle/>
          <a:p>
            <a:fld id="{3E7143C0-4F23-B545-9533-520B5A87CA1E}" type="slidenum">
              <a:rPr lang="en-US" smtClean="0"/>
              <a:pPr/>
              <a:t>8</a:t>
            </a:fld>
            <a:endParaRPr lang="en-US" dirty="0"/>
          </a:p>
        </p:txBody>
      </p:sp>
    </p:spTree>
    <p:extLst>
      <p:ext uri="{BB962C8B-B14F-4D97-AF65-F5344CB8AC3E}">
        <p14:creationId xmlns:p14="http://schemas.microsoft.com/office/powerpoint/2010/main" val="3219844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3E7143C0-4F23-B545-9533-520B5A87CA1E}" type="slidenum">
              <a:rPr kumimoji="0" lang="en-US" sz="1200" b="0" i="0" u="none" strike="noStrike" kern="1200" cap="none" spc="0" normalizeH="0" baseline="0" noProof="0" smtClean="0">
                <a:ln>
                  <a:noFill/>
                </a:ln>
                <a:solidFill>
                  <a:prstClr val="black"/>
                </a:solidFill>
                <a:effectLst/>
                <a:uLnTx/>
                <a:uFillTx/>
                <a:latin typeface="Arial"/>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dirty="0">
              <a:ln>
                <a:noFill/>
              </a:ln>
              <a:solidFill>
                <a:prstClr val="black"/>
              </a:solidFill>
              <a:effectLst/>
              <a:uLnTx/>
              <a:uFillTx/>
              <a:latin typeface="Arial"/>
              <a:ea typeface="+mn-ea"/>
              <a:cs typeface="+mn-cs"/>
            </a:endParaRPr>
          </a:p>
        </p:txBody>
      </p:sp>
    </p:spTree>
    <p:extLst>
      <p:ext uri="{BB962C8B-B14F-4D97-AF65-F5344CB8AC3E}">
        <p14:creationId xmlns:p14="http://schemas.microsoft.com/office/powerpoint/2010/main" val="138163626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E7143C0-4F23-B545-9533-520B5A87CA1E}" type="slidenum">
              <a:rPr lang="en-US" smtClean="0"/>
              <a:pPr/>
              <a:t>14</a:t>
            </a:fld>
            <a:endParaRPr lang="en-US" dirty="0"/>
          </a:p>
        </p:txBody>
      </p:sp>
    </p:spTree>
    <p:extLst>
      <p:ext uri="{BB962C8B-B14F-4D97-AF65-F5344CB8AC3E}">
        <p14:creationId xmlns:p14="http://schemas.microsoft.com/office/powerpoint/2010/main" val="133708082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Conditions control </a:t>
            </a:r>
            <a:r>
              <a:rPr lang="en-US" b="0" dirty="0"/>
              <a:t>either</a:t>
            </a:r>
            <a:r>
              <a:rPr lang="en-US" dirty="0"/>
              <a:t> </a:t>
            </a:r>
            <a:r>
              <a:rPr lang="en-US" b="1" dirty="0"/>
              <a:t>enabled/disabled</a:t>
            </a:r>
            <a:r>
              <a:rPr lang="en-US" b="1" baseline="0" dirty="0"/>
              <a:t> state </a:t>
            </a:r>
            <a:r>
              <a:rPr lang="en-US" baseline="0" dirty="0"/>
              <a:t>(Ribbon controls) </a:t>
            </a:r>
            <a:r>
              <a:rPr lang="en-US" b="0" baseline="0" dirty="0"/>
              <a:t>or </a:t>
            </a:r>
            <a:r>
              <a:rPr lang="en-US" b="1" baseline="0" dirty="0"/>
              <a:t>visibility</a:t>
            </a:r>
            <a:r>
              <a:rPr lang="en-US" baseline="0" dirty="0"/>
              <a:t> (tabs, tab groups, dock panes)</a:t>
            </a:r>
          </a:p>
          <a:p>
            <a:endParaRPr lang="en-US" baseline="0" dirty="0"/>
          </a:p>
          <a:p>
            <a:r>
              <a:rPr lang="en-US" baseline="0" dirty="0"/>
              <a:t>Individual states are combined using Boolean operators to create conditions. Conditions are true when all the combination of their contained states evaluate to true. An individual state is only true when it is activated.</a:t>
            </a:r>
            <a:endParaRPr lang="en-US" dirty="0"/>
          </a:p>
          <a:p>
            <a:endParaRPr lang="en-US" dirty="0"/>
          </a:p>
          <a:p>
            <a:r>
              <a:rPr lang="en-US" dirty="0"/>
              <a:t>Questions:</a:t>
            </a:r>
          </a:p>
          <a:p>
            <a:r>
              <a:rPr lang="en-US" dirty="0"/>
              <a:t>1. Dev guide has this:  </a:t>
            </a:r>
            <a:r>
              <a:rPr lang="en-US" sz="1200" kern="1200" dirty="0">
                <a:solidFill>
                  <a:schemeClr val="tx1"/>
                </a:solidFill>
                <a:effectLst/>
                <a:latin typeface="Arial"/>
                <a:ea typeface="+mn-ea"/>
                <a:cs typeface="+mn-cs"/>
              </a:rPr>
              <a:t>&lt;conditions&gt;</a:t>
            </a:r>
          </a:p>
          <a:p>
            <a:r>
              <a:rPr lang="en-US" sz="1200" kern="1200" dirty="0">
                <a:solidFill>
                  <a:schemeClr val="tx1"/>
                </a:solidFill>
                <a:effectLst/>
                <a:latin typeface="Arial"/>
                <a:ea typeface="+mn-ea"/>
                <a:cs typeface="+mn-cs"/>
              </a:rPr>
              <a:t>  &lt;condition name="</a:t>
            </a:r>
            <a:r>
              <a:rPr lang="en-US" sz="1200" kern="1200" dirty="0" err="1">
                <a:solidFill>
                  <a:schemeClr val="tx1"/>
                </a:solidFill>
                <a:effectLst/>
                <a:latin typeface="Arial"/>
                <a:ea typeface="+mn-ea"/>
                <a:cs typeface="+mn-cs"/>
              </a:rPr>
              <a:t>aSimpleCondition</a:t>
            </a:r>
            <a:r>
              <a:rPr lang="en-US" sz="1200" kern="1200" dirty="0">
                <a:solidFill>
                  <a:schemeClr val="tx1"/>
                </a:solidFill>
                <a:effectLst/>
                <a:latin typeface="Arial"/>
                <a:ea typeface="+mn-ea"/>
                <a:cs typeface="+mn-cs"/>
              </a:rPr>
              <a:t>"&gt; </a:t>
            </a:r>
          </a:p>
          <a:p>
            <a:r>
              <a:rPr lang="en-US" sz="1200" kern="1200" dirty="0">
                <a:solidFill>
                  <a:schemeClr val="tx1"/>
                </a:solidFill>
                <a:effectLst/>
                <a:latin typeface="Arial"/>
                <a:ea typeface="+mn-ea"/>
                <a:cs typeface="+mn-cs"/>
              </a:rPr>
              <a:t>   &lt;state name="</a:t>
            </a:r>
            <a:r>
              <a:rPr lang="en-US" sz="1200" kern="1200" dirty="0" err="1">
                <a:solidFill>
                  <a:schemeClr val="tx1"/>
                </a:solidFill>
                <a:effectLst/>
                <a:latin typeface="Arial"/>
                <a:ea typeface="+mn-ea"/>
                <a:cs typeface="+mn-cs"/>
              </a:rPr>
              <a:t>someState</a:t>
            </a:r>
            <a:r>
              <a:rPr lang="en-US" sz="1200" kern="1200" dirty="0">
                <a:solidFill>
                  <a:schemeClr val="tx1"/>
                </a:solidFill>
                <a:effectLst/>
                <a:latin typeface="Arial"/>
                <a:ea typeface="+mn-ea"/>
                <a:cs typeface="+mn-cs"/>
              </a:rPr>
              <a:t>"/&gt; </a:t>
            </a:r>
          </a:p>
          <a:p>
            <a:r>
              <a:rPr lang="en-US" sz="1200" kern="1200" dirty="0">
                <a:solidFill>
                  <a:schemeClr val="tx1"/>
                </a:solidFill>
                <a:effectLst/>
                <a:latin typeface="Arial"/>
                <a:ea typeface="+mn-ea"/>
                <a:cs typeface="+mn-cs"/>
              </a:rPr>
              <a:t>  &lt;/condition&gt; </a:t>
            </a:r>
          </a:p>
          <a:p>
            <a:r>
              <a:rPr lang="en-US" sz="1200" kern="1200" dirty="0">
                <a:solidFill>
                  <a:schemeClr val="tx1"/>
                </a:solidFill>
                <a:effectLst/>
                <a:latin typeface="Arial"/>
                <a:ea typeface="+mn-ea"/>
                <a:cs typeface="+mn-cs"/>
              </a:rPr>
              <a:t>&lt;/conditions&gt;</a:t>
            </a:r>
          </a:p>
          <a:p>
            <a:endParaRPr lang="en-US" dirty="0"/>
          </a:p>
          <a:p>
            <a:r>
              <a:rPr lang="en-US" dirty="0"/>
              <a:t>2. In </a:t>
            </a:r>
            <a:r>
              <a:rPr lang="en-US" dirty="0" err="1"/>
              <a:t>ADMapping.daml</a:t>
            </a:r>
            <a:r>
              <a:rPr lang="en-US" dirty="0"/>
              <a:t>, couldn’t find condition for “</a:t>
            </a:r>
            <a:r>
              <a:rPr lang="en-US" dirty="0" err="1"/>
              <a:t>esri_mapping_mapPane</a:t>
            </a:r>
            <a:r>
              <a:rPr lang="en-US" dirty="0"/>
              <a:t>”</a:t>
            </a:r>
          </a:p>
          <a:p>
            <a:r>
              <a:rPr lang="en-US" dirty="0"/>
              <a:t>Only a state.</a:t>
            </a:r>
          </a:p>
        </p:txBody>
      </p:sp>
      <p:sp>
        <p:nvSpPr>
          <p:cNvPr id="4" name="Slide Number Placeholder 3"/>
          <p:cNvSpPr>
            <a:spLocks noGrp="1"/>
          </p:cNvSpPr>
          <p:nvPr>
            <p:ph type="sldNum" sz="quarter" idx="10"/>
          </p:nvPr>
        </p:nvSpPr>
        <p:spPr/>
        <p:txBody>
          <a:bodyPr/>
          <a:lstStyle/>
          <a:p>
            <a:fld id="{3E7143C0-4F23-B545-9533-520B5A87CA1E}" type="slidenum">
              <a:rPr lang="en-US" smtClean="0"/>
              <a:pPr/>
              <a:t>15</a:t>
            </a:fld>
            <a:endParaRPr lang="en-US" dirty="0"/>
          </a:p>
        </p:txBody>
      </p:sp>
    </p:spTree>
    <p:extLst>
      <p:ext uri="{BB962C8B-B14F-4D97-AF65-F5344CB8AC3E}">
        <p14:creationId xmlns:p14="http://schemas.microsoft.com/office/powerpoint/2010/main" val="112851011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err="1"/>
              <a:t>ArcGIS.Desktop.Core.ProApp</a:t>
            </a:r>
            <a:r>
              <a:rPr lang="en-US" dirty="0"/>
              <a:t> derives from </a:t>
            </a:r>
            <a:r>
              <a:rPr lang="en-US" dirty="0" err="1"/>
              <a:t>FrameworkApplication</a:t>
            </a:r>
            <a:endParaRPr lang="en-US" dirty="0"/>
          </a:p>
          <a:p>
            <a:pPr marL="0" marR="0" indent="0" algn="l" defTabSz="457200" rtl="0" eaLnBrk="1" fontAlgn="auto" latinLnBrk="0" hangingPunct="1">
              <a:lnSpc>
                <a:spcPct val="100000"/>
              </a:lnSpc>
              <a:spcBef>
                <a:spcPts val="0"/>
              </a:spcBef>
              <a:spcAft>
                <a:spcPts val="0"/>
              </a:spcAft>
              <a:buClrTx/>
              <a:buSzTx/>
              <a:buFontTx/>
              <a:buNone/>
              <a:tabLst/>
              <a:defRPr/>
            </a:pPr>
            <a:endParaRPr lang="en-US" dirty="0"/>
          </a:p>
          <a:p>
            <a:pPr marL="0" marR="0" indent="0" algn="l" defTabSz="457200" rtl="0" eaLnBrk="1" fontAlgn="auto" latinLnBrk="0" hangingPunct="1">
              <a:lnSpc>
                <a:spcPct val="100000"/>
              </a:lnSpc>
              <a:spcBef>
                <a:spcPts val="0"/>
              </a:spcBef>
              <a:spcAft>
                <a:spcPts val="0"/>
              </a:spcAft>
              <a:buClrTx/>
              <a:buSzTx/>
              <a:buFontTx/>
              <a:buNone/>
              <a:tabLst/>
              <a:defRPr/>
            </a:pPr>
            <a:r>
              <a:rPr lang="en-US" dirty="0" err="1"/>
              <a:t>System.Windows.Input.ICommand</a:t>
            </a:r>
            <a:endParaRPr lang="en-US" dirty="0"/>
          </a:p>
          <a:p>
            <a:endParaRPr lang="en-US" dirty="0"/>
          </a:p>
        </p:txBody>
      </p:sp>
      <p:sp>
        <p:nvSpPr>
          <p:cNvPr id="4" name="Slide Number Placeholder 3"/>
          <p:cNvSpPr>
            <a:spLocks noGrp="1"/>
          </p:cNvSpPr>
          <p:nvPr>
            <p:ph type="sldNum" sz="quarter" idx="10"/>
          </p:nvPr>
        </p:nvSpPr>
        <p:spPr/>
        <p:txBody>
          <a:bodyPr/>
          <a:lstStyle/>
          <a:p>
            <a:fld id="{3E7143C0-4F23-B545-9533-520B5A87CA1E}" type="slidenum">
              <a:rPr lang="en-US" smtClean="0"/>
              <a:pPr/>
              <a:t>16</a:t>
            </a:fld>
            <a:endParaRPr lang="en-US" dirty="0"/>
          </a:p>
        </p:txBody>
      </p:sp>
    </p:spTree>
    <p:extLst>
      <p:ext uri="{BB962C8B-B14F-4D97-AF65-F5344CB8AC3E}">
        <p14:creationId xmlns:p14="http://schemas.microsoft.com/office/powerpoint/2010/main" val="100307297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3E7143C0-4F23-B545-9533-520B5A87CA1E}" type="slidenum">
              <a:rPr kumimoji="0" lang="en-US" sz="1200" b="0" i="0" u="none" strike="noStrike" kern="1200" cap="none" spc="0" normalizeH="0" baseline="0" noProof="0" smtClean="0">
                <a:ln>
                  <a:noFill/>
                </a:ln>
                <a:solidFill>
                  <a:prstClr val="black"/>
                </a:solidFill>
                <a:effectLst/>
                <a:uLnTx/>
                <a:uFillTx/>
                <a:latin typeface="Arial"/>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dirty="0">
              <a:ln>
                <a:noFill/>
              </a:ln>
              <a:solidFill>
                <a:prstClr val="black"/>
              </a:solidFill>
              <a:effectLst/>
              <a:uLnTx/>
              <a:uFillTx/>
              <a:latin typeface="Arial"/>
              <a:ea typeface="+mn-ea"/>
              <a:cs typeface="+mn-cs"/>
            </a:endParaRPr>
          </a:p>
        </p:txBody>
      </p:sp>
    </p:spTree>
    <p:extLst>
      <p:ext uri="{BB962C8B-B14F-4D97-AF65-F5344CB8AC3E}">
        <p14:creationId xmlns:p14="http://schemas.microsoft.com/office/powerpoint/2010/main" val="10007767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268651068"/>
      </p:ext>
    </p:extLst>
  </p:cSld>
  <p:clrMapOvr>
    <a:masterClrMapping/>
  </p:clrMapOvr>
  <p:transition spd="med">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ED75829C-C1D0-4DBB-9CCD-E44580FC51AC}"/>
              </a:ext>
            </a:extLst>
          </p:cNvPr>
          <p:cNvPicPr>
            <a:picLocks noChangeAspect="1"/>
          </p:cNvPicPr>
          <p:nvPr userDrawn="1"/>
        </p:nvPicPr>
        <p:blipFill rotWithShape="1">
          <a:blip r:embed="rId2">
            <a:alphaModFix amt="40000"/>
            <a:extLst>
              <a:ext uri="{28A0092B-C50C-407E-A947-70E740481C1C}">
                <a14:useLocalDpi xmlns:a14="http://schemas.microsoft.com/office/drawing/2010/main" val="0"/>
              </a:ext>
            </a:extLst>
          </a:blip>
          <a:srcRect r="3940"/>
          <a:stretch/>
        </p:blipFill>
        <p:spPr>
          <a:xfrm>
            <a:off x="604100" y="563201"/>
            <a:ext cx="1274860" cy="461010"/>
          </a:xfrm>
          <a:prstGeom prst="rect">
            <a:avLst/>
          </a:prstGeom>
        </p:spPr>
      </p:pic>
      <p:sp>
        <p:nvSpPr>
          <p:cNvPr id="8" name="Title 2">
            <a:extLst>
              <a:ext uri="{FF2B5EF4-FFF2-40B4-BE49-F238E27FC236}">
                <a16:creationId xmlns:a16="http://schemas.microsoft.com/office/drawing/2014/main" id="{02171101-5165-4B50-9E1D-F87120758E27}"/>
              </a:ext>
            </a:extLst>
          </p:cNvPr>
          <p:cNvSpPr>
            <a:spLocks noGrp="1"/>
          </p:cNvSpPr>
          <p:nvPr>
            <p:ph type="ctrTitle"/>
          </p:nvPr>
        </p:nvSpPr>
        <p:spPr>
          <a:xfrm>
            <a:off x="3752514" y="439272"/>
            <a:ext cx="7202358" cy="1580537"/>
          </a:xfrm>
          <a:prstGeom prst="rect">
            <a:avLst/>
          </a:prstGeom>
        </p:spPr>
        <p:txBody>
          <a:bodyPr/>
          <a:lstStyle/>
          <a:p>
            <a:pPr algn="l"/>
            <a:endParaRPr lang="en-US" sz="4000" dirty="0"/>
          </a:p>
        </p:txBody>
      </p:sp>
      <p:sp>
        <p:nvSpPr>
          <p:cNvPr id="14" name="Subtitle 3">
            <a:extLst>
              <a:ext uri="{FF2B5EF4-FFF2-40B4-BE49-F238E27FC236}">
                <a16:creationId xmlns:a16="http://schemas.microsoft.com/office/drawing/2014/main" id="{02FE7F4B-C9E0-41C2-A801-B1FA8DA2DE52}"/>
              </a:ext>
            </a:extLst>
          </p:cNvPr>
          <p:cNvSpPr>
            <a:spLocks noGrp="1"/>
          </p:cNvSpPr>
          <p:nvPr>
            <p:ph type="subTitle" idx="1"/>
          </p:nvPr>
        </p:nvSpPr>
        <p:spPr>
          <a:xfrm>
            <a:off x="3752513" y="2133780"/>
            <a:ext cx="7202359" cy="914400"/>
          </a:xfrm>
          <a:prstGeom prst="rect">
            <a:avLst/>
          </a:prstGeom>
        </p:spPr>
        <p:txBody>
          <a:bodyPr/>
          <a:lstStyle/>
          <a:p>
            <a:pPr algn="l"/>
            <a:endParaRPr lang="en-US" dirty="0"/>
          </a:p>
        </p:txBody>
      </p:sp>
      <p:sp>
        <p:nvSpPr>
          <p:cNvPr id="15" name="Subtitle 3">
            <a:extLst>
              <a:ext uri="{FF2B5EF4-FFF2-40B4-BE49-F238E27FC236}">
                <a16:creationId xmlns:a16="http://schemas.microsoft.com/office/drawing/2014/main" id="{D3BC9FB0-18BE-4A56-8C60-34F59ACF53BC}"/>
              </a:ext>
            </a:extLst>
          </p:cNvPr>
          <p:cNvSpPr txBox="1">
            <a:spLocks noChangeAspect="1"/>
          </p:cNvSpPr>
          <p:nvPr userDrawn="1"/>
        </p:nvSpPr>
        <p:spPr bwMode="white">
          <a:xfrm>
            <a:off x="630995" y="1390971"/>
            <a:ext cx="2829388" cy="1011346"/>
          </a:xfrm>
          <a:prstGeom prst="rect">
            <a:avLst/>
          </a:prstGeom>
          <a:noFill/>
        </p:spPr>
        <p:txBody>
          <a:bodyPr vert="horz" lIns="0" tIns="0" rIns="0" bIns="0" rtlCol="0">
            <a:noAutofit/>
          </a:bodyPr>
          <a:lstStyle>
            <a:lvl1pPr marL="0" indent="0" algn="ctr" defTabSz="457200" rtl="0" eaLnBrk="1" latinLnBrk="0" hangingPunct="1">
              <a:lnSpc>
                <a:spcPct val="100000"/>
              </a:lnSpc>
              <a:spcBef>
                <a:spcPts val="300"/>
              </a:spcBef>
              <a:spcAft>
                <a:spcPts val="600"/>
              </a:spcAft>
              <a:buClr>
                <a:schemeClr val="accent4">
                  <a:lumMod val="60000"/>
                  <a:lumOff val="40000"/>
                </a:schemeClr>
              </a:buClr>
              <a:buSzPct val="80000"/>
              <a:buFont typeface="Arial"/>
              <a:buNone/>
              <a:defRPr sz="2000" b="0" kern="1200">
                <a:solidFill>
                  <a:schemeClr val="tx1"/>
                </a:solidFill>
                <a:latin typeface="+mn-lt"/>
                <a:ea typeface="+mn-ea"/>
                <a:cs typeface="Arial"/>
              </a:defRPr>
            </a:lvl1pPr>
            <a:lvl2pPr marL="457200" indent="0" algn="ctr"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None/>
              <a:defRPr sz="1800" b="1" kern="1200">
                <a:solidFill>
                  <a:schemeClr val="tx1">
                    <a:tint val="75000"/>
                  </a:schemeClr>
                </a:solidFill>
                <a:latin typeface="+mn-lt"/>
                <a:ea typeface="+mn-ea"/>
                <a:cs typeface="Arial"/>
              </a:defRPr>
            </a:lvl2pPr>
            <a:lvl3pPr marL="914400" indent="0" algn="ctr"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None/>
              <a:defRPr sz="1600" b="1" kern="1200">
                <a:solidFill>
                  <a:schemeClr val="tx1">
                    <a:tint val="75000"/>
                  </a:schemeClr>
                </a:solidFill>
                <a:latin typeface="+mn-lt"/>
                <a:ea typeface="+mn-ea"/>
                <a:cs typeface="Arial"/>
              </a:defRPr>
            </a:lvl3pPr>
            <a:lvl4pPr marL="1371600" indent="0" algn="ctr" defTabSz="457200" rtl="0" eaLnBrk="1" latinLnBrk="0" hangingPunct="1">
              <a:lnSpc>
                <a:spcPts val="1800"/>
              </a:lnSpc>
              <a:spcBef>
                <a:spcPts val="0"/>
              </a:spcBef>
              <a:spcAft>
                <a:spcPts val="600"/>
              </a:spcAft>
              <a:buClr>
                <a:schemeClr val="accent4">
                  <a:lumMod val="60000"/>
                  <a:lumOff val="40000"/>
                </a:schemeClr>
              </a:buClr>
              <a:buSzPct val="80000"/>
              <a:buFont typeface="Lucida Grande"/>
              <a:buNone/>
              <a:defRPr sz="1400" b="1" kern="1200">
                <a:solidFill>
                  <a:schemeClr val="tx1">
                    <a:tint val="75000"/>
                  </a:schemeClr>
                </a:solidFill>
                <a:latin typeface="+mn-lt"/>
                <a:ea typeface="+mn-ea"/>
                <a:cs typeface="Arial"/>
              </a:defRPr>
            </a:lvl4pPr>
            <a:lvl5pPr marL="1828800" indent="0" algn="ctr" defTabSz="457200" rtl="0" eaLnBrk="1" latinLnBrk="0" hangingPunct="1">
              <a:lnSpc>
                <a:spcPts val="1900"/>
              </a:lnSpc>
              <a:spcBef>
                <a:spcPts val="0"/>
              </a:spcBef>
              <a:spcAft>
                <a:spcPts val="600"/>
              </a:spcAft>
              <a:buClr>
                <a:schemeClr val="accent4">
                  <a:lumMod val="60000"/>
                  <a:lumOff val="40000"/>
                </a:schemeClr>
              </a:buClr>
              <a:buSzPct val="80000"/>
              <a:buFont typeface="Lucida Grande"/>
              <a:buNone/>
              <a:defRPr lang="en-US" sz="1400" b="1" kern="1200">
                <a:solidFill>
                  <a:schemeClr val="tx1">
                    <a:tint val="75000"/>
                  </a:schemeClr>
                </a:solidFill>
                <a:latin typeface="+mn-lt"/>
                <a:ea typeface="+mn-ea"/>
                <a:cs typeface="Arial"/>
              </a:defRPr>
            </a:lvl5pPr>
            <a:lvl6pPr marL="2286000" indent="0" algn="ctr" defTabSz="401638" rtl="0" eaLnBrk="1" latinLnBrk="0" hangingPunct="1">
              <a:lnSpc>
                <a:spcPts val="1700"/>
              </a:lnSpc>
              <a:spcBef>
                <a:spcPts val="300"/>
              </a:spcBef>
              <a:spcAft>
                <a:spcPts val="300"/>
              </a:spcAft>
              <a:buSzPct val="80000"/>
              <a:buFont typeface="Lucida Grande"/>
              <a:buNone/>
              <a:tabLst>
                <a:tab pos="1484313" algn="l"/>
              </a:tabLst>
              <a:defRPr sz="1400" b="1" kern="1200">
                <a:solidFill>
                  <a:schemeClr val="tx1">
                    <a:tint val="75000"/>
                  </a:schemeClr>
                </a:solidFill>
                <a:latin typeface="Arial"/>
                <a:ea typeface="+mn-ea"/>
                <a:cs typeface="Arial"/>
              </a:defRPr>
            </a:lvl6pPr>
            <a:lvl7pPr marL="2743200" indent="0" algn="ctr" defTabSz="457200" rtl="0" eaLnBrk="1" latinLnBrk="0" hangingPunct="1">
              <a:lnSpc>
                <a:spcPts val="1700"/>
              </a:lnSpc>
              <a:spcBef>
                <a:spcPts val="300"/>
              </a:spcBef>
              <a:spcAft>
                <a:spcPts val="300"/>
              </a:spcAft>
              <a:buSzPct val="80000"/>
              <a:buFont typeface="Lucida Grande"/>
              <a:buNone/>
              <a:defRPr sz="1400" b="1" kern="1200">
                <a:solidFill>
                  <a:schemeClr val="tx1">
                    <a:tint val="75000"/>
                  </a:schemeClr>
                </a:solidFill>
                <a:latin typeface="Arial"/>
                <a:ea typeface="+mn-ea"/>
                <a:cs typeface="Arial"/>
              </a:defRPr>
            </a:lvl7pPr>
            <a:lvl8pPr marL="3200400" indent="0" algn="ctr" defTabSz="457200" rtl="0" eaLnBrk="1" latinLnBrk="0" hangingPunct="1">
              <a:lnSpc>
                <a:spcPts val="1700"/>
              </a:lnSpc>
              <a:spcBef>
                <a:spcPts val="300"/>
              </a:spcBef>
              <a:spcAft>
                <a:spcPts val="300"/>
              </a:spcAft>
              <a:buSzPct val="80000"/>
              <a:buFont typeface="Lucida Grande"/>
              <a:buNone/>
              <a:defRPr sz="1400" b="1" kern="1200">
                <a:solidFill>
                  <a:schemeClr val="tx1">
                    <a:tint val="75000"/>
                  </a:schemeClr>
                </a:solidFill>
                <a:latin typeface="Arial"/>
                <a:ea typeface="+mn-ea"/>
                <a:cs typeface="Arial"/>
              </a:defRPr>
            </a:lvl8pPr>
            <a:lvl9pPr marL="3657600" indent="0" algn="ctr" defTabSz="457200" rtl="0" eaLnBrk="1" latinLnBrk="0" hangingPunct="1">
              <a:lnSpc>
                <a:spcPts val="1700"/>
              </a:lnSpc>
              <a:spcBef>
                <a:spcPts val="300"/>
              </a:spcBef>
              <a:spcAft>
                <a:spcPts val="300"/>
              </a:spcAft>
              <a:buSzPct val="80000"/>
              <a:buFont typeface="Lucida Grande"/>
              <a:buNone/>
              <a:defRPr sz="1400" b="1" kern="1200">
                <a:solidFill>
                  <a:schemeClr val="tx1">
                    <a:tint val="75000"/>
                  </a:schemeClr>
                </a:solidFill>
                <a:latin typeface="Arial"/>
                <a:ea typeface="+mn-ea"/>
                <a:cs typeface="Arial"/>
              </a:defRPr>
            </a:lvl9pPr>
          </a:lstStyle>
          <a:p>
            <a:pPr algn="l"/>
            <a:r>
              <a:rPr lang="en-US" sz="1900" b="1" dirty="0">
                <a:solidFill>
                  <a:schemeClr val="tx1">
                    <a:alpha val="40000"/>
                  </a:schemeClr>
                </a:solidFill>
                <a:latin typeface="+mj-lt"/>
              </a:rPr>
              <a:t>DEVELOPER </a:t>
            </a:r>
            <a:br>
              <a:rPr lang="en-US" sz="1900" b="1" dirty="0">
                <a:solidFill>
                  <a:schemeClr val="tx1">
                    <a:alpha val="40000"/>
                  </a:schemeClr>
                </a:solidFill>
                <a:latin typeface="+mj-lt"/>
              </a:rPr>
            </a:br>
            <a:r>
              <a:rPr lang="en-US" sz="1900" b="1" dirty="0">
                <a:solidFill>
                  <a:schemeClr val="tx1">
                    <a:alpha val="40000"/>
                  </a:schemeClr>
                </a:solidFill>
                <a:latin typeface="+mj-lt"/>
              </a:rPr>
              <a:t>SUMMIT </a:t>
            </a:r>
          </a:p>
          <a:p>
            <a:pPr algn="l"/>
            <a:r>
              <a:rPr lang="en-US" sz="1400" dirty="0">
                <a:solidFill>
                  <a:schemeClr val="tx1">
                    <a:alpha val="40000"/>
                  </a:schemeClr>
                </a:solidFill>
                <a:latin typeface="+mj-lt"/>
              </a:rPr>
              <a:t>EUROPE</a:t>
            </a:r>
          </a:p>
        </p:txBody>
      </p:sp>
      <p:cxnSp>
        <p:nvCxnSpPr>
          <p:cNvPr id="16" name="Straight Connector 15">
            <a:extLst>
              <a:ext uri="{FF2B5EF4-FFF2-40B4-BE49-F238E27FC236}">
                <a16:creationId xmlns:a16="http://schemas.microsoft.com/office/drawing/2014/main" id="{210C2F56-477E-4334-9B1A-C8E3A21B3617}"/>
              </a:ext>
            </a:extLst>
          </p:cNvPr>
          <p:cNvCxnSpPr>
            <a:cxnSpLocks noChangeAspect="1"/>
          </p:cNvCxnSpPr>
          <p:nvPr userDrawn="1"/>
        </p:nvCxnSpPr>
        <p:spPr bwMode="auto">
          <a:xfrm>
            <a:off x="622030" y="2010847"/>
            <a:ext cx="964724" cy="0"/>
          </a:xfrm>
          <a:prstGeom prst="line">
            <a:avLst/>
          </a:prstGeom>
          <a:noFill/>
          <a:ln w="12700" cap="flat" cmpd="sng" algn="ctr">
            <a:solidFill>
              <a:schemeClr val="tx1">
                <a:alpha val="40000"/>
              </a:schemeClr>
            </a:solidFill>
            <a:prstDash val="solid"/>
            <a:round/>
            <a:headEnd type="none" w="med" len="med"/>
            <a:tailEnd type="none" w="med" len="med"/>
          </a:ln>
          <a:effectLst/>
        </p:spPr>
      </p:cxnSp>
    </p:spTree>
    <p:extLst>
      <p:ext uri="{BB962C8B-B14F-4D97-AF65-F5344CB8AC3E}">
        <p14:creationId xmlns:p14="http://schemas.microsoft.com/office/powerpoint/2010/main" val="1190081873"/>
      </p:ext>
    </p:extLst>
  </p:cSld>
  <p:clrMapOvr>
    <a:masterClrMapping/>
  </p:clrMapOvr>
  <p:transition spd="med">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14" name="Subtitle 9">
            <a:extLst>
              <a:ext uri="{FF2B5EF4-FFF2-40B4-BE49-F238E27FC236}">
                <a16:creationId xmlns:a16="http://schemas.microsoft.com/office/drawing/2014/main" id="{11F75C66-83B1-4086-8318-80A94DADDD77}"/>
              </a:ext>
            </a:extLst>
          </p:cNvPr>
          <p:cNvSpPr>
            <a:spLocks noGrp="1"/>
          </p:cNvSpPr>
          <p:nvPr>
            <p:ph type="body" idx="4294967295"/>
          </p:nvPr>
        </p:nvSpPr>
        <p:spPr>
          <a:xfrm>
            <a:off x="1279016" y="2980570"/>
            <a:ext cx="6245411" cy="607287"/>
          </a:xfrm>
          <a:prstGeom prst="rect">
            <a:avLst/>
          </a:prstGeom>
        </p:spPr>
        <p:txBody>
          <a:bodyPr/>
          <a:lstStyle/>
          <a:p>
            <a:pPr lvl="0">
              <a:lnSpc>
                <a:spcPts val="2600"/>
              </a:lnSpc>
              <a:spcBef>
                <a:spcPct val="0"/>
              </a:spcBef>
              <a:buClrTx/>
              <a:buSzTx/>
              <a:defRPr/>
            </a:pPr>
            <a:r>
              <a:rPr lang="en-US" sz="2000" b="0">
                <a:solidFill>
                  <a:schemeClr val="tx1"/>
                </a:solidFill>
                <a:cs typeface="Avenir LT Std 65 Medium" charset="0"/>
              </a:rPr>
              <a:t>SUBHEAD INFORMATION</a:t>
            </a:r>
            <a:endParaRPr lang="en-US" sz="2000" b="0" dirty="0">
              <a:solidFill>
                <a:schemeClr val="tx1"/>
              </a:solidFill>
              <a:cs typeface="Avenir LT Std 65 Medium" charset="0"/>
            </a:endParaRPr>
          </a:p>
        </p:txBody>
      </p:sp>
      <p:sp>
        <p:nvSpPr>
          <p:cNvPr id="15" name="Title 8">
            <a:extLst>
              <a:ext uri="{FF2B5EF4-FFF2-40B4-BE49-F238E27FC236}">
                <a16:creationId xmlns:a16="http://schemas.microsoft.com/office/drawing/2014/main" id="{49CB91FE-80DD-4685-BE40-B92D78B6D7ED}"/>
              </a:ext>
            </a:extLst>
          </p:cNvPr>
          <p:cNvSpPr>
            <a:spLocks noGrp="1"/>
          </p:cNvSpPr>
          <p:nvPr>
            <p:ph type="title" idx="4294967295"/>
          </p:nvPr>
        </p:nvSpPr>
        <p:spPr>
          <a:xfrm>
            <a:off x="1279016" y="2189854"/>
            <a:ext cx="6632870" cy="749308"/>
          </a:xfrm>
          <a:prstGeom prst="rect">
            <a:avLst/>
          </a:prstGeom>
        </p:spPr>
        <p:txBody>
          <a:bodyPr/>
          <a:lstStyle/>
          <a:p>
            <a:pPr>
              <a:lnSpc>
                <a:spcPts val="5800"/>
              </a:lnSpc>
            </a:pPr>
            <a:r>
              <a:rPr lang="en-US" sz="5400" b="0" dirty="0">
                <a:ea typeface="Avenir LT Std 55 Roman" charset="0"/>
                <a:cs typeface="Avenir LT Std 55 Roman" charset="0"/>
              </a:rPr>
              <a:t>Section Header</a:t>
            </a:r>
            <a:endParaRPr lang="en-US" sz="5400" dirty="0"/>
          </a:p>
        </p:txBody>
      </p:sp>
    </p:spTree>
    <p:extLst>
      <p:ext uri="{BB962C8B-B14F-4D97-AF65-F5344CB8AC3E}">
        <p14:creationId xmlns:p14="http://schemas.microsoft.com/office/powerpoint/2010/main" val="1926602742"/>
      </p:ext>
    </p:extLst>
  </p:cSld>
  <p:clrMapOvr>
    <a:masterClrMapping/>
  </p:clrMapOvr>
  <p:transition spd="med">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1_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85800" y="682625"/>
            <a:ext cx="10826496" cy="369332"/>
          </a:xfrm>
          <a:prstGeom prst="rect">
            <a:avLst/>
          </a:prstGeom>
        </p:spPr>
        <p:txBody>
          <a:bodyPr anchor="t"/>
          <a:lstStyle/>
          <a:p>
            <a:r>
              <a:rPr lang="en-US" dirty="0"/>
              <a:t>Click to Edit Master Title Style</a:t>
            </a:r>
          </a:p>
        </p:txBody>
      </p:sp>
      <p:sp>
        <p:nvSpPr>
          <p:cNvPr id="5" name="Content Placeholder 4"/>
          <p:cNvSpPr>
            <a:spLocks noGrp="1"/>
          </p:cNvSpPr>
          <p:nvPr>
            <p:ph sz="quarter" idx="10"/>
          </p:nvPr>
        </p:nvSpPr>
        <p:spPr>
          <a:xfrm>
            <a:off x="685800" y="1366344"/>
            <a:ext cx="10826496" cy="4990005"/>
          </a:xfrm>
          <a:prstGeom prst="rect">
            <a:avLst/>
          </a:prstGeom>
        </p:spPr>
        <p:txBody>
          <a:bodyPr/>
          <a:lstStyle/>
          <a:p>
            <a:pPr lvl="0"/>
            <a:r>
              <a:rPr lang="en-US" dirty="0"/>
              <a:t>Click to edit Master text styles</a:t>
            </a:r>
          </a:p>
          <a:p>
            <a:pPr lvl="1"/>
            <a:r>
              <a:rPr lang="en-US" dirty="0"/>
              <a:t>Second level</a:t>
            </a:r>
          </a:p>
          <a:p>
            <a:pPr lvl="2"/>
            <a:r>
              <a:rPr lang="en-US" dirty="0"/>
              <a:t>Third level</a:t>
            </a:r>
          </a:p>
        </p:txBody>
      </p:sp>
      <p:sp>
        <p:nvSpPr>
          <p:cNvPr id="7"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Tree>
    <p:extLst>
      <p:ext uri="{BB962C8B-B14F-4D97-AF65-F5344CB8AC3E}">
        <p14:creationId xmlns:p14="http://schemas.microsoft.com/office/powerpoint/2010/main" val="696444123"/>
      </p:ext>
    </p:extLst>
  </p:cSld>
  <p:clrMapOvr>
    <a:masterClrMapping/>
  </p:clrMapOvr>
  <p:transition spd="med">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1_Title, Sub,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82625" y="682625"/>
            <a:ext cx="10826496" cy="369332"/>
          </a:xfrm>
          <a:prstGeom prst="rect">
            <a:avLst/>
          </a:prstGeom>
        </p:spPr>
        <p:txBody>
          <a:bodyPr/>
          <a:lstStyle>
            <a:lvl1pPr>
              <a:defRPr lang="en-US" sz="2400" b="1" kern="1200" spc="0" dirty="0" smtClean="0">
                <a:solidFill>
                  <a:schemeClr val="tx1"/>
                </a:solidFill>
                <a:latin typeface="+mj-lt"/>
                <a:ea typeface="+mj-ea"/>
                <a:cs typeface="Arial"/>
              </a:defRPr>
            </a:lvl1pPr>
          </a:lstStyle>
          <a:p>
            <a:r>
              <a:rPr lang="en-US" dirty="0"/>
              <a:t>Click to Edit Master Title Style</a:t>
            </a:r>
          </a:p>
        </p:txBody>
      </p:sp>
      <p:sp>
        <p:nvSpPr>
          <p:cNvPr id="8" name="Text Placeholder 7"/>
          <p:cNvSpPr>
            <a:spLocks noGrp="1"/>
          </p:cNvSpPr>
          <p:nvPr>
            <p:ph type="body" sz="quarter" idx="11" hasCustomPrompt="1"/>
          </p:nvPr>
        </p:nvSpPr>
        <p:spPr>
          <a:xfrm>
            <a:off x="682625" y="1097309"/>
            <a:ext cx="10826496" cy="246221"/>
          </a:xfrm>
          <a:prstGeom prst="rect">
            <a:avLst/>
          </a:prstGeom>
        </p:spPr>
        <p:txBody>
          <a:bodyPr anchor="t" anchorCtr="0">
            <a:spAutoFit/>
          </a:bodyPr>
          <a:lstStyle>
            <a:lvl1pPr marL="0" indent="0">
              <a:spcBef>
                <a:spcPts val="0"/>
              </a:spcBef>
              <a:spcAft>
                <a:spcPts val="0"/>
              </a:spcAft>
              <a:buNone/>
              <a:defRPr sz="1600">
                <a:solidFill>
                  <a:schemeClr val="accent4">
                    <a:lumMod val="40000"/>
                    <a:lumOff val="60000"/>
                  </a:schemeClr>
                </a:solidFill>
              </a:defRPr>
            </a:lvl1pPr>
            <a:lvl2pPr marL="0" indent="0">
              <a:buNone/>
              <a:defRPr sz="1400"/>
            </a:lvl2pPr>
            <a:lvl3pPr marL="0" indent="0">
              <a:buNone/>
              <a:defRPr sz="1400"/>
            </a:lvl3pPr>
            <a:lvl4pPr marL="0" indent="0">
              <a:buNone/>
              <a:defRPr sz="1400"/>
            </a:lvl4pPr>
            <a:lvl5pPr marL="0" indent="0">
              <a:buNone/>
              <a:defRPr sz="1400"/>
            </a:lvl5pPr>
          </a:lstStyle>
          <a:p>
            <a:pPr lvl="0"/>
            <a:r>
              <a:rPr lang="en-US" dirty="0"/>
              <a:t>Click to Edit Subtitle (optional)</a:t>
            </a:r>
          </a:p>
        </p:txBody>
      </p:sp>
      <p:sp>
        <p:nvSpPr>
          <p:cNvPr id="11" name="Content Placeholder 10"/>
          <p:cNvSpPr>
            <a:spLocks noGrp="1"/>
          </p:cNvSpPr>
          <p:nvPr>
            <p:ph sz="quarter" idx="12"/>
          </p:nvPr>
        </p:nvSpPr>
        <p:spPr>
          <a:xfrm>
            <a:off x="682625" y="1587062"/>
            <a:ext cx="10826496" cy="4769288"/>
          </a:xfrm>
          <a:prstGeom prst="rect">
            <a:avLst/>
          </a:prstGeom>
        </p:spPr>
        <p:txBody>
          <a:bodyPr/>
          <a:lstStyle/>
          <a:p>
            <a:pPr lvl="0"/>
            <a:r>
              <a:rPr lang="en-US" dirty="0"/>
              <a:t>Click to edit Master text styles</a:t>
            </a:r>
          </a:p>
          <a:p>
            <a:pPr lvl="1"/>
            <a:r>
              <a:rPr lang="en-US" dirty="0"/>
              <a:t>Second level</a:t>
            </a:r>
          </a:p>
          <a:p>
            <a:pPr lvl="2"/>
            <a:r>
              <a:rPr lang="en-US" dirty="0"/>
              <a:t>Third level</a:t>
            </a:r>
          </a:p>
        </p:txBody>
      </p:sp>
      <p:sp>
        <p:nvSpPr>
          <p:cNvPr id="7"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Tree>
    <p:extLst>
      <p:ext uri="{BB962C8B-B14F-4D97-AF65-F5344CB8AC3E}">
        <p14:creationId xmlns:p14="http://schemas.microsoft.com/office/powerpoint/2010/main" val="3340236375"/>
      </p:ext>
    </p:extLst>
  </p:cSld>
  <p:clrMapOvr>
    <a:masterClrMapping/>
  </p:clrMapOvr>
  <p:transition spd="med">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14" name="Title 1">
            <a:extLst>
              <a:ext uri="{FF2B5EF4-FFF2-40B4-BE49-F238E27FC236}">
                <a16:creationId xmlns:a16="http://schemas.microsoft.com/office/drawing/2014/main" id="{5FE6B421-0538-4DF9-9DCA-C2912A918413}"/>
              </a:ext>
            </a:extLst>
          </p:cNvPr>
          <p:cNvSpPr>
            <a:spLocks noGrp="1"/>
          </p:cNvSpPr>
          <p:nvPr>
            <p:ph type="title"/>
          </p:nvPr>
        </p:nvSpPr>
        <p:spPr>
          <a:xfrm>
            <a:off x="7008044" y="2226859"/>
            <a:ext cx="4527741" cy="1538883"/>
          </a:xfrm>
          <a:prstGeom prst="rect">
            <a:avLst/>
          </a:prstGeom>
        </p:spPr>
        <p:txBody>
          <a:bodyPr/>
          <a:lstStyle/>
          <a:p>
            <a:pPr lvl="0" defTabSz="914400" eaLnBrk="0" hangingPunct="0">
              <a:lnSpc>
                <a:spcPts val="6000"/>
              </a:lnSpc>
              <a:spcBef>
                <a:spcPts val="0"/>
              </a:spcBef>
              <a:defRPr/>
            </a:pPr>
            <a:r>
              <a:rPr lang="en-US" sz="4800" b="0" kern="0">
                <a:solidFill>
                  <a:prstClr val="white"/>
                </a:solidFill>
                <a:ea typeface="Avenir LT Std 55 Roman" charset="0"/>
                <a:cs typeface="Avenir LT Std 55 Roman" charset="0"/>
              </a:rPr>
              <a:t>Header for Demo Slide</a:t>
            </a:r>
            <a:endParaRPr lang="en-US" sz="4800" dirty="0"/>
          </a:p>
        </p:txBody>
      </p:sp>
      <p:sp>
        <p:nvSpPr>
          <p:cNvPr id="15" name="Text Placeholder 3">
            <a:extLst>
              <a:ext uri="{FF2B5EF4-FFF2-40B4-BE49-F238E27FC236}">
                <a16:creationId xmlns:a16="http://schemas.microsoft.com/office/drawing/2014/main" id="{F0810272-FAFD-40D5-9A77-C4DF71E5E013}"/>
              </a:ext>
            </a:extLst>
          </p:cNvPr>
          <p:cNvSpPr>
            <a:spLocks noGrp="1"/>
          </p:cNvSpPr>
          <p:nvPr>
            <p:ph type="body" idx="1"/>
          </p:nvPr>
        </p:nvSpPr>
        <p:spPr>
          <a:xfrm>
            <a:off x="7032983" y="3851409"/>
            <a:ext cx="3954365" cy="307777"/>
          </a:xfrm>
          <a:prstGeom prst="rect">
            <a:avLst/>
          </a:prstGeom>
        </p:spPr>
        <p:txBody>
          <a:bodyPr/>
          <a:lstStyle/>
          <a:p>
            <a:r>
              <a:rPr lang="en-US" sz="2000">
                <a:solidFill>
                  <a:schemeClr val="tx1"/>
                </a:solidFill>
                <a:cs typeface="Avenir LT Std 65 Medium" charset="0"/>
              </a:rPr>
              <a:t>Supporting Text </a:t>
            </a:r>
            <a:endParaRPr lang="en-US" sz="2000" dirty="0">
              <a:solidFill>
                <a:schemeClr val="tx1"/>
              </a:solidFill>
              <a:cs typeface="Avenir LT Std 65 Medium" charset="0"/>
            </a:endParaRPr>
          </a:p>
        </p:txBody>
      </p:sp>
      <p:sp>
        <p:nvSpPr>
          <p:cNvPr id="16" name="Picture Placeholder 13">
            <a:extLst>
              <a:ext uri="{FF2B5EF4-FFF2-40B4-BE49-F238E27FC236}">
                <a16:creationId xmlns:a16="http://schemas.microsoft.com/office/drawing/2014/main" id="{697EB831-4AFD-4853-A9BC-194B60477A55}"/>
              </a:ext>
            </a:extLst>
          </p:cNvPr>
          <p:cNvSpPr>
            <a:spLocks noGrp="1"/>
          </p:cNvSpPr>
          <p:nvPr>
            <p:ph type="pic" sz="quarter" idx="12"/>
          </p:nvPr>
        </p:nvSpPr>
        <p:spPr>
          <a:xfrm>
            <a:off x="684213" y="1757363"/>
            <a:ext cx="5943600" cy="3343275"/>
          </a:xfrm>
          <a:prstGeom prst="rect">
            <a:avLst/>
          </a:prstGeom>
        </p:spPr>
      </p:sp>
    </p:spTree>
    <p:extLst>
      <p:ext uri="{BB962C8B-B14F-4D97-AF65-F5344CB8AC3E}">
        <p14:creationId xmlns:p14="http://schemas.microsoft.com/office/powerpoint/2010/main" val="1302138219"/>
      </p:ext>
    </p:extLst>
  </p:cSld>
  <p:clrMapOvr>
    <a:masterClrMapping/>
  </p:clrMapOvr>
  <p:transition spd="med">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sri">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F9E81935-962D-435D-B345-F7B18B818F7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895722" y="1052545"/>
            <a:ext cx="6073985" cy="1878011"/>
          </a:xfrm>
          <a:prstGeom prst="rect">
            <a:avLst/>
          </a:prstGeom>
        </p:spPr>
      </p:pic>
    </p:spTree>
    <p:extLst>
      <p:ext uri="{BB962C8B-B14F-4D97-AF65-F5344CB8AC3E}">
        <p14:creationId xmlns:p14="http://schemas.microsoft.com/office/powerpoint/2010/main" val="2930685373"/>
      </p:ext>
    </p:extLst>
  </p:cSld>
  <p:clrMapOvr>
    <a:masterClrMapping/>
  </p:clrMapOvr>
  <p:transition spd="med">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nchor="t"/>
          <a:lstStyle/>
          <a:p>
            <a:r>
              <a:rPr lang="en-US" dirty="0"/>
              <a:t>Click to Edit Master Title Style</a:t>
            </a:r>
          </a:p>
        </p:txBody>
      </p:sp>
      <p:sp>
        <p:nvSpPr>
          <p:cNvPr id="5" name="Content Placeholder 4"/>
          <p:cNvSpPr>
            <a:spLocks noGrp="1"/>
          </p:cNvSpPr>
          <p:nvPr>
            <p:ph sz="quarter" idx="10"/>
          </p:nvPr>
        </p:nvSpPr>
        <p:spPr>
          <a:xfrm>
            <a:off x="914400" y="1828800"/>
            <a:ext cx="10369296" cy="3429000"/>
          </a:xfrm>
        </p:spPr>
        <p:txBody>
          <a:bodyPr/>
          <a:lstStyle/>
          <a:p>
            <a:pPr lvl="0"/>
            <a:r>
              <a:rPr lang="en-US" dirty="0"/>
              <a:t>Click to edit Master text styles</a:t>
            </a:r>
          </a:p>
          <a:p>
            <a:pPr lvl="1"/>
            <a:r>
              <a:rPr lang="en-US" dirty="0"/>
              <a:t>Second level</a:t>
            </a:r>
          </a:p>
          <a:p>
            <a:pPr lvl="2"/>
            <a:r>
              <a:rPr lang="en-US" dirty="0"/>
              <a:t>Third level</a:t>
            </a:r>
          </a:p>
        </p:txBody>
      </p:sp>
      <p:sp>
        <p:nvSpPr>
          <p:cNvPr id="4"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6DEFD86-78C4-084A-B0B5-04A7A3431B39}" type="datetime1">
              <a:rPr lang="en-US" smtClean="0"/>
              <a:t>10/23/2018</a:t>
            </a:fld>
            <a:endParaRPr lang="en-US"/>
          </a:p>
        </p:txBody>
      </p:sp>
      <p:sp>
        <p:nvSpPr>
          <p:cNvPr id="6"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7"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Tree>
    <p:extLst>
      <p:ext uri="{BB962C8B-B14F-4D97-AF65-F5344CB8AC3E}">
        <p14:creationId xmlns:p14="http://schemas.microsoft.com/office/powerpoint/2010/main" val="2610523352"/>
      </p:ext>
    </p:extLst>
  </p:cSld>
  <p:clrMapOvr>
    <a:masterClrMapping/>
  </p:clrMapOvr>
  <p:transition spd="med">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0">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173530357"/>
      </p:ext>
    </p:extLst>
  </p:cSld>
  <p:clrMap bg1="dk1" tx1="lt1" bg2="dk2" tx2="lt2" accent1="accent1" accent2="accent2" accent3="accent3" accent4="accent4" accent5="accent5" accent6="accent6" hlink="hlink" folHlink="folHlink"/>
  <p:sldLayoutIdLst>
    <p:sldLayoutId id="2147486904" r:id="rId1"/>
    <p:sldLayoutId id="2147486887" r:id="rId2"/>
    <p:sldLayoutId id="2147486895" r:id="rId3"/>
    <p:sldLayoutId id="2147486902" r:id="rId4"/>
    <p:sldLayoutId id="2147486903" r:id="rId5"/>
    <p:sldLayoutId id="2147486897" r:id="rId6"/>
    <p:sldLayoutId id="2147486901" r:id="rId7"/>
    <p:sldLayoutId id="2147486905" r:id="rId8"/>
  </p:sldLayoutIdLst>
  <p:transition spd="med">
    <p:fade/>
  </p:transition>
  <p:hf sldNum="0" hdr="0" ftr="0" dt="0"/>
  <p:txStyles>
    <p:titleStyle>
      <a:lvl1pPr algn="l" defTabSz="457200" rtl="0" eaLnBrk="1" latinLnBrk="0" hangingPunct="1">
        <a:lnSpc>
          <a:spcPct val="100000"/>
        </a:lnSpc>
        <a:spcBef>
          <a:spcPct val="0"/>
        </a:spcBef>
        <a:buNone/>
        <a:defRPr sz="2400" b="1" kern="1200">
          <a:solidFill>
            <a:schemeClr val="tx1"/>
          </a:solidFill>
          <a:latin typeface="+mj-lt"/>
          <a:ea typeface="+mj-ea"/>
          <a:cs typeface="Arial"/>
        </a:defRPr>
      </a:lvl1pPr>
    </p:titleStyle>
    <p:bodyStyle>
      <a:lvl1pPr marL="176213" indent="-176213" algn="l" defTabSz="457200" rtl="0" eaLnBrk="1" latinLnBrk="0" hangingPunct="1">
        <a:lnSpc>
          <a:spcPct val="100000"/>
        </a:lnSpc>
        <a:spcBef>
          <a:spcPts val="300"/>
        </a:spcBef>
        <a:spcAft>
          <a:spcPts val="600"/>
        </a:spcAft>
        <a:buClr>
          <a:schemeClr val="accent4">
            <a:lumMod val="60000"/>
            <a:lumOff val="40000"/>
          </a:schemeClr>
        </a:buClr>
        <a:buSzPct val="80000"/>
        <a:buFont typeface="Arial"/>
        <a:buChar char="•"/>
        <a:defRPr sz="2000" b="1" kern="1200">
          <a:solidFill>
            <a:schemeClr val="tx1"/>
          </a:solidFill>
          <a:latin typeface="+mn-lt"/>
          <a:ea typeface="+mn-ea"/>
          <a:cs typeface="Arial"/>
        </a:defRPr>
      </a:lvl1pPr>
      <a:lvl2pPr marL="457200" indent="-173736"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defRPr sz="1800" b="1" kern="1200">
          <a:solidFill>
            <a:schemeClr val="tx1"/>
          </a:solidFill>
          <a:latin typeface="+mn-lt"/>
          <a:ea typeface="+mn-ea"/>
          <a:cs typeface="Arial"/>
        </a:defRPr>
      </a:lvl2pPr>
      <a:lvl3pPr marL="795528" indent="-173736"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defRPr sz="1600" b="1" kern="1200">
          <a:solidFill>
            <a:schemeClr val="tx1"/>
          </a:solidFill>
          <a:latin typeface="+mn-lt"/>
          <a:ea typeface="+mn-ea"/>
          <a:cs typeface="Arial"/>
        </a:defRPr>
      </a:lvl3pPr>
      <a:lvl4pPr marL="1216152" indent="-173736" algn="l" defTabSz="457200" rtl="0" eaLnBrk="1" latinLnBrk="0" hangingPunct="1">
        <a:lnSpc>
          <a:spcPts val="1800"/>
        </a:lnSpc>
        <a:spcBef>
          <a:spcPts val="0"/>
        </a:spcBef>
        <a:spcAft>
          <a:spcPts val="600"/>
        </a:spcAft>
        <a:buClr>
          <a:schemeClr val="accent4">
            <a:lumMod val="60000"/>
            <a:lumOff val="40000"/>
          </a:schemeClr>
        </a:buClr>
        <a:buSzPct val="80000"/>
        <a:buFont typeface="Lucida Grande"/>
        <a:buChar char="-"/>
        <a:defRPr sz="1400" b="1" kern="1200">
          <a:solidFill>
            <a:schemeClr val="tx1"/>
          </a:solidFill>
          <a:latin typeface="+mn-lt"/>
          <a:ea typeface="+mn-ea"/>
          <a:cs typeface="Arial"/>
        </a:defRPr>
      </a:lvl4pPr>
      <a:lvl5pPr marL="1546225" indent="-176213" algn="l" defTabSz="457200" rtl="0" eaLnBrk="1" latinLnBrk="0" hangingPunct="1">
        <a:lnSpc>
          <a:spcPts val="1900"/>
        </a:lnSpc>
        <a:spcBef>
          <a:spcPts val="0"/>
        </a:spcBef>
        <a:spcAft>
          <a:spcPts val="600"/>
        </a:spcAft>
        <a:buClr>
          <a:schemeClr val="accent4">
            <a:lumMod val="60000"/>
            <a:lumOff val="40000"/>
          </a:schemeClr>
        </a:buClr>
        <a:buSzPct val="80000"/>
        <a:buFont typeface="Lucida Grande"/>
        <a:buChar char="-"/>
        <a:defRPr lang="en-US" sz="1400" b="1" kern="1200" dirty="0">
          <a:solidFill>
            <a:schemeClr val="tx1"/>
          </a:solidFill>
          <a:latin typeface="+mn-lt"/>
          <a:ea typeface="+mn-ea"/>
          <a:cs typeface="Arial"/>
        </a:defRPr>
      </a:lvl5pPr>
      <a:lvl6pPr marL="1773238" indent="-177800" algn="l" defTabSz="401638" rtl="0" eaLnBrk="1" latinLnBrk="0" hangingPunct="1">
        <a:lnSpc>
          <a:spcPts val="1700"/>
        </a:lnSpc>
        <a:spcBef>
          <a:spcPts val="300"/>
        </a:spcBef>
        <a:spcAft>
          <a:spcPts val="300"/>
        </a:spcAft>
        <a:buSzPct val="80000"/>
        <a:buFont typeface="Lucida Grande"/>
        <a:buChar char="-"/>
        <a:tabLst>
          <a:tab pos="1484313" algn="l"/>
        </a:tabLst>
        <a:defRPr sz="1400" b="1" kern="1200">
          <a:solidFill>
            <a:schemeClr val="tx1"/>
          </a:solidFill>
          <a:latin typeface="Arial"/>
          <a:ea typeface="+mn-ea"/>
          <a:cs typeface="Arial"/>
        </a:defRPr>
      </a:lvl6pPr>
      <a:lvl7pPr marL="2062163" indent="-176213"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7pPr>
      <a:lvl8pPr marL="2286000" indent="-173038"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8pPr>
      <a:lvl9pPr marL="2452688" indent="-163513"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hyperlink" Target="https://github.com/Esri/arcgis-pro-sdk/wiki/ArcGIS-Pro-DAML-ID-Reference" TargetMode="External"/><Relationship Id="rId1" Type="http://schemas.openxmlformats.org/officeDocument/2006/relationships/slideLayout" Target="../slideLayouts/slideLayout4.xml"/><Relationship Id="rId5" Type="http://schemas.openxmlformats.org/officeDocument/2006/relationships/image" Target="../media/image13.png"/><Relationship Id="rId4" Type="http://schemas.openxmlformats.org/officeDocument/2006/relationships/image" Target="../media/image12.png"/></Relationships>
</file>

<file path=ppt/slides/_rels/slide1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4.xml"/><Relationship Id="rId4" Type="http://schemas.openxmlformats.org/officeDocument/2006/relationships/image" Target="../media/image7.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3899657" y="1511507"/>
            <a:ext cx="7924479" cy="2167294"/>
          </a:xfrm>
          <a:prstGeom prst="rect">
            <a:avLst/>
          </a:prstGeom>
        </p:spPr>
        <p:txBody>
          <a:bodyPr/>
          <a:lstStyle/>
          <a:p>
            <a:pPr algn="l"/>
            <a:r>
              <a:rPr lang="en-US" sz="4000" i="1" dirty="0"/>
              <a:t>ArcGIS Pro SDK for .NET:</a:t>
            </a:r>
            <a:br>
              <a:rPr lang="en-US" sz="4000" i="1" dirty="0"/>
            </a:br>
            <a:r>
              <a:rPr lang="en-US" sz="4000" i="1" dirty="0"/>
              <a:t>Beginning Pro Customization and Extensibility</a:t>
            </a:r>
            <a:br>
              <a:rPr lang="en-US" sz="4000" i="1" dirty="0"/>
            </a:br>
            <a:endParaRPr lang="en-US" sz="4000" dirty="0"/>
          </a:p>
        </p:txBody>
      </p:sp>
      <p:sp>
        <p:nvSpPr>
          <p:cNvPr id="4" name="Subtitle 3"/>
          <p:cNvSpPr>
            <a:spLocks noGrp="1"/>
          </p:cNvSpPr>
          <p:nvPr>
            <p:ph type="subTitle" idx="1"/>
          </p:nvPr>
        </p:nvSpPr>
        <p:spPr>
          <a:xfrm>
            <a:off x="3899657" y="3678801"/>
            <a:ext cx="7202359" cy="914400"/>
          </a:xfrm>
          <a:prstGeom prst="rect">
            <a:avLst/>
          </a:prstGeom>
        </p:spPr>
        <p:txBody>
          <a:bodyPr/>
          <a:lstStyle/>
          <a:p>
            <a:r>
              <a:rPr lang="en-US" dirty="0"/>
              <a:t>Wolfgang Kaiser</a:t>
            </a:r>
          </a:p>
        </p:txBody>
      </p:sp>
    </p:spTree>
    <p:extLst>
      <p:ext uri="{BB962C8B-B14F-4D97-AF65-F5344CB8AC3E}">
        <p14:creationId xmlns:p14="http://schemas.microsoft.com/office/powerpoint/2010/main" val="2749794671"/>
      </p:ext>
    </p:extLst>
  </p:cSld>
  <p:clrMapOvr>
    <a:masterClrMapping/>
  </p:clrMapOvr>
  <p:transition spd="med">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0" defTabSz="914400" eaLnBrk="0" hangingPunct="0">
              <a:lnSpc>
                <a:spcPts val="6000"/>
              </a:lnSpc>
              <a:spcBef>
                <a:spcPts val="0"/>
              </a:spcBef>
              <a:defRPr/>
            </a:pPr>
            <a:r>
              <a:rPr lang="en-US" sz="3600" dirty="0"/>
              <a:t>Demo: Configurations</a:t>
            </a:r>
          </a:p>
        </p:txBody>
      </p:sp>
      <p:sp>
        <p:nvSpPr>
          <p:cNvPr id="5" name="Text Placeholder 4">
            <a:extLst>
              <a:ext uri="{FF2B5EF4-FFF2-40B4-BE49-F238E27FC236}">
                <a16:creationId xmlns:a16="http://schemas.microsoft.com/office/drawing/2014/main" id="{5F053F42-AF70-4E33-A864-15E1C7490915}"/>
              </a:ext>
            </a:extLst>
          </p:cNvPr>
          <p:cNvSpPr>
            <a:spLocks noGrp="1"/>
          </p:cNvSpPr>
          <p:nvPr>
            <p:ph type="body" idx="1"/>
          </p:nvPr>
        </p:nvSpPr>
        <p:spPr/>
        <p:txBody>
          <a:bodyPr/>
          <a:lstStyle/>
          <a:p>
            <a:pPr marL="0" indent="0">
              <a:buNone/>
            </a:pPr>
            <a:r>
              <a:rPr lang="en-US" dirty="0"/>
              <a:t> </a:t>
            </a:r>
          </a:p>
        </p:txBody>
      </p:sp>
      <p:pic>
        <p:nvPicPr>
          <p:cNvPr id="9" name="Picture Placeholder 8">
            <a:extLst>
              <a:ext uri="{FF2B5EF4-FFF2-40B4-BE49-F238E27FC236}">
                <a16:creationId xmlns:a16="http://schemas.microsoft.com/office/drawing/2014/main" id="{D25669B7-4F30-4766-BBFB-9A6CF15D2AEA}"/>
              </a:ext>
            </a:extLst>
          </p:cNvPr>
          <p:cNvPicPr>
            <a:picLocks noGrp="1" noChangeAspect="1"/>
          </p:cNvPicPr>
          <p:nvPr>
            <p:ph type="pic" sz="quarter" idx="12"/>
          </p:nvPr>
        </p:nvPicPr>
        <p:blipFill>
          <a:blip r:embed="rId3"/>
          <a:srcRect l="3436" r="3436"/>
          <a:stretch>
            <a:fillRect/>
          </a:stretch>
        </p:blipFill>
        <p:spPr>
          <a:xfrm>
            <a:off x="684213" y="1757363"/>
            <a:ext cx="5943600" cy="3343275"/>
          </a:xfrm>
          <a:prstGeom prst="rect">
            <a:avLst/>
          </a:prstGeom>
        </p:spPr>
      </p:pic>
    </p:spTree>
    <p:extLst>
      <p:ext uri="{BB962C8B-B14F-4D97-AF65-F5344CB8AC3E}">
        <p14:creationId xmlns:p14="http://schemas.microsoft.com/office/powerpoint/2010/main" val="2255704819"/>
      </p:ext>
    </p:extLst>
  </p:cSld>
  <p:clrMapOvr>
    <a:masterClrMapping/>
  </p:clrMapOvr>
  <p:transition spd="med">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bwMode="auto">
          <a:xfrm>
            <a:off x="1035631" y="2889540"/>
            <a:ext cx="9806105" cy="3690327"/>
          </a:xfrm>
          <a:prstGeom prst="rect">
            <a:avLst/>
          </a:prstGeom>
          <a:solidFill>
            <a:schemeClr val="tx1"/>
          </a:soli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r>
              <a:rPr lang="en-US" sz="1400" dirty="0">
                <a:solidFill>
                  <a:srgbClr val="0000FF"/>
                </a:solidFill>
                <a:highlight>
                  <a:srgbClr val="FFFFFF"/>
                </a:highlight>
                <a:latin typeface="Consolas" panose="020B0609020204030204" pitchFamily="49" charset="0"/>
              </a:rPr>
              <a:t>&lt;</a:t>
            </a:r>
            <a:r>
              <a:rPr lang="en-US" sz="1400" dirty="0">
                <a:solidFill>
                  <a:srgbClr val="A31515"/>
                </a:solidFill>
                <a:highlight>
                  <a:srgbClr val="FFFFFF"/>
                </a:highlight>
                <a:latin typeface="Consolas" panose="020B0609020204030204" pitchFamily="49" charset="0"/>
              </a:rPr>
              <a:t>ArcGIS</a:t>
            </a:r>
            <a:r>
              <a:rPr lang="en-US" sz="1400" dirty="0">
                <a:solidFill>
                  <a:srgbClr val="0000FF"/>
                </a:solidFill>
                <a:highlight>
                  <a:srgbClr val="FFFFFF"/>
                </a:highlight>
                <a:latin typeface="Consolas" panose="020B0609020204030204" pitchFamily="49" charset="0"/>
              </a:rPr>
              <a:t> </a:t>
            </a:r>
            <a:r>
              <a:rPr lang="en-US" sz="1400" dirty="0" err="1">
                <a:solidFill>
                  <a:srgbClr val="FF0000"/>
                </a:solidFill>
                <a:highlight>
                  <a:srgbClr val="FFFFFF"/>
                </a:highlight>
                <a:latin typeface="Consolas" panose="020B0609020204030204" pitchFamily="49" charset="0"/>
              </a:rPr>
              <a:t>defaultAssembly</a:t>
            </a:r>
            <a:r>
              <a:rPr lang="en-US" sz="1400" dirty="0">
                <a:solidFill>
                  <a:srgbClr val="0000FF"/>
                </a:solidFill>
                <a:highlight>
                  <a:srgbClr val="FFFFFF"/>
                </a:highlight>
                <a:latin typeface="Consolas" panose="020B0609020204030204" pitchFamily="49" charset="0"/>
              </a:rPr>
              <a:t>=</a:t>
            </a:r>
            <a:r>
              <a:rPr lang="en-US" sz="1400" dirty="0">
                <a:solidFill>
                  <a:srgbClr val="000000"/>
                </a:solidFill>
                <a:highlight>
                  <a:srgbClr val="FFFFFF"/>
                </a:highlight>
                <a:latin typeface="Consolas" panose="020B0609020204030204" pitchFamily="49" charset="0"/>
              </a:rPr>
              <a:t>"</a:t>
            </a:r>
            <a:r>
              <a:rPr lang="en-US" sz="1400" dirty="0">
                <a:solidFill>
                  <a:srgbClr val="0000FF"/>
                </a:solidFill>
                <a:highlight>
                  <a:srgbClr val="FFFFFF"/>
                </a:highlight>
                <a:latin typeface="Consolas" panose="020B0609020204030204" pitchFamily="49" charset="0"/>
              </a:rPr>
              <a:t>WorkingWithDAML.dll</a:t>
            </a:r>
            <a:r>
              <a:rPr lang="en-US" sz="1400" dirty="0">
                <a:solidFill>
                  <a:srgbClr val="000000"/>
                </a:solidFill>
                <a:highlight>
                  <a:srgbClr val="FFFFFF"/>
                </a:highlight>
                <a:latin typeface="Consolas" panose="020B0609020204030204" pitchFamily="49" charset="0"/>
              </a:rPr>
              <a:t>"</a:t>
            </a:r>
            <a:r>
              <a:rPr lang="en-US" sz="1400" dirty="0">
                <a:solidFill>
                  <a:srgbClr val="0000FF"/>
                </a:solidFill>
                <a:highlight>
                  <a:srgbClr val="FFFFFF"/>
                </a:highlight>
                <a:latin typeface="Consolas" panose="020B0609020204030204" pitchFamily="49" charset="0"/>
              </a:rPr>
              <a:t> </a:t>
            </a:r>
            <a:r>
              <a:rPr lang="en-US" sz="1400" dirty="0" err="1">
                <a:solidFill>
                  <a:srgbClr val="FF0000"/>
                </a:solidFill>
                <a:highlight>
                  <a:srgbClr val="FFFFFF"/>
                </a:highlight>
                <a:latin typeface="Consolas" panose="020B0609020204030204" pitchFamily="49" charset="0"/>
              </a:rPr>
              <a:t>defaultNamespace</a:t>
            </a:r>
            <a:r>
              <a:rPr lang="en-US" sz="1400" dirty="0">
                <a:solidFill>
                  <a:srgbClr val="0000FF"/>
                </a:solidFill>
                <a:highlight>
                  <a:srgbClr val="FFFFFF"/>
                </a:highlight>
                <a:latin typeface="Consolas" panose="020B0609020204030204" pitchFamily="49" charset="0"/>
              </a:rPr>
              <a:t>=</a:t>
            </a:r>
            <a:r>
              <a:rPr lang="en-US" sz="1400" dirty="0">
                <a:solidFill>
                  <a:srgbClr val="000000"/>
                </a:solidFill>
                <a:highlight>
                  <a:srgbClr val="FFFFFF"/>
                </a:highlight>
                <a:latin typeface="Consolas" panose="020B0609020204030204" pitchFamily="49" charset="0"/>
              </a:rPr>
              <a:t>"</a:t>
            </a:r>
            <a:r>
              <a:rPr lang="en-US" sz="1400" dirty="0" err="1">
                <a:solidFill>
                  <a:srgbClr val="0000FF"/>
                </a:solidFill>
                <a:highlight>
                  <a:srgbClr val="FFFFFF"/>
                </a:highlight>
                <a:latin typeface="Consolas" panose="020B0609020204030204" pitchFamily="49" charset="0"/>
              </a:rPr>
              <a:t>WorkingWithDAML</a:t>
            </a:r>
            <a:r>
              <a:rPr lang="en-US" sz="1400" dirty="0">
                <a:solidFill>
                  <a:srgbClr val="000000"/>
                </a:solidFill>
                <a:highlight>
                  <a:srgbClr val="FFFFFF"/>
                </a:highlight>
                <a:latin typeface="Consolas" panose="020B0609020204030204" pitchFamily="49" charset="0"/>
              </a:rPr>
              <a:t>"</a:t>
            </a:r>
            <a:endParaRPr lang="en-US" sz="1400" dirty="0">
              <a:solidFill>
                <a:srgbClr val="FF0000"/>
              </a:solidFill>
              <a:highlight>
                <a:srgbClr val="FFFFFF"/>
              </a:highlight>
              <a:latin typeface="Consolas" panose="020B0609020204030204" pitchFamily="49" charset="0"/>
            </a:endParaRPr>
          </a:p>
          <a:p>
            <a:r>
              <a:rPr lang="en-US" sz="1400" dirty="0" err="1">
                <a:solidFill>
                  <a:srgbClr val="FF0000"/>
                </a:solidFill>
                <a:highlight>
                  <a:srgbClr val="FFFFFF"/>
                </a:highlight>
                <a:latin typeface="Consolas" panose="020B0609020204030204" pitchFamily="49" charset="0"/>
              </a:rPr>
              <a:t>xmlns</a:t>
            </a:r>
            <a:r>
              <a:rPr lang="en-US" sz="1400" dirty="0">
                <a:solidFill>
                  <a:srgbClr val="0000FF"/>
                </a:solidFill>
                <a:highlight>
                  <a:srgbClr val="FFFFFF"/>
                </a:highlight>
                <a:latin typeface="Consolas" panose="020B0609020204030204" pitchFamily="49" charset="0"/>
              </a:rPr>
              <a:t>=</a:t>
            </a:r>
            <a:r>
              <a:rPr lang="en-US" sz="1400" dirty="0">
                <a:solidFill>
                  <a:srgbClr val="000000"/>
                </a:solidFill>
                <a:highlight>
                  <a:srgbClr val="FFFFFF"/>
                </a:highlight>
                <a:latin typeface="Consolas" panose="020B0609020204030204" pitchFamily="49" charset="0"/>
              </a:rPr>
              <a:t>"</a:t>
            </a:r>
            <a:r>
              <a:rPr lang="en-US" sz="1400" dirty="0">
                <a:solidFill>
                  <a:srgbClr val="0000FF"/>
                </a:solidFill>
                <a:highlight>
                  <a:srgbClr val="FFFFFF"/>
                </a:highlight>
                <a:latin typeface="Consolas" panose="020B0609020204030204" pitchFamily="49" charset="0"/>
              </a:rPr>
              <a:t>http://schemas.esri.com/DADF/Registry</a:t>
            </a:r>
            <a:r>
              <a:rPr lang="en-US" sz="1400" dirty="0">
                <a:solidFill>
                  <a:srgbClr val="000000"/>
                </a:solidFill>
                <a:highlight>
                  <a:srgbClr val="FFFFFF"/>
                </a:highlight>
                <a:latin typeface="Consolas" panose="020B0609020204030204" pitchFamily="49" charset="0"/>
              </a:rPr>
              <a:t>"</a:t>
            </a:r>
            <a:r>
              <a:rPr lang="en-US" sz="1400" dirty="0">
                <a:solidFill>
                  <a:srgbClr val="0000FF"/>
                </a:solidFill>
                <a:highlight>
                  <a:srgbClr val="FFFFFF"/>
                </a:highlight>
                <a:latin typeface="Consolas" panose="020B0609020204030204" pitchFamily="49" charset="0"/>
              </a:rPr>
              <a:t> </a:t>
            </a:r>
          </a:p>
          <a:p>
            <a:r>
              <a:rPr lang="en-US" sz="1400" dirty="0" err="1">
                <a:solidFill>
                  <a:srgbClr val="FF0000"/>
                </a:solidFill>
                <a:highlight>
                  <a:srgbClr val="FFFFFF"/>
                </a:highlight>
                <a:latin typeface="Consolas" panose="020B0609020204030204" pitchFamily="49" charset="0"/>
              </a:rPr>
              <a:t>xmlns:xsi</a:t>
            </a:r>
            <a:r>
              <a:rPr lang="en-US" sz="1400" dirty="0">
                <a:solidFill>
                  <a:srgbClr val="0000FF"/>
                </a:solidFill>
                <a:highlight>
                  <a:srgbClr val="FFFFFF"/>
                </a:highlight>
                <a:latin typeface="Consolas" panose="020B0609020204030204" pitchFamily="49" charset="0"/>
              </a:rPr>
              <a:t>=</a:t>
            </a:r>
            <a:r>
              <a:rPr lang="en-US" sz="1400" dirty="0">
                <a:solidFill>
                  <a:srgbClr val="000000"/>
                </a:solidFill>
                <a:highlight>
                  <a:srgbClr val="FFFFFF"/>
                </a:highlight>
                <a:latin typeface="Consolas" panose="020B0609020204030204" pitchFamily="49" charset="0"/>
              </a:rPr>
              <a:t>"</a:t>
            </a:r>
            <a:r>
              <a:rPr lang="en-US" sz="1400" dirty="0">
                <a:solidFill>
                  <a:srgbClr val="0000FF"/>
                </a:solidFill>
                <a:highlight>
                  <a:srgbClr val="FFFFFF"/>
                </a:highlight>
                <a:latin typeface="Consolas" panose="020B0609020204030204" pitchFamily="49" charset="0"/>
              </a:rPr>
              <a:t>http://www.w3.org/2001/XMLSchema-instance</a:t>
            </a:r>
            <a:r>
              <a:rPr lang="en-US" sz="1400" dirty="0">
                <a:solidFill>
                  <a:srgbClr val="000000"/>
                </a:solidFill>
                <a:highlight>
                  <a:srgbClr val="FFFFFF"/>
                </a:highlight>
                <a:latin typeface="Consolas" panose="020B0609020204030204" pitchFamily="49" charset="0"/>
              </a:rPr>
              <a:t>"</a:t>
            </a:r>
            <a:r>
              <a:rPr lang="en-US" sz="1400" dirty="0">
                <a:solidFill>
                  <a:srgbClr val="0000FF"/>
                </a:solidFill>
                <a:highlight>
                  <a:srgbClr val="FFFFFF"/>
                </a:highlight>
                <a:latin typeface="Consolas" panose="020B0609020204030204" pitchFamily="49" charset="0"/>
              </a:rPr>
              <a:t> </a:t>
            </a:r>
          </a:p>
          <a:p>
            <a:r>
              <a:rPr lang="en-US" sz="1400" dirty="0" err="1">
                <a:solidFill>
                  <a:srgbClr val="FF0000"/>
                </a:solidFill>
                <a:highlight>
                  <a:srgbClr val="FFFFFF"/>
                </a:highlight>
                <a:latin typeface="Consolas" panose="020B0609020204030204" pitchFamily="49" charset="0"/>
              </a:rPr>
              <a:t>xsi:schemaLocation</a:t>
            </a:r>
            <a:r>
              <a:rPr lang="en-US" sz="1400" dirty="0">
                <a:solidFill>
                  <a:srgbClr val="0000FF"/>
                </a:solidFill>
                <a:highlight>
                  <a:srgbClr val="FFFFFF"/>
                </a:highlight>
                <a:latin typeface="Consolas" panose="020B0609020204030204" pitchFamily="49" charset="0"/>
              </a:rPr>
              <a:t>=</a:t>
            </a:r>
            <a:r>
              <a:rPr lang="en-US" sz="1400" dirty="0">
                <a:solidFill>
                  <a:srgbClr val="000000"/>
                </a:solidFill>
                <a:highlight>
                  <a:srgbClr val="FFFFFF"/>
                </a:highlight>
                <a:latin typeface="Consolas" panose="020B0609020204030204" pitchFamily="49" charset="0"/>
              </a:rPr>
              <a:t>"</a:t>
            </a:r>
            <a:r>
              <a:rPr lang="en-US" sz="1400" dirty="0">
                <a:solidFill>
                  <a:srgbClr val="0000FF"/>
                </a:solidFill>
                <a:highlight>
                  <a:srgbClr val="FFFFFF"/>
                </a:highlight>
                <a:latin typeface="Consolas" panose="020B0609020204030204" pitchFamily="49" charset="0"/>
              </a:rPr>
              <a:t>http://schemas.esri.com/DADF/Registry </a:t>
            </a:r>
          </a:p>
          <a:p>
            <a:r>
              <a:rPr lang="en-US" sz="1400" dirty="0">
                <a:solidFill>
                  <a:srgbClr val="0000FF"/>
                </a:solidFill>
                <a:highlight>
                  <a:srgbClr val="FFFFFF"/>
                </a:highlight>
                <a:latin typeface="Consolas" panose="020B0609020204030204" pitchFamily="49" charset="0"/>
              </a:rPr>
              <a:t>file:///C:/Program%20Files/ArcGIS/Pro/bin/ArcGIS.Desktop.Framework.xsd</a:t>
            </a:r>
            <a:r>
              <a:rPr lang="en-US" sz="1400" dirty="0">
                <a:solidFill>
                  <a:srgbClr val="000000"/>
                </a:solidFill>
                <a:highlight>
                  <a:srgbClr val="FFFFFF"/>
                </a:highlight>
                <a:latin typeface="Consolas" panose="020B0609020204030204" pitchFamily="49" charset="0"/>
              </a:rPr>
              <a:t>"</a:t>
            </a:r>
            <a:r>
              <a:rPr lang="en-US" sz="1400" dirty="0">
                <a:solidFill>
                  <a:srgbClr val="0000FF"/>
                </a:solidFill>
                <a:highlight>
                  <a:srgbClr val="FFFFFF"/>
                </a:highlight>
                <a:latin typeface="Consolas" panose="020B0609020204030204" pitchFamily="49" charset="0"/>
              </a:rPr>
              <a:t>&gt;</a:t>
            </a:r>
            <a:endParaRPr lang="en-US" sz="1400" dirty="0">
              <a:solidFill>
                <a:srgbClr val="000000"/>
              </a:solidFill>
              <a:highlight>
                <a:srgbClr val="FFFFFF"/>
              </a:highlight>
              <a:latin typeface="Consolas" panose="020B0609020204030204" pitchFamily="49" charset="0"/>
            </a:endParaRPr>
          </a:p>
          <a:p>
            <a:r>
              <a:rPr lang="en-US" sz="1400" dirty="0">
                <a:solidFill>
                  <a:srgbClr val="0000FF"/>
                </a:solidFill>
                <a:highlight>
                  <a:srgbClr val="FFFFFF"/>
                </a:highlight>
                <a:latin typeface="Consolas" panose="020B0609020204030204" pitchFamily="49" charset="0"/>
              </a:rPr>
              <a:t>  &lt;</a:t>
            </a:r>
            <a:r>
              <a:rPr lang="en-US" sz="1400" dirty="0" err="1">
                <a:solidFill>
                  <a:srgbClr val="A31515"/>
                </a:solidFill>
                <a:highlight>
                  <a:srgbClr val="FFFFFF"/>
                </a:highlight>
                <a:latin typeface="Consolas" panose="020B0609020204030204" pitchFamily="49" charset="0"/>
              </a:rPr>
              <a:t>AddInInfo</a:t>
            </a:r>
            <a:r>
              <a:rPr lang="en-US" sz="1400" dirty="0">
                <a:solidFill>
                  <a:srgbClr val="0000FF"/>
                </a:solidFill>
                <a:highlight>
                  <a:srgbClr val="FFFFFF"/>
                </a:highlight>
                <a:latin typeface="Consolas" panose="020B0609020204030204" pitchFamily="49" charset="0"/>
              </a:rPr>
              <a:t> </a:t>
            </a:r>
            <a:r>
              <a:rPr lang="en-US" sz="1400" dirty="0">
                <a:solidFill>
                  <a:srgbClr val="FF0000"/>
                </a:solidFill>
                <a:highlight>
                  <a:srgbClr val="FFFFFF"/>
                </a:highlight>
                <a:latin typeface="Consolas" panose="020B0609020204030204" pitchFamily="49" charset="0"/>
              </a:rPr>
              <a:t>id</a:t>
            </a:r>
            <a:r>
              <a:rPr lang="en-US" sz="1400" dirty="0">
                <a:solidFill>
                  <a:srgbClr val="0000FF"/>
                </a:solidFill>
                <a:highlight>
                  <a:srgbClr val="FFFFFF"/>
                </a:highlight>
                <a:latin typeface="Consolas" panose="020B0609020204030204" pitchFamily="49" charset="0"/>
              </a:rPr>
              <a:t>=</a:t>
            </a:r>
            <a:r>
              <a:rPr lang="en-US" sz="1400" dirty="0">
                <a:solidFill>
                  <a:srgbClr val="000000"/>
                </a:solidFill>
                <a:highlight>
                  <a:srgbClr val="FFFFFF"/>
                </a:highlight>
                <a:latin typeface="Consolas" panose="020B0609020204030204" pitchFamily="49" charset="0"/>
              </a:rPr>
              <a:t>"</a:t>
            </a:r>
            <a:r>
              <a:rPr lang="en-US" sz="1400" dirty="0">
                <a:solidFill>
                  <a:srgbClr val="0000FF"/>
                </a:solidFill>
                <a:highlight>
                  <a:srgbClr val="FFFFFF"/>
                </a:highlight>
                <a:latin typeface="Consolas" panose="020B0609020204030204" pitchFamily="49" charset="0"/>
              </a:rPr>
              <a:t>{c6226a24-d69b-46c6-b5e7-9eee4ddad45d}</a:t>
            </a:r>
            <a:r>
              <a:rPr lang="en-US" sz="1400" dirty="0">
                <a:solidFill>
                  <a:srgbClr val="000000"/>
                </a:solidFill>
                <a:highlight>
                  <a:srgbClr val="FFFFFF"/>
                </a:highlight>
                <a:latin typeface="Consolas" panose="020B0609020204030204" pitchFamily="49" charset="0"/>
              </a:rPr>
              <a:t>"</a:t>
            </a:r>
            <a:r>
              <a:rPr lang="en-US" sz="1400" dirty="0">
                <a:solidFill>
                  <a:srgbClr val="0000FF"/>
                </a:solidFill>
                <a:highlight>
                  <a:srgbClr val="FFFFFF"/>
                </a:highlight>
                <a:latin typeface="Consolas" panose="020B0609020204030204" pitchFamily="49" charset="0"/>
              </a:rPr>
              <a:t> </a:t>
            </a:r>
            <a:r>
              <a:rPr lang="en-US" sz="1400" dirty="0">
                <a:solidFill>
                  <a:srgbClr val="FF0000"/>
                </a:solidFill>
                <a:highlight>
                  <a:srgbClr val="FFFFFF"/>
                </a:highlight>
                <a:latin typeface="Consolas" panose="020B0609020204030204" pitchFamily="49" charset="0"/>
              </a:rPr>
              <a:t>version</a:t>
            </a:r>
            <a:r>
              <a:rPr lang="en-US" sz="1400" dirty="0">
                <a:solidFill>
                  <a:srgbClr val="0000FF"/>
                </a:solidFill>
                <a:highlight>
                  <a:srgbClr val="FFFFFF"/>
                </a:highlight>
                <a:latin typeface="Consolas" panose="020B0609020204030204" pitchFamily="49" charset="0"/>
              </a:rPr>
              <a:t>=</a:t>
            </a:r>
            <a:r>
              <a:rPr lang="en-US" sz="1400" dirty="0">
                <a:solidFill>
                  <a:srgbClr val="000000"/>
                </a:solidFill>
                <a:highlight>
                  <a:srgbClr val="FFFFFF"/>
                </a:highlight>
                <a:latin typeface="Consolas" panose="020B0609020204030204" pitchFamily="49" charset="0"/>
              </a:rPr>
              <a:t>"</a:t>
            </a:r>
            <a:r>
              <a:rPr lang="en-US" sz="1400" dirty="0">
                <a:solidFill>
                  <a:srgbClr val="0000FF"/>
                </a:solidFill>
                <a:highlight>
                  <a:srgbClr val="FFFFFF"/>
                </a:highlight>
                <a:latin typeface="Consolas" panose="020B0609020204030204" pitchFamily="49" charset="0"/>
              </a:rPr>
              <a:t>1.0</a:t>
            </a:r>
            <a:r>
              <a:rPr lang="en-US" sz="1400" dirty="0">
                <a:solidFill>
                  <a:srgbClr val="000000"/>
                </a:solidFill>
                <a:highlight>
                  <a:srgbClr val="FFFFFF"/>
                </a:highlight>
                <a:latin typeface="Consolas" panose="020B0609020204030204" pitchFamily="49" charset="0"/>
              </a:rPr>
              <a:t>"</a:t>
            </a:r>
            <a:r>
              <a:rPr lang="en-US" sz="1400" dirty="0">
                <a:solidFill>
                  <a:srgbClr val="0000FF"/>
                </a:solidFill>
                <a:highlight>
                  <a:srgbClr val="FFFFFF"/>
                </a:highlight>
                <a:latin typeface="Consolas" panose="020B0609020204030204" pitchFamily="49" charset="0"/>
              </a:rPr>
              <a:t> </a:t>
            </a:r>
            <a:r>
              <a:rPr lang="en-US" sz="1400" dirty="0" err="1">
                <a:solidFill>
                  <a:srgbClr val="FF0000"/>
                </a:solidFill>
                <a:highlight>
                  <a:srgbClr val="FFFFFF"/>
                </a:highlight>
                <a:latin typeface="Consolas" panose="020B0609020204030204" pitchFamily="49" charset="0"/>
              </a:rPr>
              <a:t>desktopVersion</a:t>
            </a:r>
            <a:r>
              <a:rPr lang="en-US" sz="1400" dirty="0">
                <a:solidFill>
                  <a:srgbClr val="0000FF"/>
                </a:solidFill>
                <a:highlight>
                  <a:srgbClr val="FFFFFF"/>
                </a:highlight>
                <a:latin typeface="Consolas" panose="020B0609020204030204" pitchFamily="49" charset="0"/>
              </a:rPr>
              <a:t>=</a:t>
            </a:r>
            <a:r>
              <a:rPr lang="en-US" sz="1400" dirty="0">
                <a:solidFill>
                  <a:srgbClr val="000000"/>
                </a:solidFill>
                <a:highlight>
                  <a:srgbClr val="FFFFFF"/>
                </a:highlight>
                <a:latin typeface="Consolas" panose="020B0609020204030204" pitchFamily="49" charset="0"/>
              </a:rPr>
              <a:t>"</a:t>
            </a:r>
            <a:r>
              <a:rPr lang="en-US" sz="1400" dirty="0">
                <a:solidFill>
                  <a:srgbClr val="0000FF"/>
                </a:solidFill>
                <a:highlight>
                  <a:srgbClr val="FFFFFF"/>
                </a:highlight>
                <a:latin typeface="Consolas" panose="020B0609020204030204" pitchFamily="49" charset="0"/>
              </a:rPr>
              <a:t>1.1.2850</a:t>
            </a:r>
            <a:r>
              <a:rPr lang="en-US" sz="1400" dirty="0">
                <a:solidFill>
                  <a:srgbClr val="000000"/>
                </a:solidFill>
                <a:highlight>
                  <a:srgbClr val="FFFFFF"/>
                </a:highlight>
                <a:latin typeface="Consolas" panose="020B0609020204030204" pitchFamily="49" charset="0"/>
              </a:rPr>
              <a:t>"</a:t>
            </a:r>
            <a:r>
              <a:rPr lang="en-US" sz="1400" dirty="0">
                <a:solidFill>
                  <a:srgbClr val="0000FF"/>
                </a:solidFill>
                <a:highlight>
                  <a:srgbClr val="FFFFFF"/>
                </a:highlight>
                <a:latin typeface="Consolas" panose="020B0609020204030204" pitchFamily="49" charset="0"/>
              </a:rPr>
              <a:t>&gt;</a:t>
            </a:r>
            <a:endParaRPr lang="en-US" sz="1400" dirty="0">
              <a:solidFill>
                <a:srgbClr val="000000"/>
              </a:solidFill>
              <a:highlight>
                <a:srgbClr val="FFFFFF"/>
              </a:highlight>
              <a:latin typeface="Consolas" panose="020B0609020204030204" pitchFamily="49" charset="0"/>
            </a:endParaRPr>
          </a:p>
          <a:p>
            <a:r>
              <a:rPr lang="en-US" sz="1400" dirty="0">
                <a:solidFill>
                  <a:srgbClr val="0000FF"/>
                </a:solidFill>
                <a:highlight>
                  <a:srgbClr val="FFFFFF"/>
                </a:highlight>
                <a:latin typeface="Consolas" panose="020B0609020204030204" pitchFamily="49" charset="0"/>
              </a:rPr>
              <a:t>…</a:t>
            </a:r>
          </a:p>
          <a:p>
            <a:r>
              <a:rPr lang="en-US" sz="1400" dirty="0">
                <a:solidFill>
                  <a:srgbClr val="0000FF"/>
                </a:solidFill>
                <a:highlight>
                  <a:srgbClr val="FFFFFF"/>
                </a:highlight>
                <a:latin typeface="Consolas" panose="020B0609020204030204" pitchFamily="49" charset="0"/>
              </a:rPr>
              <a:t>&lt;/</a:t>
            </a:r>
            <a:r>
              <a:rPr lang="en-US" sz="1400" dirty="0" err="1">
                <a:solidFill>
                  <a:srgbClr val="A31515"/>
                </a:solidFill>
                <a:highlight>
                  <a:srgbClr val="FFFFFF"/>
                </a:highlight>
                <a:latin typeface="Consolas" panose="020B0609020204030204" pitchFamily="49" charset="0"/>
              </a:rPr>
              <a:t>AddInInfo</a:t>
            </a:r>
            <a:r>
              <a:rPr lang="en-US" sz="1400" dirty="0">
                <a:solidFill>
                  <a:srgbClr val="0000FF"/>
                </a:solidFill>
                <a:highlight>
                  <a:srgbClr val="FFFFFF"/>
                </a:highlight>
                <a:latin typeface="Consolas" panose="020B0609020204030204" pitchFamily="49" charset="0"/>
              </a:rPr>
              <a:t>&gt;</a:t>
            </a:r>
            <a:endParaRPr lang="en-US" sz="1400" dirty="0">
              <a:solidFill>
                <a:srgbClr val="000000"/>
              </a:solidFill>
              <a:highlight>
                <a:srgbClr val="FFFFFF"/>
              </a:highlight>
              <a:latin typeface="Consolas" panose="020B0609020204030204" pitchFamily="49" charset="0"/>
            </a:endParaRPr>
          </a:p>
          <a:p>
            <a:r>
              <a:rPr lang="en-US" sz="1400" dirty="0">
                <a:solidFill>
                  <a:srgbClr val="0000FF"/>
                </a:solidFill>
                <a:highlight>
                  <a:srgbClr val="FFFFFF"/>
                </a:highlight>
                <a:latin typeface="Consolas" panose="020B0609020204030204" pitchFamily="49" charset="0"/>
              </a:rPr>
              <a:t>&lt;</a:t>
            </a:r>
            <a:r>
              <a:rPr lang="en-US" sz="1400" dirty="0">
                <a:solidFill>
                  <a:srgbClr val="A31515"/>
                </a:solidFill>
                <a:highlight>
                  <a:srgbClr val="FFFFFF"/>
                </a:highlight>
                <a:latin typeface="Consolas" panose="020B0609020204030204" pitchFamily="49" charset="0"/>
              </a:rPr>
              <a:t>modules</a:t>
            </a:r>
            <a:r>
              <a:rPr lang="en-US" sz="1400" dirty="0">
                <a:solidFill>
                  <a:srgbClr val="0000FF"/>
                </a:solidFill>
                <a:highlight>
                  <a:srgbClr val="FFFFFF"/>
                </a:highlight>
                <a:latin typeface="Consolas" panose="020B0609020204030204" pitchFamily="49" charset="0"/>
              </a:rPr>
              <a:t>&gt;</a:t>
            </a:r>
            <a:endParaRPr lang="en-US" sz="1400" dirty="0">
              <a:solidFill>
                <a:srgbClr val="000000"/>
              </a:solidFill>
              <a:highlight>
                <a:srgbClr val="FFFFFF"/>
              </a:highlight>
              <a:latin typeface="Consolas" panose="020B0609020204030204" pitchFamily="49" charset="0"/>
            </a:endParaRPr>
          </a:p>
          <a:p>
            <a:r>
              <a:rPr lang="en-US" sz="1400" dirty="0">
                <a:solidFill>
                  <a:srgbClr val="0000FF"/>
                </a:solidFill>
                <a:highlight>
                  <a:srgbClr val="FFFFFF"/>
                </a:highlight>
                <a:latin typeface="Consolas" panose="020B0609020204030204" pitchFamily="49" charset="0"/>
              </a:rPr>
              <a:t>    &lt;</a:t>
            </a:r>
            <a:r>
              <a:rPr lang="en-US" sz="1400" dirty="0" err="1">
                <a:solidFill>
                  <a:srgbClr val="A31515"/>
                </a:solidFill>
                <a:highlight>
                  <a:srgbClr val="FFFFFF"/>
                </a:highlight>
                <a:latin typeface="Consolas" panose="020B0609020204030204" pitchFamily="49" charset="0"/>
              </a:rPr>
              <a:t>insertModule</a:t>
            </a:r>
            <a:r>
              <a:rPr lang="en-US" sz="1400" dirty="0">
                <a:solidFill>
                  <a:srgbClr val="0000FF"/>
                </a:solidFill>
                <a:highlight>
                  <a:srgbClr val="FFFFFF"/>
                </a:highlight>
                <a:latin typeface="Consolas" panose="020B0609020204030204" pitchFamily="49" charset="0"/>
              </a:rPr>
              <a:t> </a:t>
            </a:r>
            <a:r>
              <a:rPr lang="en-US" sz="1400" dirty="0">
                <a:solidFill>
                  <a:srgbClr val="FF0000"/>
                </a:solidFill>
                <a:highlight>
                  <a:srgbClr val="FFFFFF"/>
                </a:highlight>
                <a:latin typeface="Consolas" panose="020B0609020204030204" pitchFamily="49" charset="0"/>
              </a:rPr>
              <a:t>id</a:t>
            </a:r>
            <a:r>
              <a:rPr lang="en-US" sz="1400" dirty="0">
                <a:solidFill>
                  <a:srgbClr val="0000FF"/>
                </a:solidFill>
                <a:highlight>
                  <a:srgbClr val="FFFFFF"/>
                </a:highlight>
                <a:latin typeface="Consolas" panose="020B0609020204030204" pitchFamily="49" charset="0"/>
              </a:rPr>
              <a:t>=</a:t>
            </a:r>
            <a:r>
              <a:rPr lang="en-US" sz="1400" dirty="0">
                <a:solidFill>
                  <a:srgbClr val="000000"/>
                </a:solidFill>
                <a:highlight>
                  <a:srgbClr val="FFFFFF"/>
                </a:highlight>
                <a:latin typeface="Consolas" panose="020B0609020204030204" pitchFamily="49" charset="0"/>
              </a:rPr>
              <a:t>"</a:t>
            </a:r>
            <a:r>
              <a:rPr lang="en-US" sz="1400" dirty="0" err="1">
                <a:solidFill>
                  <a:srgbClr val="0000FF"/>
                </a:solidFill>
                <a:highlight>
                  <a:srgbClr val="FFFFFF"/>
                </a:highlight>
                <a:latin typeface="Consolas" panose="020B0609020204030204" pitchFamily="49" charset="0"/>
              </a:rPr>
              <a:t>WorkingWithDAML</a:t>
            </a:r>
            <a:r>
              <a:rPr lang="en-US" sz="1400" dirty="0">
                <a:solidFill>
                  <a:srgbClr val="000000"/>
                </a:solidFill>
                <a:highlight>
                  <a:srgbClr val="FFFFFF"/>
                </a:highlight>
                <a:latin typeface="Consolas" panose="020B0609020204030204" pitchFamily="49" charset="0"/>
              </a:rPr>
              <a:t>"</a:t>
            </a:r>
            <a:r>
              <a:rPr lang="en-US" sz="1400" dirty="0">
                <a:solidFill>
                  <a:srgbClr val="0000FF"/>
                </a:solidFill>
                <a:highlight>
                  <a:srgbClr val="FFFFFF"/>
                </a:highlight>
                <a:latin typeface="Consolas" panose="020B0609020204030204" pitchFamily="49" charset="0"/>
              </a:rPr>
              <a:t> </a:t>
            </a:r>
            <a:r>
              <a:rPr lang="en-US" sz="1400" dirty="0" err="1">
                <a:solidFill>
                  <a:srgbClr val="FF0000"/>
                </a:solidFill>
                <a:highlight>
                  <a:srgbClr val="FFFFFF"/>
                </a:highlight>
                <a:latin typeface="Consolas" panose="020B0609020204030204" pitchFamily="49" charset="0"/>
              </a:rPr>
              <a:t>className</a:t>
            </a:r>
            <a:r>
              <a:rPr lang="en-US" sz="1400" dirty="0">
                <a:solidFill>
                  <a:srgbClr val="0000FF"/>
                </a:solidFill>
                <a:highlight>
                  <a:srgbClr val="FFFFFF"/>
                </a:highlight>
                <a:latin typeface="Consolas" panose="020B0609020204030204" pitchFamily="49" charset="0"/>
              </a:rPr>
              <a:t>=</a:t>
            </a:r>
            <a:r>
              <a:rPr lang="en-US" sz="1400" dirty="0">
                <a:solidFill>
                  <a:srgbClr val="000000"/>
                </a:solidFill>
                <a:highlight>
                  <a:srgbClr val="FFFFFF"/>
                </a:highlight>
                <a:latin typeface="Consolas" panose="020B0609020204030204" pitchFamily="49" charset="0"/>
              </a:rPr>
              <a:t>"</a:t>
            </a:r>
            <a:r>
              <a:rPr lang="en-US" sz="1400" dirty="0">
                <a:solidFill>
                  <a:srgbClr val="0000FF"/>
                </a:solidFill>
                <a:highlight>
                  <a:srgbClr val="FFFFFF"/>
                </a:highlight>
                <a:latin typeface="Consolas" panose="020B0609020204030204" pitchFamily="49" charset="0"/>
              </a:rPr>
              <a:t>Module1</a:t>
            </a:r>
            <a:r>
              <a:rPr lang="en-US" sz="1400" dirty="0">
                <a:solidFill>
                  <a:srgbClr val="000000"/>
                </a:solidFill>
                <a:highlight>
                  <a:srgbClr val="FFFFFF"/>
                </a:highlight>
                <a:latin typeface="Consolas" panose="020B0609020204030204" pitchFamily="49" charset="0"/>
              </a:rPr>
              <a:t>"</a:t>
            </a:r>
            <a:r>
              <a:rPr lang="en-US" sz="1400" dirty="0">
                <a:solidFill>
                  <a:srgbClr val="0000FF"/>
                </a:solidFill>
                <a:highlight>
                  <a:srgbClr val="FFFFFF"/>
                </a:highlight>
                <a:latin typeface="Consolas" panose="020B0609020204030204" pitchFamily="49" charset="0"/>
              </a:rPr>
              <a:t> </a:t>
            </a:r>
            <a:r>
              <a:rPr lang="en-US" sz="1400" dirty="0" err="1">
                <a:solidFill>
                  <a:srgbClr val="FF0000"/>
                </a:solidFill>
                <a:highlight>
                  <a:srgbClr val="FFFFFF"/>
                </a:highlight>
                <a:latin typeface="Consolas" panose="020B0609020204030204" pitchFamily="49" charset="0"/>
              </a:rPr>
              <a:t>autoLoad</a:t>
            </a:r>
            <a:r>
              <a:rPr lang="en-US" sz="1400" dirty="0">
                <a:solidFill>
                  <a:srgbClr val="0000FF"/>
                </a:solidFill>
                <a:highlight>
                  <a:srgbClr val="FFFFFF"/>
                </a:highlight>
                <a:latin typeface="Consolas" panose="020B0609020204030204" pitchFamily="49" charset="0"/>
              </a:rPr>
              <a:t>=</a:t>
            </a:r>
            <a:r>
              <a:rPr lang="en-US" sz="1400" dirty="0">
                <a:solidFill>
                  <a:srgbClr val="000000"/>
                </a:solidFill>
                <a:highlight>
                  <a:srgbClr val="FFFFFF"/>
                </a:highlight>
                <a:latin typeface="Consolas" panose="020B0609020204030204" pitchFamily="49" charset="0"/>
              </a:rPr>
              <a:t>"</a:t>
            </a:r>
            <a:r>
              <a:rPr lang="en-US" sz="1400" dirty="0">
                <a:solidFill>
                  <a:srgbClr val="0000FF"/>
                </a:solidFill>
                <a:highlight>
                  <a:srgbClr val="FFFFFF"/>
                </a:highlight>
                <a:latin typeface="Consolas" panose="020B0609020204030204" pitchFamily="49" charset="0"/>
              </a:rPr>
              <a:t>false</a:t>
            </a:r>
            <a:r>
              <a:rPr lang="en-US" sz="1400" dirty="0">
                <a:solidFill>
                  <a:srgbClr val="000000"/>
                </a:solidFill>
                <a:highlight>
                  <a:srgbClr val="FFFFFF"/>
                </a:highlight>
                <a:latin typeface="Consolas" panose="020B0609020204030204" pitchFamily="49" charset="0"/>
              </a:rPr>
              <a:t>"</a:t>
            </a:r>
            <a:r>
              <a:rPr lang="en-US" sz="1400" dirty="0">
                <a:solidFill>
                  <a:srgbClr val="0000FF"/>
                </a:solidFill>
                <a:highlight>
                  <a:srgbClr val="FFFFFF"/>
                </a:highlight>
                <a:latin typeface="Consolas" panose="020B0609020204030204" pitchFamily="49" charset="0"/>
              </a:rPr>
              <a:t> </a:t>
            </a:r>
            <a:r>
              <a:rPr lang="en-US" sz="1400" dirty="0">
                <a:solidFill>
                  <a:srgbClr val="FF0000"/>
                </a:solidFill>
                <a:highlight>
                  <a:srgbClr val="FFFFFF"/>
                </a:highlight>
                <a:latin typeface="Consolas" panose="020B0609020204030204" pitchFamily="49" charset="0"/>
              </a:rPr>
              <a:t>caption</a:t>
            </a:r>
            <a:r>
              <a:rPr lang="en-US" sz="1400" dirty="0">
                <a:solidFill>
                  <a:srgbClr val="0000FF"/>
                </a:solidFill>
                <a:highlight>
                  <a:srgbClr val="FFFFFF"/>
                </a:highlight>
                <a:latin typeface="Consolas" panose="020B0609020204030204" pitchFamily="49" charset="0"/>
              </a:rPr>
              <a:t>=</a:t>
            </a:r>
            <a:r>
              <a:rPr lang="en-US" sz="1400" dirty="0">
                <a:solidFill>
                  <a:srgbClr val="000000"/>
                </a:solidFill>
                <a:highlight>
                  <a:srgbClr val="FFFFFF"/>
                </a:highlight>
                <a:latin typeface="Consolas" panose="020B0609020204030204" pitchFamily="49" charset="0"/>
              </a:rPr>
              <a:t>"</a:t>
            </a:r>
            <a:r>
              <a:rPr lang="en-US" sz="1400" dirty="0">
                <a:solidFill>
                  <a:srgbClr val="0000FF"/>
                </a:solidFill>
                <a:highlight>
                  <a:srgbClr val="FFFFFF"/>
                </a:highlight>
                <a:latin typeface="Consolas" panose="020B0609020204030204" pitchFamily="49" charset="0"/>
              </a:rPr>
              <a:t>Module1</a:t>
            </a:r>
            <a:r>
              <a:rPr lang="en-US" sz="1400" dirty="0">
                <a:solidFill>
                  <a:srgbClr val="000000"/>
                </a:solidFill>
                <a:highlight>
                  <a:srgbClr val="FFFFFF"/>
                </a:highlight>
                <a:latin typeface="Consolas" panose="020B0609020204030204" pitchFamily="49" charset="0"/>
              </a:rPr>
              <a:t>"</a:t>
            </a:r>
            <a:r>
              <a:rPr lang="en-US" sz="1400" dirty="0">
                <a:solidFill>
                  <a:srgbClr val="0000FF"/>
                </a:solidFill>
                <a:highlight>
                  <a:srgbClr val="FFFFFF"/>
                </a:highlight>
                <a:latin typeface="Consolas" panose="020B0609020204030204" pitchFamily="49" charset="0"/>
              </a:rPr>
              <a:t>&gt;</a:t>
            </a:r>
            <a:endParaRPr lang="en-US" sz="1400" dirty="0">
              <a:solidFill>
                <a:srgbClr val="000000"/>
              </a:solidFill>
              <a:highlight>
                <a:srgbClr val="FFFFFF"/>
              </a:highlight>
              <a:latin typeface="Consolas" panose="020B0609020204030204" pitchFamily="49" charset="0"/>
            </a:endParaRPr>
          </a:p>
          <a:p>
            <a:r>
              <a:rPr lang="en-US" sz="1400" dirty="0">
                <a:solidFill>
                  <a:srgbClr val="0000FF"/>
                </a:solidFill>
                <a:highlight>
                  <a:srgbClr val="FFFFFF"/>
                </a:highlight>
                <a:latin typeface="Consolas" panose="020B0609020204030204" pitchFamily="49" charset="0"/>
              </a:rPr>
              <a:t>      &lt;</a:t>
            </a:r>
            <a:r>
              <a:rPr lang="en-US" sz="1400" dirty="0" err="1">
                <a:solidFill>
                  <a:srgbClr val="A31515"/>
                </a:solidFill>
                <a:highlight>
                  <a:srgbClr val="FFFFFF"/>
                </a:highlight>
                <a:latin typeface="Consolas" panose="020B0609020204030204" pitchFamily="49" charset="0"/>
              </a:rPr>
              <a:t>tabGroups</a:t>
            </a:r>
            <a:r>
              <a:rPr lang="en-US" sz="1400" dirty="0">
                <a:solidFill>
                  <a:srgbClr val="0000FF"/>
                </a:solidFill>
                <a:highlight>
                  <a:srgbClr val="FFFFFF"/>
                </a:highlight>
                <a:latin typeface="Consolas" panose="020B0609020204030204" pitchFamily="49" charset="0"/>
              </a:rPr>
              <a:t>&gt;</a:t>
            </a:r>
            <a:endParaRPr lang="en-US" sz="1400" dirty="0">
              <a:solidFill>
                <a:srgbClr val="000000"/>
              </a:solidFill>
              <a:highlight>
                <a:srgbClr val="FFFFFF"/>
              </a:highlight>
              <a:latin typeface="Consolas" panose="020B0609020204030204" pitchFamily="49" charset="0"/>
            </a:endParaRPr>
          </a:p>
          <a:p>
            <a:r>
              <a:rPr lang="en-US" sz="1400" dirty="0">
                <a:solidFill>
                  <a:srgbClr val="0000FF"/>
                </a:solidFill>
                <a:highlight>
                  <a:srgbClr val="FFFFFF"/>
                </a:highlight>
                <a:latin typeface="Consolas" panose="020B0609020204030204" pitchFamily="49" charset="0"/>
              </a:rPr>
              <a:t>        &lt;!--</a:t>
            </a:r>
            <a:r>
              <a:rPr lang="en-US" sz="1400" dirty="0">
                <a:solidFill>
                  <a:srgbClr val="008000"/>
                </a:solidFill>
                <a:highlight>
                  <a:srgbClr val="FFFFFF"/>
                </a:highlight>
                <a:latin typeface="Consolas" panose="020B0609020204030204" pitchFamily="49" charset="0"/>
              </a:rPr>
              <a:t>The new Tab Group is created here</a:t>
            </a:r>
            <a:r>
              <a:rPr lang="en-US" sz="1400" dirty="0">
                <a:solidFill>
                  <a:srgbClr val="0000FF"/>
                </a:solidFill>
                <a:highlight>
                  <a:srgbClr val="FFFFFF"/>
                </a:highlight>
                <a:latin typeface="Consolas" panose="020B0609020204030204" pitchFamily="49" charset="0"/>
              </a:rPr>
              <a:t>--&gt;</a:t>
            </a:r>
            <a:endParaRPr lang="en-US" sz="1400" dirty="0">
              <a:solidFill>
                <a:srgbClr val="000000"/>
              </a:solidFill>
              <a:highlight>
                <a:srgbClr val="FFFFFF"/>
              </a:highlight>
              <a:latin typeface="Consolas" panose="020B0609020204030204" pitchFamily="49" charset="0"/>
            </a:endParaRPr>
          </a:p>
          <a:p>
            <a:r>
              <a:rPr lang="en-US" sz="1400" dirty="0">
                <a:solidFill>
                  <a:srgbClr val="0000FF"/>
                </a:solidFill>
                <a:highlight>
                  <a:srgbClr val="FFFFFF"/>
                </a:highlight>
                <a:latin typeface="Consolas" panose="020B0609020204030204" pitchFamily="49" charset="0"/>
              </a:rPr>
              <a:t>        &lt;</a:t>
            </a:r>
            <a:r>
              <a:rPr lang="en-US" sz="1400" dirty="0" err="1">
                <a:solidFill>
                  <a:srgbClr val="A31515"/>
                </a:solidFill>
                <a:highlight>
                  <a:srgbClr val="FFFFFF"/>
                </a:highlight>
                <a:latin typeface="Consolas" panose="020B0609020204030204" pitchFamily="49" charset="0"/>
              </a:rPr>
              <a:t>tabGroup</a:t>
            </a:r>
            <a:r>
              <a:rPr lang="en-US" sz="1400" dirty="0">
                <a:solidFill>
                  <a:srgbClr val="0000FF"/>
                </a:solidFill>
                <a:highlight>
                  <a:srgbClr val="FFFFFF"/>
                </a:highlight>
                <a:latin typeface="Consolas" panose="020B0609020204030204" pitchFamily="49" charset="0"/>
              </a:rPr>
              <a:t> </a:t>
            </a:r>
            <a:r>
              <a:rPr lang="en-US" sz="1400" dirty="0">
                <a:solidFill>
                  <a:srgbClr val="FF0000"/>
                </a:solidFill>
                <a:highlight>
                  <a:srgbClr val="FFFFFF"/>
                </a:highlight>
                <a:latin typeface="Consolas" panose="020B0609020204030204" pitchFamily="49" charset="0"/>
              </a:rPr>
              <a:t>caption</a:t>
            </a:r>
            <a:r>
              <a:rPr lang="en-US" sz="1400" dirty="0">
                <a:solidFill>
                  <a:srgbClr val="0000FF"/>
                </a:solidFill>
                <a:highlight>
                  <a:srgbClr val="FFFFFF"/>
                </a:highlight>
                <a:latin typeface="Consolas" panose="020B0609020204030204" pitchFamily="49" charset="0"/>
              </a:rPr>
              <a:t>=</a:t>
            </a:r>
            <a:r>
              <a:rPr lang="en-US" sz="1400" dirty="0">
                <a:solidFill>
                  <a:srgbClr val="000000"/>
                </a:solidFill>
                <a:highlight>
                  <a:srgbClr val="FFFFFF"/>
                </a:highlight>
                <a:latin typeface="Consolas" panose="020B0609020204030204" pitchFamily="49" charset="0"/>
              </a:rPr>
              <a:t>"</a:t>
            </a:r>
            <a:r>
              <a:rPr lang="en-US" sz="1400" dirty="0">
                <a:solidFill>
                  <a:srgbClr val="0000FF"/>
                </a:solidFill>
                <a:highlight>
                  <a:srgbClr val="FFFFFF"/>
                </a:highlight>
                <a:latin typeface="Consolas" panose="020B0609020204030204" pitchFamily="49" charset="0"/>
              </a:rPr>
              <a:t>Example State Solution</a:t>
            </a:r>
            <a:r>
              <a:rPr lang="en-US" sz="1400" dirty="0">
                <a:solidFill>
                  <a:srgbClr val="000000"/>
                </a:solidFill>
                <a:highlight>
                  <a:srgbClr val="FFFFFF"/>
                </a:highlight>
                <a:latin typeface="Consolas" panose="020B0609020204030204" pitchFamily="49" charset="0"/>
              </a:rPr>
              <a:t>"</a:t>
            </a:r>
            <a:r>
              <a:rPr lang="en-US" sz="1400" dirty="0">
                <a:solidFill>
                  <a:srgbClr val="0000FF"/>
                </a:solidFill>
                <a:highlight>
                  <a:srgbClr val="FFFFFF"/>
                </a:highlight>
                <a:latin typeface="Consolas" panose="020B0609020204030204" pitchFamily="49" charset="0"/>
              </a:rPr>
              <a:t> </a:t>
            </a:r>
            <a:r>
              <a:rPr lang="en-US" sz="1400" dirty="0">
                <a:solidFill>
                  <a:srgbClr val="FF0000"/>
                </a:solidFill>
                <a:highlight>
                  <a:srgbClr val="FFFFFF"/>
                </a:highlight>
                <a:latin typeface="Consolas" panose="020B0609020204030204" pitchFamily="49" charset="0"/>
              </a:rPr>
              <a:t>id</a:t>
            </a:r>
            <a:r>
              <a:rPr lang="en-US" sz="1400" dirty="0">
                <a:solidFill>
                  <a:srgbClr val="0000FF"/>
                </a:solidFill>
                <a:highlight>
                  <a:srgbClr val="FFFFFF"/>
                </a:highlight>
                <a:latin typeface="Consolas" panose="020B0609020204030204" pitchFamily="49" charset="0"/>
              </a:rPr>
              <a:t>=</a:t>
            </a:r>
            <a:r>
              <a:rPr lang="en-US" sz="1400" dirty="0">
                <a:solidFill>
                  <a:srgbClr val="000000"/>
                </a:solidFill>
                <a:highlight>
                  <a:srgbClr val="FFFFFF"/>
                </a:highlight>
                <a:latin typeface="Consolas" panose="020B0609020204030204" pitchFamily="49" charset="0"/>
              </a:rPr>
              <a:t>"</a:t>
            </a:r>
            <a:r>
              <a:rPr lang="en-US" sz="1400" dirty="0" err="1">
                <a:solidFill>
                  <a:srgbClr val="0000FF"/>
                </a:solidFill>
                <a:highlight>
                  <a:srgbClr val="FFFFFF"/>
                </a:highlight>
                <a:latin typeface="Consolas" panose="020B0609020204030204" pitchFamily="49" charset="0"/>
              </a:rPr>
              <a:t>working_with_DAML_ExampleStateTabGroup</a:t>
            </a:r>
            <a:r>
              <a:rPr lang="en-US" sz="1400" dirty="0">
                <a:solidFill>
                  <a:srgbClr val="000000"/>
                </a:solidFill>
                <a:highlight>
                  <a:srgbClr val="FFFFFF"/>
                </a:highlight>
                <a:latin typeface="Consolas" panose="020B0609020204030204" pitchFamily="49" charset="0"/>
              </a:rPr>
              <a:t>"</a:t>
            </a:r>
            <a:r>
              <a:rPr lang="en-US" sz="1400" dirty="0">
                <a:solidFill>
                  <a:srgbClr val="0000FF"/>
                </a:solidFill>
                <a:highlight>
                  <a:srgbClr val="FFFFFF"/>
                </a:highlight>
                <a:latin typeface="Consolas" panose="020B0609020204030204" pitchFamily="49" charset="0"/>
              </a:rPr>
              <a:t>&gt;</a:t>
            </a:r>
            <a:endParaRPr lang="en-US" sz="1400" dirty="0">
              <a:solidFill>
                <a:srgbClr val="000000"/>
              </a:solidFill>
              <a:highlight>
                <a:srgbClr val="FFFFFF"/>
              </a:highlight>
              <a:latin typeface="Consolas" panose="020B0609020204030204" pitchFamily="49" charset="0"/>
            </a:endParaRPr>
          </a:p>
          <a:p>
            <a:r>
              <a:rPr lang="en-US" sz="1400" dirty="0">
                <a:solidFill>
                  <a:srgbClr val="0000FF"/>
                </a:solidFill>
                <a:highlight>
                  <a:srgbClr val="FFFFFF"/>
                </a:highlight>
                <a:latin typeface="Consolas" panose="020B0609020204030204" pitchFamily="49" charset="0"/>
              </a:rPr>
              <a:t>          &lt;</a:t>
            </a:r>
            <a:r>
              <a:rPr lang="en-US" sz="1400" dirty="0">
                <a:solidFill>
                  <a:srgbClr val="A31515"/>
                </a:solidFill>
                <a:highlight>
                  <a:srgbClr val="FFFFFF"/>
                </a:highlight>
                <a:latin typeface="Consolas" panose="020B0609020204030204" pitchFamily="49" charset="0"/>
              </a:rPr>
              <a:t>color</a:t>
            </a:r>
            <a:r>
              <a:rPr lang="en-US" sz="1400" dirty="0">
                <a:solidFill>
                  <a:srgbClr val="0000FF"/>
                </a:solidFill>
                <a:highlight>
                  <a:srgbClr val="FFFFFF"/>
                </a:highlight>
                <a:latin typeface="Consolas" panose="020B0609020204030204" pitchFamily="49" charset="0"/>
              </a:rPr>
              <a:t> </a:t>
            </a:r>
            <a:r>
              <a:rPr lang="en-US" sz="1400" dirty="0">
                <a:solidFill>
                  <a:srgbClr val="FF0000"/>
                </a:solidFill>
                <a:highlight>
                  <a:srgbClr val="FFFFFF"/>
                </a:highlight>
                <a:latin typeface="Consolas" panose="020B0609020204030204" pitchFamily="49" charset="0"/>
              </a:rPr>
              <a:t>A</a:t>
            </a:r>
            <a:r>
              <a:rPr lang="en-US" sz="1400" dirty="0">
                <a:solidFill>
                  <a:srgbClr val="0000FF"/>
                </a:solidFill>
                <a:highlight>
                  <a:srgbClr val="FFFFFF"/>
                </a:highlight>
                <a:latin typeface="Consolas" panose="020B0609020204030204" pitchFamily="49" charset="0"/>
              </a:rPr>
              <a:t>=</a:t>
            </a:r>
            <a:r>
              <a:rPr lang="en-US" sz="1400" dirty="0">
                <a:solidFill>
                  <a:srgbClr val="000000"/>
                </a:solidFill>
                <a:highlight>
                  <a:srgbClr val="FFFFFF"/>
                </a:highlight>
                <a:latin typeface="Consolas" panose="020B0609020204030204" pitchFamily="49" charset="0"/>
              </a:rPr>
              <a:t>"</a:t>
            </a:r>
            <a:r>
              <a:rPr lang="en-US" sz="1400" dirty="0">
                <a:solidFill>
                  <a:srgbClr val="0000FF"/>
                </a:solidFill>
                <a:highlight>
                  <a:srgbClr val="FFFFFF"/>
                </a:highlight>
                <a:latin typeface="Consolas" panose="020B0609020204030204" pitchFamily="49" charset="0"/>
              </a:rPr>
              <a:t>255</a:t>
            </a:r>
            <a:r>
              <a:rPr lang="en-US" sz="1400" dirty="0">
                <a:solidFill>
                  <a:srgbClr val="000000"/>
                </a:solidFill>
                <a:highlight>
                  <a:srgbClr val="FFFFFF"/>
                </a:highlight>
                <a:latin typeface="Consolas" panose="020B0609020204030204" pitchFamily="49" charset="0"/>
              </a:rPr>
              <a:t>"</a:t>
            </a:r>
            <a:r>
              <a:rPr lang="en-US" sz="1400" dirty="0">
                <a:solidFill>
                  <a:srgbClr val="0000FF"/>
                </a:solidFill>
                <a:highlight>
                  <a:srgbClr val="FFFFFF"/>
                </a:highlight>
                <a:latin typeface="Consolas" panose="020B0609020204030204" pitchFamily="49" charset="0"/>
              </a:rPr>
              <a:t> </a:t>
            </a:r>
            <a:r>
              <a:rPr lang="en-US" sz="1400" dirty="0">
                <a:solidFill>
                  <a:srgbClr val="FF0000"/>
                </a:solidFill>
                <a:highlight>
                  <a:srgbClr val="FFFFFF"/>
                </a:highlight>
                <a:latin typeface="Consolas" panose="020B0609020204030204" pitchFamily="49" charset="0"/>
              </a:rPr>
              <a:t>R</a:t>
            </a:r>
            <a:r>
              <a:rPr lang="en-US" sz="1400" dirty="0">
                <a:solidFill>
                  <a:srgbClr val="0000FF"/>
                </a:solidFill>
                <a:highlight>
                  <a:srgbClr val="FFFFFF"/>
                </a:highlight>
                <a:latin typeface="Consolas" panose="020B0609020204030204" pitchFamily="49" charset="0"/>
              </a:rPr>
              <a:t>=</a:t>
            </a:r>
            <a:r>
              <a:rPr lang="en-US" sz="1400" dirty="0">
                <a:solidFill>
                  <a:srgbClr val="000000"/>
                </a:solidFill>
                <a:highlight>
                  <a:srgbClr val="FFFFFF"/>
                </a:highlight>
                <a:latin typeface="Consolas" panose="020B0609020204030204" pitchFamily="49" charset="0"/>
              </a:rPr>
              <a:t>"</a:t>
            </a:r>
            <a:r>
              <a:rPr lang="en-US" sz="1400" dirty="0">
                <a:solidFill>
                  <a:srgbClr val="0000FF"/>
                </a:solidFill>
                <a:highlight>
                  <a:srgbClr val="FFFFFF"/>
                </a:highlight>
                <a:latin typeface="Consolas" panose="020B0609020204030204" pitchFamily="49" charset="0"/>
              </a:rPr>
              <a:t>238</a:t>
            </a:r>
            <a:r>
              <a:rPr lang="en-US" sz="1400" dirty="0">
                <a:solidFill>
                  <a:srgbClr val="000000"/>
                </a:solidFill>
                <a:highlight>
                  <a:srgbClr val="FFFFFF"/>
                </a:highlight>
                <a:latin typeface="Consolas" panose="020B0609020204030204" pitchFamily="49" charset="0"/>
              </a:rPr>
              <a:t>"</a:t>
            </a:r>
            <a:r>
              <a:rPr lang="en-US" sz="1400" dirty="0">
                <a:solidFill>
                  <a:srgbClr val="0000FF"/>
                </a:solidFill>
                <a:highlight>
                  <a:srgbClr val="FFFFFF"/>
                </a:highlight>
                <a:latin typeface="Consolas" panose="020B0609020204030204" pitchFamily="49" charset="0"/>
              </a:rPr>
              <a:t> </a:t>
            </a:r>
            <a:r>
              <a:rPr lang="en-US" sz="1400" dirty="0">
                <a:solidFill>
                  <a:srgbClr val="FF0000"/>
                </a:solidFill>
                <a:highlight>
                  <a:srgbClr val="FFFFFF"/>
                </a:highlight>
                <a:latin typeface="Consolas" panose="020B0609020204030204" pitchFamily="49" charset="0"/>
              </a:rPr>
              <a:t>G</a:t>
            </a:r>
            <a:r>
              <a:rPr lang="en-US" sz="1400" dirty="0">
                <a:solidFill>
                  <a:srgbClr val="0000FF"/>
                </a:solidFill>
                <a:highlight>
                  <a:srgbClr val="FFFFFF"/>
                </a:highlight>
                <a:latin typeface="Consolas" panose="020B0609020204030204" pitchFamily="49" charset="0"/>
              </a:rPr>
              <a:t>=</a:t>
            </a:r>
            <a:r>
              <a:rPr lang="en-US" sz="1400" dirty="0">
                <a:solidFill>
                  <a:srgbClr val="000000"/>
                </a:solidFill>
                <a:highlight>
                  <a:srgbClr val="FFFFFF"/>
                </a:highlight>
                <a:latin typeface="Consolas" panose="020B0609020204030204" pitchFamily="49" charset="0"/>
              </a:rPr>
              <a:t>"</a:t>
            </a:r>
            <a:r>
              <a:rPr lang="en-US" sz="1400" dirty="0">
                <a:solidFill>
                  <a:srgbClr val="0000FF"/>
                </a:solidFill>
                <a:highlight>
                  <a:srgbClr val="FFFFFF"/>
                </a:highlight>
                <a:latin typeface="Consolas" panose="020B0609020204030204" pitchFamily="49" charset="0"/>
              </a:rPr>
              <a:t>170</a:t>
            </a:r>
            <a:r>
              <a:rPr lang="en-US" sz="1400" dirty="0">
                <a:solidFill>
                  <a:srgbClr val="000000"/>
                </a:solidFill>
                <a:highlight>
                  <a:srgbClr val="FFFFFF"/>
                </a:highlight>
                <a:latin typeface="Consolas" panose="020B0609020204030204" pitchFamily="49" charset="0"/>
              </a:rPr>
              <a:t>"</a:t>
            </a:r>
            <a:r>
              <a:rPr lang="en-US" sz="1400" dirty="0">
                <a:solidFill>
                  <a:srgbClr val="0000FF"/>
                </a:solidFill>
                <a:highlight>
                  <a:srgbClr val="FFFFFF"/>
                </a:highlight>
                <a:latin typeface="Consolas" panose="020B0609020204030204" pitchFamily="49" charset="0"/>
              </a:rPr>
              <a:t> </a:t>
            </a:r>
            <a:r>
              <a:rPr lang="en-US" sz="1400" dirty="0">
                <a:solidFill>
                  <a:srgbClr val="FF0000"/>
                </a:solidFill>
                <a:highlight>
                  <a:srgbClr val="FFFFFF"/>
                </a:highlight>
                <a:latin typeface="Consolas" panose="020B0609020204030204" pitchFamily="49" charset="0"/>
              </a:rPr>
              <a:t>B</a:t>
            </a:r>
            <a:r>
              <a:rPr lang="en-US" sz="1400" dirty="0">
                <a:solidFill>
                  <a:srgbClr val="0000FF"/>
                </a:solidFill>
                <a:highlight>
                  <a:srgbClr val="FFFFFF"/>
                </a:highlight>
                <a:latin typeface="Consolas" panose="020B0609020204030204" pitchFamily="49" charset="0"/>
              </a:rPr>
              <a:t>=</a:t>
            </a:r>
            <a:r>
              <a:rPr lang="en-US" sz="1400" dirty="0">
                <a:solidFill>
                  <a:srgbClr val="000000"/>
                </a:solidFill>
                <a:highlight>
                  <a:srgbClr val="FFFFFF"/>
                </a:highlight>
                <a:latin typeface="Consolas" panose="020B0609020204030204" pitchFamily="49" charset="0"/>
              </a:rPr>
              <a:t>"</a:t>
            </a:r>
            <a:r>
              <a:rPr lang="en-US" sz="1400" dirty="0">
                <a:solidFill>
                  <a:srgbClr val="0000FF"/>
                </a:solidFill>
                <a:highlight>
                  <a:srgbClr val="FFFFFF"/>
                </a:highlight>
                <a:latin typeface="Consolas" panose="020B0609020204030204" pitchFamily="49" charset="0"/>
              </a:rPr>
              <a:t>90</a:t>
            </a:r>
            <a:r>
              <a:rPr lang="en-US" sz="1400" dirty="0">
                <a:solidFill>
                  <a:srgbClr val="000000"/>
                </a:solidFill>
                <a:highlight>
                  <a:srgbClr val="FFFFFF"/>
                </a:highlight>
                <a:latin typeface="Consolas" panose="020B0609020204030204" pitchFamily="49" charset="0"/>
              </a:rPr>
              <a:t>"</a:t>
            </a:r>
            <a:r>
              <a:rPr lang="en-US" sz="1400" dirty="0">
                <a:solidFill>
                  <a:srgbClr val="0000FF"/>
                </a:solidFill>
                <a:highlight>
                  <a:srgbClr val="FFFFFF"/>
                </a:highlight>
                <a:latin typeface="Consolas" panose="020B0609020204030204" pitchFamily="49" charset="0"/>
              </a:rPr>
              <a:t> /&gt;</a:t>
            </a:r>
            <a:endParaRPr lang="en-US" sz="1400" dirty="0">
              <a:solidFill>
                <a:srgbClr val="000000"/>
              </a:solidFill>
              <a:highlight>
                <a:srgbClr val="FFFFFF"/>
              </a:highlight>
              <a:latin typeface="Consolas" panose="020B0609020204030204" pitchFamily="49" charset="0"/>
            </a:endParaRPr>
          </a:p>
          <a:p>
            <a:r>
              <a:rPr lang="pt-BR" sz="1400" dirty="0">
                <a:solidFill>
                  <a:srgbClr val="0000FF"/>
                </a:solidFill>
                <a:highlight>
                  <a:srgbClr val="FFFFFF"/>
                </a:highlight>
                <a:latin typeface="Consolas" panose="020B0609020204030204" pitchFamily="49" charset="0"/>
              </a:rPr>
              <a:t>          &lt;</a:t>
            </a:r>
            <a:r>
              <a:rPr lang="pt-BR" sz="1400" dirty="0">
                <a:solidFill>
                  <a:srgbClr val="A31515"/>
                </a:solidFill>
                <a:highlight>
                  <a:srgbClr val="FFFFFF"/>
                </a:highlight>
                <a:latin typeface="Consolas" panose="020B0609020204030204" pitchFamily="49" charset="0"/>
              </a:rPr>
              <a:t>borderColor</a:t>
            </a:r>
            <a:r>
              <a:rPr lang="pt-BR" sz="1400" dirty="0">
                <a:solidFill>
                  <a:srgbClr val="0000FF"/>
                </a:solidFill>
                <a:highlight>
                  <a:srgbClr val="FFFFFF"/>
                </a:highlight>
                <a:latin typeface="Consolas" panose="020B0609020204030204" pitchFamily="49" charset="0"/>
              </a:rPr>
              <a:t> </a:t>
            </a:r>
            <a:r>
              <a:rPr lang="pt-BR" sz="1400" dirty="0">
                <a:solidFill>
                  <a:srgbClr val="FF0000"/>
                </a:solidFill>
                <a:highlight>
                  <a:srgbClr val="FFFFFF"/>
                </a:highlight>
                <a:latin typeface="Consolas" panose="020B0609020204030204" pitchFamily="49" charset="0"/>
              </a:rPr>
              <a:t>A</a:t>
            </a:r>
            <a:r>
              <a:rPr lang="pt-BR" sz="1400" dirty="0">
                <a:solidFill>
                  <a:srgbClr val="0000FF"/>
                </a:solidFill>
                <a:highlight>
                  <a:srgbClr val="FFFFFF"/>
                </a:highlight>
                <a:latin typeface="Consolas" panose="020B0609020204030204" pitchFamily="49" charset="0"/>
              </a:rPr>
              <a:t>=</a:t>
            </a:r>
            <a:r>
              <a:rPr lang="pt-BR" sz="1400" dirty="0">
                <a:solidFill>
                  <a:srgbClr val="000000"/>
                </a:solidFill>
                <a:highlight>
                  <a:srgbClr val="FFFFFF"/>
                </a:highlight>
                <a:latin typeface="Consolas" panose="020B0609020204030204" pitchFamily="49" charset="0"/>
              </a:rPr>
              <a:t>"</a:t>
            </a:r>
            <a:r>
              <a:rPr lang="pt-BR" sz="1400" dirty="0">
                <a:solidFill>
                  <a:srgbClr val="0000FF"/>
                </a:solidFill>
                <a:highlight>
                  <a:srgbClr val="FFFFFF"/>
                </a:highlight>
                <a:latin typeface="Consolas" panose="020B0609020204030204" pitchFamily="49" charset="0"/>
              </a:rPr>
              <a:t>0</a:t>
            </a:r>
            <a:r>
              <a:rPr lang="pt-BR" sz="1400" dirty="0">
                <a:solidFill>
                  <a:srgbClr val="000000"/>
                </a:solidFill>
                <a:highlight>
                  <a:srgbClr val="FFFFFF"/>
                </a:highlight>
                <a:latin typeface="Consolas" panose="020B0609020204030204" pitchFamily="49" charset="0"/>
              </a:rPr>
              <a:t>"</a:t>
            </a:r>
            <a:r>
              <a:rPr lang="pt-BR" sz="1400" dirty="0">
                <a:solidFill>
                  <a:srgbClr val="0000FF"/>
                </a:solidFill>
                <a:highlight>
                  <a:srgbClr val="FFFFFF"/>
                </a:highlight>
                <a:latin typeface="Consolas" panose="020B0609020204030204" pitchFamily="49" charset="0"/>
              </a:rPr>
              <a:t> </a:t>
            </a:r>
            <a:r>
              <a:rPr lang="pt-BR" sz="1400" dirty="0">
                <a:solidFill>
                  <a:srgbClr val="FF0000"/>
                </a:solidFill>
                <a:highlight>
                  <a:srgbClr val="FFFFFF"/>
                </a:highlight>
                <a:latin typeface="Consolas" panose="020B0609020204030204" pitchFamily="49" charset="0"/>
              </a:rPr>
              <a:t>R</a:t>
            </a:r>
            <a:r>
              <a:rPr lang="pt-BR" sz="1400" dirty="0">
                <a:solidFill>
                  <a:srgbClr val="0000FF"/>
                </a:solidFill>
                <a:highlight>
                  <a:srgbClr val="FFFFFF"/>
                </a:highlight>
                <a:latin typeface="Consolas" panose="020B0609020204030204" pitchFamily="49" charset="0"/>
              </a:rPr>
              <a:t>=</a:t>
            </a:r>
            <a:r>
              <a:rPr lang="pt-BR" sz="1400" dirty="0">
                <a:solidFill>
                  <a:srgbClr val="000000"/>
                </a:solidFill>
                <a:highlight>
                  <a:srgbClr val="FFFFFF"/>
                </a:highlight>
                <a:latin typeface="Consolas" panose="020B0609020204030204" pitchFamily="49" charset="0"/>
              </a:rPr>
              <a:t>"</a:t>
            </a:r>
            <a:r>
              <a:rPr lang="pt-BR" sz="1400" dirty="0">
                <a:solidFill>
                  <a:srgbClr val="0000FF"/>
                </a:solidFill>
                <a:highlight>
                  <a:srgbClr val="FFFFFF"/>
                </a:highlight>
                <a:latin typeface="Consolas" panose="020B0609020204030204" pitchFamily="49" charset="0"/>
              </a:rPr>
              <a:t>251</a:t>
            </a:r>
            <a:r>
              <a:rPr lang="pt-BR" sz="1400" dirty="0">
                <a:solidFill>
                  <a:srgbClr val="000000"/>
                </a:solidFill>
                <a:highlight>
                  <a:srgbClr val="FFFFFF"/>
                </a:highlight>
                <a:latin typeface="Consolas" panose="020B0609020204030204" pitchFamily="49" charset="0"/>
              </a:rPr>
              <a:t>"</a:t>
            </a:r>
            <a:r>
              <a:rPr lang="pt-BR" sz="1400" dirty="0">
                <a:solidFill>
                  <a:srgbClr val="0000FF"/>
                </a:solidFill>
                <a:highlight>
                  <a:srgbClr val="FFFFFF"/>
                </a:highlight>
                <a:latin typeface="Consolas" panose="020B0609020204030204" pitchFamily="49" charset="0"/>
              </a:rPr>
              <a:t> </a:t>
            </a:r>
            <a:r>
              <a:rPr lang="pt-BR" sz="1400" dirty="0">
                <a:solidFill>
                  <a:srgbClr val="FF0000"/>
                </a:solidFill>
                <a:highlight>
                  <a:srgbClr val="FFFFFF"/>
                </a:highlight>
                <a:latin typeface="Consolas" panose="020B0609020204030204" pitchFamily="49" charset="0"/>
              </a:rPr>
              <a:t>G</a:t>
            </a:r>
            <a:r>
              <a:rPr lang="pt-BR" sz="1400" dirty="0">
                <a:solidFill>
                  <a:srgbClr val="0000FF"/>
                </a:solidFill>
                <a:highlight>
                  <a:srgbClr val="FFFFFF"/>
                </a:highlight>
                <a:latin typeface="Consolas" panose="020B0609020204030204" pitchFamily="49" charset="0"/>
              </a:rPr>
              <a:t>=</a:t>
            </a:r>
            <a:r>
              <a:rPr lang="pt-BR" sz="1400" dirty="0">
                <a:solidFill>
                  <a:srgbClr val="000000"/>
                </a:solidFill>
                <a:highlight>
                  <a:srgbClr val="FFFFFF"/>
                </a:highlight>
                <a:latin typeface="Consolas" panose="020B0609020204030204" pitchFamily="49" charset="0"/>
              </a:rPr>
              <a:t>"</a:t>
            </a:r>
            <a:r>
              <a:rPr lang="pt-BR" sz="1400" dirty="0">
                <a:solidFill>
                  <a:srgbClr val="0000FF"/>
                </a:solidFill>
                <a:highlight>
                  <a:srgbClr val="FFFFFF"/>
                </a:highlight>
                <a:latin typeface="Consolas" panose="020B0609020204030204" pitchFamily="49" charset="0"/>
              </a:rPr>
              <a:t>226</a:t>
            </a:r>
            <a:r>
              <a:rPr lang="pt-BR" sz="1400" dirty="0">
                <a:solidFill>
                  <a:srgbClr val="000000"/>
                </a:solidFill>
                <a:highlight>
                  <a:srgbClr val="FFFFFF"/>
                </a:highlight>
                <a:latin typeface="Consolas" panose="020B0609020204030204" pitchFamily="49" charset="0"/>
              </a:rPr>
              <a:t>"</a:t>
            </a:r>
            <a:r>
              <a:rPr lang="pt-BR" sz="1400" dirty="0">
                <a:solidFill>
                  <a:srgbClr val="0000FF"/>
                </a:solidFill>
                <a:highlight>
                  <a:srgbClr val="FFFFFF"/>
                </a:highlight>
                <a:latin typeface="Consolas" panose="020B0609020204030204" pitchFamily="49" charset="0"/>
              </a:rPr>
              <a:t> </a:t>
            </a:r>
            <a:r>
              <a:rPr lang="pt-BR" sz="1400" dirty="0">
                <a:solidFill>
                  <a:srgbClr val="FF0000"/>
                </a:solidFill>
                <a:highlight>
                  <a:srgbClr val="FFFFFF"/>
                </a:highlight>
                <a:latin typeface="Consolas" panose="020B0609020204030204" pitchFamily="49" charset="0"/>
              </a:rPr>
              <a:t>B</a:t>
            </a:r>
            <a:r>
              <a:rPr lang="pt-BR" sz="1400" dirty="0">
                <a:solidFill>
                  <a:srgbClr val="0000FF"/>
                </a:solidFill>
                <a:highlight>
                  <a:srgbClr val="FFFFFF"/>
                </a:highlight>
                <a:latin typeface="Consolas" panose="020B0609020204030204" pitchFamily="49" charset="0"/>
              </a:rPr>
              <a:t>=</a:t>
            </a:r>
            <a:r>
              <a:rPr lang="pt-BR" sz="1400" dirty="0">
                <a:solidFill>
                  <a:srgbClr val="000000"/>
                </a:solidFill>
                <a:highlight>
                  <a:srgbClr val="FFFFFF"/>
                </a:highlight>
                <a:latin typeface="Consolas" panose="020B0609020204030204" pitchFamily="49" charset="0"/>
              </a:rPr>
              <a:t>"</a:t>
            </a:r>
            <a:r>
              <a:rPr lang="pt-BR" sz="1400" dirty="0">
                <a:solidFill>
                  <a:srgbClr val="0000FF"/>
                </a:solidFill>
                <a:highlight>
                  <a:srgbClr val="FFFFFF"/>
                </a:highlight>
                <a:latin typeface="Consolas" panose="020B0609020204030204" pitchFamily="49" charset="0"/>
              </a:rPr>
              <a:t>195</a:t>
            </a:r>
            <a:r>
              <a:rPr lang="pt-BR" sz="1400" dirty="0">
                <a:solidFill>
                  <a:srgbClr val="000000"/>
                </a:solidFill>
                <a:highlight>
                  <a:srgbClr val="FFFFFF"/>
                </a:highlight>
                <a:latin typeface="Consolas" panose="020B0609020204030204" pitchFamily="49" charset="0"/>
              </a:rPr>
              <a:t>"</a:t>
            </a:r>
            <a:r>
              <a:rPr lang="pt-BR" sz="1400" dirty="0">
                <a:solidFill>
                  <a:srgbClr val="0000FF"/>
                </a:solidFill>
                <a:highlight>
                  <a:srgbClr val="FFFFFF"/>
                </a:highlight>
                <a:latin typeface="Consolas" panose="020B0609020204030204" pitchFamily="49" charset="0"/>
              </a:rPr>
              <a:t> /&gt;</a:t>
            </a:r>
            <a:endParaRPr lang="pt-BR" sz="1400" dirty="0">
              <a:solidFill>
                <a:srgbClr val="000000"/>
              </a:solidFill>
              <a:highlight>
                <a:srgbClr val="FFFFFF"/>
              </a:highlight>
              <a:latin typeface="Consolas" panose="020B0609020204030204" pitchFamily="49" charset="0"/>
            </a:endParaRPr>
          </a:p>
          <a:p>
            <a:r>
              <a:rPr lang="en-US" sz="1400" dirty="0">
                <a:solidFill>
                  <a:srgbClr val="0000FF"/>
                </a:solidFill>
                <a:highlight>
                  <a:srgbClr val="FFFFFF"/>
                </a:highlight>
                <a:latin typeface="Consolas" panose="020B0609020204030204" pitchFamily="49" charset="0"/>
              </a:rPr>
              <a:t>        &lt;/</a:t>
            </a:r>
            <a:r>
              <a:rPr lang="en-US" sz="1400" dirty="0" err="1">
                <a:solidFill>
                  <a:srgbClr val="A31515"/>
                </a:solidFill>
                <a:highlight>
                  <a:srgbClr val="FFFFFF"/>
                </a:highlight>
                <a:latin typeface="Consolas" panose="020B0609020204030204" pitchFamily="49" charset="0"/>
              </a:rPr>
              <a:t>tabGroup</a:t>
            </a:r>
            <a:r>
              <a:rPr lang="en-US" sz="1400" dirty="0">
                <a:solidFill>
                  <a:srgbClr val="0000FF"/>
                </a:solidFill>
                <a:highlight>
                  <a:srgbClr val="FFFFFF"/>
                </a:highlight>
                <a:latin typeface="Consolas" panose="020B0609020204030204" pitchFamily="49" charset="0"/>
              </a:rPr>
              <a:t>&gt;</a:t>
            </a:r>
            <a:endParaRPr lang="en-US" sz="1400" dirty="0">
              <a:solidFill>
                <a:srgbClr val="000000"/>
              </a:solidFill>
              <a:highlight>
                <a:srgbClr val="FFFFFF"/>
              </a:highlight>
              <a:latin typeface="Consolas" panose="020B0609020204030204" pitchFamily="49" charset="0"/>
            </a:endParaRPr>
          </a:p>
          <a:p>
            <a:r>
              <a:rPr lang="en-US" sz="1400" dirty="0">
                <a:solidFill>
                  <a:srgbClr val="0000FF"/>
                </a:solidFill>
                <a:highlight>
                  <a:srgbClr val="FFFFFF"/>
                </a:highlight>
                <a:latin typeface="Consolas" panose="020B0609020204030204" pitchFamily="49" charset="0"/>
              </a:rPr>
              <a:t>      &lt;/</a:t>
            </a:r>
            <a:r>
              <a:rPr lang="en-US" sz="1400" dirty="0" err="1">
                <a:solidFill>
                  <a:srgbClr val="A31515"/>
                </a:solidFill>
                <a:highlight>
                  <a:srgbClr val="FFFFFF"/>
                </a:highlight>
                <a:latin typeface="Consolas" panose="020B0609020204030204" pitchFamily="49" charset="0"/>
              </a:rPr>
              <a:t>tabGroups</a:t>
            </a:r>
            <a:r>
              <a:rPr lang="en-US" sz="1400" dirty="0">
                <a:solidFill>
                  <a:srgbClr val="0000FF"/>
                </a:solidFill>
                <a:highlight>
                  <a:srgbClr val="FFFFFF"/>
                </a:highlight>
                <a:latin typeface="Consolas" panose="020B0609020204030204" pitchFamily="49" charset="0"/>
              </a:rPr>
              <a:t>&gt;</a:t>
            </a:r>
            <a:endParaRPr lang="en-US" sz="1400" dirty="0">
              <a:solidFill>
                <a:schemeClr val="bg1"/>
              </a:solidFill>
            </a:endParaRPr>
          </a:p>
        </p:txBody>
      </p:sp>
      <p:sp>
        <p:nvSpPr>
          <p:cNvPr id="2" name="Title 1">
            <a:extLst>
              <a:ext uri="{FF2B5EF4-FFF2-40B4-BE49-F238E27FC236}">
                <a16:creationId xmlns:a16="http://schemas.microsoft.com/office/drawing/2014/main" id="{7038B5B2-DCB1-4FDB-BE46-4536E0D4D957}"/>
              </a:ext>
            </a:extLst>
          </p:cNvPr>
          <p:cNvSpPr>
            <a:spLocks noGrp="1"/>
          </p:cNvSpPr>
          <p:nvPr>
            <p:ph type="title"/>
          </p:nvPr>
        </p:nvSpPr>
        <p:spPr>
          <a:xfrm>
            <a:off x="685800" y="397056"/>
            <a:ext cx="10826496" cy="369332"/>
          </a:xfrm>
        </p:spPr>
        <p:txBody>
          <a:bodyPr/>
          <a:lstStyle/>
          <a:p>
            <a:r>
              <a:rPr lang="en-US" dirty="0"/>
              <a:t>Declarative Markup for Pro UI Elements: DAML</a:t>
            </a:r>
          </a:p>
        </p:txBody>
      </p:sp>
      <p:sp>
        <p:nvSpPr>
          <p:cNvPr id="7" name="Content Placeholder 6">
            <a:extLst>
              <a:ext uri="{FF2B5EF4-FFF2-40B4-BE49-F238E27FC236}">
                <a16:creationId xmlns:a16="http://schemas.microsoft.com/office/drawing/2014/main" id="{4A8B031D-0FEC-4B3D-8C04-789C98E81321}"/>
              </a:ext>
            </a:extLst>
          </p:cNvPr>
          <p:cNvSpPr>
            <a:spLocks noGrp="1"/>
          </p:cNvSpPr>
          <p:nvPr>
            <p:ph sz="quarter" idx="10"/>
          </p:nvPr>
        </p:nvSpPr>
        <p:spPr>
          <a:xfrm>
            <a:off x="679704" y="1040523"/>
            <a:ext cx="10826496" cy="4990005"/>
          </a:xfrm>
        </p:spPr>
        <p:txBody>
          <a:bodyPr/>
          <a:lstStyle/>
          <a:p>
            <a:r>
              <a:rPr lang="en-US" dirty="0"/>
              <a:t>Declarative Markup for Pro UI Elements is stored in a </a:t>
            </a:r>
            <a:r>
              <a:rPr lang="en-US" dirty="0" err="1"/>
              <a:t>config.daml</a:t>
            </a:r>
            <a:r>
              <a:rPr lang="en-US" dirty="0"/>
              <a:t> file</a:t>
            </a:r>
          </a:p>
          <a:p>
            <a:pPr lvl="1"/>
            <a:r>
              <a:rPr lang="en-US" dirty="0"/>
              <a:t>Uses XML Syntax</a:t>
            </a:r>
          </a:p>
          <a:p>
            <a:r>
              <a:rPr lang="en-US" dirty="0" err="1"/>
              <a:t>Config.daml</a:t>
            </a:r>
            <a:r>
              <a:rPr lang="en-US" dirty="0"/>
              <a:t> defines all add-in framework elements (buttons, </a:t>
            </a:r>
            <a:r>
              <a:rPr lang="en-US" dirty="0" err="1"/>
              <a:t>dockpane</a:t>
            </a:r>
            <a:r>
              <a:rPr lang="en-US" dirty="0"/>
              <a:t>, galleries)</a:t>
            </a:r>
          </a:p>
          <a:p>
            <a:r>
              <a:rPr lang="en-US" dirty="0"/>
              <a:t>Can add, modify, delete any ArcGIS Pro User Interface element</a:t>
            </a:r>
          </a:p>
          <a:p>
            <a:endParaRPr lang="en-US" dirty="0"/>
          </a:p>
          <a:p>
            <a:endParaRPr lang="en-US" dirty="0"/>
          </a:p>
        </p:txBody>
      </p:sp>
    </p:spTree>
    <p:extLst>
      <p:ext uri="{BB962C8B-B14F-4D97-AF65-F5344CB8AC3E}">
        <p14:creationId xmlns:p14="http://schemas.microsoft.com/office/powerpoint/2010/main" val="2171979660"/>
      </p:ext>
    </p:extLst>
  </p:cSld>
  <p:clrMapOvr>
    <a:masterClrMapping/>
  </p:clrMapOvr>
  <p:transition spd="med">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C5313F-89C6-433C-9459-BF810A50B9C7}"/>
              </a:ext>
            </a:extLst>
          </p:cNvPr>
          <p:cNvSpPr>
            <a:spLocks noGrp="1"/>
          </p:cNvSpPr>
          <p:nvPr>
            <p:ph type="title"/>
          </p:nvPr>
        </p:nvSpPr>
        <p:spPr/>
        <p:txBody>
          <a:bodyPr/>
          <a:lstStyle/>
          <a:p>
            <a:r>
              <a:rPr lang="en-US" dirty="0"/>
              <a:t>Declarative Markup for Pro UI Elements: DAML</a:t>
            </a:r>
          </a:p>
        </p:txBody>
      </p:sp>
      <p:sp>
        <p:nvSpPr>
          <p:cNvPr id="5" name="Text Placeholder 4">
            <a:extLst>
              <a:ext uri="{FF2B5EF4-FFF2-40B4-BE49-F238E27FC236}">
                <a16:creationId xmlns:a16="http://schemas.microsoft.com/office/drawing/2014/main" id="{FAC6A521-F418-45CC-811D-87D0275AD9BB}"/>
              </a:ext>
            </a:extLst>
          </p:cNvPr>
          <p:cNvSpPr>
            <a:spLocks noGrp="1"/>
          </p:cNvSpPr>
          <p:nvPr>
            <p:ph type="body" sz="quarter" idx="11"/>
          </p:nvPr>
        </p:nvSpPr>
        <p:spPr>
          <a:xfrm>
            <a:off x="682625" y="1097309"/>
            <a:ext cx="10826496" cy="338554"/>
          </a:xfrm>
        </p:spPr>
        <p:txBody>
          <a:bodyPr/>
          <a:lstStyle/>
          <a:p>
            <a:r>
              <a:rPr lang="en-US" dirty="0"/>
              <a:t>(Continued)</a:t>
            </a:r>
          </a:p>
        </p:txBody>
      </p:sp>
      <p:sp>
        <p:nvSpPr>
          <p:cNvPr id="3" name="Content Placeholder 2">
            <a:extLst>
              <a:ext uri="{FF2B5EF4-FFF2-40B4-BE49-F238E27FC236}">
                <a16:creationId xmlns:a16="http://schemas.microsoft.com/office/drawing/2014/main" id="{FBE3E419-5340-4D17-8FCD-1B30B4A7820D}"/>
              </a:ext>
            </a:extLst>
          </p:cNvPr>
          <p:cNvSpPr>
            <a:spLocks noGrp="1"/>
          </p:cNvSpPr>
          <p:nvPr>
            <p:ph sz="quarter" idx="12"/>
          </p:nvPr>
        </p:nvSpPr>
        <p:spPr/>
        <p:txBody>
          <a:bodyPr/>
          <a:lstStyle/>
          <a:p>
            <a:r>
              <a:rPr lang="en-US" dirty="0"/>
              <a:t>DAML is transactional</a:t>
            </a:r>
          </a:p>
          <a:p>
            <a:pPr lvl="1"/>
            <a:r>
              <a:rPr lang="en-US" dirty="0"/>
              <a:t>3 distinct actions:</a:t>
            </a:r>
          </a:p>
          <a:p>
            <a:pPr lvl="2"/>
            <a:r>
              <a:rPr lang="en-US" dirty="0"/>
              <a:t>Insert</a:t>
            </a:r>
          </a:p>
          <a:p>
            <a:pPr lvl="2"/>
            <a:r>
              <a:rPr lang="en-US" dirty="0"/>
              <a:t>Update</a:t>
            </a:r>
          </a:p>
          <a:p>
            <a:pPr lvl="2"/>
            <a:r>
              <a:rPr lang="en-US" dirty="0"/>
              <a:t>Delete</a:t>
            </a:r>
          </a:p>
          <a:p>
            <a:pPr lvl="1"/>
            <a:r>
              <a:rPr lang="en-US" dirty="0"/>
              <a:t>The type of operation is determined by the element name.</a:t>
            </a:r>
          </a:p>
          <a:p>
            <a:pPr marL="0" indent="0">
              <a:buNone/>
            </a:pPr>
            <a:endParaRPr lang="en-US" dirty="0"/>
          </a:p>
          <a:p>
            <a:endParaRPr lang="en-US" dirty="0"/>
          </a:p>
          <a:p>
            <a:endParaRPr lang="en-US" dirty="0"/>
          </a:p>
        </p:txBody>
      </p:sp>
      <p:sp>
        <p:nvSpPr>
          <p:cNvPr id="4" name="Rectangle 3">
            <a:extLst>
              <a:ext uri="{FF2B5EF4-FFF2-40B4-BE49-F238E27FC236}">
                <a16:creationId xmlns:a16="http://schemas.microsoft.com/office/drawing/2014/main" id="{C993558B-C1B1-4307-8E96-AC86EFB0B818}"/>
              </a:ext>
            </a:extLst>
          </p:cNvPr>
          <p:cNvSpPr/>
          <p:nvPr/>
        </p:nvSpPr>
        <p:spPr bwMode="auto">
          <a:xfrm>
            <a:off x="908161" y="3801978"/>
            <a:ext cx="8999207" cy="2077453"/>
          </a:xfrm>
          <a:prstGeom prst="rect">
            <a:avLst/>
          </a:prstGeom>
          <a:solidFill>
            <a:schemeClr val="tx1"/>
          </a:soli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r>
              <a:rPr lang="en-US" sz="1400" dirty="0">
                <a:solidFill>
                  <a:srgbClr val="0000FF"/>
                </a:solidFill>
                <a:latin typeface="Consolas" panose="020B0609020204030204" pitchFamily="49" charset="0"/>
              </a:rPr>
              <a:t> &lt;</a:t>
            </a:r>
            <a:r>
              <a:rPr lang="en-US" sz="1400" dirty="0" err="1">
                <a:solidFill>
                  <a:srgbClr val="A31515"/>
                </a:solidFill>
                <a:latin typeface="Consolas" panose="020B0609020204030204" pitchFamily="49" charset="0"/>
              </a:rPr>
              <a:t>updateModule</a:t>
            </a:r>
            <a:r>
              <a:rPr lang="en-US" sz="1400" dirty="0">
                <a:solidFill>
                  <a:srgbClr val="0000FF"/>
                </a:solidFill>
                <a:latin typeface="Consolas" panose="020B0609020204030204" pitchFamily="49" charset="0"/>
              </a:rPr>
              <a:t> </a:t>
            </a:r>
            <a:r>
              <a:rPr lang="en-US" sz="1400" dirty="0" err="1">
                <a:solidFill>
                  <a:srgbClr val="FF0000"/>
                </a:solidFill>
                <a:latin typeface="Consolas" panose="020B0609020204030204" pitchFamily="49" charset="0"/>
              </a:rPr>
              <a:t>refID</a:t>
            </a:r>
            <a:r>
              <a:rPr lang="en-US" sz="1400" dirty="0">
                <a:solidFill>
                  <a:srgbClr val="0000FF"/>
                </a:solidFill>
                <a:latin typeface="Consolas" panose="020B0609020204030204" pitchFamily="49" charset="0"/>
              </a:rPr>
              <a:t>=</a:t>
            </a:r>
            <a:r>
              <a:rPr lang="en-US" sz="1400" dirty="0">
                <a:solidFill>
                  <a:srgbClr val="000000"/>
                </a:solidFill>
                <a:latin typeface="Consolas" panose="020B0609020204030204" pitchFamily="49" charset="0"/>
              </a:rPr>
              <a:t>"</a:t>
            </a:r>
            <a:r>
              <a:rPr lang="en-US" sz="1400" dirty="0" err="1">
                <a:solidFill>
                  <a:srgbClr val="0000FF"/>
                </a:solidFill>
                <a:latin typeface="Consolas" panose="020B0609020204030204" pitchFamily="49" charset="0"/>
              </a:rPr>
              <a:t>esri_mapping</a:t>
            </a:r>
            <a:r>
              <a:rPr lang="en-US" sz="1400" dirty="0">
                <a:solidFill>
                  <a:srgbClr val="000000"/>
                </a:solidFill>
                <a:latin typeface="Consolas" panose="020B0609020204030204" pitchFamily="49" charset="0"/>
              </a:rPr>
              <a:t>"</a:t>
            </a:r>
            <a:r>
              <a:rPr lang="en-US" sz="1400" dirty="0">
                <a:solidFill>
                  <a:srgbClr val="0000FF"/>
                </a:solidFill>
                <a:latin typeface="Consolas" panose="020B0609020204030204" pitchFamily="49" charset="0"/>
              </a:rPr>
              <a:t>&gt;</a:t>
            </a:r>
            <a:endParaRPr lang="en-US" sz="1400" dirty="0">
              <a:solidFill>
                <a:srgbClr val="000000"/>
              </a:solidFill>
              <a:latin typeface="Consolas" panose="020B0609020204030204" pitchFamily="49" charset="0"/>
            </a:endParaRPr>
          </a:p>
          <a:p>
            <a:r>
              <a:rPr lang="en-US" sz="1400" dirty="0">
                <a:solidFill>
                  <a:srgbClr val="0000FF"/>
                </a:solidFill>
                <a:latin typeface="Consolas" panose="020B0609020204030204" pitchFamily="49" charset="0"/>
              </a:rPr>
              <a:t>      &lt;</a:t>
            </a:r>
            <a:r>
              <a:rPr lang="en-US" sz="1400" dirty="0">
                <a:solidFill>
                  <a:srgbClr val="A31515"/>
                </a:solidFill>
                <a:latin typeface="Consolas" panose="020B0609020204030204" pitchFamily="49" charset="0"/>
              </a:rPr>
              <a:t>groups</a:t>
            </a:r>
            <a:r>
              <a:rPr lang="en-US" sz="1400" dirty="0">
                <a:solidFill>
                  <a:srgbClr val="0000FF"/>
                </a:solidFill>
                <a:latin typeface="Consolas" panose="020B0609020204030204" pitchFamily="49" charset="0"/>
              </a:rPr>
              <a:t>&gt;</a:t>
            </a:r>
            <a:endParaRPr lang="en-US" sz="1400" dirty="0">
              <a:solidFill>
                <a:srgbClr val="000000"/>
              </a:solidFill>
              <a:latin typeface="Consolas" panose="020B0609020204030204" pitchFamily="49" charset="0"/>
            </a:endParaRPr>
          </a:p>
          <a:p>
            <a:r>
              <a:rPr lang="en-US" sz="1400" dirty="0">
                <a:solidFill>
                  <a:srgbClr val="0000FF"/>
                </a:solidFill>
                <a:latin typeface="Consolas" panose="020B0609020204030204" pitchFamily="49" charset="0"/>
              </a:rPr>
              <a:t>        &lt;</a:t>
            </a:r>
            <a:r>
              <a:rPr lang="en-US" sz="1400" dirty="0" err="1">
                <a:solidFill>
                  <a:srgbClr val="A31515"/>
                </a:solidFill>
                <a:latin typeface="Consolas" panose="020B0609020204030204" pitchFamily="49" charset="0"/>
              </a:rPr>
              <a:t>updateGroup</a:t>
            </a:r>
            <a:r>
              <a:rPr lang="en-US" sz="1400" dirty="0">
                <a:solidFill>
                  <a:srgbClr val="0000FF"/>
                </a:solidFill>
                <a:latin typeface="Consolas" panose="020B0609020204030204" pitchFamily="49" charset="0"/>
              </a:rPr>
              <a:t> </a:t>
            </a:r>
            <a:r>
              <a:rPr lang="en-US" sz="1400" dirty="0" err="1">
                <a:solidFill>
                  <a:srgbClr val="FF0000"/>
                </a:solidFill>
                <a:latin typeface="Consolas" panose="020B0609020204030204" pitchFamily="49" charset="0"/>
              </a:rPr>
              <a:t>refID</a:t>
            </a:r>
            <a:r>
              <a:rPr lang="en-US" sz="1400" dirty="0">
                <a:solidFill>
                  <a:srgbClr val="0000FF"/>
                </a:solidFill>
                <a:latin typeface="Consolas" panose="020B0609020204030204" pitchFamily="49" charset="0"/>
              </a:rPr>
              <a:t>=</a:t>
            </a:r>
            <a:r>
              <a:rPr lang="en-US" sz="1400" dirty="0">
                <a:solidFill>
                  <a:srgbClr val="000000"/>
                </a:solidFill>
                <a:latin typeface="Consolas" panose="020B0609020204030204" pitchFamily="49" charset="0"/>
              </a:rPr>
              <a:t>"</a:t>
            </a:r>
            <a:r>
              <a:rPr lang="en-US" sz="1400" dirty="0" err="1">
                <a:solidFill>
                  <a:srgbClr val="0000FF"/>
                </a:solidFill>
                <a:latin typeface="Consolas" panose="020B0609020204030204" pitchFamily="49" charset="0"/>
              </a:rPr>
              <a:t>esri_mapping_navigateGroup</a:t>
            </a:r>
            <a:r>
              <a:rPr lang="en-US" sz="1400" dirty="0">
                <a:solidFill>
                  <a:srgbClr val="000000"/>
                </a:solidFill>
                <a:latin typeface="Consolas" panose="020B0609020204030204" pitchFamily="49" charset="0"/>
              </a:rPr>
              <a:t>"</a:t>
            </a:r>
            <a:r>
              <a:rPr lang="en-US" sz="1400" dirty="0">
                <a:solidFill>
                  <a:srgbClr val="0000FF"/>
                </a:solidFill>
                <a:latin typeface="Consolas" panose="020B0609020204030204" pitchFamily="49" charset="0"/>
              </a:rPr>
              <a:t>&gt;</a:t>
            </a:r>
            <a:endParaRPr lang="en-US" sz="1400" dirty="0">
              <a:solidFill>
                <a:srgbClr val="000000"/>
              </a:solidFill>
              <a:latin typeface="Consolas" panose="020B0609020204030204" pitchFamily="49" charset="0"/>
            </a:endParaRPr>
          </a:p>
          <a:p>
            <a:r>
              <a:rPr lang="en-US" sz="1400" dirty="0">
                <a:solidFill>
                  <a:srgbClr val="0000FF"/>
                </a:solidFill>
                <a:latin typeface="Consolas" panose="020B0609020204030204" pitchFamily="49" charset="0"/>
              </a:rPr>
              <a:t>          &lt;</a:t>
            </a:r>
            <a:r>
              <a:rPr lang="en-US" sz="1400" dirty="0" err="1">
                <a:solidFill>
                  <a:srgbClr val="A31515"/>
                </a:solidFill>
                <a:latin typeface="Consolas" panose="020B0609020204030204" pitchFamily="49" charset="0"/>
              </a:rPr>
              <a:t>deleteButton</a:t>
            </a:r>
            <a:r>
              <a:rPr lang="en-US" sz="1400" dirty="0">
                <a:solidFill>
                  <a:srgbClr val="0000FF"/>
                </a:solidFill>
                <a:latin typeface="Consolas" panose="020B0609020204030204" pitchFamily="49" charset="0"/>
              </a:rPr>
              <a:t> </a:t>
            </a:r>
            <a:r>
              <a:rPr lang="en-US" sz="1400" dirty="0" err="1">
                <a:solidFill>
                  <a:srgbClr val="FF0000"/>
                </a:solidFill>
                <a:latin typeface="Consolas" panose="020B0609020204030204" pitchFamily="49" charset="0"/>
              </a:rPr>
              <a:t>refID</a:t>
            </a:r>
            <a:r>
              <a:rPr lang="en-US" sz="1400" dirty="0">
                <a:solidFill>
                  <a:srgbClr val="0000FF"/>
                </a:solidFill>
                <a:latin typeface="Consolas" panose="020B0609020204030204" pitchFamily="49" charset="0"/>
              </a:rPr>
              <a:t>=</a:t>
            </a:r>
            <a:r>
              <a:rPr lang="en-US" sz="1400" dirty="0">
                <a:solidFill>
                  <a:srgbClr val="000000"/>
                </a:solidFill>
                <a:latin typeface="Consolas" panose="020B0609020204030204" pitchFamily="49" charset="0"/>
              </a:rPr>
              <a:t>"</a:t>
            </a:r>
            <a:r>
              <a:rPr lang="en-US" sz="1400" dirty="0" err="1">
                <a:solidFill>
                  <a:srgbClr val="0000FF"/>
                </a:solidFill>
                <a:latin typeface="Consolas" panose="020B0609020204030204" pitchFamily="49" charset="0"/>
              </a:rPr>
              <a:t>esri_mapping_bookmarksNavigateGallery</a:t>
            </a:r>
            <a:r>
              <a:rPr lang="en-US" sz="1400" dirty="0">
                <a:solidFill>
                  <a:srgbClr val="000000"/>
                </a:solidFill>
                <a:latin typeface="Consolas" panose="020B0609020204030204" pitchFamily="49" charset="0"/>
              </a:rPr>
              <a:t>"</a:t>
            </a:r>
            <a:r>
              <a:rPr lang="en-US" sz="1400" dirty="0">
                <a:solidFill>
                  <a:srgbClr val="0000FF"/>
                </a:solidFill>
                <a:latin typeface="Consolas" panose="020B0609020204030204" pitchFamily="49" charset="0"/>
              </a:rPr>
              <a:t>&gt;&lt;/</a:t>
            </a:r>
            <a:r>
              <a:rPr lang="en-US" sz="1400" dirty="0" err="1">
                <a:solidFill>
                  <a:srgbClr val="A31515"/>
                </a:solidFill>
                <a:latin typeface="Consolas" panose="020B0609020204030204" pitchFamily="49" charset="0"/>
              </a:rPr>
              <a:t>deleteButton</a:t>
            </a:r>
            <a:r>
              <a:rPr lang="en-US" sz="1400" dirty="0">
                <a:solidFill>
                  <a:srgbClr val="0000FF"/>
                </a:solidFill>
                <a:latin typeface="Consolas" panose="020B0609020204030204" pitchFamily="49" charset="0"/>
              </a:rPr>
              <a:t>&gt;</a:t>
            </a:r>
            <a:endParaRPr lang="en-US" sz="1400" dirty="0">
              <a:solidFill>
                <a:srgbClr val="000000"/>
              </a:solidFill>
              <a:latin typeface="Consolas" panose="020B0609020204030204" pitchFamily="49" charset="0"/>
            </a:endParaRPr>
          </a:p>
          <a:p>
            <a:r>
              <a:rPr lang="en-US" sz="1400" dirty="0">
                <a:solidFill>
                  <a:srgbClr val="0000FF"/>
                </a:solidFill>
                <a:latin typeface="Consolas" panose="020B0609020204030204" pitchFamily="49" charset="0"/>
              </a:rPr>
              <a:t>          &lt;</a:t>
            </a:r>
            <a:r>
              <a:rPr lang="en-US" sz="1400" dirty="0" err="1">
                <a:solidFill>
                  <a:srgbClr val="A31515"/>
                </a:solidFill>
                <a:latin typeface="Consolas" panose="020B0609020204030204" pitchFamily="49" charset="0"/>
              </a:rPr>
              <a:t>insertButton</a:t>
            </a:r>
            <a:r>
              <a:rPr lang="en-US" sz="1400" dirty="0">
                <a:solidFill>
                  <a:srgbClr val="0000FF"/>
                </a:solidFill>
                <a:latin typeface="Consolas" panose="020B0609020204030204" pitchFamily="49" charset="0"/>
              </a:rPr>
              <a:t> </a:t>
            </a:r>
            <a:r>
              <a:rPr lang="en-US" sz="1400" dirty="0" err="1">
                <a:solidFill>
                  <a:srgbClr val="FF0000"/>
                </a:solidFill>
                <a:latin typeface="Consolas" panose="020B0609020204030204" pitchFamily="49" charset="0"/>
              </a:rPr>
              <a:t>refID</a:t>
            </a:r>
            <a:r>
              <a:rPr lang="en-US" sz="1400" dirty="0">
                <a:solidFill>
                  <a:srgbClr val="0000FF"/>
                </a:solidFill>
                <a:latin typeface="Consolas" panose="020B0609020204030204" pitchFamily="49" charset="0"/>
              </a:rPr>
              <a:t>=</a:t>
            </a:r>
            <a:r>
              <a:rPr lang="en-US" sz="1400" dirty="0">
                <a:solidFill>
                  <a:srgbClr val="000000"/>
                </a:solidFill>
                <a:latin typeface="Consolas" panose="020B0609020204030204" pitchFamily="49" charset="0"/>
              </a:rPr>
              <a:t>"</a:t>
            </a:r>
            <a:r>
              <a:rPr lang="en-US" sz="1400" dirty="0" err="1">
                <a:solidFill>
                  <a:srgbClr val="0000FF"/>
                </a:solidFill>
                <a:latin typeface="Consolas" panose="020B0609020204030204" pitchFamily="49" charset="0"/>
              </a:rPr>
              <a:t>working_with_DAML_ToggleStateButton</a:t>
            </a:r>
            <a:r>
              <a:rPr lang="en-US" sz="1400" dirty="0">
                <a:solidFill>
                  <a:srgbClr val="000000"/>
                </a:solidFill>
                <a:latin typeface="Consolas" panose="020B0609020204030204" pitchFamily="49" charset="0"/>
              </a:rPr>
              <a:t>"</a:t>
            </a:r>
            <a:r>
              <a:rPr lang="en-US" sz="1400" dirty="0">
                <a:solidFill>
                  <a:srgbClr val="0000FF"/>
                </a:solidFill>
                <a:latin typeface="Consolas" panose="020B0609020204030204" pitchFamily="49" charset="0"/>
              </a:rPr>
              <a:t> /&gt;</a:t>
            </a:r>
            <a:endParaRPr lang="en-US" sz="1400" dirty="0">
              <a:solidFill>
                <a:srgbClr val="000000"/>
              </a:solidFill>
              <a:latin typeface="Consolas" panose="020B0609020204030204" pitchFamily="49" charset="0"/>
            </a:endParaRPr>
          </a:p>
          <a:p>
            <a:r>
              <a:rPr lang="en-US" sz="1400" dirty="0">
                <a:solidFill>
                  <a:srgbClr val="0000FF"/>
                </a:solidFill>
                <a:latin typeface="Consolas" panose="020B0609020204030204" pitchFamily="49" charset="0"/>
              </a:rPr>
              <a:t>        &lt;/</a:t>
            </a:r>
            <a:r>
              <a:rPr lang="en-US" sz="1400" dirty="0" err="1">
                <a:solidFill>
                  <a:srgbClr val="A31515"/>
                </a:solidFill>
                <a:latin typeface="Consolas" panose="020B0609020204030204" pitchFamily="49" charset="0"/>
              </a:rPr>
              <a:t>updateGroup</a:t>
            </a:r>
            <a:r>
              <a:rPr lang="en-US" sz="1400" dirty="0">
                <a:solidFill>
                  <a:srgbClr val="0000FF"/>
                </a:solidFill>
                <a:latin typeface="Consolas" panose="020B0609020204030204" pitchFamily="49" charset="0"/>
              </a:rPr>
              <a:t>&gt;</a:t>
            </a:r>
            <a:endParaRPr lang="en-US" sz="1400" dirty="0">
              <a:solidFill>
                <a:srgbClr val="000000"/>
              </a:solidFill>
              <a:latin typeface="Consolas" panose="020B0609020204030204" pitchFamily="49" charset="0"/>
            </a:endParaRPr>
          </a:p>
          <a:p>
            <a:r>
              <a:rPr lang="en-US" sz="1400" dirty="0">
                <a:solidFill>
                  <a:srgbClr val="0000FF"/>
                </a:solidFill>
                <a:latin typeface="Consolas" panose="020B0609020204030204" pitchFamily="49" charset="0"/>
              </a:rPr>
              <a:t>      &lt;/</a:t>
            </a:r>
            <a:r>
              <a:rPr lang="en-US" sz="1400" dirty="0">
                <a:solidFill>
                  <a:srgbClr val="A31515"/>
                </a:solidFill>
                <a:latin typeface="Consolas" panose="020B0609020204030204" pitchFamily="49" charset="0"/>
              </a:rPr>
              <a:t>groups</a:t>
            </a:r>
            <a:r>
              <a:rPr lang="en-US" sz="1400" dirty="0">
                <a:solidFill>
                  <a:srgbClr val="0000FF"/>
                </a:solidFill>
                <a:latin typeface="Consolas" panose="020B0609020204030204" pitchFamily="49" charset="0"/>
              </a:rPr>
              <a:t>&gt;</a:t>
            </a:r>
            <a:endParaRPr lang="en-US" sz="1400" dirty="0">
              <a:solidFill>
                <a:srgbClr val="000000"/>
              </a:solidFill>
              <a:latin typeface="Consolas" panose="020B0609020204030204" pitchFamily="49" charset="0"/>
            </a:endParaRPr>
          </a:p>
          <a:p>
            <a:r>
              <a:rPr lang="en-US" sz="1400" dirty="0">
                <a:solidFill>
                  <a:srgbClr val="0000FF"/>
                </a:solidFill>
                <a:latin typeface="Consolas" panose="020B0609020204030204" pitchFamily="49" charset="0"/>
              </a:rPr>
              <a:t> &lt;/</a:t>
            </a:r>
            <a:r>
              <a:rPr lang="en-US" sz="1400" dirty="0" err="1">
                <a:solidFill>
                  <a:srgbClr val="A31515"/>
                </a:solidFill>
                <a:latin typeface="Consolas" panose="020B0609020204030204" pitchFamily="49" charset="0"/>
              </a:rPr>
              <a:t>updateModule</a:t>
            </a:r>
            <a:r>
              <a:rPr lang="en-US" sz="1400" dirty="0">
                <a:solidFill>
                  <a:srgbClr val="0000FF"/>
                </a:solidFill>
                <a:latin typeface="Consolas" panose="020B0609020204030204" pitchFamily="49" charset="0"/>
              </a:rPr>
              <a:t>&gt;</a:t>
            </a:r>
            <a:endParaRPr lang="en-US" sz="1400" dirty="0">
              <a:solidFill>
                <a:srgbClr val="000000"/>
              </a:solidFill>
              <a:highlight>
                <a:srgbClr val="FFFFFF"/>
              </a:highlight>
              <a:latin typeface="Consolas" panose="020B0609020204030204" pitchFamily="49" charset="0"/>
            </a:endParaRPr>
          </a:p>
        </p:txBody>
      </p:sp>
      <p:pic>
        <p:nvPicPr>
          <p:cNvPr id="7" name="Picture 6">
            <a:extLst>
              <a:ext uri="{FF2B5EF4-FFF2-40B4-BE49-F238E27FC236}">
                <a16:creationId xmlns:a16="http://schemas.microsoft.com/office/drawing/2014/main" id="{83E593CB-281B-4488-85AE-DF4585D468C1}"/>
              </a:ext>
            </a:extLst>
          </p:cNvPr>
          <p:cNvPicPr>
            <a:picLocks noChangeAspect="1"/>
          </p:cNvPicPr>
          <p:nvPr/>
        </p:nvPicPr>
        <p:blipFill rotWithShape="1">
          <a:blip r:embed="rId2"/>
          <a:srcRect r="24926" b="43798"/>
          <a:stretch/>
        </p:blipFill>
        <p:spPr>
          <a:xfrm>
            <a:off x="5013056" y="1410126"/>
            <a:ext cx="5177229" cy="1763897"/>
          </a:xfrm>
          <a:prstGeom prst="rect">
            <a:avLst/>
          </a:prstGeom>
        </p:spPr>
      </p:pic>
    </p:spTree>
    <p:extLst>
      <p:ext uri="{BB962C8B-B14F-4D97-AF65-F5344CB8AC3E}">
        <p14:creationId xmlns:p14="http://schemas.microsoft.com/office/powerpoint/2010/main" val="145469148"/>
      </p:ext>
    </p:extLst>
  </p:cSld>
  <p:clrMapOvr>
    <a:masterClrMapping/>
  </p:clrMapOvr>
  <p:transition spd="med">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33663" y="401888"/>
            <a:ext cx="10826496" cy="369332"/>
          </a:xfrm>
        </p:spPr>
        <p:txBody>
          <a:bodyPr/>
          <a:lstStyle/>
          <a:p>
            <a:r>
              <a:rPr lang="en-US" dirty="0"/>
              <a:t>States &amp; Conditions</a:t>
            </a:r>
          </a:p>
        </p:txBody>
      </p:sp>
      <p:sp>
        <p:nvSpPr>
          <p:cNvPr id="9" name="Content Placeholder 8">
            <a:extLst>
              <a:ext uri="{FF2B5EF4-FFF2-40B4-BE49-F238E27FC236}">
                <a16:creationId xmlns:a16="http://schemas.microsoft.com/office/drawing/2014/main" id="{8BE58932-E8EA-4501-987D-44C98337A05E}"/>
              </a:ext>
            </a:extLst>
          </p:cNvPr>
          <p:cNvSpPr>
            <a:spLocks noGrp="1"/>
          </p:cNvSpPr>
          <p:nvPr>
            <p:ph sz="quarter" idx="10"/>
          </p:nvPr>
        </p:nvSpPr>
        <p:spPr>
          <a:xfrm>
            <a:off x="685800" y="950496"/>
            <a:ext cx="10826496" cy="5405854"/>
          </a:xfrm>
        </p:spPr>
        <p:txBody>
          <a:bodyPr/>
          <a:lstStyle/>
          <a:p>
            <a:r>
              <a:rPr lang="en-US" dirty="0"/>
              <a:t>ArcGIS Pro UI is contextual – Implementation through “States &amp; Conditions”</a:t>
            </a:r>
          </a:p>
        </p:txBody>
      </p:sp>
      <p:grpSp>
        <p:nvGrpSpPr>
          <p:cNvPr id="10" name="Group 9">
            <a:extLst>
              <a:ext uri="{FF2B5EF4-FFF2-40B4-BE49-F238E27FC236}">
                <a16:creationId xmlns:a16="http://schemas.microsoft.com/office/drawing/2014/main" id="{31936520-EBEA-427B-89D5-BB89C292BB82}"/>
              </a:ext>
            </a:extLst>
          </p:cNvPr>
          <p:cNvGrpSpPr/>
          <p:nvPr/>
        </p:nvGrpSpPr>
        <p:grpSpPr>
          <a:xfrm>
            <a:off x="1346039" y="1456890"/>
            <a:ext cx="8152381" cy="5078736"/>
            <a:chOff x="2019808" y="1316988"/>
            <a:chExt cx="8152381" cy="5078736"/>
          </a:xfrm>
        </p:grpSpPr>
        <p:pic>
          <p:nvPicPr>
            <p:cNvPr id="4" name="Picture 3"/>
            <p:cNvPicPr>
              <a:picLocks noChangeAspect="1"/>
            </p:cNvPicPr>
            <p:nvPr/>
          </p:nvPicPr>
          <p:blipFill>
            <a:blip r:embed="rId2"/>
            <a:stretch>
              <a:fillRect/>
            </a:stretch>
          </p:blipFill>
          <p:spPr>
            <a:xfrm>
              <a:off x="2019808" y="1376676"/>
              <a:ext cx="8152381" cy="5019048"/>
            </a:xfrm>
            <a:prstGeom prst="rect">
              <a:avLst/>
            </a:prstGeom>
          </p:spPr>
        </p:pic>
        <p:sp>
          <p:nvSpPr>
            <p:cNvPr id="5" name="Right Arrow 4"/>
            <p:cNvSpPr/>
            <p:nvPr/>
          </p:nvSpPr>
          <p:spPr bwMode="auto">
            <a:xfrm>
              <a:off x="6301740" y="2733445"/>
              <a:ext cx="914400" cy="571500"/>
            </a:xfrm>
            <a:prstGeom prst="rightArrow">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sp>
          <p:nvSpPr>
            <p:cNvPr id="6" name="Right Arrow 5"/>
            <p:cNvSpPr/>
            <p:nvPr/>
          </p:nvSpPr>
          <p:spPr bwMode="auto">
            <a:xfrm flipH="1">
              <a:off x="8138160" y="1316988"/>
              <a:ext cx="1074420" cy="571500"/>
            </a:xfrm>
            <a:prstGeom prst="rightArrow">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grpSp>
    </p:spTree>
    <p:extLst>
      <p:ext uri="{BB962C8B-B14F-4D97-AF65-F5344CB8AC3E}">
        <p14:creationId xmlns:p14="http://schemas.microsoft.com/office/powerpoint/2010/main" val="829523602"/>
      </p:ext>
    </p:extLst>
  </p:cSld>
  <p:clrMapOvr>
    <a:masterClrMapping/>
  </p:clrMapOvr>
  <p:transition spd="med">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682625"/>
            <a:ext cx="10826496" cy="430887"/>
          </a:xfrm>
        </p:spPr>
        <p:txBody>
          <a:bodyPr/>
          <a:lstStyle/>
          <a:p>
            <a:r>
              <a:rPr lang="en-US" sz="2800" dirty="0"/>
              <a:t>States &amp; Conditions</a:t>
            </a:r>
          </a:p>
        </p:txBody>
      </p:sp>
      <p:sp>
        <p:nvSpPr>
          <p:cNvPr id="3" name="Content Placeholder 2"/>
          <p:cNvSpPr>
            <a:spLocks noGrp="1"/>
          </p:cNvSpPr>
          <p:nvPr>
            <p:ph sz="quarter" idx="10"/>
          </p:nvPr>
        </p:nvSpPr>
        <p:spPr>
          <a:xfrm>
            <a:off x="685799" y="1365161"/>
            <a:ext cx="11124127" cy="5138670"/>
          </a:xfrm>
        </p:spPr>
        <p:txBody>
          <a:bodyPr/>
          <a:lstStyle/>
          <a:p>
            <a:r>
              <a:rPr lang="en-US" sz="2400" dirty="0"/>
              <a:t>States &amp; Conditions are used to simplify coding</a:t>
            </a:r>
          </a:p>
          <a:p>
            <a:pPr lvl="1"/>
            <a:r>
              <a:rPr lang="en-US" sz="2200" dirty="0"/>
              <a:t>no event wiring as with more traditional models.</a:t>
            </a:r>
          </a:p>
          <a:p>
            <a:pPr lvl="1"/>
            <a:r>
              <a:rPr lang="en-US" sz="2000" dirty="0"/>
              <a:t>Example: A button is activated only when a “</a:t>
            </a:r>
            <a:r>
              <a:rPr lang="en-US" sz="2000" dirty="0" err="1"/>
              <a:t>sample_state_condition</a:t>
            </a:r>
            <a:r>
              <a:rPr lang="en-US" sz="2000" dirty="0"/>
              <a:t>” is met.</a:t>
            </a:r>
          </a:p>
          <a:p>
            <a:r>
              <a:rPr lang="en-US" sz="2400" dirty="0"/>
              <a:t>States </a:t>
            </a:r>
          </a:p>
          <a:p>
            <a:pPr lvl="1"/>
            <a:r>
              <a:rPr lang="en-US" sz="2000" dirty="0"/>
              <a:t>are named values describing a particular aspect of the application’s overall status.</a:t>
            </a:r>
          </a:p>
          <a:p>
            <a:pPr lvl="1"/>
            <a:r>
              <a:rPr lang="en-US" sz="2000" dirty="0"/>
              <a:t>Activate or deactivate States in code</a:t>
            </a:r>
          </a:p>
          <a:p>
            <a:r>
              <a:rPr lang="en-US" sz="2400" dirty="0"/>
              <a:t>Conditions</a:t>
            </a:r>
          </a:p>
          <a:p>
            <a:pPr lvl="1"/>
            <a:r>
              <a:rPr lang="en-US" sz="2000" dirty="0"/>
              <a:t>Declared in DAML</a:t>
            </a:r>
          </a:p>
          <a:p>
            <a:pPr lvl="1"/>
            <a:r>
              <a:rPr lang="en-US" sz="2000" dirty="0"/>
              <a:t>Expressions composed of one or more states</a:t>
            </a:r>
          </a:p>
          <a:p>
            <a:pPr lvl="1"/>
            <a:r>
              <a:rPr lang="en-US" sz="2000" dirty="0"/>
              <a:t>AND, OR, NOT</a:t>
            </a:r>
          </a:p>
          <a:p>
            <a:pPr lvl="1"/>
            <a:r>
              <a:rPr lang="en-US" sz="2000" dirty="0"/>
              <a:t>Used for triggering the activation and deactivation of framework elements.</a:t>
            </a:r>
          </a:p>
          <a:p>
            <a:pPr lvl="1"/>
            <a:endParaRPr lang="en-US" dirty="0"/>
          </a:p>
        </p:txBody>
      </p:sp>
    </p:spTree>
    <p:extLst>
      <p:ext uri="{BB962C8B-B14F-4D97-AF65-F5344CB8AC3E}">
        <p14:creationId xmlns:p14="http://schemas.microsoft.com/office/powerpoint/2010/main" val="2665109878"/>
      </p:ext>
    </p:extLst>
  </p:cSld>
  <p:clrMapOvr>
    <a:masterClrMapping/>
  </p:clrMapOvr>
  <p:transition spd="med">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682625"/>
            <a:ext cx="10826496" cy="430887"/>
          </a:xfrm>
        </p:spPr>
        <p:txBody>
          <a:bodyPr/>
          <a:lstStyle/>
          <a:p>
            <a:r>
              <a:rPr lang="en-US" sz="2800" dirty="0"/>
              <a:t>States and Conditions (continued)</a:t>
            </a:r>
          </a:p>
        </p:txBody>
      </p:sp>
      <p:sp>
        <p:nvSpPr>
          <p:cNvPr id="9" name="Content Placeholder 8"/>
          <p:cNvSpPr>
            <a:spLocks noGrp="1"/>
          </p:cNvSpPr>
          <p:nvPr>
            <p:ph sz="quarter" idx="10"/>
          </p:nvPr>
        </p:nvSpPr>
        <p:spPr bwMode="auto">
          <a:xfrm>
            <a:off x="542111" y="4580264"/>
            <a:ext cx="10849708" cy="1575527"/>
          </a:xfrm>
          <a:prstGeom prst="rect">
            <a:avLst/>
          </a:prstGeom>
          <a:solidFill>
            <a:schemeClr val="tx1"/>
          </a:soli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marL="0" indent="0">
              <a:buNone/>
            </a:pPr>
            <a:r>
              <a:rPr lang="en-US" dirty="0">
                <a:solidFill>
                  <a:srgbClr val="0000FF"/>
                </a:solidFill>
                <a:highlight>
                  <a:srgbClr val="FFFFFF"/>
                </a:highlight>
                <a:latin typeface="Consolas" panose="020B0609020204030204" pitchFamily="49" charset="0"/>
              </a:rPr>
              <a:t> &lt;!--</a:t>
            </a:r>
            <a:r>
              <a:rPr lang="en-US" dirty="0">
                <a:solidFill>
                  <a:srgbClr val="008000"/>
                </a:solidFill>
                <a:highlight>
                  <a:srgbClr val="FFFFFF"/>
                </a:highlight>
                <a:latin typeface="Consolas" panose="020B0609020204030204" pitchFamily="49" charset="0"/>
              </a:rPr>
              <a:t> associate our condition with the enabled state of the button </a:t>
            </a:r>
            <a:r>
              <a:rPr lang="en-US" dirty="0">
                <a:solidFill>
                  <a:srgbClr val="0000FF"/>
                </a:solidFill>
                <a:highlight>
                  <a:srgbClr val="FFFFFF"/>
                </a:highlight>
                <a:latin typeface="Consolas" panose="020B0609020204030204" pitchFamily="49" charset="0"/>
              </a:rPr>
              <a:t>--&gt;</a:t>
            </a:r>
            <a:endParaRPr lang="en-US" dirty="0">
              <a:solidFill>
                <a:srgbClr val="000000"/>
              </a:solidFill>
              <a:highlight>
                <a:srgbClr val="FFFFFF"/>
              </a:highlight>
              <a:latin typeface="Consolas" panose="020B0609020204030204" pitchFamily="49" charset="0"/>
            </a:endParaRPr>
          </a:p>
          <a:p>
            <a:pPr marL="0" indent="0">
              <a:buNone/>
            </a:pPr>
            <a:r>
              <a:rPr lang="en-US" dirty="0">
                <a:solidFill>
                  <a:srgbClr val="0000FF"/>
                </a:solidFill>
                <a:highlight>
                  <a:srgbClr val="FFFFFF"/>
                </a:highlight>
                <a:latin typeface="Consolas" panose="020B0609020204030204" pitchFamily="49" charset="0"/>
              </a:rPr>
              <a:t> &lt;</a:t>
            </a:r>
            <a:r>
              <a:rPr lang="en-US" dirty="0">
                <a:solidFill>
                  <a:srgbClr val="A31515"/>
                </a:solidFill>
                <a:highlight>
                  <a:srgbClr val="FFFFFF"/>
                </a:highlight>
                <a:latin typeface="Consolas" panose="020B0609020204030204" pitchFamily="49" charset="0"/>
              </a:rPr>
              <a:t>button</a:t>
            </a:r>
            <a:r>
              <a:rPr lang="en-US" dirty="0">
                <a:solidFill>
                  <a:srgbClr val="0000FF"/>
                </a:solidFill>
                <a:highlight>
                  <a:srgbClr val="FFFFFF"/>
                </a:highlight>
                <a:latin typeface="Consolas" panose="020B0609020204030204" pitchFamily="49" charset="0"/>
              </a:rPr>
              <a:t> </a:t>
            </a:r>
            <a:r>
              <a:rPr lang="en-US" dirty="0">
                <a:solidFill>
                  <a:srgbClr val="FF0000"/>
                </a:solidFill>
                <a:highlight>
                  <a:srgbClr val="FFFFFF"/>
                </a:highlight>
                <a:latin typeface="Consolas" panose="020B0609020204030204" pitchFamily="49" charset="0"/>
              </a:rPr>
              <a:t>id</a:t>
            </a:r>
            <a:r>
              <a:rPr lang="en-US" dirty="0">
                <a:solidFill>
                  <a:srgbClr val="0000FF"/>
                </a:solidFill>
                <a:highlight>
                  <a:srgbClr val="FFFFFF"/>
                </a:highlight>
                <a:latin typeface="Consolas" panose="020B0609020204030204" pitchFamily="49" charset="0"/>
              </a:rPr>
              <a:t>=</a:t>
            </a:r>
            <a:r>
              <a:rPr lang="en-US" dirty="0">
                <a:solidFill>
                  <a:srgbClr val="000000"/>
                </a:solidFill>
                <a:highlight>
                  <a:srgbClr val="FFFFFF"/>
                </a:highlight>
                <a:latin typeface="Consolas" panose="020B0609020204030204" pitchFamily="49" charset="0"/>
              </a:rPr>
              <a:t>"</a:t>
            </a:r>
            <a:r>
              <a:rPr lang="en-US" dirty="0" err="1">
                <a:solidFill>
                  <a:srgbClr val="0000FF"/>
                </a:solidFill>
                <a:highlight>
                  <a:srgbClr val="FFFFFF"/>
                </a:highlight>
                <a:latin typeface="Consolas" panose="020B0609020204030204" pitchFamily="49" charset="0"/>
              </a:rPr>
              <a:t>esri_sdk_RespondToAppStateBtn</a:t>
            </a:r>
            <a:r>
              <a:rPr lang="en-US" dirty="0">
                <a:solidFill>
                  <a:srgbClr val="000000"/>
                </a:solidFill>
                <a:highlight>
                  <a:srgbClr val="FFFFFF"/>
                </a:highlight>
                <a:latin typeface="Consolas" panose="020B0609020204030204" pitchFamily="49" charset="0"/>
              </a:rPr>
              <a:t>"</a:t>
            </a:r>
            <a:r>
              <a:rPr lang="en-US" dirty="0">
                <a:solidFill>
                  <a:srgbClr val="0000FF"/>
                </a:solidFill>
                <a:highlight>
                  <a:srgbClr val="FFFFFF"/>
                </a:highlight>
                <a:latin typeface="Consolas" panose="020B0609020204030204" pitchFamily="49" charset="0"/>
              </a:rPr>
              <a:t> </a:t>
            </a:r>
            <a:r>
              <a:rPr lang="en-US" dirty="0">
                <a:solidFill>
                  <a:srgbClr val="FF0000"/>
                </a:solidFill>
                <a:highlight>
                  <a:srgbClr val="FFFFFF"/>
                </a:highlight>
                <a:latin typeface="Consolas" panose="020B0609020204030204" pitchFamily="49" charset="0"/>
              </a:rPr>
              <a:t>caption</a:t>
            </a:r>
            <a:r>
              <a:rPr lang="en-US" dirty="0">
                <a:solidFill>
                  <a:srgbClr val="0000FF"/>
                </a:solidFill>
                <a:highlight>
                  <a:srgbClr val="FFFFFF"/>
                </a:highlight>
                <a:latin typeface="Consolas" panose="020B0609020204030204" pitchFamily="49" charset="0"/>
              </a:rPr>
              <a:t>=</a:t>
            </a:r>
            <a:r>
              <a:rPr lang="en-US" dirty="0">
                <a:solidFill>
                  <a:srgbClr val="000000"/>
                </a:solidFill>
                <a:highlight>
                  <a:srgbClr val="FFFFFF"/>
                </a:highlight>
                <a:latin typeface="Consolas" panose="020B0609020204030204" pitchFamily="49" charset="0"/>
              </a:rPr>
              <a:t>"</a:t>
            </a:r>
            <a:r>
              <a:rPr lang="en-US" dirty="0">
                <a:solidFill>
                  <a:srgbClr val="0000FF"/>
                </a:solidFill>
                <a:highlight>
                  <a:srgbClr val="FFFFFF"/>
                </a:highlight>
                <a:latin typeface="Consolas" panose="020B0609020204030204" pitchFamily="49" charset="0"/>
              </a:rPr>
              <a:t>Respond to state</a:t>
            </a:r>
            <a:r>
              <a:rPr lang="en-US" dirty="0">
                <a:solidFill>
                  <a:srgbClr val="000000"/>
                </a:solidFill>
                <a:highlight>
                  <a:srgbClr val="FFFFFF"/>
                </a:highlight>
                <a:latin typeface="Consolas" panose="020B0609020204030204" pitchFamily="49" charset="0"/>
              </a:rPr>
              <a:t>"</a:t>
            </a:r>
            <a:r>
              <a:rPr lang="en-US" dirty="0">
                <a:solidFill>
                  <a:srgbClr val="0000FF"/>
                </a:solidFill>
                <a:highlight>
                  <a:srgbClr val="FFFFFF"/>
                </a:highlight>
                <a:latin typeface="Consolas" panose="020B0609020204030204" pitchFamily="49" charset="0"/>
              </a:rPr>
              <a:t> </a:t>
            </a:r>
          </a:p>
          <a:p>
            <a:pPr marL="0" indent="0">
              <a:buNone/>
            </a:pPr>
            <a:r>
              <a:rPr lang="en-US" dirty="0">
                <a:solidFill>
                  <a:srgbClr val="FF0000"/>
                </a:solidFill>
                <a:highlight>
                  <a:srgbClr val="FFFFFF"/>
                </a:highlight>
                <a:latin typeface="Consolas" panose="020B0609020204030204" pitchFamily="49" charset="0"/>
              </a:rPr>
              <a:t>         condition</a:t>
            </a:r>
            <a:r>
              <a:rPr lang="en-US" dirty="0">
                <a:solidFill>
                  <a:srgbClr val="0000FF"/>
                </a:solidFill>
                <a:highlight>
                  <a:srgbClr val="FFFFFF"/>
                </a:highlight>
                <a:latin typeface="Consolas" panose="020B0609020204030204" pitchFamily="49" charset="0"/>
              </a:rPr>
              <a:t>=</a:t>
            </a:r>
            <a:r>
              <a:rPr lang="en-US" dirty="0">
                <a:solidFill>
                  <a:srgbClr val="FF0000"/>
                </a:solidFill>
                <a:highlight>
                  <a:srgbClr val="FFFFFF"/>
                </a:highlight>
                <a:latin typeface="Consolas" panose="020B0609020204030204" pitchFamily="49" charset="0"/>
              </a:rPr>
              <a:t>"</a:t>
            </a:r>
            <a:r>
              <a:rPr lang="en-US" dirty="0" err="1">
                <a:solidFill>
                  <a:srgbClr val="FF0000"/>
                </a:solidFill>
                <a:highlight>
                  <a:srgbClr val="FFFFFF"/>
                </a:highlight>
                <a:latin typeface="Consolas" panose="020B0609020204030204" pitchFamily="49" charset="0"/>
              </a:rPr>
              <a:t>example_state_condition</a:t>
            </a:r>
            <a:r>
              <a:rPr lang="en-US" dirty="0">
                <a:solidFill>
                  <a:srgbClr val="FF0000"/>
                </a:solidFill>
                <a:highlight>
                  <a:srgbClr val="FFFFFF"/>
                </a:highlight>
                <a:latin typeface="Consolas" panose="020B0609020204030204" pitchFamily="49" charset="0"/>
              </a:rPr>
              <a:t>"</a:t>
            </a:r>
            <a:r>
              <a:rPr lang="en-US" dirty="0">
                <a:solidFill>
                  <a:srgbClr val="0000FF"/>
                </a:solidFill>
                <a:highlight>
                  <a:srgbClr val="FFFFFF"/>
                </a:highlight>
                <a:latin typeface="Consolas" panose="020B0609020204030204" pitchFamily="49" charset="0"/>
              </a:rPr>
              <a:t>&gt;</a:t>
            </a:r>
            <a:endParaRPr lang="en-US" dirty="0">
              <a:solidFill>
                <a:srgbClr val="000000"/>
              </a:solidFill>
              <a:highlight>
                <a:srgbClr val="FFFFFF"/>
              </a:highlight>
              <a:latin typeface="Consolas" panose="020B0609020204030204" pitchFamily="49" charset="0"/>
            </a:endParaRPr>
          </a:p>
          <a:p>
            <a:pPr marL="0" indent="0">
              <a:buNone/>
            </a:pPr>
            <a:r>
              <a:rPr lang="en-US" dirty="0">
                <a:solidFill>
                  <a:srgbClr val="0000FF"/>
                </a:solidFill>
                <a:highlight>
                  <a:srgbClr val="FFFFFF"/>
                </a:highlight>
                <a:latin typeface="Consolas" panose="020B0609020204030204" pitchFamily="49" charset="0"/>
              </a:rPr>
              <a:t> &lt;/</a:t>
            </a:r>
            <a:r>
              <a:rPr lang="en-US" dirty="0">
                <a:solidFill>
                  <a:srgbClr val="A31515"/>
                </a:solidFill>
                <a:highlight>
                  <a:srgbClr val="FFFFFF"/>
                </a:highlight>
                <a:latin typeface="Consolas" panose="020B0609020204030204" pitchFamily="49" charset="0"/>
              </a:rPr>
              <a:t>button</a:t>
            </a:r>
            <a:r>
              <a:rPr lang="en-US" dirty="0">
                <a:solidFill>
                  <a:srgbClr val="0000FF"/>
                </a:solidFill>
                <a:highlight>
                  <a:srgbClr val="FFFFFF"/>
                </a:highlight>
                <a:latin typeface="Consolas" panose="020B0609020204030204" pitchFamily="49" charset="0"/>
              </a:rPr>
              <a:t>&gt;</a:t>
            </a:r>
            <a:endParaRPr lang="en-US" dirty="0">
              <a:solidFill>
                <a:srgbClr val="0000FF"/>
              </a:solidFill>
              <a:latin typeface="Arial" panose="020B0604020202020204" pitchFamily="34" charset="0"/>
              <a:ea typeface="SimSun" panose="02010600030101010101" pitchFamily="2" charset="-122"/>
            </a:endParaRPr>
          </a:p>
        </p:txBody>
      </p:sp>
      <p:sp>
        <p:nvSpPr>
          <p:cNvPr id="5" name="Rectangle 4"/>
          <p:cNvSpPr/>
          <p:nvPr/>
        </p:nvSpPr>
        <p:spPr bwMode="auto">
          <a:xfrm>
            <a:off x="542110" y="1350968"/>
            <a:ext cx="10849708" cy="1404264"/>
          </a:xfrm>
          <a:prstGeom prst="rect">
            <a:avLst/>
          </a:prstGeom>
          <a:solidFill>
            <a:schemeClr val="tx1"/>
          </a:soli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r>
              <a:rPr lang="en-US" dirty="0">
                <a:solidFill>
                  <a:srgbClr val="0000FF"/>
                </a:solidFill>
                <a:latin typeface="Consolas" panose="020B0609020204030204" pitchFamily="49" charset="0"/>
                <a:ea typeface="SimSun" panose="02010600030101010101" pitchFamily="2" charset="-122"/>
              </a:rPr>
              <a:t>&lt;conditions&gt;</a:t>
            </a:r>
          </a:p>
          <a:p>
            <a:r>
              <a:rPr lang="en-US" dirty="0">
                <a:solidFill>
                  <a:srgbClr val="0000FF"/>
                </a:solidFill>
                <a:latin typeface="Consolas" panose="020B0609020204030204" pitchFamily="49" charset="0"/>
                <a:ea typeface="SimSun" panose="02010600030101010101" pitchFamily="2" charset="-122"/>
              </a:rPr>
              <a:t>   &lt;</a:t>
            </a:r>
            <a:r>
              <a:rPr lang="en-US" dirty="0" err="1">
                <a:solidFill>
                  <a:srgbClr val="0000FF"/>
                </a:solidFill>
                <a:latin typeface="Consolas" panose="020B0609020204030204" pitchFamily="49" charset="0"/>
                <a:ea typeface="SimSun" panose="02010600030101010101" pitchFamily="2" charset="-122"/>
              </a:rPr>
              <a:t>insertCondition</a:t>
            </a:r>
            <a:r>
              <a:rPr lang="en-US" dirty="0">
                <a:solidFill>
                  <a:srgbClr val="0000FF"/>
                </a:solidFill>
                <a:latin typeface="Consolas" panose="020B0609020204030204" pitchFamily="49" charset="0"/>
                <a:ea typeface="SimSun" panose="02010600030101010101" pitchFamily="2" charset="-122"/>
              </a:rPr>
              <a:t> id="</a:t>
            </a:r>
            <a:r>
              <a:rPr lang="en-US" dirty="0" err="1">
                <a:solidFill>
                  <a:srgbClr val="FF0000"/>
                </a:solidFill>
                <a:latin typeface="Consolas" panose="020B0609020204030204" pitchFamily="49" charset="0"/>
                <a:ea typeface="SimSun" panose="02010600030101010101" pitchFamily="2" charset="-122"/>
              </a:rPr>
              <a:t>example_state_condition</a:t>
            </a:r>
            <a:r>
              <a:rPr lang="en-US" dirty="0">
                <a:solidFill>
                  <a:srgbClr val="0000FF"/>
                </a:solidFill>
                <a:latin typeface="Consolas" panose="020B0609020204030204" pitchFamily="49" charset="0"/>
                <a:ea typeface="SimSun" panose="02010600030101010101" pitchFamily="2" charset="-122"/>
              </a:rPr>
              <a:t>" caption=“Custom Condition"&gt;</a:t>
            </a:r>
          </a:p>
          <a:p>
            <a:r>
              <a:rPr lang="en-US" dirty="0">
                <a:solidFill>
                  <a:srgbClr val="0000FF"/>
                </a:solidFill>
                <a:latin typeface="Consolas" panose="020B0609020204030204" pitchFamily="49" charset="0"/>
                <a:ea typeface="SimSun" panose="02010600030101010101" pitchFamily="2" charset="-122"/>
              </a:rPr>
              <a:t>      &lt;state id="</a:t>
            </a:r>
            <a:r>
              <a:rPr lang="en-US" dirty="0" err="1">
                <a:solidFill>
                  <a:srgbClr val="0000FF"/>
                </a:solidFill>
                <a:latin typeface="Consolas" panose="020B0609020204030204" pitchFamily="49" charset="0"/>
                <a:ea typeface="SimSun" panose="02010600030101010101" pitchFamily="2" charset="-122"/>
              </a:rPr>
              <a:t>example_state</a:t>
            </a:r>
            <a:r>
              <a:rPr lang="en-US" dirty="0">
                <a:solidFill>
                  <a:srgbClr val="0000FF"/>
                </a:solidFill>
                <a:latin typeface="Consolas" panose="020B0609020204030204" pitchFamily="49" charset="0"/>
                <a:ea typeface="SimSun" panose="02010600030101010101" pitchFamily="2" charset="-122"/>
              </a:rPr>
              <a:t>" /&gt;</a:t>
            </a:r>
          </a:p>
          <a:p>
            <a:r>
              <a:rPr lang="en-US" dirty="0">
                <a:solidFill>
                  <a:srgbClr val="0000FF"/>
                </a:solidFill>
                <a:latin typeface="Consolas" panose="020B0609020204030204" pitchFamily="49" charset="0"/>
                <a:ea typeface="SimSun" panose="02010600030101010101" pitchFamily="2" charset="-122"/>
              </a:rPr>
              <a:t>   &lt;/</a:t>
            </a:r>
            <a:r>
              <a:rPr lang="en-US" dirty="0" err="1">
                <a:solidFill>
                  <a:srgbClr val="0000FF"/>
                </a:solidFill>
                <a:latin typeface="Consolas" panose="020B0609020204030204" pitchFamily="49" charset="0"/>
                <a:ea typeface="SimSun" panose="02010600030101010101" pitchFamily="2" charset="-122"/>
              </a:rPr>
              <a:t>insertCondition</a:t>
            </a:r>
            <a:r>
              <a:rPr lang="en-US" dirty="0">
                <a:solidFill>
                  <a:srgbClr val="0000FF"/>
                </a:solidFill>
                <a:latin typeface="Consolas" panose="020B0609020204030204" pitchFamily="49" charset="0"/>
                <a:ea typeface="SimSun" panose="02010600030101010101" pitchFamily="2" charset="-122"/>
              </a:rPr>
              <a:t>&gt; </a:t>
            </a:r>
            <a:br>
              <a:rPr lang="en-US" dirty="0">
                <a:solidFill>
                  <a:srgbClr val="0000FF"/>
                </a:solidFill>
                <a:latin typeface="Consolas" panose="020B0609020204030204" pitchFamily="49" charset="0"/>
                <a:ea typeface="SimSun" panose="02010600030101010101" pitchFamily="2" charset="-122"/>
              </a:rPr>
            </a:br>
            <a:r>
              <a:rPr lang="en-US" dirty="0">
                <a:solidFill>
                  <a:srgbClr val="0000FF"/>
                </a:solidFill>
                <a:latin typeface="Consolas" panose="020B0609020204030204" pitchFamily="49" charset="0"/>
                <a:ea typeface="SimSun" panose="02010600030101010101" pitchFamily="2" charset="-122"/>
              </a:rPr>
              <a:t>&lt;/conditions&gt;</a:t>
            </a:r>
            <a:endParaRPr lang="en-US" sz="2000" dirty="0">
              <a:solidFill>
                <a:srgbClr val="0000FF"/>
              </a:solidFill>
              <a:latin typeface="Arial" panose="020B0604020202020204" pitchFamily="34" charset="0"/>
              <a:ea typeface="SimSun" panose="02010600030101010101" pitchFamily="2" charset="-122"/>
            </a:endParaRPr>
          </a:p>
        </p:txBody>
      </p:sp>
      <p:sp>
        <p:nvSpPr>
          <p:cNvPr id="4" name="Rectangle 3"/>
          <p:cNvSpPr/>
          <p:nvPr/>
        </p:nvSpPr>
        <p:spPr bwMode="auto">
          <a:xfrm>
            <a:off x="3565116" y="1636528"/>
            <a:ext cx="2992044" cy="324713"/>
          </a:xfrm>
          <a:prstGeom prst="rect">
            <a:avLst/>
          </a:prstGeom>
          <a:noFill/>
          <a:ln>
            <a:headEnd type="none" w="med" len="med"/>
            <a:tailEnd type="none" w="med" len="med"/>
          </a:ln>
          <a:effectLst>
            <a:glow rad="139700">
              <a:schemeClr val="accent2">
                <a:satMod val="175000"/>
                <a:alpha val="40000"/>
              </a:schemeClr>
            </a:glow>
            <a:outerShdw blurRad="40000" dist="23000" dir="5400000" rotWithShape="0">
              <a:srgbClr val="000000">
                <a:alpha val="35000"/>
              </a:srgbClr>
            </a:outerShdw>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sp>
        <p:nvSpPr>
          <p:cNvPr id="7" name="Rectangle 6"/>
          <p:cNvSpPr/>
          <p:nvPr/>
        </p:nvSpPr>
        <p:spPr bwMode="auto">
          <a:xfrm>
            <a:off x="542110" y="3035338"/>
            <a:ext cx="10849708" cy="1264819"/>
          </a:xfrm>
          <a:prstGeom prst="rect">
            <a:avLst/>
          </a:prstGeom>
          <a:solidFill>
            <a:schemeClr val="tx1"/>
          </a:soli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lvl="0"/>
            <a:r>
              <a:rPr lang="en-US" sz="1600" dirty="0">
                <a:solidFill>
                  <a:srgbClr val="0000FF"/>
                </a:solidFill>
                <a:highlight>
                  <a:srgbClr val="FFFFFF"/>
                </a:highlight>
                <a:latin typeface="Consolas" panose="020B0609020204030204" pitchFamily="49" charset="0"/>
              </a:rPr>
              <a:t>	if</a:t>
            </a:r>
            <a:r>
              <a:rPr lang="en-US" sz="1600" dirty="0">
                <a:solidFill>
                  <a:srgbClr val="000000"/>
                </a:solidFill>
                <a:highlight>
                  <a:srgbClr val="FFFFFF"/>
                </a:highlight>
                <a:latin typeface="Consolas" panose="020B0609020204030204" pitchFamily="49" charset="0"/>
              </a:rPr>
              <a:t>(</a:t>
            </a:r>
            <a:r>
              <a:rPr lang="en-US" sz="1600" dirty="0" err="1">
                <a:solidFill>
                  <a:srgbClr val="2B91AF"/>
                </a:solidFill>
                <a:highlight>
                  <a:srgbClr val="FFFFFF"/>
                </a:highlight>
                <a:latin typeface="Consolas" panose="020B0609020204030204" pitchFamily="49" charset="0"/>
              </a:rPr>
              <a:t>FrameworkApplication</a:t>
            </a:r>
            <a:r>
              <a:rPr lang="en-US" sz="1600" dirty="0" err="1">
                <a:solidFill>
                  <a:srgbClr val="000000"/>
                </a:solidFill>
                <a:highlight>
                  <a:srgbClr val="FFFFFF"/>
                </a:highlight>
                <a:latin typeface="Consolas" panose="020B0609020204030204" pitchFamily="49" charset="0"/>
              </a:rPr>
              <a:t>.State.Contains</a:t>
            </a:r>
            <a:r>
              <a:rPr lang="en-US" sz="1600" dirty="0">
                <a:solidFill>
                  <a:srgbClr val="000000"/>
                </a:solidFill>
                <a:highlight>
                  <a:srgbClr val="FFFFFF"/>
                </a:highlight>
                <a:latin typeface="Consolas" panose="020B0609020204030204" pitchFamily="49" charset="0"/>
              </a:rPr>
              <a:t>(“</a:t>
            </a:r>
            <a:r>
              <a:rPr lang="en-US" sz="1600" dirty="0" err="1">
                <a:solidFill>
                  <a:srgbClr val="000000"/>
                </a:solidFill>
                <a:highlight>
                  <a:srgbClr val="FFFFFF"/>
                </a:highlight>
                <a:latin typeface="Consolas" panose="020B0609020204030204" pitchFamily="49" charset="0"/>
              </a:rPr>
              <a:t>example_state</a:t>
            </a:r>
            <a:r>
              <a:rPr lang="en-US" sz="1600" dirty="0">
                <a:solidFill>
                  <a:srgbClr val="000000"/>
                </a:solidFill>
                <a:highlight>
                  <a:srgbClr val="FFFFFF"/>
                </a:highlight>
                <a:latin typeface="Consolas" panose="020B0609020204030204" pitchFamily="49" charset="0"/>
              </a:rPr>
              <a:t>”)</a:t>
            </a:r>
          </a:p>
          <a:p>
            <a:pPr lvl="0"/>
            <a:r>
              <a:rPr lang="en-US" sz="1600" dirty="0">
                <a:solidFill>
                  <a:srgbClr val="000000"/>
                </a:solidFill>
                <a:highlight>
                  <a:srgbClr val="FFFFFF"/>
                </a:highlight>
                <a:latin typeface="Consolas" panose="020B0609020204030204" pitchFamily="49" charset="0"/>
              </a:rPr>
              <a:t>          </a:t>
            </a:r>
            <a:r>
              <a:rPr lang="en-US" sz="1600" dirty="0" err="1">
                <a:solidFill>
                  <a:srgbClr val="2B91AF"/>
                </a:solidFill>
                <a:highlight>
                  <a:srgbClr val="FFFFFF"/>
                </a:highlight>
                <a:latin typeface="Consolas" panose="020B0609020204030204" pitchFamily="49" charset="0"/>
              </a:rPr>
              <a:t>FrameworkApplication</a:t>
            </a:r>
            <a:r>
              <a:rPr lang="en-US" sz="1600" dirty="0" err="1">
                <a:solidFill>
                  <a:srgbClr val="000000"/>
                </a:solidFill>
                <a:highlight>
                  <a:srgbClr val="FFFFFF"/>
                </a:highlight>
                <a:latin typeface="Consolas" panose="020B0609020204030204" pitchFamily="49" charset="0"/>
              </a:rPr>
              <a:t>.State.Deactivate</a:t>
            </a:r>
            <a:r>
              <a:rPr lang="en-US" sz="1600" dirty="0">
                <a:solidFill>
                  <a:srgbClr val="000000"/>
                </a:solidFill>
                <a:highlight>
                  <a:srgbClr val="FFFFFF"/>
                </a:highlight>
                <a:latin typeface="Consolas" panose="020B0609020204030204" pitchFamily="49" charset="0"/>
              </a:rPr>
              <a:t>(“</a:t>
            </a:r>
            <a:r>
              <a:rPr lang="en-US" sz="1600" dirty="0" err="1">
                <a:solidFill>
                  <a:srgbClr val="000000"/>
                </a:solidFill>
                <a:highlight>
                  <a:srgbClr val="FFFFFF"/>
                </a:highlight>
                <a:latin typeface="Consolas" panose="020B0609020204030204" pitchFamily="49" charset="0"/>
              </a:rPr>
              <a:t>example_state</a:t>
            </a:r>
            <a:r>
              <a:rPr lang="en-US" sz="1600" dirty="0">
                <a:solidFill>
                  <a:srgbClr val="000000"/>
                </a:solidFill>
                <a:highlight>
                  <a:srgbClr val="FFFFFF"/>
                </a:highlight>
                <a:latin typeface="Consolas" panose="020B0609020204030204" pitchFamily="49" charset="0"/>
              </a:rPr>
              <a:t>”);       </a:t>
            </a:r>
          </a:p>
          <a:p>
            <a:pPr lvl="0"/>
            <a:r>
              <a:rPr lang="en-US" sz="1600" dirty="0">
                <a:solidFill>
                  <a:srgbClr val="000000"/>
                </a:solidFill>
                <a:highlight>
                  <a:srgbClr val="FFFFFF"/>
                </a:highlight>
                <a:latin typeface="Consolas" panose="020B0609020204030204" pitchFamily="49" charset="0"/>
              </a:rPr>
              <a:t>    </a:t>
            </a:r>
            <a:r>
              <a:rPr lang="en-US" sz="1600" dirty="0">
                <a:solidFill>
                  <a:srgbClr val="0000FF"/>
                </a:solidFill>
                <a:highlight>
                  <a:srgbClr val="FFFFFF"/>
                </a:highlight>
                <a:latin typeface="Consolas" panose="020B0609020204030204" pitchFamily="49" charset="0"/>
              </a:rPr>
              <a:t>else</a:t>
            </a:r>
            <a:r>
              <a:rPr lang="en-US" sz="1600" dirty="0">
                <a:solidFill>
                  <a:srgbClr val="000000"/>
                </a:solidFill>
                <a:highlight>
                  <a:srgbClr val="FFFFFF"/>
                </a:highlight>
                <a:latin typeface="Consolas" panose="020B0609020204030204" pitchFamily="49" charset="0"/>
              </a:rPr>
              <a:t>         </a:t>
            </a:r>
          </a:p>
          <a:p>
            <a:pPr lvl="0"/>
            <a:r>
              <a:rPr lang="en-US" sz="1600" dirty="0">
                <a:solidFill>
                  <a:srgbClr val="000000"/>
                </a:solidFill>
                <a:highlight>
                  <a:srgbClr val="FFFFFF"/>
                </a:highlight>
                <a:latin typeface="Consolas" panose="020B0609020204030204" pitchFamily="49" charset="0"/>
              </a:rPr>
              <a:t>          </a:t>
            </a:r>
            <a:r>
              <a:rPr lang="en-US" sz="1600" dirty="0" err="1">
                <a:solidFill>
                  <a:srgbClr val="2B91AF"/>
                </a:solidFill>
                <a:highlight>
                  <a:srgbClr val="FFFFFF"/>
                </a:highlight>
                <a:latin typeface="Consolas" panose="020B0609020204030204" pitchFamily="49" charset="0"/>
              </a:rPr>
              <a:t>FrameworkApplication</a:t>
            </a:r>
            <a:r>
              <a:rPr lang="en-US" sz="1600" dirty="0" err="1">
                <a:solidFill>
                  <a:srgbClr val="000000"/>
                </a:solidFill>
                <a:highlight>
                  <a:srgbClr val="FFFFFF"/>
                </a:highlight>
                <a:latin typeface="Consolas" panose="020B0609020204030204" pitchFamily="49" charset="0"/>
              </a:rPr>
              <a:t>.State.Activate</a:t>
            </a:r>
            <a:r>
              <a:rPr lang="en-US" sz="1600" dirty="0">
                <a:solidFill>
                  <a:srgbClr val="000000"/>
                </a:solidFill>
                <a:highlight>
                  <a:srgbClr val="FFFFFF"/>
                </a:highlight>
                <a:latin typeface="Consolas" panose="020B0609020204030204" pitchFamily="49" charset="0"/>
              </a:rPr>
              <a:t>(“</a:t>
            </a:r>
            <a:r>
              <a:rPr lang="en-US" sz="1600" dirty="0" err="1">
                <a:solidFill>
                  <a:srgbClr val="000000"/>
                </a:solidFill>
                <a:highlight>
                  <a:srgbClr val="FFFFFF"/>
                </a:highlight>
                <a:latin typeface="Consolas" panose="020B0609020204030204" pitchFamily="49" charset="0"/>
              </a:rPr>
              <a:t>example_state</a:t>
            </a:r>
            <a:r>
              <a:rPr lang="en-US" sz="1600" dirty="0">
                <a:solidFill>
                  <a:srgbClr val="000000"/>
                </a:solidFill>
                <a:highlight>
                  <a:srgbClr val="FFFFFF"/>
                </a:highlight>
                <a:latin typeface="Consolas" panose="020B0609020204030204" pitchFamily="49" charset="0"/>
              </a:rPr>
              <a:t>”);         </a:t>
            </a:r>
          </a:p>
        </p:txBody>
      </p:sp>
      <p:sp>
        <p:nvSpPr>
          <p:cNvPr id="10" name="Rectangle 9"/>
          <p:cNvSpPr/>
          <p:nvPr/>
        </p:nvSpPr>
        <p:spPr bwMode="auto">
          <a:xfrm>
            <a:off x="3323492" y="5427993"/>
            <a:ext cx="3459402" cy="356461"/>
          </a:xfrm>
          <a:prstGeom prst="rect">
            <a:avLst/>
          </a:prstGeom>
          <a:noFill/>
          <a:ln>
            <a:headEnd type="none" w="med" len="med"/>
            <a:tailEnd type="none" w="med" len="med"/>
          </a:ln>
          <a:effectLst>
            <a:glow rad="139700">
              <a:schemeClr val="accent2">
                <a:satMod val="175000"/>
                <a:alpha val="40000"/>
              </a:schemeClr>
            </a:glow>
            <a:outerShdw blurRad="40000" dist="23000" dir="5400000" rotWithShape="0">
              <a:srgbClr val="000000">
                <a:alpha val="35000"/>
              </a:srgbClr>
            </a:outerShdw>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sp>
        <p:nvSpPr>
          <p:cNvPr id="8" name="Rectangle 7">
            <a:extLst>
              <a:ext uri="{FF2B5EF4-FFF2-40B4-BE49-F238E27FC236}">
                <a16:creationId xmlns:a16="http://schemas.microsoft.com/office/drawing/2014/main" id="{00993728-EF7D-4F0A-B5A2-649376A50606}"/>
              </a:ext>
            </a:extLst>
          </p:cNvPr>
          <p:cNvSpPr/>
          <p:nvPr/>
        </p:nvSpPr>
        <p:spPr bwMode="auto">
          <a:xfrm>
            <a:off x="2636598" y="1976780"/>
            <a:ext cx="1829894" cy="221917"/>
          </a:xfrm>
          <a:prstGeom prst="rect">
            <a:avLst/>
          </a:prstGeom>
          <a:noFill/>
          <a:ln>
            <a:solidFill>
              <a:srgbClr val="FFC000"/>
            </a:solidFill>
            <a:headEnd type="none" w="med" len="med"/>
            <a:tailEnd type="none" w="med" len="med"/>
          </a:ln>
          <a:effectLst>
            <a:glow rad="139700">
              <a:srgbClr val="FFC000">
                <a:alpha val="40000"/>
              </a:srgbClr>
            </a:glow>
            <a:outerShdw blurRad="40000" dist="23000" dir="5400000" rotWithShape="0">
              <a:srgbClr val="000000">
                <a:alpha val="35000"/>
              </a:srgbClr>
            </a:outerShdw>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sp>
        <p:nvSpPr>
          <p:cNvPr id="11" name="Rectangle 10">
            <a:extLst>
              <a:ext uri="{FF2B5EF4-FFF2-40B4-BE49-F238E27FC236}">
                <a16:creationId xmlns:a16="http://schemas.microsoft.com/office/drawing/2014/main" id="{45CA0D8F-31D8-4825-8CC9-555BB5BB6CFF}"/>
              </a:ext>
            </a:extLst>
          </p:cNvPr>
          <p:cNvSpPr/>
          <p:nvPr/>
        </p:nvSpPr>
        <p:spPr bwMode="auto">
          <a:xfrm>
            <a:off x="5391521" y="3207083"/>
            <a:ext cx="1829894" cy="221917"/>
          </a:xfrm>
          <a:prstGeom prst="rect">
            <a:avLst/>
          </a:prstGeom>
          <a:noFill/>
          <a:ln>
            <a:solidFill>
              <a:srgbClr val="FFC000"/>
            </a:solidFill>
            <a:headEnd type="none" w="med" len="med"/>
            <a:tailEnd type="none" w="med" len="med"/>
          </a:ln>
          <a:effectLst>
            <a:glow rad="139700">
              <a:srgbClr val="FFC000">
                <a:alpha val="40000"/>
              </a:srgbClr>
            </a:glow>
            <a:outerShdw blurRad="40000" dist="23000" dir="5400000" rotWithShape="0">
              <a:srgbClr val="000000">
                <a:alpha val="35000"/>
              </a:srgbClr>
            </a:outerShdw>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sp>
        <p:nvSpPr>
          <p:cNvPr id="12" name="Rectangle 11">
            <a:extLst>
              <a:ext uri="{FF2B5EF4-FFF2-40B4-BE49-F238E27FC236}">
                <a16:creationId xmlns:a16="http://schemas.microsoft.com/office/drawing/2014/main" id="{587F2407-F178-4F5E-B863-79D9CFE0872E}"/>
              </a:ext>
            </a:extLst>
          </p:cNvPr>
          <p:cNvSpPr/>
          <p:nvPr/>
        </p:nvSpPr>
        <p:spPr bwMode="auto">
          <a:xfrm>
            <a:off x="5867947" y="3445830"/>
            <a:ext cx="1829894" cy="221917"/>
          </a:xfrm>
          <a:prstGeom prst="rect">
            <a:avLst/>
          </a:prstGeom>
          <a:noFill/>
          <a:ln>
            <a:solidFill>
              <a:srgbClr val="FFC000"/>
            </a:solidFill>
            <a:headEnd type="none" w="med" len="med"/>
            <a:tailEnd type="none" w="med" len="med"/>
          </a:ln>
          <a:effectLst>
            <a:glow rad="139700">
              <a:srgbClr val="FFC000">
                <a:alpha val="40000"/>
              </a:srgbClr>
            </a:glow>
            <a:outerShdw blurRad="40000" dist="23000" dir="5400000" rotWithShape="0">
              <a:srgbClr val="000000">
                <a:alpha val="35000"/>
              </a:srgbClr>
            </a:outerShdw>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sp>
        <p:nvSpPr>
          <p:cNvPr id="13" name="Rectangle 12">
            <a:extLst>
              <a:ext uri="{FF2B5EF4-FFF2-40B4-BE49-F238E27FC236}">
                <a16:creationId xmlns:a16="http://schemas.microsoft.com/office/drawing/2014/main" id="{F261A98F-8333-46ED-9DD6-E41E28D6CB72}"/>
              </a:ext>
            </a:extLst>
          </p:cNvPr>
          <p:cNvSpPr/>
          <p:nvPr/>
        </p:nvSpPr>
        <p:spPr bwMode="auto">
          <a:xfrm>
            <a:off x="5642213" y="3934482"/>
            <a:ext cx="1829894" cy="221917"/>
          </a:xfrm>
          <a:prstGeom prst="rect">
            <a:avLst/>
          </a:prstGeom>
          <a:noFill/>
          <a:ln>
            <a:solidFill>
              <a:srgbClr val="FFC000"/>
            </a:solidFill>
            <a:headEnd type="none" w="med" len="med"/>
            <a:tailEnd type="none" w="med" len="med"/>
          </a:ln>
          <a:effectLst>
            <a:glow rad="139700">
              <a:srgbClr val="FFC000">
                <a:alpha val="40000"/>
              </a:srgbClr>
            </a:glow>
            <a:outerShdw blurRad="40000" dist="23000" dir="5400000" rotWithShape="0">
              <a:srgbClr val="000000">
                <a:alpha val="35000"/>
              </a:srgbClr>
            </a:outerShdw>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dirty="0">
              <a:solidFill>
                <a:srgbClr val="000000"/>
              </a:solidFill>
              <a:latin typeface="Arial" charset="0"/>
              <a:ea typeface="ＭＳ Ｐゴシック" pitchFamily="16" charset="-128"/>
              <a:cs typeface="ＭＳ Ｐゴシック" pitchFamily="-97" charset="-128"/>
            </a:endParaRPr>
          </a:p>
        </p:txBody>
      </p:sp>
    </p:spTree>
    <p:extLst>
      <p:ext uri="{BB962C8B-B14F-4D97-AF65-F5344CB8AC3E}">
        <p14:creationId xmlns:p14="http://schemas.microsoft.com/office/powerpoint/2010/main" val="2178812567"/>
      </p:ext>
    </p:extLst>
  </p:cSld>
  <p:clrMapOvr>
    <a:masterClrMapping/>
  </p:clrMapOvr>
  <p:transition spd="med">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a:t>Changing the ArcGIS Pro UI with Your Add-in</a:t>
            </a:r>
          </a:p>
        </p:txBody>
      </p:sp>
      <p:sp>
        <p:nvSpPr>
          <p:cNvPr id="3" name="Content Placeholder 2"/>
          <p:cNvSpPr>
            <a:spLocks noGrp="1"/>
          </p:cNvSpPr>
          <p:nvPr>
            <p:ph sz="quarter" idx="10"/>
          </p:nvPr>
        </p:nvSpPr>
        <p:spPr/>
        <p:txBody>
          <a:bodyPr/>
          <a:lstStyle/>
          <a:p>
            <a:r>
              <a:rPr lang="en-US" sz="2400" dirty="0"/>
              <a:t>Use any existing ArcGIS Pro framework elements on your Add-in tab including Buttons, Tools, Galleries</a:t>
            </a:r>
          </a:p>
          <a:p>
            <a:r>
              <a:rPr lang="en-US" sz="2200" dirty="0"/>
              <a:t>Find the Unique Element Id of any existing ArcGIS Pro Control and use the Id in your </a:t>
            </a:r>
            <a:r>
              <a:rPr lang="en-US" sz="2200" dirty="0" err="1"/>
              <a:t>config.daml</a:t>
            </a:r>
            <a:r>
              <a:rPr lang="en-US" sz="2200" dirty="0"/>
              <a:t> markup to add, delete, modify that Element</a:t>
            </a:r>
          </a:p>
          <a:p>
            <a:r>
              <a:rPr lang="en-US" sz="2400" dirty="0"/>
              <a:t>Example: Add </a:t>
            </a:r>
            <a:r>
              <a:rPr lang="en-US" sz="2400" dirty="0" err="1"/>
              <a:t>Pros’s</a:t>
            </a:r>
            <a:r>
              <a:rPr lang="en-US" sz="2400" dirty="0"/>
              <a:t> Navigate Bookmarks button to my Add-in toolbar</a:t>
            </a:r>
          </a:p>
          <a:p>
            <a:pPr lvl="1"/>
            <a:r>
              <a:rPr lang="en-US" sz="2200" dirty="0"/>
              <a:t>button tag references existing Element ID: </a:t>
            </a:r>
            <a:r>
              <a:rPr lang="en-US" sz="2200" dirty="0" err="1"/>
              <a:t>esri_mapping_bookmarksNavigateGallery</a:t>
            </a:r>
            <a:endParaRPr lang="en-US" sz="2000" dirty="0"/>
          </a:p>
        </p:txBody>
      </p:sp>
      <p:sp>
        <p:nvSpPr>
          <p:cNvPr id="5" name="Rectangle 4"/>
          <p:cNvSpPr/>
          <p:nvPr/>
        </p:nvSpPr>
        <p:spPr bwMode="auto">
          <a:xfrm>
            <a:off x="827004" y="4509004"/>
            <a:ext cx="10849708" cy="1372091"/>
          </a:xfrm>
          <a:prstGeom prst="rect">
            <a:avLst/>
          </a:prstGeom>
          <a:solidFill>
            <a:schemeClr val="tx1"/>
          </a:soli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r>
              <a:rPr lang="en-US" sz="1600" dirty="0">
                <a:solidFill>
                  <a:srgbClr val="0000FF"/>
                </a:solidFill>
                <a:latin typeface="Consolas" panose="020B0609020204030204" pitchFamily="49" charset="0"/>
              </a:rPr>
              <a:t> &lt;</a:t>
            </a:r>
            <a:r>
              <a:rPr lang="en-US" sz="1600" dirty="0">
                <a:solidFill>
                  <a:srgbClr val="A31515"/>
                </a:solidFill>
                <a:latin typeface="Consolas" panose="020B0609020204030204" pitchFamily="49" charset="0"/>
              </a:rPr>
              <a:t>group</a:t>
            </a:r>
            <a:r>
              <a:rPr lang="en-US" sz="1600" dirty="0">
                <a:solidFill>
                  <a:srgbClr val="0000FF"/>
                </a:solidFill>
                <a:latin typeface="Consolas" panose="020B0609020204030204" pitchFamily="49" charset="0"/>
              </a:rPr>
              <a:t> </a:t>
            </a:r>
            <a:r>
              <a:rPr lang="en-US" sz="1600" dirty="0">
                <a:solidFill>
                  <a:srgbClr val="FF0000"/>
                </a:solidFill>
                <a:latin typeface="Consolas" panose="020B0609020204030204" pitchFamily="49" charset="0"/>
              </a:rPr>
              <a:t>id</a:t>
            </a:r>
            <a:r>
              <a:rPr lang="en-US" sz="1600" dirty="0">
                <a:solidFill>
                  <a:srgbClr val="0000FF"/>
                </a:solidFill>
                <a:latin typeface="Consolas" panose="020B0609020204030204" pitchFamily="49" charset="0"/>
              </a:rPr>
              <a:t>=</a:t>
            </a:r>
            <a:r>
              <a:rPr lang="en-US" sz="1600" dirty="0">
                <a:solidFill>
                  <a:srgbClr val="000000"/>
                </a:solidFill>
                <a:latin typeface="Consolas" panose="020B0609020204030204" pitchFamily="49" charset="0"/>
              </a:rPr>
              <a:t>"</a:t>
            </a:r>
            <a:r>
              <a:rPr lang="en-US" sz="1600" dirty="0">
                <a:solidFill>
                  <a:srgbClr val="0000FF"/>
                </a:solidFill>
                <a:latin typeface="Consolas" panose="020B0609020204030204" pitchFamily="49" charset="0"/>
              </a:rPr>
              <a:t>HookingCommands_Group1</a:t>
            </a:r>
            <a:r>
              <a:rPr lang="en-US" sz="1600" dirty="0">
                <a:solidFill>
                  <a:srgbClr val="000000"/>
                </a:solidFill>
                <a:latin typeface="Consolas" panose="020B0609020204030204" pitchFamily="49" charset="0"/>
              </a:rPr>
              <a:t>"</a:t>
            </a:r>
            <a:r>
              <a:rPr lang="en-US" sz="1600" dirty="0">
                <a:solidFill>
                  <a:srgbClr val="0000FF"/>
                </a:solidFill>
                <a:latin typeface="Consolas" panose="020B0609020204030204" pitchFamily="49" charset="0"/>
              </a:rPr>
              <a:t> </a:t>
            </a:r>
            <a:r>
              <a:rPr lang="en-US" sz="1600" dirty="0">
                <a:solidFill>
                  <a:srgbClr val="FF0000"/>
                </a:solidFill>
                <a:latin typeface="Consolas" panose="020B0609020204030204" pitchFamily="49" charset="0"/>
              </a:rPr>
              <a:t>caption</a:t>
            </a:r>
            <a:r>
              <a:rPr lang="en-US" sz="1600" dirty="0">
                <a:solidFill>
                  <a:srgbClr val="0000FF"/>
                </a:solidFill>
                <a:latin typeface="Consolas" panose="020B0609020204030204" pitchFamily="49" charset="0"/>
              </a:rPr>
              <a:t>=</a:t>
            </a:r>
            <a:r>
              <a:rPr lang="en-US" sz="1600" dirty="0">
                <a:solidFill>
                  <a:srgbClr val="000000"/>
                </a:solidFill>
                <a:latin typeface="Consolas" panose="020B0609020204030204" pitchFamily="49" charset="0"/>
              </a:rPr>
              <a:t>"</a:t>
            </a:r>
            <a:r>
              <a:rPr lang="en-US" sz="1600" dirty="0">
                <a:solidFill>
                  <a:srgbClr val="0000FF"/>
                </a:solidFill>
                <a:latin typeface="Consolas" panose="020B0609020204030204" pitchFamily="49" charset="0"/>
              </a:rPr>
              <a:t>Hooking Commands</a:t>
            </a:r>
            <a:r>
              <a:rPr lang="en-US" sz="1600" dirty="0">
                <a:solidFill>
                  <a:srgbClr val="000000"/>
                </a:solidFill>
                <a:latin typeface="Consolas" panose="020B0609020204030204" pitchFamily="49" charset="0"/>
              </a:rPr>
              <a:t>"</a:t>
            </a:r>
            <a:r>
              <a:rPr lang="en-US" sz="1600" dirty="0">
                <a:solidFill>
                  <a:srgbClr val="0000FF"/>
                </a:solidFill>
                <a:latin typeface="Consolas" panose="020B0609020204030204" pitchFamily="49" charset="0"/>
              </a:rPr>
              <a:t> </a:t>
            </a:r>
            <a:r>
              <a:rPr lang="en-US" sz="1600" dirty="0" err="1">
                <a:solidFill>
                  <a:srgbClr val="FF0000"/>
                </a:solidFill>
                <a:latin typeface="Consolas" panose="020B0609020204030204" pitchFamily="49" charset="0"/>
              </a:rPr>
              <a:t>keytip</a:t>
            </a:r>
            <a:r>
              <a:rPr lang="en-US" sz="1600" dirty="0">
                <a:solidFill>
                  <a:srgbClr val="0000FF"/>
                </a:solidFill>
                <a:latin typeface="Consolas" panose="020B0609020204030204" pitchFamily="49" charset="0"/>
              </a:rPr>
              <a:t>=</a:t>
            </a:r>
            <a:r>
              <a:rPr lang="en-US" sz="1600" dirty="0">
                <a:solidFill>
                  <a:srgbClr val="000000"/>
                </a:solidFill>
                <a:latin typeface="Consolas" panose="020B0609020204030204" pitchFamily="49" charset="0"/>
              </a:rPr>
              <a:t>"</a:t>
            </a:r>
            <a:r>
              <a:rPr lang="en-US" sz="1600" dirty="0">
                <a:solidFill>
                  <a:srgbClr val="0000FF"/>
                </a:solidFill>
                <a:latin typeface="Consolas" panose="020B0609020204030204" pitchFamily="49" charset="0"/>
              </a:rPr>
              <a:t>G1</a:t>
            </a:r>
            <a:r>
              <a:rPr lang="en-US" sz="1600" dirty="0">
                <a:solidFill>
                  <a:srgbClr val="000000"/>
                </a:solidFill>
                <a:latin typeface="Consolas" panose="020B0609020204030204" pitchFamily="49" charset="0"/>
              </a:rPr>
              <a:t>"</a:t>
            </a:r>
            <a:r>
              <a:rPr lang="en-US" sz="1600" dirty="0">
                <a:solidFill>
                  <a:srgbClr val="0000FF"/>
                </a:solidFill>
                <a:latin typeface="Consolas" panose="020B0609020204030204" pitchFamily="49" charset="0"/>
              </a:rPr>
              <a:t>&gt;</a:t>
            </a:r>
            <a:endParaRPr lang="en-US" sz="1600" dirty="0">
              <a:solidFill>
                <a:srgbClr val="000000"/>
              </a:solidFill>
              <a:latin typeface="Consolas" panose="020B0609020204030204" pitchFamily="49" charset="0"/>
            </a:endParaRPr>
          </a:p>
          <a:p>
            <a:r>
              <a:rPr lang="en-US" sz="1600" dirty="0">
                <a:solidFill>
                  <a:srgbClr val="0000FF"/>
                </a:solidFill>
                <a:latin typeface="Consolas" panose="020B0609020204030204" pitchFamily="49" charset="0"/>
              </a:rPr>
              <a:t>    &lt;</a:t>
            </a:r>
            <a:r>
              <a:rPr lang="en-US" sz="1600" dirty="0">
                <a:solidFill>
                  <a:srgbClr val="A31515"/>
                </a:solidFill>
                <a:latin typeface="Consolas" panose="020B0609020204030204" pitchFamily="49" charset="0"/>
              </a:rPr>
              <a:t>button</a:t>
            </a:r>
            <a:r>
              <a:rPr lang="en-US" sz="1600" dirty="0">
                <a:solidFill>
                  <a:srgbClr val="0000FF"/>
                </a:solidFill>
                <a:latin typeface="Consolas" panose="020B0609020204030204" pitchFamily="49" charset="0"/>
              </a:rPr>
              <a:t> </a:t>
            </a:r>
            <a:r>
              <a:rPr lang="en-US" sz="1600" dirty="0" err="1">
                <a:solidFill>
                  <a:srgbClr val="FF0000"/>
                </a:solidFill>
                <a:latin typeface="Consolas" panose="020B0609020204030204" pitchFamily="49" charset="0"/>
              </a:rPr>
              <a:t>refID</a:t>
            </a:r>
            <a:r>
              <a:rPr lang="en-US" sz="1600" dirty="0">
                <a:solidFill>
                  <a:srgbClr val="0000FF"/>
                </a:solidFill>
                <a:latin typeface="Consolas" panose="020B0609020204030204" pitchFamily="49" charset="0"/>
              </a:rPr>
              <a:t>=</a:t>
            </a:r>
            <a:r>
              <a:rPr lang="en-US" sz="1600" dirty="0">
                <a:solidFill>
                  <a:srgbClr val="000000"/>
                </a:solidFill>
                <a:latin typeface="Consolas" panose="020B0609020204030204" pitchFamily="49" charset="0"/>
              </a:rPr>
              <a:t>"</a:t>
            </a:r>
            <a:r>
              <a:rPr lang="en-US" sz="1600" dirty="0" err="1">
                <a:solidFill>
                  <a:srgbClr val="0000FF"/>
                </a:solidFill>
                <a:latin typeface="Consolas" panose="020B0609020204030204" pitchFamily="49" charset="0"/>
              </a:rPr>
              <a:t>esri_mapping_bookmarksNavigateGallery</a:t>
            </a:r>
            <a:r>
              <a:rPr lang="en-US" sz="1600" dirty="0">
                <a:solidFill>
                  <a:srgbClr val="000000"/>
                </a:solidFill>
                <a:latin typeface="Consolas" panose="020B0609020204030204" pitchFamily="49" charset="0"/>
              </a:rPr>
              <a:t>"</a:t>
            </a:r>
            <a:r>
              <a:rPr lang="en-US" sz="1600" dirty="0">
                <a:solidFill>
                  <a:srgbClr val="0000FF"/>
                </a:solidFill>
                <a:latin typeface="Consolas" panose="020B0609020204030204" pitchFamily="49" charset="0"/>
              </a:rPr>
              <a:t> /&gt;</a:t>
            </a:r>
            <a:endParaRPr lang="en-US" sz="1600" dirty="0">
              <a:solidFill>
                <a:srgbClr val="000000"/>
              </a:solidFill>
              <a:latin typeface="Consolas" panose="020B0609020204030204" pitchFamily="49" charset="0"/>
            </a:endParaRPr>
          </a:p>
          <a:p>
            <a:r>
              <a:rPr lang="en-US" sz="1600" dirty="0">
                <a:solidFill>
                  <a:srgbClr val="0000FF"/>
                </a:solidFill>
                <a:latin typeface="Consolas" panose="020B0609020204030204" pitchFamily="49" charset="0"/>
              </a:rPr>
              <a:t> &lt;/</a:t>
            </a:r>
            <a:r>
              <a:rPr lang="en-US" sz="1600" dirty="0">
                <a:solidFill>
                  <a:srgbClr val="A31515"/>
                </a:solidFill>
                <a:latin typeface="Consolas" panose="020B0609020204030204" pitchFamily="49" charset="0"/>
              </a:rPr>
              <a:t>group</a:t>
            </a:r>
            <a:r>
              <a:rPr lang="en-US" sz="1600" dirty="0">
                <a:solidFill>
                  <a:srgbClr val="0000FF"/>
                </a:solidFill>
                <a:latin typeface="Consolas" panose="020B0609020204030204" pitchFamily="49" charset="0"/>
              </a:rPr>
              <a:t>&gt;</a:t>
            </a:r>
            <a:endParaRPr lang="en-US" sz="1600" dirty="0">
              <a:solidFill>
                <a:srgbClr val="000000"/>
              </a:solidFill>
              <a:highlight>
                <a:srgbClr val="FFFFFF"/>
              </a:highlight>
              <a:latin typeface="Consolas" panose="020B0609020204030204" pitchFamily="49" charset="0"/>
            </a:endParaRPr>
          </a:p>
        </p:txBody>
      </p:sp>
      <p:pic>
        <p:nvPicPr>
          <p:cNvPr id="6" name="Picture 5">
            <a:extLst>
              <a:ext uri="{FF2B5EF4-FFF2-40B4-BE49-F238E27FC236}">
                <a16:creationId xmlns:a16="http://schemas.microsoft.com/office/drawing/2014/main" id="{E4D7C357-FE01-4A56-8A86-2F1AA7BB4F36}"/>
              </a:ext>
            </a:extLst>
          </p:cNvPr>
          <p:cNvPicPr>
            <a:picLocks noChangeAspect="1"/>
          </p:cNvPicPr>
          <p:nvPr/>
        </p:nvPicPr>
        <p:blipFill>
          <a:blip r:embed="rId3"/>
          <a:stretch>
            <a:fillRect/>
          </a:stretch>
        </p:blipFill>
        <p:spPr>
          <a:xfrm>
            <a:off x="7866438" y="3588480"/>
            <a:ext cx="4159528" cy="2800073"/>
          </a:xfrm>
          <a:prstGeom prst="rect">
            <a:avLst/>
          </a:prstGeom>
        </p:spPr>
      </p:pic>
    </p:spTree>
    <p:extLst>
      <p:ext uri="{BB962C8B-B14F-4D97-AF65-F5344CB8AC3E}">
        <p14:creationId xmlns:p14="http://schemas.microsoft.com/office/powerpoint/2010/main" val="2340293316"/>
      </p:ext>
    </p:extLst>
  </p:cSld>
  <p:clrMapOvr>
    <a:masterClrMapping/>
  </p:clrMapOvr>
  <p:transition spd="med">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F96CC3-BBA0-48BF-84AE-2C7B1992FC54}"/>
              </a:ext>
            </a:extLst>
          </p:cNvPr>
          <p:cNvSpPr>
            <a:spLocks noGrp="1"/>
          </p:cNvSpPr>
          <p:nvPr>
            <p:ph type="title"/>
          </p:nvPr>
        </p:nvSpPr>
        <p:spPr/>
        <p:txBody>
          <a:bodyPr/>
          <a:lstStyle/>
          <a:p>
            <a:r>
              <a:rPr lang="en-US" dirty="0"/>
              <a:t>How to find Exiting ArcGIS Pro Element Ids</a:t>
            </a:r>
          </a:p>
        </p:txBody>
      </p:sp>
      <p:sp>
        <p:nvSpPr>
          <p:cNvPr id="3" name="Content Placeholder 2">
            <a:extLst>
              <a:ext uri="{FF2B5EF4-FFF2-40B4-BE49-F238E27FC236}">
                <a16:creationId xmlns:a16="http://schemas.microsoft.com/office/drawing/2014/main" id="{B30B7C26-A146-4D83-9587-E8E72A64E307}"/>
              </a:ext>
            </a:extLst>
          </p:cNvPr>
          <p:cNvSpPr>
            <a:spLocks noGrp="1"/>
          </p:cNvSpPr>
          <p:nvPr>
            <p:ph sz="quarter" idx="10"/>
          </p:nvPr>
        </p:nvSpPr>
        <p:spPr/>
        <p:txBody>
          <a:bodyPr/>
          <a:lstStyle/>
          <a:p>
            <a:r>
              <a:rPr lang="nn-NO" dirty="0"/>
              <a:t>SDK Help: ArcGIS Pro DAML ID Reference</a:t>
            </a:r>
            <a:br>
              <a:rPr lang="nn-NO" dirty="0"/>
            </a:br>
            <a:r>
              <a:rPr lang="en-US" dirty="0">
                <a:hlinkClick r:id="rId2"/>
              </a:rPr>
              <a:t>https://github.com/Esri/arcgis-pro-sdk/wiki/ArcGIS-Pro-DAML-ID-Reference</a:t>
            </a:r>
            <a:r>
              <a:rPr lang="en-US" dirty="0"/>
              <a:t> </a:t>
            </a:r>
          </a:p>
          <a:p>
            <a:r>
              <a:rPr lang="en-US" dirty="0"/>
              <a:t>Pro Generate DAML Ids tool in Visual Studio</a:t>
            </a:r>
          </a:p>
          <a:p>
            <a:pPr lvl="1"/>
            <a:r>
              <a:rPr lang="en-US" dirty="0"/>
              <a:t>Allows </a:t>
            </a:r>
            <a:r>
              <a:rPr lang="en-US" dirty="0" err="1"/>
              <a:t>Intellisense</a:t>
            </a:r>
            <a:r>
              <a:rPr lang="en-US" dirty="0"/>
              <a:t> to find Ids:</a:t>
            </a:r>
            <a:br>
              <a:rPr lang="en-US" dirty="0"/>
            </a:br>
            <a:r>
              <a:rPr lang="en-US" dirty="0"/>
              <a:t>i.e. </a:t>
            </a:r>
            <a:r>
              <a:rPr lang="nn-NO" dirty="0"/>
              <a:t>DAML.Button.esri_mapping_addDataButton</a:t>
            </a:r>
          </a:p>
          <a:p>
            <a:pPr marL="345377" indent="-342900"/>
            <a:r>
              <a:rPr lang="nn-NO" dirty="0"/>
              <a:t>ArcGIS Pro ‘Customize</a:t>
            </a:r>
            <a:br>
              <a:rPr lang="nn-NO" dirty="0"/>
            </a:br>
            <a:r>
              <a:rPr lang="nn-NO" dirty="0"/>
              <a:t>the Ribbon’</a:t>
            </a:r>
          </a:p>
          <a:p>
            <a:endParaRPr lang="en-US" dirty="0"/>
          </a:p>
        </p:txBody>
      </p:sp>
      <p:pic>
        <p:nvPicPr>
          <p:cNvPr id="6" name="Picture 5">
            <a:extLst>
              <a:ext uri="{FF2B5EF4-FFF2-40B4-BE49-F238E27FC236}">
                <a16:creationId xmlns:a16="http://schemas.microsoft.com/office/drawing/2014/main" id="{4E9B2140-97FE-45BD-892F-9CC7B8CBAFA4}"/>
              </a:ext>
            </a:extLst>
          </p:cNvPr>
          <p:cNvPicPr>
            <a:picLocks noChangeAspect="1"/>
          </p:cNvPicPr>
          <p:nvPr/>
        </p:nvPicPr>
        <p:blipFill>
          <a:blip r:embed="rId3"/>
          <a:stretch>
            <a:fillRect/>
          </a:stretch>
        </p:blipFill>
        <p:spPr>
          <a:xfrm>
            <a:off x="7911026" y="2168554"/>
            <a:ext cx="3895238" cy="3057143"/>
          </a:xfrm>
          <a:prstGeom prst="rect">
            <a:avLst/>
          </a:prstGeom>
        </p:spPr>
      </p:pic>
      <p:pic>
        <p:nvPicPr>
          <p:cNvPr id="7" name="Picture 6">
            <a:extLst>
              <a:ext uri="{FF2B5EF4-FFF2-40B4-BE49-F238E27FC236}">
                <a16:creationId xmlns:a16="http://schemas.microsoft.com/office/drawing/2014/main" id="{F012D20E-9C8E-42F3-B3FE-C0F96EAC6A35}"/>
              </a:ext>
            </a:extLst>
          </p:cNvPr>
          <p:cNvPicPr>
            <a:picLocks noChangeAspect="1"/>
          </p:cNvPicPr>
          <p:nvPr/>
        </p:nvPicPr>
        <p:blipFill rotWithShape="1">
          <a:blip r:embed="rId4"/>
          <a:srcRect r="44480" b="4920"/>
          <a:stretch/>
        </p:blipFill>
        <p:spPr>
          <a:xfrm>
            <a:off x="4783262" y="3182312"/>
            <a:ext cx="2897329" cy="3517175"/>
          </a:xfrm>
          <a:prstGeom prst="rect">
            <a:avLst/>
          </a:prstGeom>
        </p:spPr>
      </p:pic>
      <p:pic>
        <p:nvPicPr>
          <p:cNvPr id="8" name="Picture 7">
            <a:extLst>
              <a:ext uri="{FF2B5EF4-FFF2-40B4-BE49-F238E27FC236}">
                <a16:creationId xmlns:a16="http://schemas.microsoft.com/office/drawing/2014/main" id="{0AEE0BED-2031-4294-B307-D97319499C7C}"/>
              </a:ext>
            </a:extLst>
          </p:cNvPr>
          <p:cNvPicPr>
            <a:picLocks noChangeAspect="1"/>
          </p:cNvPicPr>
          <p:nvPr/>
        </p:nvPicPr>
        <p:blipFill>
          <a:blip r:embed="rId5"/>
          <a:stretch>
            <a:fillRect/>
          </a:stretch>
        </p:blipFill>
        <p:spPr>
          <a:xfrm>
            <a:off x="1076637" y="3968554"/>
            <a:ext cx="3476190" cy="2514286"/>
          </a:xfrm>
          <a:prstGeom prst="rect">
            <a:avLst/>
          </a:prstGeom>
        </p:spPr>
      </p:pic>
    </p:spTree>
    <p:extLst>
      <p:ext uri="{BB962C8B-B14F-4D97-AF65-F5344CB8AC3E}">
        <p14:creationId xmlns:p14="http://schemas.microsoft.com/office/powerpoint/2010/main" val="645872684"/>
      </p:ext>
    </p:extLst>
  </p:cSld>
  <p:clrMapOvr>
    <a:masterClrMapping/>
  </p:clrMapOvr>
  <p:transition spd="med">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3A398E0B-0C1D-4D9E-A1AB-FFF17112D298}"/>
              </a:ext>
            </a:extLst>
          </p:cNvPr>
          <p:cNvSpPr>
            <a:spLocks noGrp="1"/>
          </p:cNvSpPr>
          <p:nvPr>
            <p:ph type="title"/>
          </p:nvPr>
        </p:nvSpPr>
        <p:spPr/>
        <p:txBody>
          <a:bodyPr/>
          <a:lstStyle/>
          <a:p>
            <a:r>
              <a:rPr lang="en-US" dirty="0"/>
              <a:t>Demo: Add-in using ArcGIS Pro Buttons, States &amp; Conditions</a:t>
            </a:r>
          </a:p>
        </p:txBody>
      </p:sp>
      <p:sp>
        <p:nvSpPr>
          <p:cNvPr id="5" name="Text Placeholder 4">
            <a:extLst>
              <a:ext uri="{FF2B5EF4-FFF2-40B4-BE49-F238E27FC236}">
                <a16:creationId xmlns:a16="http://schemas.microsoft.com/office/drawing/2014/main" id="{8110E179-C5D5-402E-A735-4A4D6E203ACF}"/>
              </a:ext>
            </a:extLst>
          </p:cNvPr>
          <p:cNvSpPr>
            <a:spLocks noGrp="1"/>
          </p:cNvSpPr>
          <p:nvPr>
            <p:ph type="body" idx="1"/>
          </p:nvPr>
        </p:nvSpPr>
        <p:spPr/>
        <p:txBody>
          <a:bodyPr/>
          <a:lstStyle/>
          <a:p>
            <a:pPr marL="0" indent="0">
              <a:buNone/>
            </a:pPr>
            <a:r>
              <a:rPr lang="en-US" dirty="0" err="1"/>
              <a:t>WorkingWithDAML</a:t>
            </a:r>
            <a:r>
              <a:rPr lang="en-US" dirty="0"/>
              <a:t> project</a:t>
            </a:r>
          </a:p>
        </p:txBody>
      </p:sp>
      <p:pic>
        <p:nvPicPr>
          <p:cNvPr id="6" name="Picture Placeholder 5">
            <a:extLst>
              <a:ext uri="{FF2B5EF4-FFF2-40B4-BE49-F238E27FC236}">
                <a16:creationId xmlns:a16="http://schemas.microsoft.com/office/drawing/2014/main" id="{910BE257-B72D-4F73-B134-CCF3BE10494F}"/>
              </a:ext>
            </a:extLst>
          </p:cNvPr>
          <p:cNvPicPr>
            <a:picLocks noGrp="1" noChangeAspect="1"/>
          </p:cNvPicPr>
          <p:nvPr>
            <p:ph type="pic" sz="quarter" idx="12"/>
          </p:nvPr>
        </p:nvPicPr>
        <p:blipFill>
          <a:blip r:embed="rId3"/>
          <a:srcRect t="8244" b="8244"/>
          <a:stretch>
            <a:fillRect/>
          </a:stretch>
        </p:blipFill>
        <p:spPr>
          <a:prstGeom prst="rect">
            <a:avLst/>
          </a:prstGeom>
        </p:spPr>
      </p:pic>
    </p:spTree>
    <p:extLst>
      <p:ext uri="{BB962C8B-B14F-4D97-AF65-F5344CB8AC3E}">
        <p14:creationId xmlns:p14="http://schemas.microsoft.com/office/powerpoint/2010/main" val="177456710"/>
      </p:ext>
    </p:extLst>
  </p:cSld>
  <p:clrMapOvr>
    <a:masterClrMapping/>
  </p:clrMapOvr>
  <p:transition spd="med">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800" dirty="0"/>
              <a:t>Asynchronous Programming</a:t>
            </a:r>
          </a:p>
        </p:txBody>
      </p:sp>
      <p:sp>
        <p:nvSpPr>
          <p:cNvPr id="3" name="Content Placeholder 2"/>
          <p:cNvSpPr>
            <a:spLocks noGrp="1"/>
          </p:cNvSpPr>
          <p:nvPr>
            <p:ph sz="quarter" idx="10"/>
          </p:nvPr>
        </p:nvSpPr>
        <p:spPr/>
        <p:txBody>
          <a:bodyPr/>
          <a:lstStyle/>
          <a:p>
            <a:r>
              <a:rPr lang="en-US" sz="2800" dirty="0"/>
              <a:t>ArcGIS Pro is a multi-threaded 64 bit application</a:t>
            </a:r>
          </a:p>
          <a:p>
            <a:r>
              <a:rPr lang="en-US" sz="2800" dirty="0"/>
              <a:t>Main motivation to use Asynchronous </a:t>
            </a:r>
            <a:br>
              <a:rPr lang="en-US" sz="2800" dirty="0"/>
            </a:br>
            <a:r>
              <a:rPr lang="en-US" sz="2800" dirty="0"/>
              <a:t>Programming is to keep the User </a:t>
            </a:r>
            <a:br>
              <a:rPr lang="en-US" sz="2800" dirty="0"/>
            </a:br>
            <a:r>
              <a:rPr lang="en-US" sz="2800" dirty="0"/>
              <a:t>Interface responsive !</a:t>
            </a:r>
          </a:p>
          <a:p>
            <a:r>
              <a:rPr lang="en-US" sz="2800" dirty="0"/>
              <a:t>There are two important asynchronous programming patterns for the SDK:</a:t>
            </a:r>
          </a:p>
          <a:p>
            <a:pPr lvl="1"/>
            <a:r>
              <a:rPr lang="en-US" sz="2400" dirty="0"/>
              <a:t>Use of Async / Await functionality in C# or VB </a:t>
            </a:r>
            <a:r>
              <a:rPr lang="en-US" sz="2400" dirty="0" err="1"/>
              <a:t>.Net</a:t>
            </a:r>
            <a:endParaRPr lang="en-US" sz="2400" dirty="0"/>
          </a:p>
          <a:p>
            <a:pPr lvl="1"/>
            <a:r>
              <a:rPr lang="en-US" sz="2400" dirty="0"/>
              <a:t>Using the ArcGIS Pro Framework’s </a:t>
            </a:r>
            <a:r>
              <a:rPr lang="en-US" sz="2400" dirty="0" err="1"/>
              <a:t>QueuedTask</a:t>
            </a:r>
            <a:r>
              <a:rPr lang="en-US" sz="2400" dirty="0"/>
              <a:t> class</a:t>
            </a:r>
          </a:p>
          <a:p>
            <a:endParaRPr lang="en-US" sz="2400" dirty="0"/>
          </a:p>
        </p:txBody>
      </p:sp>
      <p:pic>
        <p:nvPicPr>
          <p:cNvPr id="4" name="Picture 3">
            <a:extLst>
              <a:ext uri="{FF2B5EF4-FFF2-40B4-BE49-F238E27FC236}">
                <a16:creationId xmlns:a16="http://schemas.microsoft.com/office/drawing/2014/main" id="{240E3FBE-7924-432B-AF12-5EE9169CA66D}"/>
              </a:ext>
            </a:extLst>
          </p:cNvPr>
          <p:cNvPicPr>
            <a:picLocks noChangeAspect="1"/>
          </p:cNvPicPr>
          <p:nvPr/>
        </p:nvPicPr>
        <p:blipFill>
          <a:blip r:embed="rId2"/>
          <a:stretch>
            <a:fillRect/>
          </a:stretch>
        </p:blipFill>
        <p:spPr>
          <a:xfrm>
            <a:off x="7628021" y="2075439"/>
            <a:ext cx="2920554" cy="1296458"/>
          </a:xfrm>
          <a:prstGeom prst="rect">
            <a:avLst/>
          </a:prstGeom>
        </p:spPr>
      </p:pic>
    </p:spTree>
    <p:extLst>
      <p:ext uri="{BB962C8B-B14F-4D97-AF65-F5344CB8AC3E}">
        <p14:creationId xmlns:p14="http://schemas.microsoft.com/office/powerpoint/2010/main" val="2054822658"/>
      </p:ext>
    </p:extLst>
  </p:cSld>
  <p:clrMapOvr>
    <a:masterClrMapping/>
  </p:clrMapOvr>
  <p:transition spd="med">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800" dirty="0"/>
              <a:t>Session Overview</a:t>
            </a:r>
          </a:p>
        </p:txBody>
      </p:sp>
      <p:sp>
        <p:nvSpPr>
          <p:cNvPr id="3" name="Content Placeholder 2"/>
          <p:cNvSpPr>
            <a:spLocks noGrp="1"/>
          </p:cNvSpPr>
          <p:nvPr>
            <p:ph sz="quarter" idx="10"/>
          </p:nvPr>
        </p:nvSpPr>
        <p:spPr/>
        <p:txBody>
          <a:bodyPr/>
          <a:lstStyle/>
          <a:p>
            <a:r>
              <a:rPr lang="en-US" sz="2800" dirty="0"/>
              <a:t>Two Extensibility patterns supported by the Pro SDK</a:t>
            </a:r>
          </a:p>
          <a:p>
            <a:pPr lvl="1"/>
            <a:r>
              <a:rPr lang="en-US" sz="2600" dirty="0"/>
              <a:t>ArcGIS Pro Module Add-ins </a:t>
            </a:r>
          </a:p>
          <a:p>
            <a:pPr lvl="1"/>
            <a:r>
              <a:rPr lang="en-US" sz="2600" dirty="0"/>
              <a:t>ArcGIS Pro Managed Configurations</a:t>
            </a:r>
          </a:p>
          <a:p>
            <a:r>
              <a:rPr lang="en-US" sz="2800" dirty="0"/>
              <a:t>Declarative Markup for Pro UI Elements: DAML</a:t>
            </a:r>
          </a:p>
          <a:p>
            <a:pPr lvl="1"/>
            <a:r>
              <a:rPr lang="en-US" sz="2600" dirty="0"/>
              <a:t>How to change the ArcGIS Pro UI with your Add-in</a:t>
            </a:r>
          </a:p>
          <a:p>
            <a:r>
              <a:rPr lang="en-US" sz="2800" dirty="0"/>
              <a:t>Asynchronous Programming</a:t>
            </a:r>
          </a:p>
          <a:p>
            <a:pPr lvl="1"/>
            <a:r>
              <a:rPr lang="en-US" sz="2400" dirty="0"/>
              <a:t>Authoring your own asynchronous functions</a:t>
            </a:r>
          </a:p>
          <a:p>
            <a:pPr lvl="1"/>
            <a:r>
              <a:rPr lang="en-US" sz="2400" dirty="0"/>
              <a:t>Use of </a:t>
            </a:r>
            <a:r>
              <a:rPr lang="en-US" sz="2400" dirty="0" err="1"/>
              <a:t>async</a:t>
            </a:r>
            <a:r>
              <a:rPr lang="en-US" sz="2400" dirty="0"/>
              <a:t> and await keywords, introduction to </a:t>
            </a:r>
            <a:r>
              <a:rPr lang="en-US" sz="2400" dirty="0" err="1"/>
              <a:t>QueuedTask</a:t>
            </a:r>
            <a:r>
              <a:rPr lang="en-US" sz="2400" dirty="0"/>
              <a:t> </a:t>
            </a:r>
          </a:p>
          <a:p>
            <a:r>
              <a:rPr lang="en-US" sz="2600" dirty="0"/>
              <a:t>The SDK is using Microsoft’s WPF and XAML in Add-ins</a:t>
            </a:r>
          </a:p>
          <a:p>
            <a:pPr lvl="1"/>
            <a:r>
              <a:rPr lang="en-US" sz="2600" dirty="0" err="1"/>
              <a:t>Dockpane</a:t>
            </a:r>
            <a:r>
              <a:rPr lang="en-US" sz="2600" dirty="0"/>
              <a:t> example</a:t>
            </a:r>
          </a:p>
          <a:p>
            <a:endParaRPr lang="en-US" sz="2800" dirty="0"/>
          </a:p>
        </p:txBody>
      </p:sp>
    </p:spTree>
    <p:extLst>
      <p:ext uri="{BB962C8B-B14F-4D97-AF65-F5344CB8AC3E}">
        <p14:creationId xmlns:p14="http://schemas.microsoft.com/office/powerpoint/2010/main" val="1164530040"/>
      </p:ext>
    </p:extLst>
  </p:cSld>
  <p:clrMapOvr>
    <a:masterClrMapping/>
  </p:clrMapOvr>
  <p:transition spd="med">
    <p:fad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z="2800" dirty="0"/>
              <a:t>ArcGIS Pro Internal Threading Model</a:t>
            </a:r>
          </a:p>
        </p:txBody>
      </p:sp>
      <p:sp>
        <p:nvSpPr>
          <p:cNvPr id="13" name="Content Placeholder 12"/>
          <p:cNvSpPr>
            <a:spLocks noGrp="1"/>
          </p:cNvSpPr>
          <p:nvPr>
            <p:ph sz="quarter" idx="10"/>
          </p:nvPr>
        </p:nvSpPr>
        <p:spPr/>
        <p:txBody>
          <a:bodyPr/>
          <a:lstStyle/>
          <a:p>
            <a:r>
              <a:rPr lang="en-US" sz="2400" dirty="0"/>
              <a:t>ArcGIS Pro multi-threading:</a:t>
            </a:r>
          </a:p>
          <a:p>
            <a:pPr lvl="1"/>
            <a:r>
              <a:rPr lang="en-US" sz="2200" dirty="0"/>
              <a:t>Incorporates the latest asynchronous language features from Microsoft </a:t>
            </a:r>
          </a:p>
          <a:p>
            <a:endParaRPr lang="en-US" sz="2400" dirty="0"/>
          </a:p>
          <a:p>
            <a:r>
              <a:rPr lang="en-US" sz="2400" dirty="0"/>
              <a:t>ArcGIS Pro SDK developers only need to worry about </a:t>
            </a:r>
            <a:r>
              <a:rPr lang="en-US" sz="2400" u="sng" dirty="0"/>
              <a:t>two</a:t>
            </a:r>
            <a:r>
              <a:rPr lang="en-US" sz="2400" dirty="0"/>
              <a:t> threads: </a:t>
            </a:r>
          </a:p>
          <a:p>
            <a:pPr lvl="1"/>
            <a:r>
              <a:rPr lang="en-US" sz="2000" dirty="0"/>
              <a:t>The GUI thread (Graphical User Interface thread)</a:t>
            </a:r>
          </a:p>
          <a:p>
            <a:pPr lvl="1"/>
            <a:r>
              <a:rPr lang="en-US" sz="2000" dirty="0"/>
              <a:t>A single specialized worker thread called the Main CIM Thread, MCT</a:t>
            </a:r>
            <a:endParaRPr lang="en-US" sz="2400" dirty="0"/>
          </a:p>
        </p:txBody>
      </p:sp>
    </p:spTree>
    <p:extLst>
      <p:ext uri="{BB962C8B-B14F-4D97-AF65-F5344CB8AC3E}">
        <p14:creationId xmlns:p14="http://schemas.microsoft.com/office/powerpoint/2010/main" val="1619521932"/>
      </p:ext>
    </p:extLst>
  </p:cSld>
  <p:clrMapOvr>
    <a:masterClrMapping/>
  </p:clrMapOvr>
  <p:transition spd="med">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z="2800" dirty="0"/>
              <a:t>Asynchronous Programming</a:t>
            </a:r>
          </a:p>
        </p:txBody>
      </p:sp>
      <p:sp>
        <p:nvSpPr>
          <p:cNvPr id="13" name="Content Placeholder 12"/>
          <p:cNvSpPr>
            <a:spLocks noGrp="1"/>
          </p:cNvSpPr>
          <p:nvPr>
            <p:ph sz="quarter" idx="10"/>
          </p:nvPr>
        </p:nvSpPr>
        <p:spPr/>
        <p:txBody>
          <a:bodyPr/>
          <a:lstStyle/>
          <a:p>
            <a:r>
              <a:rPr lang="en-US" sz="2800" dirty="0"/>
              <a:t>There are 2 Categories of Methods in the ArcGIS Pro API</a:t>
            </a:r>
          </a:p>
          <a:p>
            <a:pPr lvl="1"/>
            <a:r>
              <a:rPr lang="en-US" sz="2800" dirty="0"/>
              <a:t>Coarse-grained asynchronous </a:t>
            </a:r>
            <a:r>
              <a:rPr lang="en-US" sz="2800" b="0" dirty="0"/>
              <a:t>methods:</a:t>
            </a:r>
          </a:p>
          <a:p>
            <a:pPr lvl="2"/>
            <a:r>
              <a:rPr lang="en-US" sz="2800" b="0" dirty="0"/>
              <a:t>Can be called on any thread</a:t>
            </a:r>
          </a:p>
          <a:p>
            <a:pPr lvl="2"/>
            <a:r>
              <a:rPr lang="en-US" sz="2800" b="0" dirty="0"/>
              <a:t>Once called these methods return to the caller immediately but execute asynchronously in the background</a:t>
            </a:r>
          </a:p>
          <a:p>
            <a:pPr lvl="1"/>
            <a:r>
              <a:rPr lang="en-US" sz="3000" dirty="0"/>
              <a:t>Fine-grained synchronous </a:t>
            </a:r>
            <a:r>
              <a:rPr lang="en-US" sz="3000" b="0" dirty="0"/>
              <a:t>methods:</a:t>
            </a:r>
          </a:p>
          <a:p>
            <a:pPr lvl="2"/>
            <a:r>
              <a:rPr lang="en-US" sz="2800" b="0" dirty="0"/>
              <a:t>Must be called using the </a:t>
            </a:r>
            <a:r>
              <a:rPr lang="en-US" sz="2800" b="0" dirty="0" err="1"/>
              <a:t>QueuedTask</a:t>
            </a:r>
            <a:r>
              <a:rPr lang="en-US" sz="2800" b="0" dirty="0"/>
              <a:t> class</a:t>
            </a:r>
          </a:p>
          <a:p>
            <a:pPr lvl="2"/>
            <a:r>
              <a:rPr lang="en-US" sz="2800" b="0" dirty="0"/>
              <a:t>These methods are ‘blocking’ and return to the caller when the method is finished doing its work</a:t>
            </a:r>
          </a:p>
        </p:txBody>
      </p:sp>
    </p:spTree>
    <p:extLst>
      <p:ext uri="{BB962C8B-B14F-4D97-AF65-F5344CB8AC3E}">
        <p14:creationId xmlns:p14="http://schemas.microsoft.com/office/powerpoint/2010/main" val="4236036607"/>
      </p:ext>
    </p:extLst>
  </p:cSld>
  <p:clrMapOvr>
    <a:masterClrMapping/>
  </p:clrMapOvr>
  <p:transition spd="med">
    <p:fad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z="2800" dirty="0"/>
              <a:t>Coarse-Grained Methods</a:t>
            </a:r>
          </a:p>
        </p:txBody>
      </p:sp>
      <p:sp>
        <p:nvSpPr>
          <p:cNvPr id="13" name="Content Placeholder 12"/>
          <p:cNvSpPr>
            <a:spLocks noGrp="1"/>
          </p:cNvSpPr>
          <p:nvPr>
            <p:ph sz="quarter" idx="10"/>
          </p:nvPr>
        </p:nvSpPr>
        <p:spPr/>
        <p:txBody>
          <a:bodyPr/>
          <a:lstStyle/>
          <a:p>
            <a:r>
              <a:rPr lang="en-US" sz="2400" dirty="0"/>
              <a:t>Can be called from any thread. Typically invoked from the UI thread</a:t>
            </a:r>
          </a:p>
          <a:p>
            <a:r>
              <a:rPr lang="en-US" sz="2200" dirty="0"/>
              <a:t>Coarse-grained methods execute in the background on Pro internal threads</a:t>
            </a:r>
          </a:p>
          <a:p>
            <a:r>
              <a:rPr lang="en-US" sz="2200" dirty="0"/>
              <a:t>Coarse-grained methods use the ‘Async’ naming convention: </a:t>
            </a:r>
          </a:p>
          <a:p>
            <a:pPr lvl="1"/>
            <a:r>
              <a:rPr lang="en-US" sz="2000" dirty="0"/>
              <a:t>method names end with ‘Async’ </a:t>
            </a:r>
          </a:p>
          <a:p>
            <a:r>
              <a:rPr lang="en-US" sz="2200" dirty="0"/>
              <a:t>Caller uses the async / await semantic</a:t>
            </a:r>
          </a:p>
          <a:p>
            <a:pPr lvl="1"/>
            <a:endParaRPr lang="en-US" sz="2400" dirty="0"/>
          </a:p>
        </p:txBody>
      </p:sp>
      <p:sp>
        <p:nvSpPr>
          <p:cNvPr id="2" name="TextBox 1"/>
          <p:cNvSpPr txBox="1"/>
          <p:nvPr/>
        </p:nvSpPr>
        <p:spPr>
          <a:xfrm>
            <a:off x="679705" y="3693865"/>
            <a:ext cx="10639964" cy="1843717"/>
          </a:xfrm>
          <a:prstGeom prst="rect">
            <a:avLst/>
          </a:prstGeom>
          <a:solidFill>
            <a:schemeClr val="tx1"/>
          </a:solidFill>
          <a:ln>
            <a:solidFill>
              <a:schemeClr val="bg1"/>
            </a:solidFill>
          </a:ln>
          <a:effectLst/>
        </p:spPr>
        <p:txBody>
          <a:bodyPr wrap="square" lIns="0" tIns="0" rIns="0" bIns="0" rtlCol="0">
            <a:noAutofit/>
          </a:bodyPr>
          <a:lstStyle/>
          <a:p>
            <a:endParaRPr lang="en-US" b="1" dirty="0">
              <a:solidFill>
                <a:srgbClr val="000000"/>
              </a:solidFill>
              <a:highlight>
                <a:srgbClr val="FFFFFF"/>
              </a:highlight>
              <a:latin typeface="Consolas" panose="020B0609020204030204" pitchFamily="49" charset="0"/>
            </a:endParaRPr>
          </a:p>
          <a:p>
            <a:r>
              <a:rPr lang="en-US" dirty="0">
                <a:solidFill>
                  <a:srgbClr val="008000"/>
                </a:solidFill>
                <a:highlight>
                  <a:srgbClr val="FFFFFF"/>
                </a:highlight>
                <a:latin typeface="Consolas" panose="020B0609020204030204" pitchFamily="49" charset="0"/>
              </a:rPr>
              <a:t>  //Execute a Geoprocessing Tool</a:t>
            </a:r>
          </a:p>
          <a:p>
            <a:r>
              <a:rPr lang="en-US" dirty="0">
                <a:solidFill>
                  <a:srgbClr val="000000"/>
                </a:solidFill>
                <a:highlight>
                  <a:srgbClr val="FFFFFF"/>
                </a:highlight>
                <a:latin typeface="Consolas" panose="020B0609020204030204" pitchFamily="49" charset="0"/>
              </a:rPr>
              <a:t>  </a:t>
            </a:r>
            <a:r>
              <a:rPr lang="en-US" dirty="0">
                <a:solidFill>
                  <a:srgbClr val="0000FF"/>
                </a:solidFill>
                <a:highlight>
                  <a:srgbClr val="FFFFFF"/>
                </a:highlight>
                <a:latin typeface="Consolas" panose="020B0609020204030204" pitchFamily="49" charset="0"/>
              </a:rPr>
              <a:t>await</a:t>
            </a:r>
            <a:r>
              <a:rPr lang="en-US" dirty="0">
                <a:solidFill>
                  <a:srgbClr val="000000"/>
                </a:solidFill>
                <a:highlight>
                  <a:srgbClr val="FFFFFF"/>
                </a:highlight>
                <a:latin typeface="Consolas" panose="020B0609020204030204" pitchFamily="49" charset="0"/>
              </a:rPr>
              <a:t> </a:t>
            </a:r>
            <a:r>
              <a:rPr lang="en-US" dirty="0" err="1">
                <a:solidFill>
                  <a:srgbClr val="2B91AF"/>
                </a:solidFill>
                <a:highlight>
                  <a:srgbClr val="FFFFFF"/>
                </a:highlight>
                <a:latin typeface="Consolas" panose="020B0609020204030204" pitchFamily="49" charset="0"/>
              </a:rPr>
              <a:t>Geoprocessing</a:t>
            </a:r>
            <a:r>
              <a:rPr lang="en-US" dirty="0" err="1">
                <a:solidFill>
                  <a:srgbClr val="000000"/>
                </a:solidFill>
                <a:highlight>
                  <a:srgbClr val="FFFFFF"/>
                </a:highlight>
                <a:latin typeface="Consolas" panose="020B0609020204030204" pitchFamily="49" charset="0"/>
              </a:rPr>
              <a:t>.ExecuteToolAsync</a:t>
            </a:r>
            <a:r>
              <a:rPr lang="en-US" dirty="0">
                <a:solidFill>
                  <a:srgbClr val="000000"/>
                </a:solidFill>
                <a:highlight>
                  <a:srgbClr val="FFFFFF"/>
                </a:highlight>
                <a:latin typeface="Consolas" panose="020B0609020204030204" pitchFamily="49" charset="0"/>
              </a:rPr>
              <a:t>(</a:t>
            </a:r>
            <a:r>
              <a:rPr lang="en-US" dirty="0">
                <a:solidFill>
                  <a:srgbClr val="A31515"/>
                </a:solidFill>
                <a:highlight>
                  <a:srgbClr val="FFFFFF"/>
                </a:highlight>
                <a:latin typeface="Consolas" panose="020B0609020204030204" pitchFamily="49" charset="0"/>
              </a:rPr>
              <a:t>"</a:t>
            </a:r>
            <a:r>
              <a:rPr lang="en-US" dirty="0" err="1">
                <a:solidFill>
                  <a:srgbClr val="A31515"/>
                </a:solidFill>
                <a:highlight>
                  <a:srgbClr val="FFFFFF"/>
                </a:highlight>
                <a:latin typeface="Consolas" panose="020B0609020204030204" pitchFamily="49" charset="0"/>
              </a:rPr>
              <a:t>SelectLayerByAttribute_management</a:t>
            </a:r>
            <a:r>
              <a:rPr lang="en-US" dirty="0">
                <a:solidFill>
                  <a:srgbClr val="A31515"/>
                </a:solidFill>
                <a:highlight>
                  <a:srgbClr val="FFFFFF"/>
                </a:highlight>
                <a:latin typeface="Consolas" panose="020B0609020204030204" pitchFamily="49" charset="0"/>
              </a:rPr>
              <a:t>"</a:t>
            </a:r>
            <a:r>
              <a:rPr lang="en-US" dirty="0">
                <a:solidFill>
                  <a:srgbClr val="000000"/>
                </a:solidFill>
                <a:highlight>
                  <a:srgbClr val="FFFFFF"/>
                </a:highlight>
                <a:latin typeface="Consolas" panose="020B0609020204030204" pitchFamily="49" charset="0"/>
              </a:rPr>
              <a:t>, </a:t>
            </a:r>
          </a:p>
          <a:p>
            <a:r>
              <a:rPr lang="en-US" dirty="0">
                <a:solidFill>
                  <a:srgbClr val="000000"/>
                </a:solidFill>
                <a:highlight>
                  <a:srgbClr val="FFFFFF"/>
                </a:highlight>
                <a:latin typeface="Consolas" panose="020B0609020204030204" pitchFamily="49" charset="0"/>
              </a:rPr>
              <a:t>       </a:t>
            </a:r>
            <a:r>
              <a:rPr lang="en-US" dirty="0">
                <a:solidFill>
                  <a:srgbClr val="0000FF"/>
                </a:solidFill>
                <a:highlight>
                  <a:srgbClr val="FFFFFF"/>
                </a:highlight>
                <a:latin typeface="Consolas" panose="020B0609020204030204" pitchFamily="49" charset="0"/>
              </a:rPr>
              <a:t>new</a:t>
            </a:r>
            <a:r>
              <a:rPr lang="en-US" dirty="0">
                <a:solidFill>
                  <a:srgbClr val="000000"/>
                </a:solidFill>
                <a:highlight>
                  <a:srgbClr val="FFFFFF"/>
                </a:highlight>
                <a:latin typeface="Consolas" panose="020B0609020204030204" pitchFamily="49" charset="0"/>
              </a:rPr>
              <a:t> </a:t>
            </a:r>
            <a:r>
              <a:rPr lang="en-US" dirty="0">
                <a:solidFill>
                  <a:srgbClr val="0000FF"/>
                </a:solidFill>
                <a:highlight>
                  <a:srgbClr val="FFFFFF"/>
                </a:highlight>
                <a:latin typeface="Consolas" panose="020B0609020204030204" pitchFamily="49" charset="0"/>
              </a:rPr>
              <a:t>string</a:t>
            </a:r>
            <a:r>
              <a:rPr lang="en-US" dirty="0">
                <a:solidFill>
                  <a:srgbClr val="000000"/>
                </a:solidFill>
                <a:highlight>
                  <a:srgbClr val="FFFFFF"/>
                </a:highlight>
                <a:latin typeface="Consolas" panose="020B0609020204030204" pitchFamily="49" charset="0"/>
              </a:rPr>
              <a:t>[] {</a:t>
            </a:r>
            <a:r>
              <a:rPr lang="en-US" dirty="0">
                <a:solidFill>
                  <a:srgbClr val="A31515"/>
                </a:solidFill>
                <a:highlight>
                  <a:srgbClr val="FFFFFF"/>
                </a:highlight>
                <a:latin typeface="Consolas" panose="020B0609020204030204" pitchFamily="49" charset="0"/>
              </a:rPr>
              <a:t>"</a:t>
            </a:r>
            <a:r>
              <a:rPr lang="en-US" dirty="0" err="1">
                <a:solidFill>
                  <a:srgbClr val="A31515"/>
                </a:solidFill>
                <a:highlight>
                  <a:srgbClr val="FFFFFF"/>
                </a:highlight>
                <a:latin typeface="Consolas" panose="020B0609020204030204" pitchFamily="49" charset="0"/>
              </a:rPr>
              <a:t>parcels"</a:t>
            </a:r>
            <a:r>
              <a:rPr lang="en-US" dirty="0" err="1">
                <a:solidFill>
                  <a:srgbClr val="000000"/>
                </a:solidFill>
                <a:highlight>
                  <a:srgbClr val="FFFFFF"/>
                </a:highlight>
                <a:latin typeface="Consolas" panose="020B0609020204030204" pitchFamily="49" charset="0"/>
              </a:rPr>
              <a:t>,</a:t>
            </a:r>
            <a:r>
              <a:rPr lang="en-US" dirty="0" err="1">
                <a:solidFill>
                  <a:srgbClr val="A31515"/>
                </a:solidFill>
                <a:highlight>
                  <a:srgbClr val="FFFFFF"/>
                </a:highlight>
                <a:latin typeface="Consolas" panose="020B0609020204030204" pitchFamily="49" charset="0"/>
              </a:rPr>
              <a:t>"NEW_SELECTION</a:t>
            </a:r>
            <a:r>
              <a:rPr lang="en-US" dirty="0">
                <a:solidFill>
                  <a:srgbClr val="A31515"/>
                </a:solidFill>
                <a:highlight>
                  <a:srgbClr val="FFFFFF"/>
                </a:highlight>
                <a:latin typeface="Consolas" panose="020B0609020204030204" pitchFamily="49" charset="0"/>
              </a:rPr>
              <a:t>"</a:t>
            </a:r>
            <a:r>
              <a:rPr lang="en-US" dirty="0">
                <a:solidFill>
                  <a:srgbClr val="000000"/>
                </a:solidFill>
                <a:highlight>
                  <a:srgbClr val="FFFFFF"/>
                </a:highlight>
                <a:latin typeface="Consolas" panose="020B0609020204030204" pitchFamily="49" charset="0"/>
              </a:rPr>
              <a:t>, </a:t>
            </a:r>
            <a:r>
              <a:rPr lang="en-US" dirty="0">
                <a:solidFill>
                  <a:srgbClr val="A31515"/>
                </a:solidFill>
                <a:highlight>
                  <a:srgbClr val="FFFFFF"/>
                </a:highlight>
                <a:latin typeface="Consolas" panose="020B0609020204030204" pitchFamily="49" charset="0"/>
              </a:rPr>
              <a:t>"description = 'VACANT LAND'"</a:t>
            </a:r>
            <a:r>
              <a:rPr lang="en-US" dirty="0">
                <a:solidFill>
                  <a:srgbClr val="000000"/>
                </a:solidFill>
                <a:highlight>
                  <a:srgbClr val="FFFFFF"/>
                </a:highlight>
                <a:latin typeface="Consolas" panose="020B0609020204030204" pitchFamily="49" charset="0"/>
              </a:rPr>
              <a:t>});</a:t>
            </a:r>
          </a:p>
          <a:p>
            <a:r>
              <a:rPr lang="en-US" dirty="0">
                <a:solidFill>
                  <a:srgbClr val="000000"/>
                </a:solidFill>
                <a:highlight>
                  <a:srgbClr val="FFFFFF"/>
                </a:highlight>
                <a:latin typeface="Consolas" panose="020B0609020204030204" pitchFamily="49" charset="0"/>
              </a:rPr>
              <a:t>  </a:t>
            </a:r>
            <a:r>
              <a:rPr lang="en-US" dirty="0">
                <a:solidFill>
                  <a:srgbClr val="0000FF"/>
                </a:solidFill>
                <a:highlight>
                  <a:srgbClr val="FFFFFF"/>
                </a:highlight>
                <a:latin typeface="Consolas" panose="020B0609020204030204" pitchFamily="49" charset="0"/>
              </a:rPr>
              <a:t>await</a:t>
            </a:r>
            <a:r>
              <a:rPr lang="en-US" dirty="0">
                <a:solidFill>
                  <a:srgbClr val="000000"/>
                </a:solidFill>
                <a:highlight>
                  <a:srgbClr val="FFFFFF"/>
                </a:highlight>
                <a:latin typeface="Consolas" panose="020B0609020204030204" pitchFamily="49" charset="0"/>
              </a:rPr>
              <a:t> </a:t>
            </a:r>
            <a:r>
              <a:rPr lang="en-US" dirty="0" err="1">
                <a:solidFill>
                  <a:srgbClr val="2B91AF"/>
                </a:solidFill>
                <a:highlight>
                  <a:srgbClr val="FFFFFF"/>
                </a:highlight>
                <a:latin typeface="Consolas" panose="020B0609020204030204" pitchFamily="49" charset="0"/>
              </a:rPr>
              <a:t>MapView</a:t>
            </a:r>
            <a:r>
              <a:rPr lang="en-US" dirty="0" err="1">
                <a:solidFill>
                  <a:srgbClr val="000000"/>
                </a:solidFill>
                <a:highlight>
                  <a:srgbClr val="FFFFFF"/>
                </a:highlight>
                <a:latin typeface="Consolas" panose="020B0609020204030204" pitchFamily="49" charset="0"/>
              </a:rPr>
              <a:t>.Active.ZoomToSelectedAsync</a:t>
            </a:r>
            <a:r>
              <a:rPr lang="en-US" dirty="0">
                <a:solidFill>
                  <a:srgbClr val="000000"/>
                </a:solidFill>
                <a:highlight>
                  <a:srgbClr val="FFFFFF"/>
                </a:highlight>
                <a:latin typeface="Consolas" panose="020B0609020204030204" pitchFamily="49" charset="0"/>
              </a:rPr>
              <a:t>(</a:t>
            </a:r>
            <a:r>
              <a:rPr lang="en-US" dirty="0">
                <a:solidFill>
                  <a:srgbClr val="0000FF"/>
                </a:solidFill>
                <a:highlight>
                  <a:srgbClr val="FFFFFF"/>
                </a:highlight>
                <a:latin typeface="Consolas" panose="020B0609020204030204" pitchFamily="49" charset="0"/>
              </a:rPr>
              <a:t>new</a:t>
            </a:r>
            <a:r>
              <a:rPr lang="en-US" dirty="0">
                <a:solidFill>
                  <a:srgbClr val="000000"/>
                </a:solidFill>
                <a:highlight>
                  <a:srgbClr val="FFFFFF"/>
                </a:highlight>
                <a:latin typeface="Consolas" panose="020B0609020204030204" pitchFamily="49" charset="0"/>
              </a:rPr>
              <a:t> </a:t>
            </a:r>
            <a:r>
              <a:rPr lang="en-US" dirty="0" err="1">
                <a:solidFill>
                  <a:srgbClr val="2B91AF"/>
                </a:solidFill>
                <a:highlight>
                  <a:srgbClr val="FFFFFF"/>
                </a:highlight>
                <a:latin typeface="Consolas" panose="020B0609020204030204" pitchFamily="49" charset="0"/>
              </a:rPr>
              <a:t>TimeSpan</a:t>
            </a:r>
            <a:r>
              <a:rPr lang="en-US" dirty="0">
                <a:solidFill>
                  <a:srgbClr val="000000"/>
                </a:solidFill>
                <a:highlight>
                  <a:srgbClr val="FFFFFF"/>
                </a:highlight>
                <a:latin typeface="Consolas" panose="020B0609020204030204" pitchFamily="49" charset="0"/>
              </a:rPr>
              <a:t>(0, 0, 3));</a:t>
            </a:r>
            <a:endParaRPr lang="en-US" b="1" dirty="0"/>
          </a:p>
        </p:txBody>
      </p:sp>
    </p:spTree>
    <p:extLst>
      <p:ext uri="{BB962C8B-B14F-4D97-AF65-F5344CB8AC3E}">
        <p14:creationId xmlns:p14="http://schemas.microsoft.com/office/powerpoint/2010/main" val="1131672893"/>
      </p:ext>
    </p:extLst>
  </p:cSld>
  <p:clrMapOvr>
    <a:masterClrMapping/>
  </p:clrMapOvr>
  <p:transition spd="med">
    <p:fad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008044" y="2226859"/>
            <a:ext cx="4527741" cy="1538883"/>
          </a:xfrm>
        </p:spPr>
        <p:txBody>
          <a:bodyPr/>
          <a:lstStyle/>
          <a:p>
            <a:pPr lvl="0" defTabSz="914400" eaLnBrk="0" hangingPunct="0">
              <a:lnSpc>
                <a:spcPts val="6000"/>
              </a:lnSpc>
              <a:spcBef>
                <a:spcPts val="0"/>
              </a:spcBef>
              <a:defRPr/>
            </a:pPr>
            <a:r>
              <a:rPr lang="en-US" sz="3600" dirty="0"/>
              <a:t>Demo: Coarse Grained Methods</a:t>
            </a:r>
          </a:p>
        </p:txBody>
      </p:sp>
      <p:sp>
        <p:nvSpPr>
          <p:cNvPr id="4" name="Text Placeholder 3"/>
          <p:cNvSpPr>
            <a:spLocks noGrp="1"/>
          </p:cNvSpPr>
          <p:nvPr>
            <p:ph type="body" idx="1"/>
          </p:nvPr>
        </p:nvSpPr>
        <p:spPr>
          <a:xfrm>
            <a:off x="7032983" y="3851409"/>
            <a:ext cx="3954365" cy="615553"/>
          </a:xfrm>
        </p:spPr>
        <p:txBody>
          <a:bodyPr/>
          <a:lstStyle/>
          <a:p>
            <a:pPr marL="0" indent="0">
              <a:buNone/>
            </a:pPr>
            <a:br>
              <a:rPr lang="en-US" sz="2000" dirty="0">
                <a:solidFill>
                  <a:schemeClr val="tx1"/>
                </a:solidFill>
                <a:cs typeface="Avenir LT Std 65 Medium" charset="0"/>
              </a:rPr>
            </a:br>
            <a:r>
              <a:rPr lang="en-US" sz="2000" dirty="0" err="1">
                <a:solidFill>
                  <a:schemeClr val="tx1"/>
                </a:solidFill>
                <a:cs typeface="Avenir LT Std 65 Medium" charset="0"/>
              </a:rPr>
              <a:t>PlenaryPopup</a:t>
            </a:r>
            <a:r>
              <a:rPr lang="en-US" sz="2000" dirty="0">
                <a:solidFill>
                  <a:schemeClr val="tx1"/>
                </a:solidFill>
                <a:cs typeface="Avenir LT Std 65 Medium" charset="0"/>
              </a:rPr>
              <a:t> Data</a:t>
            </a:r>
          </a:p>
        </p:txBody>
      </p:sp>
    </p:spTree>
    <p:extLst>
      <p:ext uri="{BB962C8B-B14F-4D97-AF65-F5344CB8AC3E}">
        <p14:creationId xmlns:p14="http://schemas.microsoft.com/office/powerpoint/2010/main" val="1521030225"/>
      </p:ext>
    </p:extLst>
  </p:cSld>
  <p:clrMapOvr>
    <a:masterClrMapping/>
  </p:clrMapOvr>
  <p:transition spd="med">
    <p:fad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2752" y="497959"/>
            <a:ext cx="10826496" cy="369332"/>
          </a:xfrm>
        </p:spPr>
        <p:txBody>
          <a:bodyPr/>
          <a:lstStyle/>
          <a:p>
            <a:r>
              <a:rPr lang="en-US" sz="2800" dirty="0"/>
              <a:t>Fine-Grained, Synchronous Methods</a:t>
            </a:r>
          </a:p>
        </p:txBody>
      </p:sp>
      <p:sp>
        <p:nvSpPr>
          <p:cNvPr id="3" name="Content Placeholder 2"/>
          <p:cNvSpPr>
            <a:spLocks noGrp="1"/>
          </p:cNvSpPr>
          <p:nvPr>
            <p:ph sz="quarter" idx="10"/>
          </p:nvPr>
        </p:nvSpPr>
        <p:spPr>
          <a:xfrm>
            <a:off x="530352" y="1051957"/>
            <a:ext cx="10826496" cy="4990005"/>
          </a:xfrm>
        </p:spPr>
        <p:txBody>
          <a:bodyPr/>
          <a:lstStyle/>
          <a:p>
            <a:pPr marL="283464" lvl="1" indent="0">
              <a:buNone/>
            </a:pPr>
            <a:r>
              <a:rPr lang="en-US" sz="2400" dirty="0"/>
              <a:t>Fine-grained Synchronous Methods Must be called using the </a:t>
            </a:r>
            <a:r>
              <a:rPr lang="en-US" sz="2400" dirty="0" err="1"/>
              <a:t>QueuedTask</a:t>
            </a:r>
            <a:r>
              <a:rPr lang="en-US" sz="2400" dirty="0"/>
              <a:t> class</a:t>
            </a:r>
          </a:p>
          <a:p>
            <a:pPr lvl="1"/>
            <a:r>
              <a:rPr lang="en-US" sz="2000" dirty="0"/>
              <a:t>There is a </a:t>
            </a:r>
            <a:r>
              <a:rPr lang="en-US" sz="2000" u="sng" dirty="0"/>
              <a:t>much greater number </a:t>
            </a:r>
            <a:r>
              <a:rPr lang="en-US" sz="2000" dirty="0"/>
              <a:t>of fine grained methods and classes </a:t>
            </a:r>
          </a:p>
          <a:p>
            <a:pPr lvl="1"/>
            <a:r>
              <a:rPr lang="en-US" sz="2000" dirty="0"/>
              <a:t>No </a:t>
            </a:r>
            <a:r>
              <a:rPr lang="en-US" sz="2000" dirty="0" err="1"/>
              <a:t>async</a:t>
            </a:r>
            <a:r>
              <a:rPr lang="en-US" sz="2000" dirty="0"/>
              <a:t> / await. Runs on the MCT (Main CIM Thread managed by ArcGIS Pro)</a:t>
            </a:r>
          </a:p>
          <a:p>
            <a:pPr lvl="1"/>
            <a:r>
              <a:rPr lang="en-US" sz="2000" dirty="0"/>
              <a:t>Designed so you can write your business logic as a ‘background’ task</a:t>
            </a:r>
          </a:p>
          <a:p>
            <a:pPr lvl="1"/>
            <a:endParaRPr lang="en-US" dirty="0"/>
          </a:p>
        </p:txBody>
      </p:sp>
      <p:sp>
        <p:nvSpPr>
          <p:cNvPr id="7" name="TextBox 6"/>
          <p:cNvSpPr txBox="1"/>
          <p:nvPr/>
        </p:nvSpPr>
        <p:spPr>
          <a:xfrm>
            <a:off x="1446684" y="3174023"/>
            <a:ext cx="8869743" cy="3450154"/>
          </a:xfrm>
          <a:prstGeom prst="rect">
            <a:avLst/>
          </a:prstGeom>
          <a:solidFill>
            <a:schemeClr val="tx1"/>
          </a:solidFill>
          <a:ln>
            <a:noFill/>
          </a:ln>
          <a:effectLst/>
        </p:spPr>
        <p:txBody>
          <a:bodyPr wrap="square" lIns="0" tIns="0" rIns="0" bIns="0" rtlCol="0">
            <a:noAutofit/>
          </a:bodyPr>
          <a:lstStyle/>
          <a:p>
            <a:r>
              <a:rPr lang="en-US" dirty="0">
                <a:solidFill>
                  <a:srgbClr val="0000FF"/>
                </a:solidFill>
                <a:highlight>
                  <a:srgbClr val="FFFFFF"/>
                </a:highlight>
                <a:latin typeface="Consolas" panose="020B0609020204030204" pitchFamily="49" charset="0"/>
              </a:rPr>
              <a:t> await</a:t>
            </a:r>
            <a:r>
              <a:rPr lang="en-US" dirty="0">
                <a:solidFill>
                  <a:srgbClr val="000000"/>
                </a:solidFill>
                <a:highlight>
                  <a:srgbClr val="FFFFFF"/>
                </a:highlight>
                <a:latin typeface="Consolas" panose="020B0609020204030204" pitchFamily="49" charset="0"/>
              </a:rPr>
              <a:t> </a:t>
            </a:r>
            <a:r>
              <a:rPr lang="en-US" dirty="0" err="1">
                <a:solidFill>
                  <a:srgbClr val="000000"/>
                </a:solidFill>
                <a:highlight>
                  <a:srgbClr val="FFFFFF"/>
                </a:highlight>
                <a:latin typeface="Consolas" panose="020B0609020204030204" pitchFamily="49" charset="0"/>
              </a:rPr>
              <a:t>ArcGIS.Desktop.Framework.Threading.Tasks.</a:t>
            </a:r>
            <a:r>
              <a:rPr lang="en-US" dirty="0" err="1">
                <a:solidFill>
                  <a:srgbClr val="2B91AF"/>
                </a:solidFill>
                <a:highlight>
                  <a:srgbClr val="FFFFFF"/>
                </a:highlight>
                <a:latin typeface="Consolas" panose="020B0609020204030204" pitchFamily="49" charset="0"/>
              </a:rPr>
              <a:t>QueuedTask</a:t>
            </a:r>
            <a:r>
              <a:rPr lang="en-US" dirty="0" err="1">
                <a:solidFill>
                  <a:srgbClr val="000000"/>
                </a:solidFill>
                <a:highlight>
                  <a:srgbClr val="FFFFFF"/>
                </a:highlight>
                <a:latin typeface="Consolas" panose="020B0609020204030204" pitchFamily="49" charset="0"/>
              </a:rPr>
              <a:t>.Run</a:t>
            </a:r>
            <a:r>
              <a:rPr lang="en-US" dirty="0">
                <a:solidFill>
                  <a:srgbClr val="000000"/>
                </a:solidFill>
                <a:highlight>
                  <a:srgbClr val="FFFFFF"/>
                </a:highlight>
                <a:latin typeface="Consolas" panose="020B0609020204030204" pitchFamily="49" charset="0"/>
              </a:rPr>
              <a:t>(() =&gt;</a:t>
            </a:r>
          </a:p>
          <a:p>
            <a:r>
              <a:rPr lang="en-US" dirty="0">
                <a:solidFill>
                  <a:srgbClr val="000000"/>
                </a:solidFill>
                <a:highlight>
                  <a:srgbClr val="FFFFFF"/>
                </a:highlight>
                <a:latin typeface="Consolas" panose="020B0609020204030204" pitchFamily="49" charset="0"/>
              </a:rPr>
              <a:t> {</a:t>
            </a:r>
          </a:p>
          <a:p>
            <a:r>
              <a:rPr lang="en-US" dirty="0">
                <a:solidFill>
                  <a:srgbClr val="000000"/>
                </a:solidFill>
                <a:highlight>
                  <a:srgbClr val="FFFFFF"/>
                </a:highlight>
                <a:latin typeface="Consolas" panose="020B0609020204030204" pitchFamily="49" charset="0"/>
              </a:rPr>
              <a:t>    </a:t>
            </a:r>
            <a:r>
              <a:rPr lang="en-US" dirty="0" err="1">
                <a:solidFill>
                  <a:srgbClr val="0000FF"/>
                </a:solidFill>
                <a:highlight>
                  <a:srgbClr val="FFFFFF"/>
                </a:highlight>
                <a:latin typeface="Consolas" panose="020B0609020204030204" pitchFamily="49" charset="0"/>
              </a:rPr>
              <a:t>var</a:t>
            </a:r>
            <a:r>
              <a:rPr lang="en-US" dirty="0">
                <a:solidFill>
                  <a:srgbClr val="000000"/>
                </a:solidFill>
                <a:highlight>
                  <a:srgbClr val="FFFFFF"/>
                </a:highlight>
                <a:latin typeface="Consolas" panose="020B0609020204030204" pitchFamily="49" charset="0"/>
              </a:rPr>
              <a:t> layers = </a:t>
            </a:r>
            <a:r>
              <a:rPr lang="en-US" dirty="0" err="1">
                <a:solidFill>
                  <a:srgbClr val="2B91AF"/>
                </a:solidFill>
                <a:highlight>
                  <a:srgbClr val="FFFFFF"/>
                </a:highlight>
                <a:latin typeface="Consolas" panose="020B0609020204030204" pitchFamily="49" charset="0"/>
              </a:rPr>
              <a:t>MapView</a:t>
            </a:r>
            <a:r>
              <a:rPr lang="en-US" dirty="0" err="1">
                <a:solidFill>
                  <a:srgbClr val="000000"/>
                </a:solidFill>
                <a:highlight>
                  <a:srgbClr val="FFFFFF"/>
                </a:highlight>
                <a:latin typeface="Consolas" panose="020B0609020204030204" pitchFamily="49" charset="0"/>
              </a:rPr>
              <a:t>.Active.Map.FindLayers</a:t>
            </a:r>
            <a:r>
              <a:rPr lang="en-US" dirty="0">
                <a:solidFill>
                  <a:srgbClr val="000000"/>
                </a:solidFill>
                <a:highlight>
                  <a:srgbClr val="FFFFFF"/>
                </a:highlight>
                <a:latin typeface="Consolas" panose="020B0609020204030204" pitchFamily="49" charset="0"/>
              </a:rPr>
              <a:t>(</a:t>
            </a:r>
            <a:r>
              <a:rPr lang="en-US" dirty="0">
                <a:solidFill>
                  <a:srgbClr val="A31515"/>
                </a:solidFill>
                <a:highlight>
                  <a:srgbClr val="FFFFFF"/>
                </a:highlight>
                <a:latin typeface="Consolas" panose="020B0609020204030204" pitchFamily="49" charset="0"/>
              </a:rPr>
              <a:t>"Parcels"</a:t>
            </a:r>
            <a:r>
              <a:rPr lang="en-US" dirty="0">
                <a:solidFill>
                  <a:srgbClr val="000000"/>
                </a:solidFill>
                <a:highlight>
                  <a:srgbClr val="FFFFFF"/>
                </a:highlight>
                <a:latin typeface="Consolas" panose="020B0609020204030204" pitchFamily="49" charset="0"/>
              </a:rPr>
              <a:t>)</a:t>
            </a:r>
          </a:p>
          <a:p>
            <a:r>
              <a:rPr lang="en-US" dirty="0">
                <a:solidFill>
                  <a:srgbClr val="000000"/>
                </a:solidFill>
                <a:highlight>
                  <a:srgbClr val="FFFFFF"/>
                </a:highlight>
                <a:latin typeface="Consolas" panose="020B0609020204030204" pitchFamily="49" charset="0"/>
              </a:rPr>
              <a:t>				   .</a:t>
            </a:r>
            <a:r>
              <a:rPr lang="en-US" dirty="0" err="1">
                <a:solidFill>
                  <a:srgbClr val="000000"/>
                </a:solidFill>
                <a:highlight>
                  <a:srgbClr val="FFFFFF"/>
                </a:highlight>
                <a:latin typeface="Consolas" panose="020B0609020204030204" pitchFamily="49" charset="0"/>
              </a:rPr>
              <a:t>OfType</a:t>
            </a:r>
            <a:r>
              <a:rPr lang="en-US" dirty="0">
                <a:solidFill>
                  <a:srgbClr val="000000"/>
                </a:solidFill>
                <a:highlight>
                  <a:srgbClr val="FFFFFF"/>
                </a:highlight>
                <a:latin typeface="Consolas" panose="020B0609020204030204" pitchFamily="49" charset="0"/>
              </a:rPr>
              <a:t>&lt;</a:t>
            </a:r>
            <a:r>
              <a:rPr lang="en-US" dirty="0" err="1">
                <a:solidFill>
                  <a:srgbClr val="2B91AF"/>
                </a:solidFill>
                <a:highlight>
                  <a:srgbClr val="FFFFFF"/>
                </a:highlight>
                <a:latin typeface="Consolas" panose="020B0609020204030204" pitchFamily="49" charset="0"/>
              </a:rPr>
              <a:t>FeatureLayer</a:t>
            </a:r>
            <a:r>
              <a:rPr lang="en-US" dirty="0">
                <a:solidFill>
                  <a:srgbClr val="000000"/>
                </a:solidFill>
                <a:highlight>
                  <a:srgbClr val="FFFFFF"/>
                </a:highlight>
                <a:latin typeface="Consolas" panose="020B0609020204030204" pitchFamily="49" charset="0"/>
              </a:rPr>
              <a:t>&gt;().</a:t>
            </a:r>
            <a:r>
              <a:rPr lang="en-US" dirty="0" err="1">
                <a:solidFill>
                  <a:srgbClr val="000000"/>
                </a:solidFill>
                <a:highlight>
                  <a:srgbClr val="FFFFFF"/>
                </a:highlight>
                <a:latin typeface="Consolas" panose="020B0609020204030204" pitchFamily="49" charset="0"/>
              </a:rPr>
              <a:t>ToList</a:t>
            </a:r>
            <a:r>
              <a:rPr lang="en-US" dirty="0">
                <a:solidFill>
                  <a:srgbClr val="000000"/>
                </a:solidFill>
                <a:highlight>
                  <a:srgbClr val="FFFFFF"/>
                </a:highlight>
                <a:latin typeface="Consolas" panose="020B0609020204030204" pitchFamily="49" charset="0"/>
              </a:rPr>
              <a:t>();</a:t>
            </a:r>
          </a:p>
          <a:p>
            <a:r>
              <a:rPr lang="en-US" dirty="0">
                <a:solidFill>
                  <a:srgbClr val="000000"/>
                </a:solidFill>
                <a:highlight>
                  <a:srgbClr val="FFFFFF"/>
                </a:highlight>
                <a:latin typeface="Consolas" panose="020B0609020204030204" pitchFamily="49" charset="0"/>
              </a:rPr>
              <a:t>    </a:t>
            </a:r>
            <a:r>
              <a:rPr lang="en-US" dirty="0" err="1">
                <a:solidFill>
                  <a:srgbClr val="0000FF"/>
                </a:solidFill>
                <a:highlight>
                  <a:srgbClr val="FFFFFF"/>
                </a:highlight>
                <a:latin typeface="Consolas" panose="020B0609020204030204" pitchFamily="49" charset="0"/>
              </a:rPr>
              <a:t>var</a:t>
            </a:r>
            <a:r>
              <a:rPr lang="en-US" dirty="0">
                <a:solidFill>
                  <a:srgbClr val="000000"/>
                </a:solidFill>
                <a:highlight>
                  <a:srgbClr val="FFFFFF"/>
                </a:highlight>
                <a:latin typeface="Consolas" panose="020B0609020204030204" pitchFamily="49" charset="0"/>
              </a:rPr>
              <a:t> parcels = layers[0] </a:t>
            </a:r>
            <a:r>
              <a:rPr lang="en-US" dirty="0">
                <a:solidFill>
                  <a:srgbClr val="0000FF"/>
                </a:solidFill>
                <a:highlight>
                  <a:srgbClr val="FFFFFF"/>
                </a:highlight>
                <a:latin typeface="Consolas" panose="020B0609020204030204" pitchFamily="49" charset="0"/>
              </a:rPr>
              <a:t>as</a:t>
            </a:r>
            <a:r>
              <a:rPr lang="en-US" dirty="0">
                <a:solidFill>
                  <a:srgbClr val="000000"/>
                </a:solidFill>
                <a:highlight>
                  <a:srgbClr val="FFFFFF"/>
                </a:highlight>
                <a:latin typeface="Consolas" panose="020B0609020204030204" pitchFamily="49" charset="0"/>
              </a:rPr>
              <a:t> </a:t>
            </a:r>
            <a:r>
              <a:rPr lang="en-US" dirty="0" err="1">
                <a:solidFill>
                  <a:srgbClr val="2B91AF"/>
                </a:solidFill>
                <a:highlight>
                  <a:srgbClr val="FFFFFF"/>
                </a:highlight>
                <a:latin typeface="Consolas" panose="020B0609020204030204" pitchFamily="49" charset="0"/>
              </a:rPr>
              <a:t>FeatureLayer</a:t>
            </a:r>
            <a:r>
              <a:rPr lang="en-US" dirty="0">
                <a:solidFill>
                  <a:srgbClr val="000000"/>
                </a:solidFill>
                <a:highlight>
                  <a:srgbClr val="FFFFFF"/>
                </a:highlight>
                <a:latin typeface="Consolas" panose="020B0609020204030204" pitchFamily="49" charset="0"/>
              </a:rPr>
              <a:t>;</a:t>
            </a:r>
          </a:p>
          <a:p>
            <a:r>
              <a:rPr lang="en-US" dirty="0">
                <a:solidFill>
                  <a:srgbClr val="000000"/>
                </a:solidFill>
                <a:highlight>
                  <a:srgbClr val="FFFFFF"/>
                </a:highlight>
                <a:latin typeface="Consolas" panose="020B0609020204030204" pitchFamily="49" charset="0"/>
              </a:rPr>
              <a:t>    </a:t>
            </a:r>
            <a:r>
              <a:rPr lang="en-US" dirty="0" err="1">
                <a:solidFill>
                  <a:srgbClr val="2B91AF"/>
                </a:solidFill>
                <a:highlight>
                  <a:srgbClr val="FFFFFF"/>
                </a:highlight>
                <a:latin typeface="Consolas" panose="020B0609020204030204" pitchFamily="49" charset="0"/>
              </a:rPr>
              <a:t>QueryFilter</a:t>
            </a:r>
            <a:r>
              <a:rPr lang="en-US" dirty="0">
                <a:solidFill>
                  <a:srgbClr val="000000"/>
                </a:solidFill>
                <a:highlight>
                  <a:srgbClr val="FFFFFF"/>
                </a:highlight>
                <a:latin typeface="Consolas" panose="020B0609020204030204" pitchFamily="49" charset="0"/>
              </a:rPr>
              <a:t> </a:t>
            </a:r>
            <a:r>
              <a:rPr lang="en-US" dirty="0" err="1">
                <a:solidFill>
                  <a:srgbClr val="000000"/>
                </a:solidFill>
                <a:highlight>
                  <a:srgbClr val="FFFFFF"/>
                </a:highlight>
                <a:latin typeface="Consolas" panose="020B0609020204030204" pitchFamily="49" charset="0"/>
              </a:rPr>
              <a:t>qf</a:t>
            </a:r>
            <a:r>
              <a:rPr lang="en-US" dirty="0">
                <a:solidFill>
                  <a:srgbClr val="000000"/>
                </a:solidFill>
                <a:highlight>
                  <a:srgbClr val="FFFFFF"/>
                </a:highlight>
                <a:latin typeface="Consolas" panose="020B0609020204030204" pitchFamily="49" charset="0"/>
              </a:rPr>
              <a:t> = </a:t>
            </a:r>
            <a:r>
              <a:rPr lang="en-US" dirty="0">
                <a:solidFill>
                  <a:srgbClr val="0000FF"/>
                </a:solidFill>
                <a:highlight>
                  <a:srgbClr val="FFFFFF"/>
                </a:highlight>
                <a:latin typeface="Consolas" panose="020B0609020204030204" pitchFamily="49" charset="0"/>
              </a:rPr>
              <a:t>new</a:t>
            </a:r>
            <a:r>
              <a:rPr lang="en-US" dirty="0">
                <a:solidFill>
                  <a:srgbClr val="000000"/>
                </a:solidFill>
                <a:highlight>
                  <a:srgbClr val="FFFFFF"/>
                </a:highlight>
                <a:latin typeface="Consolas" panose="020B0609020204030204" pitchFamily="49" charset="0"/>
              </a:rPr>
              <a:t> </a:t>
            </a:r>
            <a:r>
              <a:rPr lang="en-US" dirty="0" err="1">
                <a:solidFill>
                  <a:srgbClr val="2B91AF"/>
                </a:solidFill>
                <a:highlight>
                  <a:srgbClr val="FFFFFF"/>
                </a:highlight>
                <a:latin typeface="Consolas" panose="020B0609020204030204" pitchFamily="49" charset="0"/>
              </a:rPr>
              <a:t>QueryFilter</a:t>
            </a:r>
            <a:r>
              <a:rPr lang="en-US" dirty="0">
                <a:solidFill>
                  <a:srgbClr val="000000"/>
                </a:solidFill>
                <a:highlight>
                  <a:srgbClr val="FFFFFF"/>
                </a:highlight>
                <a:latin typeface="Consolas" panose="020B0609020204030204" pitchFamily="49" charset="0"/>
              </a:rPr>
              <a:t>()</a:t>
            </a:r>
          </a:p>
          <a:p>
            <a:r>
              <a:rPr lang="en-US" dirty="0">
                <a:solidFill>
                  <a:srgbClr val="000000"/>
                </a:solidFill>
                <a:highlight>
                  <a:srgbClr val="FFFFFF"/>
                </a:highlight>
                <a:latin typeface="Consolas" panose="020B0609020204030204" pitchFamily="49" charset="0"/>
              </a:rPr>
              <a:t>    {</a:t>
            </a:r>
          </a:p>
          <a:p>
            <a:r>
              <a:rPr lang="en-US" dirty="0">
                <a:solidFill>
                  <a:srgbClr val="000000"/>
                </a:solidFill>
                <a:highlight>
                  <a:srgbClr val="FFFFFF"/>
                </a:highlight>
                <a:latin typeface="Consolas" panose="020B0609020204030204" pitchFamily="49" charset="0"/>
              </a:rPr>
              <a:t>        </a:t>
            </a:r>
            <a:r>
              <a:rPr lang="en-US" dirty="0" err="1">
                <a:solidFill>
                  <a:srgbClr val="000000"/>
                </a:solidFill>
                <a:highlight>
                  <a:srgbClr val="FFFFFF"/>
                </a:highlight>
                <a:latin typeface="Consolas" panose="020B0609020204030204" pitchFamily="49" charset="0"/>
              </a:rPr>
              <a:t>WhereClause</a:t>
            </a:r>
            <a:r>
              <a:rPr lang="en-US" dirty="0">
                <a:solidFill>
                  <a:srgbClr val="000000"/>
                </a:solidFill>
                <a:highlight>
                  <a:srgbClr val="FFFFFF"/>
                </a:highlight>
                <a:latin typeface="Consolas" panose="020B0609020204030204" pitchFamily="49" charset="0"/>
              </a:rPr>
              <a:t> = </a:t>
            </a:r>
            <a:r>
              <a:rPr lang="en-US" dirty="0">
                <a:solidFill>
                  <a:srgbClr val="A31515"/>
                </a:solidFill>
                <a:highlight>
                  <a:srgbClr val="FFFFFF"/>
                </a:highlight>
                <a:latin typeface="Consolas" panose="020B0609020204030204" pitchFamily="49" charset="0"/>
              </a:rPr>
              <a:t>"description = 'VACANT LAND'"</a:t>
            </a:r>
            <a:r>
              <a:rPr lang="en-US" dirty="0">
                <a:solidFill>
                  <a:srgbClr val="000000"/>
                </a:solidFill>
                <a:highlight>
                  <a:srgbClr val="FFFFFF"/>
                </a:highlight>
                <a:latin typeface="Consolas" panose="020B0609020204030204" pitchFamily="49" charset="0"/>
              </a:rPr>
              <a:t>,</a:t>
            </a:r>
          </a:p>
          <a:p>
            <a:r>
              <a:rPr lang="en-US" dirty="0">
                <a:solidFill>
                  <a:srgbClr val="000000"/>
                </a:solidFill>
                <a:highlight>
                  <a:srgbClr val="FFFFFF"/>
                </a:highlight>
                <a:latin typeface="Consolas" panose="020B0609020204030204" pitchFamily="49" charset="0"/>
              </a:rPr>
              <a:t>        </a:t>
            </a:r>
            <a:r>
              <a:rPr lang="en-US" dirty="0" err="1">
                <a:solidFill>
                  <a:srgbClr val="000000"/>
                </a:solidFill>
                <a:highlight>
                  <a:srgbClr val="FFFFFF"/>
                </a:highlight>
                <a:latin typeface="Consolas" panose="020B0609020204030204" pitchFamily="49" charset="0"/>
              </a:rPr>
              <a:t>SubFields</a:t>
            </a:r>
            <a:r>
              <a:rPr lang="en-US" dirty="0">
                <a:solidFill>
                  <a:srgbClr val="000000"/>
                </a:solidFill>
                <a:highlight>
                  <a:srgbClr val="FFFFFF"/>
                </a:highlight>
                <a:latin typeface="Consolas" panose="020B0609020204030204" pitchFamily="49" charset="0"/>
              </a:rPr>
              <a:t> = </a:t>
            </a:r>
            <a:r>
              <a:rPr lang="en-US" dirty="0">
                <a:solidFill>
                  <a:srgbClr val="A31515"/>
                </a:solidFill>
                <a:highlight>
                  <a:srgbClr val="FFFFFF"/>
                </a:highlight>
                <a:latin typeface="Consolas" panose="020B0609020204030204" pitchFamily="49" charset="0"/>
              </a:rPr>
              <a:t>"*"</a:t>
            </a:r>
            <a:endParaRPr lang="en-US" dirty="0">
              <a:solidFill>
                <a:srgbClr val="000000"/>
              </a:solidFill>
              <a:highlight>
                <a:srgbClr val="FFFFFF"/>
              </a:highlight>
              <a:latin typeface="Consolas" panose="020B0609020204030204" pitchFamily="49" charset="0"/>
            </a:endParaRPr>
          </a:p>
          <a:p>
            <a:r>
              <a:rPr lang="en-US" dirty="0">
                <a:solidFill>
                  <a:srgbClr val="000000"/>
                </a:solidFill>
                <a:highlight>
                  <a:srgbClr val="FFFFFF"/>
                </a:highlight>
                <a:latin typeface="Consolas" panose="020B0609020204030204" pitchFamily="49" charset="0"/>
              </a:rPr>
              <a:t>    };</a:t>
            </a:r>
          </a:p>
          <a:p>
            <a:r>
              <a:rPr lang="en-US" dirty="0">
                <a:solidFill>
                  <a:srgbClr val="000000"/>
                </a:solidFill>
                <a:highlight>
                  <a:srgbClr val="FFFFFF"/>
                </a:highlight>
                <a:latin typeface="Consolas" panose="020B0609020204030204" pitchFamily="49" charset="0"/>
              </a:rPr>
              <a:t>    </a:t>
            </a:r>
            <a:r>
              <a:rPr lang="en-US" dirty="0" err="1">
                <a:solidFill>
                  <a:srgbClr val="000000"/>
                </a:solidFill>
                <a:highlight>
                  <a:srgbClr val="FFFFFF"/>
                </a:highlight>
                <a:latin typeface="Consolas" panose="020B0609020204030204" pitchFamily="49" charset="0"/>
              </a:rPr>
              <a:t>parcels.Select</a:t>
            </a:r>
            <a:r>
              <a:rPr lang="en-US" dirty="0">
                <a:solidFill>
                  <a:srgbClr val="000000"/>
                </a:solidFill>
                <a:highlight>
                  <a:srgbClr val="FFFFFF"/>
                </a:highlight>
                <a:latin typeface="Consolas" panose="020B0609020204030204" pitchFamily="49" charset="0"/>
              </a:rPr>
              <a:t>(</a:t>
            </a:r>
            <a:r>
              <a:rPr lang="en-US" dirty="0" err="1">
                <a:solidFill>
                  <a:srgbClr val="000000"/>
                </a:solidFill>
                <a:highlight>
                  <a:srgbClr val="FFFFFF"/>
                </a:highlight>
                <a:latin typeface="Consolas" panose="020B0609020204030204" pitchFamily="49" charset="0"/>
              </a:rPr>
              <a:t>qf</a:t>
            </a:r>
            <a:r>
              <a:rPr lang="en-US" dirty="0">
                <a:solidFill>
                  <a:srgbClr val="000000"/>
                </a:solidFill>
                <a:highlight>
                  <a:srgbClr val="FFFFFF"/>
                </a:highlight>
                <a:latin typeface="Consolas" panose="020B0609020204030204" pitchFamily="49" charset="0"/>
              </a:rPr>
              <a:t>, </a:t>
            </a:r>
            <a:r>
              <a:rPr lang="en-US" dirty="0" err="1">
                <a:solidFill>
                  <a:srgbClr val="2B91AF"/>
                </a:solidFill>
                <a:highlight>
                  <a:srgbClr val="FFFFFF"/>
                </a:highlight>
                <a:latin typeface="Consolas" panose="020B0609020204030204" pitchFamily="49" charset="0"/>
              </a:rPr>
              <a:t>SelectionCombinationMethod</a:t>
            </a:r>
            <a:r>
              <a:rPr lang="en-US" dirty="0" err="1">
                <a:solidFill>
                  <a:srgbClr val="000000"/>
                </a:solidFill>
                <a:highlight>
                  <a:srgbClr val="FFFFFF"/>
                </a:highlight>
                <a:latin typeface="Consolas" panose="020B0609020204030204" pitchFamily="49" charset="0"/>
              </a:rPr>
              <a:t>.New</a:t>
            </a:r>
            <a:r>
              <a:rPr lang="en-US" dirty="0">
                <a:solidFill>
                  <a:srgbClr val="000000"/>
                </a:solidFill>
                <a:highlight>
                  <a:srgbClr val="FFFFFF"/>
                </a:highlight>
                <a:latin typeface="Consolas" panose="020B0609020204030204" pitchFamily="49" charset="0"/>
              </a:rPr>
              <a:t>);</a:t>
            </a:r>
          </a:p>
          <a:p>
            <a:r>
              <a:rPr lang="en-US" dirty="0">
                <a:solidFill>
                  <a:srgbClr val="000000"/>
                </a:solidFill>
                <a:highlight>
                  <a:srgbClr val="FFFFFF"/>
                </a:highlight>
                <a:latin typeface="Consolas" panose="020B0609020204030204" pitchFamily="49" charset="0"/>
              </a:rPr>
              <a:t> });</a:t>
            </a:r>
            <a:endParaRPr lang="en-US" b="1" dirty="0"/>
          </a:p>
        </p:txBody>
      </p:sp>
    </p:spTree>
    <p:extLst>
      <p:ext uri="{BB962C8B-B14F-4D97-AF65-F5344CB8AC3E}">
        <p14:creationId xmlns:p14="http://schemas.microsoft.com/office/powerpoint/2010/main" val="4008932698"/>
      </p:ext>
    </p:extLst>
  </p:cSld>
  <p:clrMapOvr>
    <a:masterClrMapping/>
  </p:clrMapOvr>
  <p:transition spd="med">
    <p:fad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800" dirty="0" err="1"/>
              <a:t>QueuedTask</a:t>
            </a:r>
            <a:r>
              <a:rPr lang="en-US" sz="2800" dirty="0"/>
              <a:t> Class </a:t>
            </a:r>
          </a:p>
        </p:txBody>
      </p:sp>
      <p:sp>
        <p:nvSpPr>
          <p:cNvPr id="3" name="Content Placeholder 2"/>
          <p:cNvSpPr>
            <a:spLocks noGrp="1"/>
          </p:cNvSpPr>
          <p:nvPr>
            <p:ph sz="quarter" idx="10"/>
          </p:nvPr>
        </p:nvSpPr>
        <p:spPr/>
        <p:txBody>
          <a:bodyPr/>
          <a:lstStyle/>
          <a:p>
            <a:r>
              <a:rPr lang="en-US" sz="2400" dirty="0" err="1"/>
              <a:t>QueuedTask</a:t>
            </a:r>
            <a:r>
              <a:rPr lang="en-US" sz="2400" dirty="0"/>
              <a:t> uses the Pro framework’s custom Task scheduler</a:t>
            </a:r>
          </a:p>
          <a:p>
            <a:r>
              <a:rPr lang="en-US" sz="2400" dirty="0"/>
              <a:t>Used to run ‘blocking’ ArcGIS Pro SDK methods on a background worker thread</a:t>
            </a:r>
          </a:p>
          <a:p>
            <a:r>
              <a:rPr lang="en-US" sz="2400" dirty="0"/>
              <a:t>Synchronous API methods are listed in the API Reference guide using the following text in the description: </a:t>
            </a:r>
          </a:p>
          <a:p>
            <a:pPr marL="0" indent="0">
              <a:buNone/>
            </a:pPr>
            <a:r>
              <a:rPr lang="en-US" sz="2400" b="0" dirty="0"/>
              <a:t>	</a:t>
            </a:r>
            <a:r>
              <a:rPr lang="en-US" sz="2400" i="1" dirty="0"/>
              <a:t>“This method must be called on the MCT. Use </a:t>
            </a:r>
            <a:r>
              <a:rPr lang="en-US" sz="2400" i="1" dirty="0" err="1"/>
              <a:t>QueuedTask.Run</a:t>
            </a:r>
            <a:r>
              <a:rPr lang="en-US" sz="2400" i="1" dirty="0"/>
              <a:t>”</a:t>
            </a:r>
          </a:p>
          <a:p>
            <a:r>
              <a:rPr lang="en-US" sz="2400" dirty="0"/>
              <a:t>Example of synchronous methods in Pro: </a:t>
            </a:r>
          </a:p>
          <a:p>
            <a:pPr lvl="1"/>
            <a:r>
              <a:rPr lang="en-US" sz="2200" dirty="0" err="1"/>
              <a:t>GetSpatialReference</a:t>
            </a:r>
            <a:r>
              <a:rPr lang="en-US" sz="2200" dirty="0"/>
              <a:t>, </a:t>
            </a:r>
            <a:r>
              <a:rPr lang="en-US" sz="2200" dirty="0" err="1"/>
              <a:t>QueryExtent</a:t>
            </a:r>
            <a:r>
              <a:rPr lang="en-US" sz="2200" dirty="0"/>
              <a:t>, all Geometry operations</a:t>
            </a:r>
          </a:p>
          <a:p>
            <a:r>
              <a:rPr lang="en-US" sz="2400" dirty="0"/>
              <a:t>Usage:</a:t>
            </a:r>
          </a:p>
          <a:p>
            <a:pPr marL="0" indent="0">
              <a:buNone/>
            </a:pPr>
            <a:endParaRPr lang="en-US" sz="2400" dirty="0"/>
          </a:p>
          <a:p>
            <a:endParaRPr lang="en-US" sz="2400" dirty="0"/>
          </a:p>
        </p:txBody>
      </p:sp>
      <p:sp>
        <p:nvSpPr>
          <p:cNvPr id="5" name="Rectangle 4"/>
          <p:cNvSpPr/>
          <p:nvPr/>
        </p:nvSpPr>
        <p:spPr bwMode="auto">
          <a:xfrm>
            <a:off x="2348336" y="5091530"/>
            <a:ext cx="5947383" cy="1264819"/>
          </a:xfrm>
          <a:prstGeom prst="rect">
            <a:avLst/>
          </a:prstGeom>
          <a:solidFill>
            <a:schemeClr val="tx1"/>
          </a:soli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r>
              <a:rPr lang="en-US" sz="1600" dirty="0">
                <a:solidFill>
                  <a:srgbClr val="0000FF"/>
                </a:solidFill>
                <a:highlight>
                  <a:srgbClr val="FFFFFF"/>
                </a:highlight>
                <a:latin typeface="Consolas" panose="020B0609020204030204" pitchFamily="49" charset="0"/>
              </a:rPr>
              <a:t>	</a:t>
            </a:r>
            <a:r>
              <a:rPr lang="en-US" sz="1600" dirty="0">
                <a:solidFill>
                  <a:srgbClr val="2B91AF"/>
                </a:solidFill>
                <a:highlight>
                  <a:srgbClr val="FFFFFF"/>
                </a:highlight>
                <a:latin typeface="Consolas" panose="020B0609020204030204" pitchFamily="49" charset="0"/>
              </a:rPr>
              <a:t>Task</a:t>
            </a:r>
            <a:r>
              <a:rPr lang="en-US" sz="1600" dirty="0">
                <a:solidFill>
                  <a:srgbClr val="000000"/>
                </a:solidFill>
                <a:highlight>
                  <a:srgbClr val="FFFFFF"/>
                </a:highlight>
                <a:latin typeface="Consolas" panose="020B0609020204030204" pitchFamily="49" charset="0"/>
              </a:rPr>
              <a:t> t = </a:t>
            </a:r>
            <a:r>
              <a:rPr lang="en-US" sz="1600" dirty="0" err="1">
                <a:solidFill>
                  <a:srgbClr val="2B91AF"/>
                </a:solidFill>
                <a:highlight>
                  <a:srgbClr val="FFFFFF"/>
                </a:highlight>
                <a:latin typeface="Consolas" panose="020B0609020204030204" pitchFamily="49" charset="0"/>
              </a:rPr>
              <a:t>QueuedTask</a:t>
            </a:r>
            <a:r>
              <a:rPr lang="en-US" sz="1600" dirty="0" err="1">
                <a:solidFill>
                  <a:srgbClr val="000000"/>
                </a:solidFill>
                <a:highlight>
                  <a:srgbClr val="FFFFFF"/>
                </a:highlight>
                <a:latin typeface="Consolas" panose="020B0609020204030204" pitchFamily="49" charset="0"/>
              </a:rPr>
              <a:t>.Run</a:t>
            </a:r>
            <a:r>
              <a:rPr lang="en-US" sz="1600" dirty="0">
                <a:solidFill>
                  <a:srgbClr val="000000"/>
                </a:solidFill>
                <a:highlight>
                  <a:srgbClr val="FFFFFF"/>
                </a:highlight>
                <a:latin typeface="Consolas" panose="020B0609020204030204" pitchFamily="49" charset="0"/>
              </a:rPr>
              <a:t>(() =&gt;</a:t>
            </a:r>
          </a:p>
          <a:p>
            <a:r>
              <a:rPr lang="en-US" sz="1600" dirty="0">
                <a:solidFill>
                  <a:srgbClr val="000000"/>
                </a:solidFill>
                <a:highlight>
                  <a:srgbClr val="FFFFFF"/>
                </a:highlight>
                <a:latin typeface="Consolas" panose="020B0609020204030204" pitchFamily="49" charset="0"/>
              </a:rPr>
              <a:t>    {</a:t>
            </a:r>
          </a:p>
          <a:p>
            <a:r>
              <a:rPr lang="en-US" sz="1600" dirty="0">
                <a:solidFill>
                  <a:srgbClr val="000000"/>
                </a:solidFill>
                <a:highlight>
                  <a:srgbClr val="FFFFFF"/>
                </a:highlight>
                <a:latin typeface="Consolas" panose="020B0609020204030204" pitchFamily="49" charset="0"/>
              </a:rPr>
              <a:t>        </a:t>
            </a:r>
            <a:r>
              <a:rPr lang="en-US" sz="1600" dirty="0">
                <a:solidFill>
                  <a:srgbClr val="008000"/>
                </a:solidFill>
                <a:highlight>
                  <a:srgbClr val="FFFFFF"/>
                </a:highlight>
                <a:latin typeface="Consolas" panose="020B0609020204030204" pitchFamily="49" charset="0"/>
              </a:rPr>
              <a:t>// Call synchronous SDK methods here</a:t>
            </a:r>
            <a:endParaRPr lang="en-US" sz="1600" dirty="0">
              <a:solidFill>
                <a:srgbClr val="000000"/>
              </a:solidFill>
              <a:highlight>
                <a:srgbClr val="FFFFFF"/>
              </a:highlight>
              <a:latin typeface="Consolas" panose="020B0609020204030204" pitchFamily="49" charset="0"/>
            </a:endParaRPr>
          </a:p>
          <a:p>
            <a:r>
              <a:rPr lang="en-US" sz="1600" dirty="0">
                <a:solidFill>
                  <a:srgbClr val="000000"/>
                </a:solidFill>
                <a:highlight>
                  <a:srgbClr val="FFFFFF"/>
                </a:highlight>
                <a:latin typeface="Consolas" panose="020B0609020204030204" pitchFamily="49" charset="0"/>
              </a:rPr>
              <a:t>    });</a:t>
            </a:r>
          </a:p>
        </p:txBody>
      </p:sp>
    </p:spTree>
    <p:extLst>
      <p:ext uri="{BB962C8B-B14F-4D97-AF65-F5344CB8AC3E}">
        <p14:creationId xmlns:p14="http://schemas.microsoft.com/office/powerpoint/2010/main" val="2292994248"/>
      </p:ext>
    </p:extLst>
  </p:cSld>
  <p:clrMapOvr>
    <a:masterClrMapping/>
  </p:clrMapOvr>
  <p:transition spd="med">
    <p:fad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008044" y="2226859"/>
            <a:ext cx="4527741" cy="1538883"/>
          </a:xfrm>
        </p:spPr>
        <p:txBody>
          <a:bodyPr/>
          <a:lstStyle/>
          <a:p>
            <a:pPr lvl="0" defTabSz="914400" eaLnBrk="0" hangingPunct="0">
              <a:lnSpc>
                <a:spcPts val="6000"/>
              </a:lnSpc>
              <a:spcBef>
                <a:spcPts val="0"/>
              </a:spcBef>
              <a:defRPr/>
            </a:pPr>
            <a:r>
              <a:rPr lang="en-US" sz="3600" dirty="0"/>
              <a:t>Demo: </a:t>
            </a:r>
            <a:r>
              <a:rPr lang="en-US" sz="3600" dirty="0">
                <a:cs typeface="Avenir LT Std 65 Medium" charset="0"/>
              </a:rPr>
              <a:t>Fine-Grained Methods </a:t>
            </a:r>
            <a:endParaRPr lang="en-US" sz="3600" dirty="0"/>
          </a:p>
        </p:txBody>
      </p:sp>
      <p:sp>
        <p:nvSpPr>
          <p:cNvPr id="4" name="Text Placeholder 3"/>
          <p:cNvSpPr>
            <a:spLocks noGrp="1"/>
          </p:cNvSpPr>
          <p:nvPr>
            <p:ph type="body" idx="1"/>
          </p:nvPr>
        </p:nvSpPr>
        <p:spPr>
          <a:xfrm>
            <a:off x="7032983" y="3851409"/>
            <a:ext cx="3954365" cy="307777"/>
          </a:xfrm>
        </p:spPr>
        <p:txBody>
          <a:bodyPr/>
          <a:lstStyle/>
          <a:p>
            <a:r>
              <a:rPr lang="en-US" sz="2000" dirty="0" err="1">
                <a:solidFill>
                  <a:schemeClr val="tx1"/>
                </a:solidFill>
                <a:cs typeface="Avenir LT Std 65 Medium" charset="0"/>
              </a:rPr>
              <a:t>PlenaryPopup</a:t>
            </a:r>
            <a:r>
              <a:rPr lang="en-US" sz="2000" dirty="0">
                <a:solidFill>
                  <a:schemeClr val="tx1"/>
                </a:solidFill>
                <a:cs typeface="Avenir LT Std 65 Medium" charset="0"/>
              </a:rPr>
              <a:t> Data</a:t>
            </a:r>
            <a:endParaRPr lang="en-US" sz="2000" dirty="0"/>
          </a:p>
        </p:txBody>
      </p:sp>
    </p:spTree>
    <p:extLst>
      <p:ext uri="{BB962C8B-B14F-4D97-AF65-F5344CB8AC3E}">
        <p14:creationId xmlns:p14="http://schemas.microsoft.com/office/powerpoint/2010/main" val="708746951"/>
      </p:ext>
    </p:extLst>
  </p:cSld>
  <p:clrMapOvr>
    <a:masterClrMapping/>
  </p:clrMapOvr>
  <p:transition spd="med">
    <p:fad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a:t>WPF and XAML in Add-ins</a:t>
            </a:r>
            <a:endParaRPr lang="en-GB" sz="3200" dirty="0"/>
          </a:p>
        </p:txBody>
      </p:sp>
      <p:sp>
        <p:nvSpPr>
          <p:cNvPr id="3" name="Content Placeholder 2"/>
          <p:cNvSpPr>
            <a:spLocks noGrp="1"/>
          </p:cNvSpPr>
          <p:nvPr>
            <p:ph sz="quarter" idx="10"/>
          </p:nvPr>
        </p:nvSpPr>
        <p:spPr>
          <a:prstGeom prst="rect">
            <a:avLst/>
          </a:prstGeom>
        </p:spPr>
        <p:txBody>
          <a:bodyPr/>
          <a:lstStyle/>
          <a:p>
            <a:r>
              <a:rPr lang="en-US" sz="2400" dirty="0"/>
              <a:t>Many Framework Elements in ArcGIS Pro use Microsoft’s WPF:</a:t>
            </a:r>
          </a:p>
          <a:p>
            <a:pPr lvl="1"/>
            <a:r>
              <a:rPr lang="en-US" sz="2000" dirty="0" err="1"/>
              <a:t>Dockpane</a:t>
            </a:r>
            <a:endParaRPr lang="en-US" sz="2000" dirty="0"/>
          </a:p>
          <a:p>
            <a:pPr lvl="1"/>
            <a:r>
              <a:rPr lang="en-US" sz="2000" dirty="0"/>
              <a:t>Pane</a:t>
            </a:r>
          </a:p>
          <a:p>
            <a:pPr lvl="1"/>
            <a:r>
              <a:rPr lang="en-US" sz="2000" dirty="0"/>
              <a:t>Custom Control</a:t>
            </a:r>
          </a:p>
          <a:p>
            <a:pPr lvl="1"/>
            <a:r>
              <a:rPr lang="en-US" sz="2000" dirty="0"/>
              <a:t>Embeddable Control</a:t>
            </a:r>
          </a:p>
          <a:p>
            <a:pPr lvl="1"/>
            <a:r>
              <a:rPr lang="en-US" sz="2000" dirty="0"/>
              <a:t>Property Page </a:t>
            </a:r>
          </a:p>
          <a:p>
            <a:pPr lvl="1"/>
            <a:r>
              <a:rPr lang="en-US" sz="2000" dirty="0"/>
              <a:t>…</a:t>
            </a:r>
          </a:p>
          <a:p>
            <a:r>
              <a:rPr lang="en-US" sz="2400" dirty="0"/>
              <a:t>Implemented using the MVVM (model-view-</a:t>
            </a:r>
            <a:r>
              <a:rPr lang="en-US" sz="2400" dirty="0" err="1"/>
              <a:t>viewmodel</a:t>
            </a:r>
            <a:r>
              <a:rPr lang="en-US" sz="2400" dirty="0"/>
              <a:t>) Programming Pattern:</a:t>
            </a:r>
          </a:p>
          <a:p>
            <a:pPr lvl="1"/>
            <a:r>
              <a:rPr lang="en-US" sz="2000" dirty="0" err="1"/>
              <a:t>ViewModel</a:t>
            </a:r>
            <a:r>
              <a:rPr lang="en-US" sz="2000" dirty="0"/>
              <a:t>: declared in DAML and implemented in code</a:t>
            </a:r>
          </a:p>
          <a:p>
            <a:pPr lvl="1"/>
            <a:r>
              <a:rPr lang="en-US" sz="2000" dirty="0"/>
              <a:t>View: referenced in DAML and implemented as WPF </a:t>
            </a:r>
            <a:r>
              <a:rPr lang="en-US" sz="2000" dirty="0" err="1"/>
              <a:t>UserControl</a:t>
            </a:r>
            <a:r>
              <a:rPr lang="en-US" sz="2000" dirty="0"/>
              <a:t> (XAML)</a:t>
            </a:r>
          </a:p>
          <a:p>
            <a:pPr lvl="1"/>
            <a:r>
              <a:rPr lang="en-US" sz="2000" dirty="0"/>
              <a:t>Model is optional</a:t>
            </a:r>
          </a:p>
          <a:p>
            <a:pPr lvl="1"/>
            <a:endParaRPr lang="en-US" sz="2000" dirty="0"/>
          </a:p>
          <a:p>
            <a:endParaRPr lang="en-US" sz="2000" dirty="0"/>
          </a:p>
          <a:p>
            <a:pPr marL="0" indent="0">
              <a:buNone/>
            </a:pPr>
            <a:endParaRPr lang="en-US" sz="2400" dirty="0"/>
          </a:p>
        </p:txBody>
      </p:sp>
      <p:pic>
        <p:nvPicPr>
          <p:cNvPr id="4" name="Picture 3"/>
          <p:cNvPicPr>
            <a:picLocks noChangeAspect="1"/>
          </p:cNvPicPr>
          <p:nvPr/>
        </p:nvPicPr>
        <p:blipFill rotWithShape="1">
          <a:blip r:embed="rId3"/>
          <a:srcRect b="35703"/>
          <a:stretch/>
        </p:blipFill>
        <p:spPr>
          <a:xfrm>
            <a:off x="6292813" y="1960441"/>
            <a:ext cx="3901434" cy="2079411"/>
          </a:xfrm>
          <a:prstGeom prst="rect">
            <a:avLst/>
          </a:prstGeom>
        </p:spPr>
      </p:pic>
    </p:spTree>
    <p:extLst>
      <p:ext uri="{BB962C8B-B14F-4D97-AF65-F5344CB8AC3E}">
        <p14:creationId xmlns:p14="http://schemas.microsoft.com/office/powerpoint/2010/main" val="62501431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0" defTabSz="914400" eaLnBrk="0" hangingPunct="0">
              <a:lnSpc>
                <a:spcPts val="6000"/>
              </a:lnSpc>
              <a:spcBef>
                <a:spcPts val="0"/>
              </a:spcBef>
              <a:defRPr/>
            </a:pPr>
            <a:r>
              <a:rPr lang="en-US" sz="2400" dirty="0"/>
              <a:t>Demo: </a:t>
            </a:r>
            <a:r>
              <a:rPr lang="en-US" sz="2400" dirty="0">
                <a:cs typeface="Avenir LT Std 65 Medium" charset="0"/>
              </a:rPr>
              <a:t>New </a:t>
            </a:r>
            <a:r>
              <a:rPr lang="en-US" sz="2400" dirty="0" err="1">
                <a:cs typeface="Avenir LT Std 65 Medium" charset="0"/>
              </a:rPr>
              <a:t>Dockpane</a:t>
            </a:r>
            <a:r>
              <a:rPr lang="en-US" sz="2400" dirty="0">
                <a:cs typeface="Avenir LT Std 65 Medium" charset="0"/>
              </a:rPr>
              <a:t> using MVVM </a:t>
            </a:r>
            <a:r>
              <a:rPr lang="en-US" sz="2400" dirty="0" err="1">
                <a:cs typeface="Avenir LT Std 65 Medium" charset="0"/>
              </a:rPr>
              <a:t>Dockpane</a:t>
            </a:r>
            <a:r>
              <a:rPr lang="en-US" sz="2400" dirty="0">
                <a:cs typeface="Avenir LT Std 65 Medium" charset="0"/>
              </a:rPr>
              <a:t> template</a:t>
            </a:r>
            <a:endParaRPr lang="en-US" sz="2400" dirty="0"/>
          </a:p>
        </p:txBody>
      </p:sp>
      <p:sp>
        <p:nvSpPr>
          <p:cNvPr id="4" name="Text Placeholder 3"/>
          <p:cNvSpPr>
            <a:spLocks noGrp="1"/>
          </p:cNvSpPr>
          <p:nvPr>
            <p:ph type="body" idx="1"/>
          </p:nvPr>
        </p:nvSpPr>
        <p:spPr/>
        <p:txBody>
          <a:bodyPr/>
          <a:lstStyle/>
          <a:p>
            <a:r>
              <a:rPr lang="en-US" sz="2000" dirty="0" err="1">
                <a:solidFill>
                  <a:schemeClr val="tx1"/>
                </a:solidFill>
                <a:cs typeface="Avenir LT Std 65 Medium" charset="0"/>
              </a:rPr>
              <a:t>PlenaryPopup</a:t>
            </a:r>
            <a:r>
              <a:rPr lang="en-US" sz="2000" dirty="0">
                <a:solidFill>
                  <a:schemeClr val="tx1"/>
                </a:solidFill>
                <a:cs typeface="Avenir LT Std 65 Medium" charset="0"/>
              </a:rPr>
              <a:t> Data</a:t>
            </a:r>
            <a:endParaRPr lang="en-US" sz="2000" dirty="0"/>
          </a:p>
        </p:txBody>
      </p:sp>
      <p:sp>
        <p:nvSpPr>
          <p:cNvPr id="5" name="Picture Placeholder 4">
            <a:extLst>
              <a:ext uri="{FF2B5EF4-FFF2-40B4-BE49-F238E27FC236}">
                <a16:creationId xmlns:a16="http://schemas.microsoft.com/office/drawing/2014/main" id="{9F754742-EA87-4FA6-BC55-A8EAB6905A7D}"/>
              </a:ext>
            </a:extLst>
          </p:cNvPr>
          <p:cNvSpPr>
            <a:spLocks noGrp="1"/>
          </p:cNvSpPr>
          <p:nvPr>
            <p:ph type="pic" sz="quarter" idx="12"/>
          </p:nvPr>
        </p:nvSpPr>
        <p:spPr/>
      </p:sp>
      <p:pic>
        <p:nvPicPr>
          <p:cNvPr id="6" name="Picture 2" descr="C:\Users\wolf2125\AppData\Local\Temp\SNAGHTML10e6734.PNG">
            <a:extLst>
              <a:ext uri="{FF2B5EF4-FFF2-40B4-BE49-F238E27FC236}">
                <a16:creationId xmlns:a16="http://schemas.microsoft.com/office/drawing/2014/main" id="{2A4A4940-78EB-40B0-AFFA-7F7C1CC7840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8811" y="1050851"/>
            <a:ext cx="6337825" cy="418505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96448808"/>
      </p:ext>
    </p:extLst>
  </p:cSld>
  <p:clrMapOvr>
    <a:masterClrMapping/>
  </p:clrMapOvr>
  <p:transition spd="med">
    <p:fad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2702AA-F057-43BE-B486-0DD4429067E1}"/>
              </a:ext>
            </a:extLst>
          </p:cNvPr>
          <p:cNvSpPr>
            <a:spLocks noGrp="1"/>
          </p:cNvSpPr>
          <p:nvPr>
            <p:ph type="title"/>
          </p:nvPr>
        </p:nvSpPr>
        <p:spPr/>
        <p:txBody>
          <a:bodyPr/>
          <a:lstStyle/>
          <a:p>
            <a:r>
              <a:rPr lang="en-US" dirty="0"/>
              <a:t>ArcGIS Pro SDK for .NET Tech Sessions </a:t>
            </a:r>
          </a:p>
        </p:txBody>
      </p:sp>
      <p:graphicFrame>
        <p:nvGraphicFramePr>
          <p:cNvPr id="7" name="Content Placeholder 6">
            <a:extLst>
              <a:ext uri="{FF2B5EF4-FFF2-40B4-BE49-F238E27FC236}">
                <a16:creationId xmlns:a16="http://schemas.microsoft.com/office/drawing/2014/main" id="{5226676A-04D9-4171-8701-C312E3E848A8}"/>
              </a:ext>
            </a:extLst>
          </p:cNvPr>
          <p:cNvGraphicFramePr>
            <a:graphicFrameLocks noGrp="1"/>
          </p:cNvGraphicFramePr>
          <p:nvPr>
            <p:ph sz="quarter" idx="10"/>
            <p:extLst>
              <p:ext uri="{D42A27DB-BD31-4B8C-83A1-F6EECF244321}">
                <p14:modId xmlns:p14="http://schemas.microsoft.com/office/powerpoint/2010/main" val="2356279896"/>
              </p:ext>
            </p:extLst>
          </p:nvPr>
        </p:nvGraphicFramePr>
        <p:xfrm>
          <a:off x="802888" y="1471956"/>
          <a:ext cx="10369052" cy="4081347"/>
        </p:xfrm>
        <a:graphic>
          <a:graphicData uri="http://schemas.openxmlformats.org/drawingml/2006/table">
            <a:tbl>
              <a:tblPr firstRow="1" bandRow="1">
                <a:tableStyleId>{3C2FFA5D-87B4-456A-9821-1D502468CF0F}</a:tableStyleId>
              </a:tblPr>
              <a:tblGrid>
                <a:gridCol w="1516566">
                  <a:extLst>
                    <a:ext uri="{9D8B030D-6E8A-4147-A177-3AD203B41FA5}">
                      <a16:colId xmlns:a16="http://schemas.microsoft.com/office/drawing/2014/main" val="1488540618"/>
                    </a:ext>
                  </a:extLst>
                </a:gridCol>
                <a:gridCol w="1839951">
                  <a:extLst>
                    <a:ext uri="{9D8B030D-6E8A-4147-A177-3AD203B41FA5}">
                      <a16:colId xmlns:a16="http://schemas.microsoft.com/office/drawing/2014/main" val="4139165684"/>
                    </a:ext>
                  </a:extLst>
                </a:gridCol>
                <a:gridCol w="5029200">
                  <a:extLst>
                    <a:ext uri="{9D8B030D-6E8A-4147-A177-3AD203B41FA5}">
                      <a16:colId xmlns:a16="http://schemas.microsoft.com/office/drawing/2014/main" val="323322535"/>
                    </a:ext>
                  </a:extLst>
                </a:gridCol>
                <a:gridCol w="1983335">
                  <a:extLst>
                    <a:ext uri="{9D8B030D-6E8A-4147-A177-3AD203B41FA5}">
                      <a16:colId xmlns:a16="http://schemas.microsoft.com/office/drawing/2014/main" val="3773691281"/>
                    </a:ext>
                  </a:extLst>
                </a:gridCol>
              </a:tblGrid>
              <a:tr h="453483">
                <a:tc>
                  <a:txBody>
                    <a:bodyPr/>
                    <a:lstStyle/>
                    <a:p>
                      <a:pPr algn="ctr" fontAlgn="b"/>
                      <a:r>
                        <a:rPr lang="en-US" sz="1800" u="none" strike="noStrike" dirty="0">
                          <a:effectLst/>
                        </a:rPr>
                        <a:t>Date</a:t>
                      </a:r>
                      <a:endParaRPr lang="en-US" sz="1800" b="0" i="0" u="none" strike="noStrike" dirty="0">
                        <a:solidFill>
                          <a:srgbClr val="000000"/>
                        </a:solidFill>
                        <a:effectLst/>
                        <a:latin typeface="+mn-lt"/>
                      </a:endParaRPr>
                    </a:p>
                  </a:txBody>
                  <a:tcPr marL="42128" marR="42128" anchor="ctr"/>
                </a:tc>
                <a:tc>
                  <a:txBody>
                    <a:bodyPr/>
                    <a:lstStyle/>
                    <a:p>
                      <a:pPr algn="ctr" fontAlgn="b"/>
                      <a:r>
                        <a:rPr lang="en-US" sz="1800" u="none" strike="noStrike" dirty="0">
                          <a:effectLst/>
                        </a:rPr>
                        <a:t>Time</a:t>
                      </a:r>
                      <a:endParaRPr lang="en-US" sz="1800" b="0" i="0" u="none" strike="noStrike" dirty="0">
                        <a:solidFill>
                          <a:srgbClr val="000000"/>
                        </a:solidFill>
                        <a:effectLst/>
                        <a:latin typeface="+mn-lt"/>
                      </a:endParaRPr>
                    </a:p>
                  </a:txBody>
                  <a:tcPr marL="42128" marR="42128" anchor="ctr"/>
                </a:tc>
                <a:tc>
                  <a:txBody>
                    <a:bodyPr/>
                    <a:lstStyle/>
                    <a:p>
                      <a:pPr algn="l" fontAlgn="b"/>
                      <a:r>
                        <a:rPr lang="en-US" sz="1800" u="none" strike="noStrike" dirty="0">
                          <a:effectLst/>
                        </a:rPr>
                        <a:t>Technical Session</a:t>
                      </a:r>
                      <a:endParaRPr lang="en-US" sz="1800" b="0" i="0" u="none" strike="noStrike" dirty="0">
                        <a:solidFill>
                          <a:srgbClr val="000000"/>
                        </a:solidFill>
                        <a:effectLst/>
                        <a:latin typeface="+mn-lt"/>
                      </a:endParaRPr>
                    </a:p>
                  </a:txBody>
                  <a:tcPr marL="42128" marR="42128" anchor="ctr"/>
                </a:tc>
                <a:tc>
                  <a:txBody>
                    <a:bodyPr/>
                    <a:lstStyle/>
                    <a:p>
                      <a:pPr algn="l" fontAlgn="b"/>
                      <a:r>
                        <a:rPr lang="en-US" sz="1800" u="none" strike="noStrike" dirty="0">
                          <a:effectLst/>
                        </a:rPr>
                        <a:t>Location</a:t>
                      </a:r>
                      <a:endParaRPr lang="en-US" sz="1800" b="0" i="0" u="none" strike="noStrike" dirty="0">
                        <a:solidFill>
                          <a:srgbClr val="000000"/>
                        </a:solidFill>
                        <a:effectLst/>
                        <a:latin typeface="+mn-lt"/>
                      </a:endParaRPr>
                    </a:p>
                  </a:txBody>
                  <a:tcPr marL="42128" marR="42128" anchor="ctr"/>
                </a:tc>
                <a:extLst>
                  <a:ext uri="{0D108BD9-81ED-4DB2-BD59-A6C34878D82A}">
                    <a16:rowId xmlns:a16="http://schemas.microsoft.com/office/drawing/2014/main" val="1338074445"/>
                  </a:ext>
                </a:extLst>
              </a:tr>
              <a:tr h="453483">
                <a:tc rowSpan="2">
                  <a:txBody>
                    <a:bodyPr/>
                    <a:lstStyle/>
                    <a:p>
                      <a:pPr algn="ctr" fontAlgn="b"/>
                      <a:r>
                        <a:rPr lang="en-US" sz="1800" u="none" strike="noStrike" dirty="0">
                          <a:effectLst/>
                        </a:rPr>
                        <a:t>Tue, 23. Oct</a:t>
                      </a:r>
                      <a:endParaRPr lang="en-US" sz="1800" b="1" i="0" u="none" strike="noStrike" dirty="0">
                        <a:solidFill>
                          <a:srgbClr val="000000"/>
                        </a:solidFill>
                        <a:effectLst/>
                        <a:latin typeface="+mn-lt"/>
                      </a:endParaRPr>
                    </a:p>
                  </a:txBody>
                  <a:tcPr marL="42128" marR="42128" anchor="ctr">
                    <a:solidFill>
                      <a:schemeClr val="accent1">
                        <a:lumMod val="20000"/>
                        <a:lumOff val="80000"/>
                        <a:alpha val="40000"/>
                      </a:schemeClr>
                    </a:solidFill>
                  </a:tcPr>
                </a:tc>
                <a:tc>
                  <a:txBody>
                    <a:bodyPr/>
                    <a:lstStyle/>
                    <a:p>
                      <a:pPr algn="ctr" fontAlgn="b"/>
                      <a:r>
                        <a:rPr lang="en-US" sz="1800" u="none" strike="noStrike" dirty="0">
                          <a:effectLst/>
                        </a:rPr>
                        <a:t>13:00 – 13:45</a:t>
                      </a:r>
                      <a:endParaRPr lang="en-US" sz="1800" b="1" i="0" u="none" strike="noStrike" dirty="0">
                        <a:solidFill>
                          <a:srgbClr val="000000"/>
                        </a:solidFill>
                        <a:effectLst/>
                        <a:latin typeface="+mn-lt"/>
                      </a:endParaRPr>
                    </a:p>
                  </a:txBody>
                  <a:tcPr marL="42128" marR="42128" anchor="ctr"/>
                </a:tc>
                <a:tc>
                  <a:txBody>
                    <a:bodyPr/>
                    <a:lstStyle/>
                    <a:p>
                      <a:pPr algn="l" fontAlgn="b"/>
                      <a:r>
                        <a:rPr lang="en-US" sz="1800" u="none" strike="noStrike" dirty="0">
                          <a:effectLst/>
                        </a:rPr>
                        <a:t>Beginning Pro Customization and Extensibility</a:t>
                      </a:r>
                      <a:endParaRPr lang="en-US" sz="1800" b="1" i="0" u="none" strike="noStrike" dirty="0">
                        <a:solidFill>
                          <a:srgbClr val="000000"/>
                        </a:solidFill>
                        <a:effectLst/>
                        <a:latin typeface="+mn-lt"/>
                      </a:endParaRPr>
                    </a:p>
                  </a:txBody>
                  <a:tcPr marL="42128" marR="42128" anchor="ctr"/>
                </a:tc>
                <a:tc>
                  <a:txBody>
                    <a:bodyPr/>
                    <a:lstStyle/>
                    <a:p>
                      <a:pPr algn="l" fontAlgn="b"/>
                      <a:r>
                        <a:rPr lang="en-US" sz="1800" u="none" strike="noStrike" dirty="0">
                          <a:effectLst/>
                        </a:rPr>
                        <a:t>B 07 - B 08</a:t>
                      </a:r>
                      <a:endParaRPr lang="en-US" sz="1800" b="1" i="0" u="none" strike="noStrike" dirty="0">
                        <a:solidFill>
                          <a:srgbClr val="000000"/>
                        </a:solidFill>
                        <a:effectLst/>
                        <a:latin typeface="+mn-lt"/>
                      </a:endParaRPr>
                    </a:p>
                  </a:txBody>
                  <a:tcPr marL="42128" marR="42128" anchor="ctr"/>
                </a:tc>
                <a:extLst>
                  <a:ext uri="{0D108BD9-81ED-4DB2-BD59-A6C34878D82A}">
                    <a16:rowId xmlns:a16="http://schemas.microsoft.com/office/drawing/2014/main" val="3659967875"/>
                  </a:ext>
                </a:extLst>
              </a:tr>
              <a:tr h="453483">
                <a:tc vMerge="1">
                  <a:txBody>
                    <a:bodyPr/>
                    <a:lstStyle/>
                    <a:p>
                      <a:pPr algn="ctr" fontAlgn="b"/>
                      <a:endParaRPr lang="en-US" sz="1600" b="1" i="0" u="none" strike="noStrike" dirty="0">
                        <a:solidFill>
                          <a:srgbClr val="000000"/>
                        </a:solidFill>
                        <a:effectLst/>
                        <a:latin typeface="+mn-lt"/>
                      </a:endParaRPr>
                    </a:p>
                  </a:txBody>
                  <a:tcPr marL="45720" marR="45720" anchor="ctr"/>
                </a:tc>
                <a:tc>
                  <a:txBody>
                    <a:bodyPr/>
                    <a:lstStyle/>
                    <a:p>
                      <a:pPr algn="ctr" fontAlgn="b"/>
                      <a:r>
                        <a:rPr lang="en-US" sz="1800" u="none" strike="noStrike" dirty="0">
                          <a:effectLst/>
                        </a:rPr>
                        <a:t>15:00 – 15:45</a:t>
                      </a:r>
                      <a:endParaRPr lang="en-US" sz="1800" b="1" i="0" u="none" strike="noStrike" dirty="0">
                        <a:solidFill>
                          <a:srgbClr val="000000"/>
                        </a:solidFill>
                        <a:effectLst/>
                        <a:latin typeface="+mn-lt"/>
                      </a:endParaRPr>
                    </a:p>
                  </a:txBody>
                  <a:tcPr marL="42128" marR="42128" anchor="ctr"/>
                </a:tc>
                <a:tc>
                  <a:txBody>
                    <a:bodyPr/>
                    <a:lstStyle/>
                    <a:p>
                      <a:pPr algn="l" fontAlgn="b"/>
                      <a:r>
                        <a:rPr lang="en-US" sz="1800" u="none" strike="noStrike" dirty="0">
                          <a:effectLst/>
                        </a:rPr>
                        <a:t>Map Interaction and MVVM</a:t>
                      </a:r>
                      <a:endParaRPr lang="en-US" sz="1800" b="1" i="0" u="none" strike="noStrike" dirty="0">
                        <a:solidFill>
                          <a:srgbClr val="000000"/>
                        </a:solidFill>
                        <a:effectLst/>
                        <a:latin typeface="+mn-lt"/>
                      </a:endParaRPr>
                    </a:p>
                  </a:txBody>
                  <a:tcPr marL="42128" marR="42128" anchor="ctr"/>
                </a:tc>
                <a:tc>
                  <a:txBody>
                    <a:bodyPr/>
                    <a:lstStyle/>
                    <a:p>
                      <a:pPr algn="l" fontAlgn="b"/>
                      <a:r>
                        <a:rPr lang="en-US" sz="1800" u="none" strike="noStrike" dirty="0">
                          <a:effectLst/>
                        </a:rPr>
                        <a:t>B 05</a:t>
                      </a:r>
                      <a:endParaRPr lang="en-US" sz="1800" b="1" i="0" u="none" strike="noStrike" dirty="0">
                        <a:solidFill>
                          <a:srgbClr val="000000"/>
                        </a:solidFill>
                        <a:effectLst/>
                        <a:latin typeface="+mn-lt"/>
                      </a:endParaRPr>
                    </a:p>
                  </a:txBody>
                  <a:tcPr marL="42128" marR="42128" anchor="ctr"/>
                </a:tc>
                <a:extLst>
                  <a:ext uri="{0D108BD9-81ED-4DB2-BD59-A6C34878D82A}">
                    <a16:rowId xmlns:a16="http://schemas.microsoft.com/office/drawing/2014/main" val="1758604696"/>
                  </a:ext>
                </a:extLst>
              </a:tr>
              <a:tr h="453483">
                <a:tc rowSpan="4">
                  <a:txBody>
                    <a:bodyPr/>
                    <a:lstStyle/>
                    <a:p>
                      <a:pPr marL="0" algn="l" defTabSz="457200" rtl="0" eaLnBrk="1" fontAlgn="b" latinLnBrk="0" hangingPunct="1"/>
                      <a:r>
                        <a:rPr lang="en-US" sz="1800" u="none" strike="noStrike" kern="1200" dirty="0">
                          <a:solidFill>
                            <a:schemeClr val="dk1"/>
                          </a:solidFill>
                          <a:effectLst/>
                          <a:latin typeface="+mn-lt"/>
                          <a:ea typeface="+mn-ea"/>
                          <a:cs typeface="+mn-cs"/>
                        </a:rPr>
                        <a:t>Wed, 24. Oct</a:t>
                      </a:r>
                    </a:p>
                  </a:txBody>
                  <a:tcPr marL="42128" marR="42128" anchor="ctr"/>
                </a:tc>
                <a:tc>
                  <a:txBody>
                    <a:bodyPr/>
                    <a:lstStyle/>
                    <a:p>
                      <a:pPr algn="ctr" fontAlgn="b"/>
                      <a:r>
                        <a:rPr lang="en-US" sz="1800" u="none" strike="noStrike" dirty="0">
                          <a:effectLst/>
                        </a:rPr>
                        <a:t>09:00 – 09:45</a:t>
                      </a:r>
                      <a:endParaRPr lang="en-US" sz="1800" b="1" i="0" u="none" strike="noStrike" dirty="0">
                        <a:solidFill>
                          <a:srgbClr val="000000"/>
                        </a:solidFill>
                        <a:effectLst/>
                        <a:latin typeface="+mn-lt"/>
                      </a:endParaRPr>
                    </a:p>
                  </a:txBody>
                  <a:tcPr marL="42128" marR="42128" anchor="ctr"/>
                </a:tc>
                <a:tc>
                  <a:txBody>
                    <a:bodyPr/>
                    <a:lstStyle/>
                    <a:p>
                      <a:pPr algn="l" fontAlgn="b"/>
                      <a:r>
                        <a:rPr lang="en-US" sz="1800" u="none" strike="noStrike" dirty="0">
                          <a:effectLst/>
                        </a:rPr>
                        <a:t>Beginning Editing</a:t>
                      </a:r>
                      <a:endParaRPr lang="en-US" sz="1800" b="1" i="0" u="none" strike="noStrike" dirty="0">
                        <a:solidFill>
                          <a:srgbClr val="000000"/>
                        </a:solidFill>
                        <a:effectLst/>
                        <a:latin typeface="+mn-lt"/>
                      </a:endParaRPr>
                    </a:p>
                  </a:txBody>
                  <a:tcPr marL="42128" marR="42128" anchor="ctr"/>
                </a:tc>
                <a:tc>
                  <a:txBody>
                    <a:bodyPr/>
                    <a:lstStyle/>
                    <a:p>
                      <a:pPr algn="l" fontAlgn="b"/>
                      <a:r>
                        <a:rPr lang="en-US" sz="1800" u="none" strike="noStrike" dirty="0">
                          <a:effectLst/>
                        </a:rPr>
                        <a:t>B 05</a:t>
                      </a:r>
                    </a:p>
                  </a:txBody>
                  <a:tcPr marL="42128" marR="42128" anchor="ctr"/>
                </a:tc>
                <a:extLst>
                  <a:ext uri="{0D108BD9-81ED-4DB2-BD59-A6C34878D82A}">
                    <a16:rowId xmlns:a16="http://schemas.microsoft.com/office/drawing/2014/main" val="2706457270"/>
                  </a:ext>
                </a:extLst>
              </a:tr>
              <a:tr h="453483">
                <a:tc vMerge="1">
                  <a:txBody>
                    <a:bodyPr/>
                    <a:lstStyle/>
                    <a:p>
                      <a:pPr algn="ctr" fontAlgn="b"/>
                      <a:endParaRPr lang="en-US" sz="1600" b="1" i="0" u="none" strike="noStrike" dirty="0">
                        <a:solidFill>
                          <a:srgbClr val="000000"/>
                        </a:solidFill>
                        <a:effectLst/>
                        <a:latin typeface="+mn-lt"/>
                      </a:endParaRPr>
                    </a:p>
                  </a:txBody>
                  <a:tcPr marL="45720" marR="45720" anchor="ctr"/>
                </a:tc>
                <a:tc>
                  <a:txBody>
                    <a:bodyPr/>
                    <a:lstStyle/>
                    <a:p>
                      <a:pPr algn="ctr" fontAlgn="b"/>
                      <a:r>
                        <a:rPr lang="en-US" sz="1800" u="none" strike="noStrike" dirty="0">
                          <a:effectLst/>
                        </a:rPr>
                        <a:t>10:00 – 10:45</a:t>
                      </a:r>
                      <a:endParaRPr lang="en-US" sz="1800" b="1" i="0" u="none" strike="noStrike" dirty="0">
                        <a:solidFill>
                          <a:srgbClr val="000000"/>
                        </a:solidFill>
                        <a:effectLst/>
                        <a:latin typeface="+mn-lt"/>
                      </a:endParaRPr>
                    </a:p>
                  </a:txBody>
                  <a:tcPr marL="42128" marR="42128" anchor="ctr"/>
                </a:tc>
                <a:tc>
                  <a:txBody>
                    <a:bodyPr/>
                    <a:lstStyle/>
                    <a:p>
                      <a:pPr algn="l" fontAlgn="b"/>
                      <a:r>
                        <a:rPr lang="en-US" sz="1800" u="none" strike="noStrike" dirty="0">
                          <a:effectLst/>
                        </a:rPr>
                        <a:t>Advanced Editing</a:t>
                      </a:r>
                      <a:endParaRPr lang="en-US" sz="1800" b="1" i="0" u="none" strike="noStrike" dirty="0">
                        <a:solidFill>
                          <a:srgbClr val="000000"/>
                        </a:solidFill>
                        <a:effectLst/>
                        <a:latin typeface="+mn-lt"/>
                      </a:endParaRPr>
                    </a:p>
                  </a:txBody>
                  <a:tcPr marL="42128" marR="42128" anchor="ctr"/>
                </a:tc>
                <a:tc>
                  <a:txBody>
                    <a:bodyPr/>
                    <a:lstStyle/>
                    <a:p>
                      <a:pPr algn="l" fontAlgn="b"/>
                      <a:r>
                        <a:rPr lang="en-US" sz="1800" u="none" strike="noStrike" dirty="0">
                          <a:effectLst/>
                        </a:rPr>
                        <a:t>B 05</a:t>
                      </a:r>
                    </a:p>
                  </a:txBody>
                  <a:tcPr marL="42128" marR="42128" anchor="ctr"/>
                </a:tc>
                <a:extLst>
                  <a:ext uri="{0D108BD9-81ED-4DB2-BD59-A6C34878D82A}">
                    <a16:rowId xmlns:a16="http://schemas.microsoft.com/office/drawing/2014/main" val="218947581"/>
                  </a:ext>
                </a:extLst>
              </a:tr>
              <a:tr h="453483">
                <a:tc vMerge="1">
                  <a:txBody>
                    <a:bodyPr/>
                    <a:lstStyle/>
                    <a:p>
                      <a:pPr algn="ctr" fontAlgn="b"/>
                      <a:endParaRPr lang="en-US" sz="1600" b="1" i="0" u="none" strike="noStrike" dirty="0">
                        <a:solidFill>
                          <a:srgbClr val="000000"/>
                        </a:solidFill>
                        <a:effectLst/>
                        <a:latin typeface="+mn-lt"/>
                      </a:endParaRPr>
                    </a:p>
                  </a:txBody>
                  <a:tcPr marL="45720" marR="45720" anchor="ctr"/>
                </a:tc>
                <a:tc>
                  <a:txBody>
                    <a:bodyPr/>
                    <a:lstStyle/>
                    <a:p>
                      <a:pPr algn="ctr" fontAlgn="b"/>
                      <a:r>
                        <a:rPr lang="en-US" sz="1800" u="none" strike="noStrike" dirty="0">
                          <a:effectLst/>
                        </a:rPr>
                        <a:t>13:00 – 13:45</a:t>
                      </a:r>
                      <a:endParaRPr lang="en-US" sz="1800" b="1" i="0" u="none" strike="noStrike" dirty="0">
                        <a:solidFill>
                          <a:srgbClr val="000000"/>
                        </a:solidFill>
                        <a:effectLst/>
                        <a:latin typeface="+mn-lt"/>
                      </a:endParaRPr>
                    </a:p>
                  </a:txBody>
                  <a:tcPr marL="42128" marR="42128" anchor="ctr"/>
                </a:tc>
                <a:tc>
                  <a:txBody>
                    <a:bodyPr/>
                    <a:lstStyle/>
                    <a:p>
                      <a:pPr algn="l" fontAlgn="b"/>
                      <a:r>
                        <a:rPr lang="en-US" sz="1800" u="none" strike="noStrike" dirty="0">
                          <a:effectLst/>
                        </a:rPr>
                        <a:t>Layer Customization and Layout Customization</a:t>
                      </a:r>
                      <a:endParaRPr lang="en-US" sz="1800" b="1" i="0" u="none" strike="noStrike" dirty="0">
                        <a:solidFill>
                          <a:srgbClr val="000000"/>
                        </a:solidFill>
                        <a:effectLst/>
                        <a:latin typeface="+mn-lt"/>
                      </a:endParaRPr>
                    </a:p>
                  </a:txBody>
                  <a:tcPr marL="42128" marR="42128" anchor="ctr"/>
                </a:tc>
                <a:tc>
                  <a:txBody>
                    <a:bodyPr/>
                    <a:lstStyle/>
                    <a:p>
                      <a:pPr algn="l" fontAlgn="b"/>
                      <a:r>
                        <a:rPr lang="en-US" sz="1800" u="none" strike="noStrike" kern="1200" dirty="0">
                          <a:solidFill>
                            <a:schemeClr val="dk1"/>
                          </a:solidFill>
                          <a:effectLst/>
                          <a:latin typeface="+mn-lt"/>
                          <a:ea typeface="+mn-ea"/>
                          <a:cs typeface="+mn-cs"/>
                        </a:rPr>
                        <a:t>B 07 - B 08</a:t>
                      </a:r>
                    </a:p>
                  </a:txBody>
                  <a:tcPr marL="42128" marR="42128" anchor="ctr"/>
                </a:tc>
                <a:extLst>
                  <a:ext uri="{0D108BD9-81ED-4DB2-BD59-A6C34878D82A}">
                    <a16:rowId xmlns:a16="http://schemas.microsoft.com/office/drawing/2014/main" val="777301962"/>
                  </a:ext>
                </a:extLst>
              </a:tr>
              <a:tr h="453483">
                <a:tc vMerge="1">
                  <a:txBody>
                    <a:bodyPr/>
                    <a:lstStyle/>
                    <a:p>
                      <a:pPr algn="ctr" fontAlgn="b"/>
                      <a:endParaRPr lang="en-US" sz="1600" b="1" i="0" u="none" strike="noStrike" dirty="0">
                        <a:solidFill>
                          <a:srgbClr val="000000"/>
                        </a:solidFill>
                        <a:effectLst/>
                        <a:latin typeface="+mn-lt"/>
                      </a:endParaRPr>
                    </a:p>
                  </a:txBody>
                  <a:tcPr marL="45720" marR="45720" anchor="ctr"/>
                </a:tc>
                <a:tc>
                  <a:txBody>
                    <a:bodyPr/>
                    <a:lstStyle/>
                    <a:p>
                      <a:pPr algn="ctr" fontAlgn="b"/>
                      <a:r>
                        <a:rPr lang="en-US" sz="1800" u="none" strike="noStrike" dirty="0">
                          <a:effectLst/>
                        </a:rPr>
                        <a:t>14:00 – 14:45</a:t>
                      </a:r>
                      <a:endParaRPr lang="en-US" sz="1800" b="1" i="0" u="none" strike="noStrike" dirty="0">
                        <a:solidFill>
                          <a:srgbClr val="000000"/>
                        </a:solidFill>
                        <a:effectLst/>
                        <a:latin typeface="+mn-lt"/>
                      </a:endParaRPr>
                    </a:p>
                  </a:txBody>
                  <a:tcPr marL="42128" marR="42128" anchor="ctr"/>
                </a:tc>
                <a:tc>
                  <a:txBody>
                    <a:bodyPr/>
                    <a:lstStyle/>
                    <a:p>
                      <a:pPr algn="l" fontAlgn="b"/>
                      <a:r>
                        <a:rPr lang="en-US" sz="1800" u="none" strike="noStrike" dirty="0">
                          <a:effectLst/>
                        </a:rPr>
                        <a:t>Advanced Pro Customization and Extensibility</a:t>
                      </a:r>
                      <a:endParaRPr lang="en-US" sz="1800" b="1" i="0" u="none" strike="noStrike" dirty="0">
                        <a:solidFill>
                          <a:srgbClr val="000000"/>
                        </a:solidFill>
                        <a:effectLst/>
                        <a:latin typeface="+mn-lt"/>
                      </a:endParaRPr>
                    </a:p>
                  </a:txBody>
                  <a:tcPr marL="42128" marR="42128" anchor="ctr"/>
                </a:tc>
                <a:tc>
                  <a:txBody>
                    <a:bodyPr/>
                    <a:lstStyle/>
                    <a:p>
                      <a:pPr algn="l" fontAlgn="b"/>
                      <a:r>
                        <a:rPr lang="en-US" sz="1800" u="none" strike="noStrike" kern="1200" dirty="0">
                          <a:solidFill>
                            <a:schemeClr val="dk1"/>
                          </a:solidFill>
                          <a:effectLst/>
                          <a:latin typeface="+mn-lt"/>
                          <a:ea typeface="+mn-ea"/>
                          <a:cs typeface="+mn-cs"/>
                        </a:rPr>
                        <a:t>A 03 - A 04</a:t>
                      </a:r>
                    </a:p>
                  </a:txBody>
                  <a:tcPr marL="42128" marR="42128" anchor="ctr"/>
                </a:tc>
                <a:extLst>
                  <a:ext uri="{0D108BD9-81ED-4DB2-BD59-A6C34878D82A}">
                    <a16:rowId xmlns:a16="http://schemas.microsoft.com/office/drawing/2014/main" val="3621282337"/>
                  </a:ext>
                </a:extLst>
              </a:tr>
              <a:tr h="453483">
                <a:tc rowSpan="2">
                  <a:txBody>
                    <a:bodyPr/>
                    <a:lstStyle/>
                    <a:p>
                      <a:pPr algn="ctr" fontAlgn="b"/>
                      <a:r>
                        <a:rPr lang="en-US" sz="1800" u="none" strike="noStrike" dirty="0">
                          <a:effectLst/>
                        </a:rPr>
                        <a:t>Thu, Mar 08</a:t>
                      </a:r>
                      <a:endParaRPr lang="en-US" sz="1800" b="1" i="0" u="none" strike="noStrike" dirty="0">
                        <a:solidFill>
                          <a:srgbClr val="000000"/>
                        </a:solidFill>
                        <a:effectLst/>
                        <a:latin typeface="+mn-lt"/>
                      </a:endParaRPr>
                    </a:p>
                  </a:txBody>
                  <a:tcPr marL="42128" marR="42128" anchor="ctr">
                    <a:solidFill>
                      <a:schemeClr val="accent1">
                        <a:lumMod val="20000"/>
                        <a:lumOff val="80000"/>
                        <a:alpha val="40000"/>
                      </a:schemeClr>
                    </a:solidFill>
                  </a:tcPr>
                </a:tc>
                <a:tc>
                  <a:txBody>
                    <a:bodyPr/>
                    <a:lstStyle/>
                    <a:p>
                      <a:pPr algn="ctr" fontAlgn="b"/>
                      <a:r>
                        <a:rPr lang="en-US" sz="1800" u="none" strike="noStrike" dirty="0">
                          <a:effectLst/>
                        </a:rPr>
                        <a:t>10:00 – 10:45</a:t>
                      </a:r>
                      <a:endParaRPr lang="en-US" sz="1800" b="1" i="0" u="none" strike="noStrike" dirty="0">
                        <a:solidFill>
                          <a:srgbClr val="000000"/>
                        </a:solidFill>
                        <a:effectLst/>
                        <a:latin typeface="+mn-lt"/>
                      </a:endParaRPr>
                    </a:p>
                  </a:txBody>
                  <a:tcPr marL="42128" marR="42128" anchor="ctr"/>
                </a:tc>
                <a:tc>
                  <a:txBody>
                    <a:bodyPr/>
                    <a:lstStyle/>
                    <a:p>
                      <a:pPr algn="l" fontAlgn="b"/>
                      <a:r>
                        <a:rPr lang="en-US" sz="1800" u="none" strike="noStrike" dirty="0">
                          <a:effectLst/>
                        </a:rPr>
                        <a:t>Beginning Pro Customization and Extensibility</a:t>
                      </a:r>
                      <a:endParaRPr lang="en-US" sz="1800" b="1" i="0" u="none" strike="noStrike" dirty="0">
                        <a:solidFill>
                          <a:srgbClr val="000000"/>
                        </a:solidFill>
                        <a:effectLst/>
                        <a:latin typeface="+mn-lt"/>
                      </a:endParaRPr>
                    </a:p>
                  </a:txBody>
                  <a:tcPr marL="42128" marR="42128" anchor="ctr"/>
                </a:tc>
                <a:tc>
                  <a:txBody>
                    <a:bodyPr/>
                    <a:lstStyle/>
                    <a:p>
                      <a:pPr algn="l" fontAlgn="b"/>
                      <a:r>
                        <a:rPr lang="en-US" sz="1800" u="none" strike="noStrike" kern="1200" dirty="0">
                          <a:solidFill>
                            <a:schemeClr val="dk1"/>
                          </a:solidFill>
                          <a:effectLst/>
                          <a:latin typeface="+mn-lt"/>
                          <a:ea typeface="+mn-ea"/>
                          <a:cs typeface="+mn-cs"/>
                        </a:rPr>
                        <a:t>A 03 - A 04</a:t>
                      </a:r>
                    </a:p>
                  </a:txBody>
                  <a:tcPr marL="42128" marR="42128" anchor="ctr"/>
                </a:tc>
                <a:extLst>
                  <a:ext uri="{0D108BD9-81ED-4DB2-BD59-A6C34878D82A}">
                    <a16:rowId xmlns:a16="http://schemas.microsoft.com/office/drawing/2014/main" val="1331585087"/>
                  </a:ext>
                </a:extLst>
              </a:tr>
              <a:tr h="453483">
                <a:tc vMerge="1">
                  <a:txBody>
                    <a:bodyPr/>
                    <a:lstStyle/>
                    <a:p>
                      <a:pPr algn="ctr" fontAlgn="b"/>
                      <a:endParaRPr lang="en-US" sz="1600" b="1" i="0" u="none" strike="noStrike" dirty="0">
                        <a:solidFill>
                          <a:srgbClr val="000000"/>
                        </a:solidFill>
                        <a:effectLst/>
                        <a:latin typeface="+mn-lt"/>
                      </a:endParaRPr>
                    </a:p>
                  </a:txBody>
                  <a:tcPr marL="45720" marR="45720" anchor="ctr"/>
                </a:tc>
                <a:tc>
                  <a:txBody>
                    <a:bodyPr/>
                    <a:lstStyle/>
                    <a:p>
                      <a:pPr marL="0" algn="ctr" defTabSz="457200" rtl="0" eaLnBrk="1" fontAlgn="b" latinLnBrk="0" hangingPunct="1"/>
                      <a:r>
                        <a:rPr lang="en-US" sz="1800" u="none" strike="noStrike" kern="1200" dirty="0">
                          <a:solidFill>
                            <a:schemeClr val="dk1"/>
                          </a:solidFill>
                          <a:effectLst/>
                          <a:latin typeface="+mn-lt"/>
                          <a:ea typeface="+mn-ea"/>
                          <a:cs typeface="+mn-cs"/>
                        </a:rPr>
                        <a:t>15:00</a:t>
                      </a:r>
                      <a:r>
                        <a:rPr lang="en-US" sz="1800" u="none" strike="noStrike" dirty="0">
                          <a:effectLst/>
                        </a:rPr>
                        <a:t> – </a:t>
                      </a:r>
                      <a:r>
                        <a:rPr lang="en-US" sz="1800" u="none" strike="noStrike" kern="1200" dirty="0">
                          <a:solidFill>
                            <a:schemeClr val="dk1"/>
                          </a:solidFill>
                          <a:effectLst/>
                          <a:latin typeface="+mn-lt"/>
                          <a:ea typeface="+mn-ea"/>
                          <a:cs typeface="+mn-cs"/>
                        </a:rPr>
                        <a:t>16:00</a:t>
                      </a:r>
                    </a:p>
                  </a:txBody>
                  <a:tcPr marL="42128" marR="42128" anchor="ctr"/>
                </a:tc>
                <a:tc>
                  <a:txBody>
                    <a:bodyPr/>
                    <a:lstStyle/>
                    <a:p>
                      <a:pPr algn="l" fontAlgn="b"/>
                      <a:r>
                        <a:rPr lang="en-US" sz="1800" u="none" strike="noStrike" dirty="0">
                          <a:effectLst/>
                        </a:rPr>
                        <a:t>Road Ahead</a:t>
                      </a:r>
                      <a:endParaRPr lang="en-US" sz="1800" b="1" i="0" u="none" strike="noStrike" dirty="0">
                        <a:solidFill>
                          <a:srgbClr val="000000"/>
                        </a:solidFill>
                        <a:effectLst/>
                        <a:latin typeface="+mn-lt"/>
                      </a:endParaRPr>
                    </a:p>
                  </a:txBody>
                  <a:tcPr marL="42128" marR="42128" anchor="ctr"/>
                </a:tc>
                <a:tc>
                  <a:txBody>
                    <a:bodyPr/>
                    <a:lstStyle/>
                    <a:p>
                      <a:pPr algn="l" fontAlgn="b"/>
                      <a:r>
                        <a:rPr lang="en-US" sz="1800" u="none" strike="noStrike" dirty="0">
                          <a:effectLst/>
                        </a:rPr>
                        <a:t>C 01</a:t>
                      </a:r>
                      <a:endParaRPr lang="en-US" sz="1800" b="1" i="0" u="none" strike="noStrike" dirty="0">
                        <a:solidFill>
                          <a:srgbClr val="000000"/>
                        </a:solidFill>
                        <a:effectLst/>
                        <a:latin typeface="+mn-lt"/>
                      </a:endParaRPr>
                    </a:p>
                  </a:txBody>
                  <a:tcPr marL="42128" marR="42128" anchor="ctr"/>
                </a:tc>
                <a:extLst>
                  <a:ext uri="{0D108BD9-81ED-4DB2-BD59-A6C34878D82A}">
                    <a16:rowId xmlns:a16="http://schemas.microsoft.com/office/drawing/2014/main" val="3824393935"/>
                  </a:ext>
                </a:extLst>
              </a:tr>
            </a:tbl>
          </a:graphicData>
        </a:graphic>
      </p:graphicFrame>
    </p:spTree>
    <p:extLst>
      <p:ext uri="{BB962C8B-B14F-4D97-AF65-F5344CB8AC3E}">
        <p14:creationId xmlns:p14="http://schemas.microsoft.com/office/powerpoint/2010/main" val="3106340834"/>
      </p:ext>
    </p:extLst>
  </p:cSld>
  <p:clrMapOvr>
    <a:masterClrMapping/>
  </p:clrMapOvr>
  <p:transition spd="med">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049009-10DA-49E2-981D-1FD8A579F932}"/>
              </a:ext>
            </a:extLst>
          </p:cNvPr>
          <p:cNvSpPr>
            <a:spLocks noGrp="1"/>
          </p:cNvSpPr>
          <p:nvPr>
            <p:ph type="title"/>
          </p:nvPr>
        </p:nvSpPr>
        <p:spPr>
          <a:xfrm>
            <a:off x="914400" y="584162"/>
            <a:ext cx="10826496" cy="369332"/>
          </a:xfrm>
        </p:spPr>
        <p:txBody>
          <a:bodyPr/>
          <a:lstStyle/>
          <a:p>
            <a:r>
              <a:rPr lang="en-US" dirty="0"/>
              <a:t>What is the ArcGIS Pro SDK for .NET?</a:t>
            </a:r>
            <a:br>
              <a:rPr lang="en-US" dirty="0"/>
            </a:br>
            <a:endParaRPr lang="en-US" dirty="0"/>
          </a:p>
        </p:txBody>
      </p:sp>
      <p:sp>
        <p:nvSpPr>
          <p:cNvPr id="5" name="Content Placeholder 4">
            <a:extLst>
              <a:ext uri="{FF2B5EF4-FFF2-40B4-BE49-F238E27FC236}">
                <a16:creationId xmlns:a16="http://schemas.microsoft.com/office/drawing/2014/main" id="{A4820C49-5501-4D02-AEE9-36FDC4A96D31}"/>
              </a:ext>
            </a:extLst>
          </p:cNvPr>
          <p:cNvSpPr>
            <a:spLocks noGrp="1"/>
          </p:cNvSpPr>
          <p:nvPr>
            <p:ph sz="quarter" idx="10"/>
          </p:nvPr>
        </p:nvSpPr>
        <p:spPr>
          <a:xfrm>
            <a:off x="914400" y="1338943"/>
            <a:ext cx="10369296" cy="4431236"/>
          </a:xfrm>
        </p:spPr>
        <p:txBody>
          <a:bodyPr/>
          <a:lstStyle/>
          <a:p>
            <a:r>
              <a:rPr lang="en-US" sz="2800" dirty="0"/>
              <a:t>ArcGIS Pro SDK for .NET extends ArcGIS Pro using .NET</a:t>
            </a:r>
          </a:p>
          <a:p>
            <a:r>
              <a:rPr lang="en-US" sz="2800" dirty="0"/>
              <a:t>Two extensibility patterns</a:t>
            </a:r>
          </a:p>
          <a:p>
            <a:pPr lvl="1"/>
            <a:r>
              <a:rPr lang="en-US" sz="2800" dirty="0"/>
              <a:t>Includes Visual Studio project templates:</a:t>
            </a:r>
            <a:endParaRPr lang="en-US" sz="2400" dirty="0"/>
          </a:p>
          <a:p>
            <a:pPr lvl="2"/>
            <a:r>
              <a:rPr lang="en-US" sz="2200" dirty="0"/>
              <a:t>ArcGIS Pro Module Add-ins </a:t>
            </a:r>
          </a:p>
          <a:p>
            <a:pPr lvl="2"/>
            <a:r>
              <a:rPr lang="en-US" sz="2200" dirty="0"/>
              <a:t>ArcGIS Pro Managed Configurations</a:t>
            </a:r>
          </a:p>
          <a:p>
            <a:pPr lvl="1"/>
            <a:r>
              <a:rPr lang="en-US" sz="2800" dirty="0"/>
              <a:t>Includes Visual Studio item templates for most UI elements</a:t>
            </a:r>
          </a:p>
          <a:p>
            <a:r>
              <a:rPr lang="en-US" sz="2800" dirty="0"/>
              <a:t>Installation is integrated with Visual Studio Marketplace</a:t>
            </a:r>
          </a:p>
          <a:p>
            <a:r>
              <a:rPr lang="en-US" sz="2400" dirty="0"/>
              <a:t>ArcGIS Pro API comes with ArcGIS Pro out-of-box</a:t>
            </a:r>
          </a:p>
          <a:p>
            <a:pPr lvl="1"/>
            <a:r>
              <a:rPr lang="en-US" sz="2400" dirty="0"/>
              <a:t>File based references (No Global Assembly Cache)</a:t>
            </a:r>
          </a:p>
          <a:p>
            <a:endParaRPr lang="en-US" sz="2400" dirty="0"/>
          </a:p>
        </p:txBody>
      </p:sp>
    </p:spTree>
    <p:extLst>
      <p:ext uri="{BB962C8B-B14F-4D97-AF65-F5344CB8AC3E}">
        <p14:creationId xmlns:p14="http://schemas.microsoft.com/office/powerpoint/2010/main" val="457353540"/>
      </p:ext>
    </p:extLst>
  </p:cSld>
  <p:clrMapOvr>
    <a:masterClrMapping/>
  </p:clrMapOvr>
  <p:transition spd="med">
    <p:fade/>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335047" y="1457965"/>
            <a:ext cx="12192000" cy="1063313"/>
          </a:xfrm>
          <a:prstGeom prst="rect">
            <a:avLst/>
          </a:prstGeom>
          <a:noFill/>
          <a:effectLst/>
        </p:spPr>
        <p:txBody>
          <a:bodyPr wrap="none" lIns="0" tIns="0" rIns="0" bIns="0" rtlCol="0" anchor="ctr">
            <a:noAutofit/>
          </a:bodyPr>
          <a:lstStyle/>
          <a:p>
            <a:pPr algn="ctr" eaLnBrk="0" hangingPunct="0">
              <a:lnSpc>
                <a:spcPts val="1800"/>
              </a:lnSpc>
            </a:pPr>
            <a:r>
              <a:rPr lang="en-US" sz="2600" b="1" dirty="0">
                <a:latin typeface="+mj-lt"/>
                <a:cs typeface="Browallia New" panose="020B0604020202020204" pitchFamily="34" charset="-34"/>
              </a:rPr>
              <a:t>Thank You to Our Sponsors</a:t>
            </a:r>
          </a:p>
        </p:txBody>
      </p:sp>
      <p:pic>
        <p:nvPicPr>
          <p:cNvPr id="9" name="Picture 8">
            <a:extLst>
              <a:ext uri="{FF2B5EF4-FFF2-40B4-BE49-F238E27FC236}">
                <a16:creationId xmlns:a16="http://schemas.microsoft.com/office/drawing/2014/main" id="{76FE2302-6E17-43EB-B10B-0DF5E0554D6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79621" y="2783354"/>
            <a:ext cx="4719910" cy="654383"/>
          </a:xfrm>
          <a:prstGeom prst="rect">
            <a:avLst/>
          </a:prstGeom>
        </p:spPr>
      </p:pic>
      <p:grpSp>
        <p:nvGrpSpPr>
          <p:cNvPr id="2" name="Group 1">
            <a:extLst>
              <a:ext uri="{FF2B5EF4-FFF2-40B4-BE49-F238E27FC236}">
                <a16:creationId xmlns:a16="http://schemas.microsoft.com/office/drawing/2014/main" id="{BFD60282-514A-405F-9168-A6A16290CBC6}"/>
              </a:ext>
            </a:extLst>
          </p:cNvPr>
          <p:cNvGrpSpPr/>
          <p:nvPr/>
        </p:nvGrpSpPr>
        <p:grpSpPr>
          <a:xfrm>
            <a:off x="3495824" y="3843647"/>
            <a:ext cx="4530257" cy="1063312"/>
            <a:chOff x="3368360" y="3806857"/>
            <a:chExt cx="4530257" cy="1063312"/>
          </a:xfrm>
        </p:grpSpPr>
        <p:sp>
          <p:nvSpPr>
            <p:cNvPr id="11" name="AutoShape 3">
              <a:extLst>
                <a:ext uri="{FF2B5EF4-FFF2-40B4-BE49-F238E27FC236}">
                  <a16:creationId xmlns:a16="http://schemas.microsoft.com/office/drawing/2014/main" id="{9FB2433C-7B17-4187-821E-237BCBABC44E}"/>
                </a:ext>
              </a:extLst>
            </p:cNvPr>
            <p:cNvSpPr>
              <a:spLocks noChangeAspect="1" noChangeArrowheads="1" noTextEdit="1"/>
            </p:cNvSpPr>
            <p:nvPr/>
          </p:nvSpPr>
          <p:spPr bwMode="auto">
            <a:xfrm>
              <a:off x="3863226" y="3922278"/>
              <a:ext cx="4035391" cy="9478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 name="Freeform 5">
              <a:extLst>
                <a:ext uri="{FF2B5EF4-FFF2-40B4-BE49-F238E27FC236}">
                  <a16:creationId xmlns:a16="http://schemas.microsoft.com/office/drawing/2014/main" id="{8522934D-1BA4-4B9A-824F-2EF7115BA5E9}"/>
                </a:ext>
              </a:extLst>
            </p:cNvPr>
            <p:cNvSpPr>
              <a:spLocks noEditPoints="1"/>
            </p:cNvSpPr>
            <p:nvPr/>
          </p:nvSpPr>
          <p:spPr bwMode="auto">
            <a:xfrm>
              <a:off x="6208427" y="3896308"/>
              <a:ext cx="649241" cy="626878"/>
            </a:xfrm>
            <a:custGeom>
              <a:avLst/>
              <a:gdLst>
                <a:gd name="T0" fmla="*/ 779 w 779"/>
                <a:gd name="T1" fmla="*/ 376 h 752"/>
                <a:gd name="T2" fmla="*/ 390 w 779"/>
                <a:gd name="T3" fmla="*/ 0 h 752"/>
                <a:gd name="T4" fmla="*/ 0 w 779"/>
                <a:gd name="T5" fmla="*/ 376 h 752"/>
                <a:gd name="T6" fmla="*/ 390 w 779"/>
                <a:gd name="T7" fmla="*/ 752 h 752"/>
                <a:gd name="T8" fmla="*/ 779 w 779"/>
                <a:gd name="T9" fmla="*/ 376 h 752"/>
                <a:gd name="T10" fmla="*/ 600 w 779"/>
                <a:gd name="T11" fmla="*/ 376 h 752"/>
                <a:gd name="T12" fmla="*/ 390 w 779"/>
                <a:gd name="T13" fmla="*/ 591 h 752"/>
                <a:gd name="T14" fmla="*/ 179 w 779"/>
                <a:gd name="T15" fmla="*/ 376 h 752"/>
                <a:gd name="T16" fmla="*/ 390 w 779"/>
                <a:gd name="T17" fmla="*/ 161 h 752"/>
                <a:gd name="T18" fmla="*/ 600 w 779"/>
                <a:gd name="T19" fmla="*/ 376 h 7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79" h="752">
                  <a:moveTo>
                    <a:pt x="779" y="376"/>
                  </a:moveTo>
                  <a:cubicBezTo>
                    <a:pt x="779" y="150"/>
                    <a:pt x="606" y="0"/>
                    <a:pt x="390" y="0"/>
                  </a:cubicBezTo>
                  <a:cubicBezTo>
                    <a:pt x="173" y="0"/>
                    <a:pt x="0" y="150"/>
                    <a:pt x="0" y="376"/>
                  </a:cubicBezTo>
                  <a:cubicBezTo>
                    <a:pt x="0" y="601"/>
                    <a:pt x="173" y="752"/>
                    <a:pt x="390" y="752"/>
                  </a:cubicBezTo>
                  <a:cubicBezTo>
                    <a:pt x="606" y="752"/>
                    <a:pt x="779" y="601"/>
                    <a:pt x="779" y="376"/>
                  </a:cubicBezTo>
                  <a:close/>
                  <a:moveTo>
                    <a:pt x="600" y="376"/>
                  </a:moveTo>
                  <a:cubicBezTo>
                    <a:pt x="600" y="488"/>
                    <a:pt x="521" y="591"/>
                    <a:pt x="390" y="591"/>
                  </a:cubicBezTo>
                  <a:cubicBezTo>
                    <a:pt x="258" y="591"/>
                    <a:pt x="179" y="488"/>
                    <a:pt x="179" y="376"/>
                  </a:cubicBezTo>
                  <a:cubicBezTo>
                    <a:pt x="179" y="264"/>
                    <a:pt x="258" y="161"/>
                    <a:pt x="390" y="161"/>
                  </a:cubicBezTo>
                  <a:cubicBezTo>
                    <a:pt x="521" y="161"/>
                    <a:pt x="600" y="264"/>
                    <a:pt x="600" y="376"/>
                  </a:cubicBezTo>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 name="Freeform 6">
              <a:extLst>
                <a:ext uri="{FF2B5EF4-FFF2-40B4-BE49-F238E27FC236}">
                  <a16:creationId xmlns:a16="http://schemas.microsoft.com/office/drawing/2014/main" id="{AFE4FDEC-BBA0-41F3-BF6C-D66304F1FBC2}"/>
                </a:ext>
              </a:extLst>
            </p:cNvPr>
            <p:cNvSpPr>
              <a:spLocks/>
            </p:cNvSpPr>
            <p:nvPr/>
          </p:nvSpPr>
          <p:spPr bwMode="auto">
            <a:xfrm>
              <a:off x="5645031" y="3897029"/>
              <a:ext cx="541755" cy="627599"/>
            </a:xfrm>
            <a:custGeom>
              <a:avLst/>
              <a:gdLst>
                <a:gd name="T0" fmla="*/ 650 w 650"/>
                <a:gd name="T1" fmla="*/ 109 h 753"/>
                <a:gd name="T2" fmla="*/ 390 w 650"/>
                <a:gd name="T3" fmla="*/ 0 h 753"/>
                <a:gd name="T4" fmla="*/ 0 w 650"/>
                <a:gd name="T5" fmla="*/ 377 h 753"/>
                <a:gd name="T6" fmla="*/ 390 w 650"/>
                <a:gd name="T7" fmla="*/ 753 h 753"/>
                <a:gd name="T8" fmla="*/ 648 w 650"/>
                <a:gd name="T9" fmla="*/ 653 h 753"/>
                <a:gd name="T10" fmla="*/ 529 w 650"/>
                <a:gd name="T11" fmla="*/ 524 h 753"/>
                <a:gd name="T12" fmla="*/ 390 w 650"/>
                <a:gd name="T13" fmla="*/ 592 h 753"/>
                <a:gd name="T14" fmla="*/ 179 w 650"/>
                <a:gd name="T15" fmla="*/ 377 h 753"/>
                <a:gd name="T16" fmla="*/ 390 w 650"/>
                <a:gd name="T17" fmla="*/ 161 h 753"/>
                <a:gd name="T18" fmla="*/ 526 w 650"/>
                <a:gd name="T19" fmla="*/ 233 h 753"/>
                <a:gd name="T20" fmla="*/ 650 w 650"/>
                <a:gd name="T21" fmla="*/ 109 h 7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50" h="753">
                  <a:moveTo>
                    <a:pt x="650" y="109"/>
                  </a:moveTo>
                  <a:cubicBezTo>
                    <a:pt x="581" y="33"/>
                    <a:pt x="481" y="0"/>
                    <a:pt x="390" y="0"/>
                  </a:cubicBezTo>
                  <a:cubicBezTo>
                    <a:pt x="173" y="0"/>
                    <a:pt x="0" y="151"/>
                    <a:pt x="0" y="377"/>
                  </a:cubicBezTo>
                  <a:cubicBezTo>
                    <a:pt x="0" y="602"/>
                    <a:pt x="173" y="753"/>
                    <a:pt x="390" y="753"/>
                  </a:cubicBezTo>
                  <a:cubicBezTo>
                    <a:pt x="452" y="753"/>
                    <a:pt x="575" y="726"/>
                    <a:pt x="648" y="653"/>
                  </a:cubicBezTo>
                  <a:lnTo>
                    <a:pt x="529" y="524"/>
                  </a:lnTo>
                  <a:cubicBezTo>
                    <a:pt x="496" y="568"/>
                    <a:pt x="445" y="592"/>
                    <a:pt x="390" y="592"/>
                  </a:cubicBezTo>
                  <a:cubicBezTo>
                    <a:pt x="258" y="592"/>
                    <a:pt x="179" y="489"/>
                    <a:pt x="179" y="377"/>
                  </a:cubicBezTo>
                  <a:cubicBezTo>
                    <a:pt x="179" y="265"/>
                    <a:pt x="258" y="161"/>
                    <a:pt x="390" y="161"/>
                  </a:cubicBezTo>
                  <a:cubicBezTo>
                    <a:pt x="437" y="161"/>
                    <a:pt x="484" y="190"/>
                    <a:pt x="526" y="233"/>
                  </a:cubicBezTo>
                  <a:lnTo>
                    <a:pt x="650" y="109"/>
                  </a:lnTo>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7">
              <a:extLst>
                <a:ext uri="{FF2B5EF4-FFF2-40B4-BE49-F238E27FC236}">
                  <a16:creationId xmlns:a16="http://schemas.microsoft.com/office/drawing/2014/main" id="{DA1DC9E2-A9C1-48BC-94EE-491A2AEC27FC}"/>
                </a:ext>
              </a:extLst>
            </p:cNvPr>
            <p:cNvSpPr>
              <a:spLocks/>
            </p:cNvSpPr>
            <p:nvPr/>
          </p:nvSpPr>
          <p:spPr bwMode="auto">
            <a:xfrm>
              <a:off x="6939184" y="3894144"/>
              <a:ext cx="942842" cy="629763"/>
            </a:xfrm>
            <a:custGeom>
              <a:avLst/>
              <a:gdLst>
                <a:gd name="T0" fmla="*/ 0 w 1132"/>
                <a:gd name="T1" fmla="*/ 755 h 755"/>
                <a:gd name="T2" fmla="*/ 183 w 1132"/>
                <a:gd name="T3" fmla="*/ 755 h 755"/>
                <a:gd name="T4" fmla="*/ 183 w 1132"/>
                <a:gd name="T5" fmla="*/ 338 h 755"/>
                <a:gd name="T6" fmla="*/ 330 w 1132"/>
                <a:gd name="T7" fmla="*/ 178 h 755"/>
                <a:gd name="T8" fmla="*/ 475 w 1132"/>
                <a:gd name="T9" fmla="*/ 340 h 755"/>
                <a:gd name="T10" fmla="*/ 475 w 1132"/>
                <a:gd name="T11" fmla="*/ 755 h 755"/>
                <a:gd name="T12" fmla="*/ 658 w 1132"/>
                <a:gd name="T13" fmla="*/ 755 h 755"/>
                <a:gd name="T14" fmla="*/ 658 w 1132"/>
                <a:gd name="T15" fmla="*/ 341 h 755"/>
                <a:gd name="T16" fmla="*/ 802 w 1132"/>
                <a:gd name="T17" fmla="*/ 180 h 755"/>
                <a:gd name="T18" fmla="*/ 950 w 1132"/>
                <a:gd name="T19" fmla="*/ 354 h 755"/>
                <a:gd name="T20" fmla="*/ 950 w 1132"/>
                <a:gd name="T21" fmla="*/ 755 h 755"/>
                <a:gd name="T22" fmla="*/ 1132 w 1132"/>
                <a:gd name="T23" fmla="*/ 755 h 755"/>
                <a:gd name="T24" fmla="*/ 1132 w 1132"/>
                <a:gd name="T25" fmla="*/ 333 h 755"/>
                <a:gd name="T26" fmla="*/ 858 w 1132"/>
                <a:gd name="T27" fmla="*/ 6 h 755"/>
                <a:gd name="T28" fmla="*/ 571 w 1132"/>
                <a:gd name="T29" fmla="*/ 130 h 755"/>
                <a:gd name="T30" fmla="*/ 336 w 1132"/>
                <a:gd name="T31" fmla="*/ 6 h 755"/>
                <a:gd name="T32" fmla="*/ 183 w 1132"/>
                <a:gd name="T33" fmla="*/ 50 h 755"/>
                <a:gd name="T34" fmla="*/ 113 w 1132"/>
                <a:gd name="T35" fmla="*/ 62 h 755"/>
                <a:gd name="T36" fmla="*/ 1 w 1132"/>
                <a:gd name="T37" fmla="*/ 61 h 755"/>
                <a:gd name="T38" fmla="*/ 0 w 1132"/>
                <a:gd name="T39" fmla="*/ 755 h 7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132" h="755">
                  <a:moveTo>
                    <a:pt x="0" y="755"/>
                  </a:moveTo>
                  <a:lnTo>
                    <a:pt x="183" y="755"/>
                  </a:lnTo>
                  <a:lnTo>
                    <a:pt x="183" y="338"/>
                  </a:lnTo>
                  <a:cubicBezTo>
                    <a:pt x="183" y="257"/>
                    <a:pt x="234" y="178"/>
                    <a:pt x="330" y="178"/>
                  </a:cubicBezTo>
                  <a:cubicBezTo>
                    <a:pt x="419" y="178"/>
                    <a:pt x="473" y="248"/>
                    <a:pt x="475" y="340"/>
                  </a:cubicBezTo>
                  <a:lnTo>
                    <a:pt x="475" y="755"/>
                  </a:lnTo>
                  <a:lnTo>
                    <a:pt x="658" y="755"/>
                  </a:lnTo>
                  <a:lnTo>
                    <a:pt x="658" y="341"/>
                  </a:lnTo>
                  <a:cubicBezTo>
                    <a:pt x="657" y="223"/>
                    <a:pt x="741" y="181"/>
                    <a:pt x="802" y="180"/>
                  </a:cubicBezTo>
                  <a:cubicBezTo>
                    <a:pt x="912" y="177"/>
                    <a:pt x="950" y="268"/>
                    <a:pt x="950" y="354"/>
                  </a:cubicBezTo>
                  <a:lnTo>
                    <a:pt x="950" y="755"/>
                  </a:lnTo>
                  <a:lnTo>
                    <a:pt x="1132" y="755"/>
                  </a:lnTo>
                  <a:lnTo>
                    <a:pt x="1132" y="333"/>
                  </a:lnTo>
                  <a:cubicBezTo>
                    <a:pt x="1132" y="158"/>
                    <a:pt x="1053" y="16"/>
                    <a:pt x="858" y="6"/>
                  </a:cubicBezTo>
                  <a:cubicBezTo>
                    <a:pt x="732" y="0"/>
                    <a:pt x="625" y="37"/>
                    <a:pt x="571" y="130"/>
                  </a:cubicBezTo>
                  <a:cubicBezTo>
                    <a:pt x="524" y="34"/>
                    <a:pt x="417" y="4"/>
                    <a:pt x="336" y="6"/>
                  </a:cubicBezTo>
                  <a:cubicBezTo>
                    <a:pt x="262" y="7"/>
                    <a:pt x="206" y="42"/>
                    <a:pt x="183" y="50"/>
                  </a:cubicBezTo>
                  <a:cubicBezTo>
                    <a:pt x="152" y="60"/>
                    <a:pt x="124" y="62"/>
                    <a:pt x="113" y="62"/>
                  </a:cubicBezTo>
                  <a:cubicBezTo>
                    <a:pt x="81" y="62"/>
                    <a:pt x="1" y="61"/>
                    <a:pt x="1" y="61"/>
                  </a:cubicBezTo>
                  <a:lnTo>
                    <a:pt x="0" y="755"/>
                  </a:lnTo>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Freeform 8">
              <a:extLst>
                <a:ext uri="{FF2B5EF4-FFF2-40B4-BE49-F238E27FC236}">
                  <a16:creationId xmlns:a16="http://schemas.microsoft.com/office/drawing/2014/main" id="{F49F783C-297B-4C9D-A787-12F23D4D47FF}"/>
                </a:ext>
              </a:extLst>
            </p:cNvPr>
            <p:cNvSpPr>
              <a:spLocks noEditPoints="1"/>
            </p:cNvSpPr>
            <p:nvPr/>
          </p:nvSpPr>
          <p:spPr bwMode="auto">
            <a:xfrm>
              <a:off x="4086132" y="3897751"/>
              <a:ext cx="604515" cy="627599"/>
            </a:xfrm>
            <a:custGeom>
              <a:avLst/>
              <a:gdLst>
                <a:gd name="T0" fmla="*/ 726 w 726"/>
                <a:gd name="T1" fmla="*/ 439 h 753"/>
                <a:gd name="T2" fmla="*/ 726 w 726"/>
                <a:gd name="T3" fmla="*/ 390 h 753"/>
                <a:gd name="T4" fmla="*/ 390 w 726"/>
                <a:gd name="T5" fmla="*/ 0 h 753"/>
                <a:gd name="T6" fmla="*/ 0 w 726"/>
                <a:gd name="T7" fmla="*/ 376 h 753"/>
                <a:gd name="T8" fmla="*/ 390 w 726"/>
                <a:gd name="T9" fmla="*/ 753 h 753"/>
                <a:gd name="T10" fmla="*/ 693 w 726"/>
                <a:gd name="T11" fmla="*/ 609 h 753"/>
                <a:gd name="T12" fmla="*/ 565 w 726"/>
                <a:gd name="T13" fmla="*/ 512 h 753"/>
                <a:gd name="T14" fmla="*/ 372 w 726"/>
                <a:gd name="T15" fmla="*/ 609 h 753"/>
                <a:gd name="T16" fmla="*/ 179 w 726"/>
                <a:gd name="T17" fmla="*/ 439 h 753"/>
                <a:gd name="T18" fmla="*/ 726 w 726"/>
                <a:gd name="T19" fmla="*/ 439 h 753"/>
                <a:gd name="T20" fmla="*/ 547 w 726"/>
                <a:gd name="T21" fmla="*/ 305 h 753"/>
                <a:gd name="T22" fmla="*/ 179 w 726"/>
                <a:gd name="T23" fmla="*/ 305 h 753"/>
                <a:gd name="T24" fmla="*/ 365 w 726"/>
                <a:gd name="T25" fmla="*/ 134 h 753"/>
                <a:gd name="T26" fmla="*/ 547 w 726"/>
                <a:gd name="T27" fmla="*/ 305 h 7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26" h="753">
                  <a:moveTo>
                    <a:pt x="726" y="439"/>
                  </a:moveTo>
                  <a:lnTo>
                    <a:pt x="726" y="390"/>
                  </a:lnTo>
                  <a:cubicBezTo>
                    <a:pt x="726" y="140"/>
                    <a:pt x="590" y="0"/>
                    <a:pt x="390" y="0"/>
                  </a:cubicBezTo>
                  <a:cubicBezTo>
                    <a:pt x="173" y="0"/>
                    <a:pt x="0" y="151"/>
                    <a:pt x="0" y="376"/>
                  </a:cubicBezTo>
                  <a:cubicBezTo>
                    <a:pt x="0" y="602"/>
                    <a:pt x="173" y="753"/>
                    <a:pt x="390" y="753"/>
                  </a:cubicBezTo>
                  <a:cubicBezTo>
                    <a:pt x="503" y="753"/>
                    <a:pt x="610" y="712"/>
                    <a:pt x="693" y="609"/>
                  </a:cubicBezTo>
                  <a:lnTo>
                    <a:pt x="565" y="512"/>
                  </a:lnTo>
                  <a:cubicBezTo>
                    <a:pt x="520" y="567"/>
                    <a:pt x="462" y="609"/>
                    <a:pt x="372" y="609"/>
                  </a:cubicBezTo>
                  <a:cubicBezTo>
                    <a:pt x="272" y="609"/>
                    <a:pt x="191" y="545"/>
                    <a:pt x="179" y="439"/>
                  </a:cubicBezTo>
                  <a:lnTo>
                    <a:pt x="726" y="439"/>
                  </a:lnTo>
                  <a:close/>
                  <a:moveTo>
                    <a:pt x="547" y="305"/>
                  </a:moveTo>
                  <a:lnTo>
                    <a:pt x="179" y="305"/>
                  </a:lnTo>
                  <a:cubicBezTo>
                    <a:pt x="193" y="201"/>
                    <a:pt x="258" y="134"/>
                    <a:pt x="365" y="134"/>
                  </a:cubicBezTo>
                  <a:cubicBezTo>
                    <a:pt x="477" y="134"/>
                    <a:pt x="545" y="200"/>
                    <a:pt x="547" y="305"/>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Freeform 9">
              <a:extLst>
                <a:ext uri="{FF2B5EF4-FFF2-40B4-BE49-F238E27FC236}">
                  <a16:creationId xmlns:a16="http://schemas.microsoft.com/office/drawing/2014/main" id="{44AFEB6A-8EF6-48CA-87D8-0C8F4F0815E7}"/>
                </a:ext>
              </a:extLst>
            </p:cNvPr>
            <p:cNvSpPr>
              <a:spLocks noEditPoints="1"/>
            </p:cNvSpPr>
            <p:nvPr/>
          </p:nvSpPr>
          <p:spPr bwMode="auto">
            <a:xfrm>
              <a:off x="3368360" y="3896308"/>
              <a:ext cx="642027" cy="944285"/>
            </a:xfrm>
            <a:custGeom>
              <a:avLst/>
              <a:gdLst>
                <a:gd name="T0" fmla="*/ 383 w 770"/>
                <a:gd name="T1" fmla="*/ 0 h 1133"/>
                <a:gd name="T2" fmla="*/ 4 w 770"/>
                <a:gd name="T3" fmla="*/ 371 h 1133"/>
                <a:gd name="T4" fmla="*/ 348 w 770"/>
                <a:gd name="T5" fmla="*/ 743 h 1133"/>
                <a:gd name="T6" fmla="*/ 604 w 770"/>
                <a:gd name="T7" fmla="*/ 659 h 1133"/>
                <a:gd name="T8" fmla="*/ 604 w 770"/>
                <a:gd name="T9" fmla="*/ 731 h 1133"/>
                <a:gd name="T10" fmla="*/ 564 w 770"/>
                <a:gd name="T11" fmla="*/ 877 h 1133"/>
                <a:gd name="T12" fmla="*/ 428 w 770"/>
                <a:gd name="T13" fmla="*/ 953 h 1133"/>
                <a:gd name="T14" fmla="*/ 196 w 770"/>
                <a:gd name="T15" fmla="*/ 877 h 1133"/>
                <a:gd name="T16" fmla="*/ 75 w 770"/>
                <a:gd name="T17" fmla="*/ 1000 h 1133"/>
                <a:gd name="T18" fmla="*/ 382 w 770"/>
                <a:gd name="T19" fmla="*/ 1130 h 1133"/>
                <a:gd name="T20" fmla="*/ 725 w 770"/>
                <a:gd name="T21" fmla="*/ 948 h 1133"/>
                <a:gd name="T22" fmla="*/ 769 w 770"/>
                <a:gd name="T23" fmla="*/ 664 h 1133"/>
                <a:gd name="T24" fmla="*/ 769 w 770"/>
                <a:gd name="T25" fmla="*/ 86 h 1133"/>
                <a:gd name="T26" fmla="*/ 641 w 770"/>
                <a:gd name="T27" fmla="*/ 81 h 1133"/>
                <a:gd name="T28" fmla="*/ 564 w 770"/>
                <a:gd name="T29" fmla="*/ 46 h 1133"/>
                <a:gd name="T30" fmla="*/ 383 w 770"/>
                <a:gd name="T31" fmla="*/ 0 h 1133"/>
                <a:gd name="T32" fmla="*/ 395 w 770"/>
                <a:gd name="T33" fmla="*/ 159 h 1133"/>
                <a:gd name="T34" fmla="*/ 540 w 770"/>
                <a:gd name="T35" fmla="*/ 205 h 1133"/>
                <a:gd name="T36" fmla="*/ 597 w 770"/>
                <a:gd name="T37" fmla="*/ 366 h 1133"/>
                <a:gd name="T38" fmla="*/ 390 w 770"/>
                <a:gd name="T39" fmla="*/ 584 h 1133"/>
                <a:gd name="T40" fmla="*/ 182 w 770"/>
                <a:gd name="T41" fmla="*/ 377 h 1133"/>
                <a:gd name="T42" fmla="*/ 395 w 770"/>
                <a:gd name="T43" fmla="*/ 159 h 1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70" h="1133">
                  <a:moveTo>
                    <a:pt x="383" y="0"/>
                  </a:moveTo>
                  <a:cubicBezTo>
                    <a:pt x="168" y="8"/>
                    <a:pt x="8" y="155"/>
                    <a:pt x="4" y="371"/>
                  </a:cubicBezTo>
                  <a:cubicBezTo>
                    <a:pt x="0" y="578"/>
                    <a:pt x="165" y="732"/>
                    <a:pt x="348" y="743"/>
                  </a:cubicBezTo>
                  <a:cubicBezTo>
                    <a:pt x="468" y="750"/>
                    <a:pt x="562" y="704"/>
                    <a:pt x="604" y="659"/>
                  </a:cubicBezTo>
                  <a:lnTo>
                    <a:pt x="604" y="731"/>
                  </a:lnTo>
                  <a:cubicBezTo>
                    <a:pt x="604" y="749"/>
                    <a:pt x="605" y="818"/>
                    <a:pt x="564" y="877"/>
                  </a:cubicBezTo>
                  <a:cubicBezTo>
                    <a:pt x="524" y="924"/>
                    <a:pt x="494" y="942"/>
                    <a:pt x="428" y="953"/>
                  </a:cubicBezTo>
                  <a:cubicBezTo>
                    <a:pt x="355" y="966"/>
                    <a:pt x="270" y="945"/>
                    <a:pt x="196" y="877"/>
                  </a:cubicBezTo>
                  <a:lnTo>
                    <a:pt x="75" y="1000"/>
                  </a:lnTo>
                  <a:cubicBezTo>
                    <a:pt x="186" y="1100"/>
                    <a:pt x="290" y="1128"/>
                    <a:pt x="382" y="1130"/>
                  </a:cubicBezTo>
                  <a:cubicBezTo>
                    <a:pt x="520" y="1133"/>
                    <a:pt x="678" y="1047"/>
                    <a:pt x="725" y="948"/>
                  </a:cubicBezTo>
                  <a:cubicBezTo>
                    <a:pt x="770" y="854"/>
                    <a:pt x="769" y="763"/>
                    <a:pt x="769" y="664"/>
                  </a:cubicBezTo>
                  <a:lnTo>
                    <a:pt x="769" y="86"/>
                  </a:lnTo>
                  <a:cubicBezTo>
                    <a:pt x="769" y="86"/>
                    <a:pt x="671" y="89"/>
                    <a:pt x="641" y="81"/>
                  </a:cubicBezTo>
                  <a:cubicBezTo>
                    <a:pt x="607" y="72"/>
                    <a:pt x="589" y="58"/>
                    <a:pt x="564" y="46"/>
                  </a:cubicBezTo>
                  <a:cubicBezTo>
                    <a:pt x="535" y="31"/>
                    <a:pt x="484" y="1"/>
                    <a:pt x="383" y="0"/>
                  </a:cubicBezTo>
                  <a:close/>
                  <a:moveTo>
                    <a:pt x="395" y="159"/>
                  </a:moveTo>
                  <a:cubicBezTo>
                    <a:pt x="457" y="157"/>
                    <a:pt x="495" y="167"/>
                    <a:pt x="540" y="205"/>
                  </a:cubicBezTo>
                  <a:cubicBezTo>
                    <a:pt x="581" y="240"/>
                    <a:pt x="597" y="302"/>
                    <a:pt x="597" y="366"/>
                  </a:cubicBezTo>
                  <a:cubicBezTo>
                    <a:pt x="598" y="483"/>
                    <a:pt x="519" y="584"/>
                    <a:pt x="390" y="584"/>
                  </a:cubicBezTo>
                  <a:cubicBezTo>
                    <a:pt x="261" y="584"/>
                    <a:pt x="182" y="487"/>
                    <a:pt x="182" y="377"/>
                  </a:cubicBezTo>
                  <a:cubicBezTo>
                    <a:pt x="182" y="253"/>
                    <a:pt x="273" y="161"/>
                    <a:pt x="395" y="159"/>
                  </a:cubicBezTo>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Freeform 10">
              <a:extLst>
                <a:ext uri="{FF2B5EF4-FFF2-40B4-BE49-F238E27FC236}">
                  <a16:creationId xmlns:a16="http://schemas.microsoft.com/office/drawing/2014/main" id="{CA1C0CA6-6352-4610-AD14-4CA59A19B99C}"/>
                </a:ext>
              </a:extLst>
            </p:cNvPr>
            <p:cNvSpPr>
              <a:spLocks noEditPoints="1"/>
            </p:cNvSpPr>
            <p:nvPr/>
          </p:nvSpPr>
          <p:spPr bwMode="auto">
            <a:xfrm>
              <a:off x="4764227" y="3806857"/>
              <a:ext cx="805058" cy="808665"/>
            </a:xfrm>
            <a:custGeom>
              <a:avLst/>
              <a:gdLst>
                <a:gd name="T0" fmla="*/ 0 w 966"/>
                <a:gd name="T1" fmla="*/ 485 h 970"/>
                <a:gd name="T2" fmla="*/ 483 w 966"/>
                <a:gd name="T3" fmla="*/ 970 h 970"/>
                <a:gd name="T4" fmla="*/ 966 w 966"/>
                <a:gd name="T5" fmla="*/ 485 h 970"/>
                <a:gd name="T6" fmla="*/ 483 w 966"/>
                <a:gd name="T7" fmla="*/ 0 h 970"/>
                <a:gd name="T8" fmla="*/ 0 w 966"/>
                <a:gd name="T9" fmla="*/ 485 h 970"/>
                <a:gd name="T10" fmla="*/ 222 w 966"/>
                <a:gd name="T11" fmla="*/ 485 h 970"/>
                <a:gd name="T12" fmla="*/ 483 w 966"/>
                <a:gd name="T13" fmla="*/ 208 h 970"/>
                <a:gd name="T14" fmla="*/ 744 w 966"/>
                <a:gd name="T15" fmla="*/ 485 h 970"/>
                <a:gd name="T16" fmla="*/ 483 w 966"/>
                <a:gd name="T17" fmla="*/ 762 h 970"/>
                <a:gd name="T18" fmla="*/ 222 w 966"/>
                <a:gd name="T19" fmla="*/ 485 h 9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66" h="970">
                  <a:moveTo>
                    <a:pt x="0" y="485"/>
                  </a:moveTo>
                  <a:cubicBezTo>
                    <a:pt x="0" y="775"/>
                    <a:pt x="215" y="970"/>
                    <a:pt x="483" y="970"/>
                  </a:cubicBezTo>
                  <a:cubicBezTo>
                    <a:pt x="751" y="970"/>
                    <a:pt x="966" y="775"/>
                    <a:pt x="966" y="485"/>
                  </a:cubicBezTo>
                  <a:cubicBezTo>
                    <a:pt x="966" y="194"/>
                    <a:pt x="751" y="0"/>
                    <a:pt x="483" y="0"/>
                  </a:cubicBezTo>
                  <a:cubicBezTo>
                    <a:pt x="215" y="0"/>
                    <a:pt x="0" y="194"/>
                    <a:pt x="0" y="485"/>
                  </a:cubicBezTo>
                  <a:close/>
                  <a:moveTo>
                    <a:pt x="222" y="485"/>
                  </a:moveTo>
                  <a:cubicBezTo>
                    <a:pt x="222" y="341"/>
                    <a:pt x="320" y="208"/>
                    <a:pt x="483" y="208"/>
                  </a:cubicBezTo>
                  <a:cubicBezTo>
                    <a:pt x="646" y="208"/>
                    <a:pt x="744" y="341"/>
                    <a:pt x="744" y="485"/>
                  </a:cubicBezTo>
                  <a:cubicBezTo>
                    <a:pt x="744" y="629"/>
                    <a:pt x="646" y="762"/>
                    <a:pt x="483" y="762"/>
                  </a:cubicBezTo>
                  <a:cubicBezTo>
                    <a:pt x="320" y="762"/>
                    <a:pt x="222" y="629"/>
                    <a:pt x="222" y="485"/>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1">
              <a:extLst>
                <a:ext uri="{FF2B5EF4-FFF2-40B4-BE49-F238E27FC236}">
                  <a16:creationId xmlns:a16="http://schemas.microsoft.com/office/drawing/2014/main" id="{D7DE62C6-486F-49CB-ACA5-6021C43CFBE1}"/>
                </a:ext>
              </a:extLst>
            </p:cNvPr>
            <p:cNvSpPr>
              <a:spLocks noEditPoints="1"/>
            </p:cNvSpPr>
            <p:nvPr/>
          </p:nvSpPr>
          <p:spPr bwMode="auto">
            <a:xfrm>
              <a:off x="4754849" y="3843647"/>
              <a:ext cx="817322" cy="728592"/>
            </a:xfrm>
            <a:custGeom>
              <a:avLst/>
              <a:gdLst>
                <a:gd name="T0" fmla="*/ 203 w 981"/>
                <a:gd name="T1" fmla="*/ 437 h 874"/>
                <a:gd name="T2" fmla="*/ 531 w 981"/>
                <a:gd name="T3" fmla="*/ 147 h 874"/>
                <a:gd name="T4" fmla="*/ 774 w 981"/>
                <a:gd name="T5" fmla="*/ 437 h 874"/>
                <a:gd name="T6" fmla="*/ 446 w 981"/>
                <a:gd name="T7" fmla="*/ 727 h 874"/>
                <a:gd name="T8" fmla="*/ 203 w 981"/>
                <a:gd name="T9" fmla="*/ 437 h 874"/>
                <a:gd name="T10" fmla="*/ 35 w 981"/>
                <a:gd name="T11" fmla="*/ 450 h 874"/>
                <a:gd name="T12" fmla="*/ 418 w 981"/>
                <a:gd name="T13" fmla="*/ 874 h 874"/>
                <a:gd name="T14" fmla="*/ 945 w 981"/>
                <a:gd name="T15" fmla="*/ 434 h 874"/>
                <a:gd name="T16" fmla="*/ 570 w 981"/>
                <a:gd name="T17" fmla="*/ 0 h 874"/>
                <a:gd name="T18" fmla="*/ 35 w 981"/>
                <a:gd name="T19" fmla="*/ 450 h 8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1" h="874">
                  <a:moveTo>
                    <a:pt x="203" y="437"/>
                  </a:moveTo>
                  <a:cubicBezTo>
                    <a:pt x="228" y="269"/>
                    <a:pt x="355" y="147"/>
                    <a:pt x="531" y="147"/>
                  </a:cubicBezTo>
                  <a:cubicBezTo>
                    <a:pt x="707" y="147"/>
                    <a:pt x="799" y="269"/>
                    <a:pt x="774" y="437"/>
                  </a:cubicBezTo>
                  <a:cubicBezTo>
                    <a:pt x="749" y="606"/>
                    <a:pt x="622" y="727"/>
                    <a:pt x="446" y="727"/>
                  </a:cubicBezTo>
                  <a:cubicBezTo>
                    <a:pt x="270" y="727"/>
                    <a:pt x="178" y="606"/>
                    <a:pt x="203" y="437"/>
                  </a:cubicBezTo>
                  <a:close/>
                  <a:moveTo>
                    <a:pt x="35" y="450"/>
                  </a:moveTo>
                  <a:cubicBezTo>
                    <a:pt x="0" y="692"/>
                    <a:pt x="160" y="874"/>
                    <a:pt x="418" y="874"/>
                  </a:cubicBezTo>
                  <a:cubicBezTo>
                    <a:pt x="676" y="874"/>
                    <a:pt x="910" y="677"/>
                    <a:pt x="945" y="434"/>
                  </a:cubicBezTo>
                  <a:cubicBezTo>
                    <a:pt x="981" y="192"/>
                    <a:pt x="828" y="0"/>
                    <a:pt x="570" y="0"/>
                  </a:cubicBezTo>
                  <a:cubicBezTo>
                    <a:pt x="312" y="0"/>
                    <a:pt x="71" y="207"/>
                    <a:pt x="35" y="450"/>
                  </a:cubicBezTo>
                </a:path>
              </a:pathLst>
            </a:custGeom>
            <a:solidFill>
              <a:schemeClr val="tx1">
                <a:lumMod val="65000"/>
              </a:schemeClr>
            </a:solidFill>
            <a:ln>
              <a:noFill/>
            </a:ln>
            <a:extLst/>
          </p:spPr>
          <p:txBody>
            <a:bodyPr vert="horz" wrap="square" lIns="91440" tIns="45720" rIns="91440" bIns="45720" numCol="1" anchor="t" anchorCtr="0" compatLnSpc="1">
              <a:prstTxWarp prst="textNoShape">
                <a:avLst/>
              </a:prstTxWarp>
            </a:bodyPr>
            <a:lstStyle/>
            <a:p>
              <a:endParaRPr lang="en-US" dirty="0"/>
            </a:p>
          </p:txBody>
        </p:sp>
        <p:sp>
          <p:nvSpPr>
            <p:cNvPr id="19" name="Freeform 12">
              <a:extLst>
                <a:ext uri="{FF2B5EF4-FFF2-40B4-BE49-F238E27FC236}">
                  <a16:creationId xmlns:a16="http://schemas.microsoft.com/office/drawing/2014/main" id="{80F19E7B-4458-4FAB-9E93-20A56E6E165D}"/>
                </a:ext>
              </a:extLst>
            </p:cNvPr>
            <p:cNvSpPr>
              <a:spLocks noEditPoints="1"/>
            </p:cNvSpPr>
            <p:nvPr/>
          </p:nvSpPr>
          <p:spPr bwMode="auto">
            <a:xfrm>
              <a:off x="4870991" y="3920113"/>
              <a:ext cx="582874" cy="582874"/>
            </a:xfrm>
            <a:custGeom>
              <a:avLst/>
              <a:gdLst>
                <a:gd name="T0" fmla="*/ 350 w 700"/>
                <a:gd name="T1" fmla="*/ 131 h 699"/>
                <a:gd name="T2" fmla="*/ 131 w 700"/>
                <a:gd name="T3" fmla="*/ 349 h 699"/>
                <a:gd name="T4" fmla="*/ 350 w 700"/>
                <a:gd name="T5" fmla="*/ 568 h 699"/>
                <a:gd name="T6" fmla="*/ 568 w 700"/>
                <a:gd name="T7" fmla="*/ 349 h 699"/>
                <a:gd name="T8" fmla="*/ 350 w 700"/>
                <a:gd name="T9" fmla="*/ 131 h 699"/>
                <a:gd name="T10" fmla="*/ 350 w 700"/>
                <a:gd name="T11" fmla="*/ 699 h 699"/>
                <a:gd name="T12" fmla="*/ 0 w 700"/>
                <a:gd name="T13" fmla="*/ 349 h 699"/>
                <a:gd name="T14" fmla="*/ 350 w 700"/>
                <a:gd name="T15" fmla="*/ 0 h 699"/>
                <a:gd name="T16" fmla="*/ 700 w 700"/>
                <a:gd name="T17" fmla="*/ 349 h 699"/>
                <a:gd name="T18" fmla="*/ 350 w 700"/>
                <a:gd name="T19" fmla="*/ 699 h 699"/>
                <a:gd name="T20" fmla="*/ 350 w 700"/>
                <a:gd name="T21" fmla="*/ 699 h 6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00" h="699">
                  <a:moveTo>
                    <a:pt x="350" y="131"/>
                  </a:moveTo>
                  <a:cubicBezTo>
                    <a:pt x="229" y="131"/>
                    <a:pt x="131" y="229"/>
                    <a:pt x="131" y="349"/>
                  </a:cubicBezTo>
                  <a:cubicBezTo>
                    <a:pt x="131" y="470"/>
                    <a:pt x="229" y="568"/>
                    <a:pt x="350" y="568"/>
                  </a:cubicBezTo>
                  <a:cubicBezTo>
                    <a:pt x="470" y="568"/>
                    <a:pt x="568" y="470"/>
                    <a:pt x="568" y="349"/>
                  </a:cubicBezTo>
                  <a:cubicBezTo>
                    <a:pt x="568" y="229"/>
                    <a:pt x="470" y="131"/>
                    <a:pt x="350" y="131"/>
                  </a:cubicBezTo>
                  <a:close/>
                  <a:moveTo>
                    <a:pt x="350" y="699"/>
                  </a:moveTo>
                  <a:cubicBezTo>
                    <a:pt x="157" y="699"/>
                    <a:pt x="0" y="542"/>
                    <a:pt x="0" y="349"/>
                  </a:cubicBezTo>
                  <a:cubicBezTo>
                    <a:pt x="0" y="157"/>
                    <a:pt x="157" y="0"/>
                    <a:pt x="350" y="0"/>
                  </a:cubicBezTo>
                  <a:cubicBezTo>
                    <a:pt x="543" y="0"/>
                    <a:pt x="700" y="157"/>
                    <a:pt x="700" y="349"/>
                  </a:cubicBezTo>
                  <a:cubicBezTo>
                    <a:pt x="700" y="542"/>
                    <a:pt x="543" y="699"/>
                    <a:pt x="350" y="699"/>
                  </a:cubicBezTo>
                  <a:lnTo>
                    <a:pt x="350" y="699"/>
                  </a:lnTo>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2579405794"/>
      </p:ext>
    </p:extLst>
  </p:cSld>
  <p:clrMapOvr>
    <a:masterClrMapping/>
  </p:clrMapOvr>
  <p:transition spd="med">
    <p:fade/>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129199472"/>
      </p:ext>
    </p:extLst>
  </p:cSld>
  <p:clrMapOvr>
    <a:masterClrMapping/>
  </p:clrMapOvr>
  <p:transition spd="med">
    <p:fade/>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MVVM Implementation in Add-ins</a:t>
            </a:r>
            <a:endParaRPr lang="en-US" dirty="0"/>
          </a:p>
        </p:txBody>
      </p:sp>
      <p:sp>
        <p:nvSpPr>
          <p:cNvPr id="4" name="Content Placeholder 3"/>
          <p:cNvSpPr>
            <a:spLocks noGrp="1"/>
          </p:cNvSpPr>
          <p:nvPr>
            <p:ph sz="quarter" idx="10"/>
          </p:nvPr>
        </p:nvSpPr>
        <p:spPr/>
        <p:txBody>
          <a:bodyPr/>
          <a:lstStyle/>
          <a:p>
            <a:r>
              <a:rPr lang="en-US" sz="2400" dirty="0"/>
              <a:t>MVVM implementation in Add-ins follows the same Pattern used in WPF / </a:t>
            </a:r>
            <a:r>
              <a:rPr lang="en-US" sz="2400" dirty="0" err="1"/>
              <a:t>.Net</a:t>
            </a:r>
            <a:endParaRPr lang="en-US" sz="2400" dirty="0"/>
          </a:p>
          <a:p>
            <a:pPr lvl="1"/>
            <a:r>
              <a:rPr lang="en-US" sz="2000" dirty="0"/>
              <a:t>Model: Classes that represent the data consumed by the app</a:t>
            </a:r>
          </a:p>
          <a:p>
            <a:pPr lvl="1"/>
            <a:r>
              <a:rPr lang="en-US" sz="2000" dirty="0"/>
              <a:t>View: User interface (UI) elements the user interacts with (XAML)</a:t>
            </a:r>
          </a:p>
          <a:p>
            <a:pPr lvl="1"/>
            <a:r>
              <a:rPr lang="en-US" sz="2000" dirty="0" err="1"/>
              <a:t>ViewModel</a:t>
            </a:r>
            <a:r>
              <a:rPr lang="en-US" sz="2000" dirty="0"/>
              <a:t>: Classes that wrap data (coming from a model) and provide business logic for the UI (views)</a:t>
            </a:r>
          </a:p>
          <a:p>
            <a:r>
              <a:rPr lang="en-US" sz="2200" dirty="0"/>
              <a:t>Implement your Add-in UI just as you implement a user control in WPF/</a:t>
            </a:r>
            <a:r>
              <a:rPr lang="en-US" sz="2200" dirty="0" err="1"/>
              <a:t>.Net</a:t>
            </a:r>
            <a:endParaRPr lang="en-US" sz="2200" dirty="0"/>
          </a:p>
          <a:p>
            <a:pPr lvl="1"/>
            <a:r>
              <a:rPr lang="en-US" sz="2000" dirty="0"/>
              <a:t>You can use many available online WPF MVVM snippets</a:t>
            </a:r>
          </a:p>
          <a:p>
            <a:r>
              <a:rPr lang="en-US" sz="2200" dirty="0"/>
              <a:t>Differences in MVVM for Add-ins versus WPF applications:</a:t>
            </a:r>
          </a:p>
          <a:p>
            <a:pPr lvl="1"/>
            <a:r>
              <a:rPr lang="en-US" sz="2000" dirty="0"/>
              <a:t>Multi-threading considerations</a:t>
            </a:r>
          </a:p>
          <a:p>
            <a:pPr lvl="1"/>
            <a:r>
              <a:rPr lang="en-US" sz="2000" dirty="0"/>
              <a:t>ArcGIS Pro Styling</a:t>
            </a:r>
          </a:p>
          <a:p>
            <a:endParaRPr lang="en-US" sz="2400" dirty="0"/>
          </a:p>
        </p:txBody>
      </p:sp>
    </p:spTree>
    <p:extLst>
      <p:ext uri="{BB962C8B-B14F-4D97-AF65-F5344CB8AC3E}">
        <p14:creationId xmlns:p14="http://schemas.microsoft.com/office/powerpoint/2010/main" val="2730569794"/>
      </p:ext>
    </p:extLst>
  </p:cSld>
  <p:clrMapOvr>
    <a:masterClrMapping/>
  </p:clrMapOvr>
  <p:transition spd="med">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EE2A401B-53AA-48AC-8F68-7EFFCB21A1E6}"/>
              </a:ext>
            </a:extLst>
          </p:cNvPr>
          <p:cNvSpPr>
            <a:spLocks noGrp="1"/>
          </p:cNvSpPr>
          <p:nvPr>
            <p:ph type="title"/>
          </p:nvPr>
        </p:nvSpPr>
        <p:spPr/>
        <p:txBody>
          <a:bodyPr/>
          <a:lstStyle/>
          <a:p>
            <a:r>
              <a:rPr lang="en-US" dirty="0"/>
              <a:t>What is the ArcGIS Pro SDK for .NET?</a:t>
            </a:r>
          </a:p>
        </p:txBody>
      </p:sp>
      <p:sp>
        <p:nvSpPr>
          <p:cNvPr id="8" name="Text Placeholder 7">
            <a:extLst>
              <a:ext uri="{FF2B5EF4-FFF2-40B4-BE49-F238E27FC236}">
                <a16:creationId xmlns:a16="http://schemas.microsoft.com/office/drawing/2014/main" id="{27700C7C-5BE2-4107-B3E1-4CFE4B7D0685}"/>
              </a:ext>
            </a:extLst>
          </p:cNvPr>
          <p:cNvSpPr>
            <a:spLocks noGrp="1"/>
          </p:cNvSpPr>
          <p:nvPr>
            <p:ph type="body" sz="quarter" idx="11"/>
          </p:nvPr>
        </p:nvSpPr>
        <p:spPr/>
        <p:txBody>
          <a:bodyPr/>
          <a:lstStyle/>
          <a:p>
            <a:r>
              <a:rPr lang="en-US" dirty="0"/>
              <a:t>(Continued)</a:t>
            </a:r>
          </a:p>
        </p:txBody>
      </p:sp>
      <p:sp>
        <p:nvSpPr>
          <p:cNvPr id="11" name="Content Placeholder 10">
            <a:extLst>
              <a:ext uri="{FF2B5EF4-FFF2-40B4-BE49-F238E27FC236}">
                <a16:creationId xmlns:a16="http://schemas.microsoft.com/office/drawing/2014/main" id="{98846419-72C2-4956-B3AB-00E4E5BAD58A}"/>
              </a:ext>
            </a:extLst>
          </p:cNvPr>
          <p:cNvSpPr>
            <a:spLocks noGrp="1"/>
          </p:cNvSpPr>
          <p:nvPr>
            <p:ph sz="quarter" idx="12"/>
          </p:nvPr>
        </p:nvSpPr>
        <p:spPr/>
        <p:txBody>
          <a:bodyPr/>
          <a:lstStyle/>
          <a:p>
            <a:r>
              <a:rPr lang="en-US" sz="2800" dirty="0"/>
              <a:t>Noteworthy ArcGIS Pro SDK features and patterns</a:t>
            </a:r>
          </a:p>
          <a:p>
            <a:pPr lvl="1"/>
            <a:r>
              <a:rPr lang="en-US" sz="2400" dirty="0"/>
              <a:t>64-bit platform</a:t>
            </a:r>
          </a:p>
          <a:p>
            <a:pPr lvl="1"/>
            <a:r>
              <a:rPr lang="en-US" sz="2400" dirty="0"/>
              <a:t>UI based on WPF (Windows Presentation Foundation) / .NET 4.6.1 +</a:t>
            </a:r>
          </a:p>
          <a:p>
            <a:pPr lvl="1"/>
            <a:r>
              <a:rPr lang="en-US" sz="2400" dirty="0"/>
              <a:t>MVVM pattern (Model-View-</a:t>
            </a:r>
            <a:r>
              <a:rPr lang="en-US" sz="2400" dirty="0" err="1"/>
              <a:t>ViewModel</a:t>
            </a:r>
            <a:r>
              <a:rPr lang="en-US" sz="2400" dirty="0"/>
              <a:t>)</a:t>
            </a:r>
          </a:p>
          <a:p>
            <a:pPr lvl="1"/>
            <a:r>
              <a:rPr lang="en-US" sz="2400" dirty="0"/>
              <a:t>Asynchronous Patterns: Multiple threads</a:t>
            </a:r>
          </a:p>
          <a:p>
            <a:endParaRPr lang="en-US" sz="2400" dirty="0"/>
          </a:p>
        </p:txBody>
      </p:sp>
    </p:spTree>
    <p:extLst>
      <p:ext uri="{BB962C8B-B14F-4D97-AF65-F5344CB8AC3E}">
        <p14:creationId xmlns:p14="http://schemas.microsoft.com/office/powerpoint/2010/main" val="4256297594"/>
      </p:ext>
    </p:extLst>
  </p:cSld>
  <p:clrMapOvr>
    <a:masterClrMapping/>
  </p:clrMapOvr>
  <p:transition spd="med">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7400533" y="395045"/>
            <a:ext cx="4448908" cy="5841408"/>
          </a:xfrm>
          <a:prstGeom prst="rect">
            <a:avLst/>
          </a:prstGeom>
          <a:noFill/>
          <a:ln w="9525">
            <a:solidFill>
              <a:schemeClr val="bg1">
                <a:lumMod val="85000"/>
              </a:schemeClr>
            </a:solidFill>
            <a:miter lim="800000"/>
            <a:headEnd/>
            <a:tailEnd/>
          </a:ln>
          <a:extLst>
            <a:ext uri="{909E8E84-426E-40DD-AFC4-6F175D3DCCD1}">
              <a14:hiddenFill xmlns:a14="http://schemas.microsoft.com/office/drawing/2010/main">
                <a:solidFill>
                  <a:schemeClr val="accent1"/>
                </a:solidFill>
              </a14:hiddenFill>
            </a:ext>
          </a:extLst>
        </p:spPr>
      </p:pic>
      <p:sp>
        <p:nvSpPr>
          <p:cNvPr id="6" name="Title 5">
            <a:extLst>
              <a:ext uri="{FF2B5EF4-FFF2-40B4-BE49-F238E27FC236}">
                <a16:creationId xmlns:a16="http://schemas.microsoft.com/office/drawing/2014/main" id="{B25AEE6D-BDB6-40A4-B2F9-6E923BD86CD7}"/>
              </a:ext>
            </a:extLst>
          </p:cNvPr>
          <p:cNvSpPr>
            <a:spLocks noGrp="1"/>
          </p:cNvSpPr>
          <p:nvPr>
            <p:ph type="title"/>
          </p:nvPr>
        </p:nvSpPr>
        <p:spPr/>
        <p:txBody>
          <a:bodyPr/>
          <a:lstStyle/>
          <a:p>
            <a:r>
              <a:rPr lang="en-US" dirty="0"/>
              <a:t>What is an ArcGIS Pro add-in ?</a:t>
            </a:r>
          </a:p>
        </p:txBody>
      </p:sp>
      <p:sp>
        <p:nvSpPr>
          <p:cNvPr id="7" name="Content Placeholder 6">
            <a:extLst>
              <a:ext uri="{FF2B5EF4-FFF2-40B4-BE49-F238E27FC236}">
                <a16:creationId xmlns:a16="http://schemas.microsoft.com/office/drawing/2014/main" id="{AF530D85-564C-4F15-A22F-5BFEA9CEF5C7}"/>
              </a:ext>
            </a:extLst>
          </p:cNvPr>
          <p:cNvSpPr>
            <a:spLocks noGrp="1"/>
          </p:cNvSpPr>
          <p:nvPr>
            <p:ph sz="quarter" idx="10"/>
          </p:nvPr>
        </p:nvSpPr>
        <p:spPr/>
        <p:txBody>
          <a:bodyPr/>
          <a:lstStyle/>
          <a:p>
            <a:r>
              <a:rPr lang="en-US" sz="2400" dirty="0"/>
              <a:t>Extends ArcGIS Pro through:</a:t>
            </a:r>
          </a:p>
          <a:p>
            <a:pPr lvl="1"/>
            <a:r>
              <a:rPr lang="en-US" sz="2000" dirty="0"/>
              <a:t>Buttons</a:t>
            </a:r>
          </a:p>
          <a:p>
            <a:pPr lvl="1"/>
            <a:r>
              <a:rPr lang="en-US" sz="2000" dirty="0"/>
              <a:t>Tools</a:t>
            </a:r>
          </a:p>
          <a:p>
            <a:pPr lvl="1"/>
            <a:r>
              <a:rPr lang="en-US" sz="2000" dirty="0" err="1"/>
              <a:t>Dockpanes</a:t>
            </a:r>
            <a:endParaRPr lang="en-US" sz="2000" dirty="0"/>
          </a:p>
          <a:p>
            <a:pPr lvl="1"/>
            <a:r>
              <a:rPr lang="en-US" sz="2000" dirty="0"/>
              <a:t>Embeddable control</a:t>
            </a:r>
          </a:p>
          <a:p>
            <a:pPr lvl="1"/>
            <a:r>
              <a:rPr lang="en-US" sz="2000" dirty="0"/>
              <a:t>..</a:t>
            </a:r>
          </a:p>
          <a:p>
            <a:r>
              <a:rPr lang="en-US" sz="2400" dirty="0"/>
              <a:t>Packaged within a single, compressed </a:t>
            </a:r>
            <a:br>
              <a:rPr lang="en-US" sz="2400" dirty="0"/>
            </a:br>
            <a:r>
              <a:rPr lang="en-US" sz="2400" dirty="0"/>
              <a:t>file with an .</a:t>
            </a:r>
            <a:r>
              <a:rPr lang="en-US" sz="2400" dirty="0" err="1"/>
              <a:t>esriaddinX</a:t>
            </a:r>
            <a:r>
              <a:rPr lang="en-US" sz="2400" dirty="0"/>
              <a:t> file extension</a:t>
            </a:r>
          </a:p>
          <a:p>
            <a:pPr lvl="1"/>
            <a:r>
              <a:rPr lang="pt-BR" sz="1600" dirty="0"/>
              <a:t>C:\Users\&lt;UserName&gt;\Documents\ArcGIS\AddIns\ArcGISPro</a:t>
            </a:r>
            <a:endParaRPr lang="en-US" sz="1600" dirty="0"/>
          </a:p>
          <a:p>
            <a:endParaRPr lang="en-US" sz="2400" dirty="0"/>
          </a:p>
          <a:p>
            <a:endParaRPr lang="en-US" dirty="0"/>
          </a:p>
        </p:txBody>
      </p:sp>
    </p:spTree>
    <p:extLst>
      <p:ext uri="{BB962C8B-B14F-4D97-AF65-F5344CB8AC3E}">
        <p14:creationId xmlns:p14="http://schemas.microsoft.com/office/powerpoint/2010/main" val="2577342722"/>
      </p:ext>
    </p:extLst>
  </p:cSld>
  <p:clrMapOvr>
    <a:masterClrMapping/>
  </p:clrMapOvr>
  <p:transition spd="med">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E3485A5A-CC69-4D4B-82A8-809909075437}"/>
              </a:ext>
            </a:extLst>
          </p:cNvPr>
          <p:cNvSpPr>
            <a:spLocks noGrp="1"/>
          </p:cNvSpPr>
          <p:nvPr>
            <p:ph type="title"/>
          </p:nvPr>
        </p:nvSpPr>
        <p:spPr/>
        <p:txBody>
          <a:bodyPr/>
          <a:lstStyle/>
          <a:p>
            <a:r>
              <a:rPr lang="en-US" dirty="0"/>
              <a:t>What are the ArcGIS Pro Add-in core components?</a:t>
            </a:r>
          </a:p>
        </p:txBody>
      </p:sp>
      <p:sp>
        <p:nvSpPr>
          <p:cNvPr id="9" name="Content Placeholder 8">
            <a:extLst>
              <a:ext uri="{FF2B5EF4-FFF2-40B4-BE49-F238E27FC236}">
                <a16:creationId xmlns:a16="http://schemas.microsoft.com/office/drawing/2014/main" id="{7CC3A805-0CEB-4A26-9F21-9258621A669D}"/>
              </a:ext>
            </a:extLst>
          </p:cNvPr>
          <p:cNvSpPr>
            <a:spLocks noGrp="1"/>
          </p:cNvSpPr>
          <p:nvPr>
            <p:ph sz="quarter" idx="10"/>
          </p:nvPr>
        </p:nvSpPr>
        <p:spPr/>
        <p:txBody>
          <a:bodyPr/>
          <a:lstStyle/>
          <a:p>
            <a:r>
              <a:rPr lang="en-US" sz="2800" dirty="0"/>
              <a:t>Declarative-based framework to define the UI elements </a:t>
            </a:r>
          </a:p>
          <a:p>
            <a:pPr lvl="1"/>
            <a:r>
              <a:rPr lang="en-US" sz="2600" dirty="0"/>
              <a:t>Declarative framework is defined in a </a:t>
            </a:r>
            <a:r>
              <a:rPr lang="en-US" sz="2600" dirty="0" err="1"/>
              <a:t>config.daml</a:t>
            </a:r>
            <a:r>
              <a:rPr lang="en-US" sz="2600" dirty="0"/>
              <a:t> file</a:t>
            </a:r>
          </a:p>
          <a:p>
            <a:pPr lvl="1"/>
            <a:r>
              <a:rPr lang="en-US" sz="2600" dirty="0"/>
              <a:t>XML formatted, contains ArcGIS Pro framework elements (buttons, </a:t>
            </a:r>
            <a:r>
              <a:rPr lang="en-US" sz="2600" dirty="0" err="1"/>
              <a:t>dockpane</a:t>
            </a:r>
            <a:r>
              <a:rPr lang="en-US" sz="2600" dirty="0"/>
              <a:t>, galleries) and Add-in UI elements</a:t>
            </a:r>
          </a:p>
          <a:p>
            <a:r>
              <a:rPr lang="en-US" sz="2800" dirty="0"/>
              <a:t>The Module class</a:t>
            </a:r>
          </a:p>
          <a:p>
            <a:pPr lvl="1"/>
            <a:r>
              <a:rPr lang="en-US" sz="2800" dirty="0"/>
              <a:t>Hub and central access point for each add-in</a:t>
            </a:r>
          </a:p>
          <a:p>
            <a:pPr lvl="1"/>
            <a:r>
              <a:rPr lang="en-US" sz="2800" dirty="0"/>
              <a:t>Similar to the Extension object used in the ArcObjects 10.x framework</a:t>
            </a:r>
          </a:p>
          <a:p>
            <a:pPr lvl="1"/>
            <a:r>
              <a:rPr lang="en-US" sz="2800" dirty="0"/>
              <a:t>Singletons instantiated automatically by the Framework</a:t>
            </a:r>
          </a:p>
          <a:p>
            <a:endParaRPr lang="en-US" dirty="0"/>
          </a:p>
        </p:txBody>
      </p:sp>
    </p:spTree>
    <p:extLst>
      <p:ext uri="{BB962C8B-B14F-4D97-AF65-F5344CB8AC3E}">
        <p14:creationId xmlns:p14="http://schemas.microsoft.com/office/powerpoint/2010/main" val="4135152252"/>
      </p:ext>
    </p:extLst>
  </p:cSld>
  <p:clrMapOvr>
    <a:masterClrMapping/>
  </p:clrMapOvr>
  <p:transition spd="med">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3A398E0B-0C1D-4D9E-A1AB-FFF17112D298}"/>
              </a:ext>
            </a:extLst>
          </p:cNvPr>
          <p:cNvSpPr>
            <a:spLocks noGrp="1"/>
          </p:cNvSpPr>
          <p:nvPr>
            <p:ph type="title"/>
          </p:nvPr>
        </p:nvSpPr>
        <p:spPr/>
        <p:txBody>
          <a:bodyPr/>
          <a:lstStyle/>
          <a:p>
            <a:r>
              <a:rPr lang="en-US" dirty="0"/>
              <a:t>Demo: Add-in</a:t>
            </a:r>
          </a:p>
        </p:txBody>
      </p:sp>
      <p:sp>
        <p:nvSpPr>
          <p:cNvPr id="5" name="Text Placeholder 4">
            <a:extLst>
              <a:ext uri="{FF2B5EF4-FFF2-40B4-BE49-F238E27FC236}">
                <a16:creationId xmlns:a16="http://schemas.microsoft.com/office/drawing/2014/main" id="{8110E179-C5D5-402E-A735-4A4D6E203ACF}"/>
              </a:ext>
            </a:extLst>
          </p:cNvPr>
          <p:cNvSpPr>
            <a:spLocks noGrp="1"/>
          </p:cNvSpPr>
          <p:nvPr>
            <p:ph type="body" idx="1"/>
          </p:nvPr>
        </p:nvSpPr>
        <p:spPr/>
        <p:txBody>
          <a:bodyPr/>
          <a:lstStyle/>
          <a:p>
            <a:pPr marL="0" indent="0">
              <a:buNone/>
            </a:pPr>
            <a:r>
              <a:rPr lang="en-US" dirty="0"/>
              <a:t> </a:t>
            </a:r>
          </a:p>
        </p:txBody>
      </p:sp>
      <p:pic>
        <p:nvPicPr>
          <p:cNvPr id="10" name="Picture Placeholder 9">
            <a:extLst>
              <a:ext uri="{FF2B5EF4-FFF2-40B4-BE49-F238E27FC236}">
                <a16:creationId xmlns:a16="http://schemas.microsoft.com/office/drawing/2014/main" id="{FDE82512-C989-44BA-A89B-7B22A4154B84}"/>
              </a:ext>
            </a:extLst>
          </p:cNvPr>
          <p:cNvPicPr>
            <a:picLocks noGrp="1" noChangeAspect="1"/>
          </p:cNvPicPr>
          <p:nvPr>
            <p:ph type="pic" sz="quarter" idx="12"/>
          </p:nvPr>
        </p:nvPicPr>
        <p:blipFill>
          <a:blip r:embed="rId3"/>
          <a:srcRect l="12726" r="12726"/>
          <a:stretch>
            <a:fillRect/>
          </a:stretch>
        </p:blipFill>
        <p:spPr>
          <a:xfrm>
            <a:off x="684213" y="1757363"/>
            <a:ext cx="5943600" cy="3343275"/>
          </a:xfrm>
          <a:prstGeom prst="rect">
            <a:avLst/>
          </a:prstGeom>
        </p:spPr>
      </p:pic>
    </p:spTree>
    <p:extLst>
      <p:ext uri="{BB962C8B-B14F-4D97-AF65-F5344CB8AC3E}">
        <p14:creationId xmlns:p14="http://schemas.microsoft.com/office/powerpoint/2010/main" val="815355834"/>
      </p:ext>
    </p:extLst>
  </p:cSld>
  <p:clrMapOvr>
    <a:masterClrMapping/>
  </p:clrMapOvr>
  <p:transition spd="med">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 is an ArcGIS Pro Managed Configuration?</a:t>
            </a:r>
          </a:p>
        </p:txBody>
      </p:sp>
      <p:sp>
        <p:nvSpPr>
          <p:cNvPr id="3" name="Content Placeholder 2"/>
          <p:cNvSpPr>
            <a:spLocks noGrp="1"/>
          </p:cNvSpPr>
          <p:nvPr>
            <p:ph sz="quarter" idx="10"/>
          </p:nvPr>
        </p:nvSpPr>
        <p:spPr/>
        <p:txBody>
          <a:bodyPr/>
          <a:lstStyle/>
          <a:p>
            <a:r>
              <a:rPr lang="en-US" sz="2400" dirty="0"/>
              <a:t>Includes all functionality of an add-in plus</a:t>
            </a:r>
          </a:p>
          <a:p>
            <a:pPr lvl="1"/>
            <a:r>
              <a:rPr lang="en-US" sz="1600" dirty="0"/>
              <a:t>Change the application title and icon</a:t>
            </a:r>
          </a:p>
          <a:p>
            <a:pPr lvl="1"/>
            <a:r>
              <a:rPr lang="en-US" sz="1600" dirty="0"/>
              <a:t>Change the application splash, start page, and about page</a:t>
            </a:r>
          </a:p>
          <a:p>
            <a:pPr lvl="1"/>
            <a:r>
              <a:rPr lang="en-US" sz="1600" dirty="0"/>
              <a:t>Optionally customize and streamline the UI (the Pro Ribbon) for a specific workflow</a:t>
            </a:r>
          </a:p>
          <a:p>
            <a:endParaRPr lang="en-US" sz="2400" dirty="0"/>
          </a:p>
          <a:p>
            <a:endParaRPr lang="en-US" sz="2400" dirty="0"/>
          </a:p>
          <a:p>
            <a:endParaRPr lang="en-US" sz="2400" dirty="0"/>
          </a:p>
          <a:p>
            <a:endParaRPr lang="en-US" sz="2400" dirty="0"/>
          </a:p>
          <a:p>
            <a:endParaRPr lang="en-US" dirty="0"/>
          </a:p>
          <a:p>
            <a:endParaRPr lang="en-US" dirty="0"/>
          </a:p>
          <a:p>
            <a:r>
              <a:rPr lang="en-US" dirty="0"/>
              <a:t>Packaged within a single, compressed file with a .</a:t>
            </a:r>
            <a:r>
              <a:rPr lang="en-US" dirty="0" err="1"/>
              <a:t>ProConfigX</a:t>
            </a:r>
            <a:r>
              <a:rPr lang="en-US" dirty="0"/>
              <a:t> file extension</a:t>
            </a:r>
          </a:p>
          <a:p>
            <a:pPr lvl="1"/>
            <a:r>
              <a:rPr lang="en-US" sz="1600" dirty="0"/>
              <a:t>C:\Users\Public\Documents\ArcGIS\ArcGISPro\Configurations</a:t>
            </a:r>
          </a:p>
          <a:p>
            <a:pPr lvl="2"/>
            <a:endParaRPr lang="en-US" dirty="0"/>
          </a:p>
        </p:txBody>
      </p:sp>
      <p:grpSp>
        <p:nvGrpSpPr>
          <p:cNvPr id="4" name="Group 3">
            <a:extLst>
              <a:ext uri="{FF2B5EF4-FFF2-40B4-BE49-F238E27FC236}">
                <a16:creationId xmlns:a16="http://schemas.microsoft.com/office/drawing/2014/main" id="{47AD8595-ADB1-4851-8483-816BE4E9F7AC}"/>
              </a:ext>
            </a:extLst>
          </p:cNvPr>
          <p:cNvGrpSpPr/>
          <p:nvPr/>
        </p:nvGrpSpPr>
        <p:grpSpPr>
          <a:xfrm>
            <a:off x="946293" y="2995599"/>
            <a:ext cx="4430579" cy="2399004"/>
            <a:chOff x="946293" y="2659270"/>
            <a:chExt cx="4677046" cy="2716696"/>
          </a:xfrm>
        </p:grpSpPr>
        <p:pic>
          <p:nvPicPr>
            <p:cNvPr id="9" name="Picture 8">
              <a:extLst>
                <a:ext uri="{FF2B5EF4-FFF2-40B4-BE49-F238E27FC236}">
                  <a16:creationId xmlns:a16="http://schemas.microsoft.com/office/drawing/2014/main" id="{F4F6B33B-3E49-4442-8F30-F78B2F16A7B7}"/>
                </a:ext>
              </a:extLst>
            </p:cNvPr>
            <p:cNvPicPr>
              <a:picLocks noChangeAspect="1"/>
            </p:cNvPicPr>
            <p:nvPr/>
          </p:nvPicPr>
          <p:blipFill>
            <a:blip r:embed="rId3"/>
            <a:stretch>
              <a:fillRect/>
            </a:stretch>
          </p:blipFill>
          <p:spPr>
            <a:xfrm>
              <a:off x="946293" y="2659270"/>
              <a:ext cx="4629023" cy="2399003"/>
            </a:xfrm>
            <a:prstGeom prst="rect">
              <a:avLst/>
            </a:prstGeom>
          </p:spPr>
        </p:pic>
        <p:grpSp>
          <p:nvGrpSpPr>
            <p:cNvPr id="12" name="Group 11">
              <a:extLst>
                <a:ext uri="{FF2B5EF4-FFF2-40B4-BE49-F238E27FC236}">
                  <a16:creationId xmlns:a16="http://schemas.microsoft.com/office/drawing/2014/main" id="{42F4EBCB-D9A4-499F-BE16-1BC69B770AC3}"/>
                </a:ext>
              </a:extLst>
            </p:cNvPr>
            <p:cNvGrpSpPr/>
            <p:nvPr/>
          </p:nvGrpSpPr>
          <p:grpSpPr>
            <a:xfrm>
              <a:off x="2927638" y="4914872"/>
              <a:ext cx="2695701" cy="461094"/>
              <a:chOff x="733427" y="3427571"/>
              <a:chExt cx="3110703" cy="747553"/>
            </a:xfrm>
          </p:grpSpPr>
          <p:sp>
            <p:nvSpPr>
              <p:cNvPr id="13" name="Rectangle 12">
                <a:extLst>
                  <a:ext uri="{FF2B5EF4-FFF2-40B4-BE49-F238E27FC236}">
                    <a16:creationId xmlns:a16="http://schemas.microsoft.com/office/drawing/2014/main" id="{F87B0550-1C50-4F9C-93D1-FFE937295C07}"/>
                  </a:ext>
                </a:extLst>
              </p:cNvPr>
              <p:cNvSpPr/>
              <p:nvPr/>
            </p:nvSpPr>
            <p:spPr>
              <a:xfrm>
                <a:off x="733427" y="3427571"/>
                <a:ext cx="3110703" cy="747553"/>
              </a:xfrm>
              <a:prstGeom prst="rect">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4" name="TextBox 13">
                <a:extLst>
                  <a:ext uri="{FF2B5EF4-FFF2-40B4-BE49-F238E27FC236}">
                    <a16:creationId xmlns:a16="http://schemas.microsoft.com/office/drawing/2014/main" id="{CEAC3CCA-C96A-4B2C-BD8E-B73CE9D19498}"/>
                  </a:ext>
                </a:extLst>
              </p:cNvPr>
              <p:cNvSpPr txBox="1"/>
              <p:nvPr/>
            </p:nvSpPr>
            <p:spPr>
              <a:xfrm>
                <a:off x="733427" y="3427571"/>
                <a:ext cx="3110703" cy="747551"/>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83820" tIns="83820" rIns="83820" bIns="83820" numCol="1" spcCol="1270" anchor="ctr" anchorCtr="0">
                <a:noAutofit/>
              </a:bodyPr>
              <a:lstStyle/>
              <a:p>
                <a:pPr marL="0" lvl="0" indent="0" algn="ctr" defTabSz="1955800">
                  <a:lnSpc>
                    <a:spcPct val="90000"/>
                  </a:lnSpc>
                  <a:spcBef>
                    <a:spcPct val="0"/>
                  </a:spcBef>
                  <a:spcAft>
                    <a:spcPct val="5000"/>
                  </a:spcAft>
                  <a:buNone/>
                </a:pPr>
                <a:r>
                  <a:rPr lang="en-US" sz="1600" dirty="0"/>
                  <a:t>Default start page</a:t>
                </a:r>
                <a:endParaRPr lang="en-US" sz="1600" kern="1200" dirty="0"/>
              </a:p>
            </p:txBody>
          </p:sp>
        </p:grpSp>
      </p:grpSp>
      <p:grpSp>
        <p:nvGrpSpPr>
          <p:cNvPr id="5" name="Group 4">
            <a:extLst>
              <a:ext uri="{FF2B5EF4-FFF2-40B4-BE49-F238E27FC236}">
                <a16:creationId xmlns:a16="http://schemas.microsoft.com/office/drawing/2014/main" id="{B42BEAA2-68ED-48DE-A6DE-61AC2CECDE73}"/>
              </a:ext>
            </a:extLst>
          </p:cNvPr>
          <p:cNvGrpSpPr/>
          <p:nvPr/>
        </p:nvGrpSpPr>
        <p:grpSpPr>
          <a:xfrm>
            <a:off x="6169905" y="2995599"/>
            <a:ext cx="4445543" cy="2399003"/>
            <a:chOff x="6169905" y="2659270"/>
            <a:chExt cx="4692842" cy="2716695"/>
          </a:xfrm>
        </p:grpSpPr>
        <p:pic>
          <p:nvPicPr>
            <p:cNvPr id="10" name="Picture 9">
              <a:extLst>
                <a:ext uri="{FF2B5EF4-FFF2-40B4-BE49-F238E27FC236}">
                  <a16:creationId xmlns:a16="http://schemas.microsoft.com/office/drawing/2014/main" id="{DB3CA678-88C0-40D2-9F3B-15E2A9AAEBF6}"/>
                </a:ext>
              </a:extLst>
            </p:cNvPr>
            <p:cNvPicPr>
              <a:picLocks noChangeAspect="1"/>
            </p:cNvPicPr>
            <p:nvPr/>
          </p:nvPicPr>
          <p:blipFill>
            <a:blip r:embed="rId4"/>
            <a:stretch>
              <a:fillRect/>
            </a:stretch>
          </p:blipFill>
          <p:spPr>
            <a:xfrm>
              <a:off x="6169905" y="2659270"/>
              <a:ext cx="4626864" cy="2423785"/>
            </a:xfrm>
            <a:prstGeom prst="rect">
              <a:avLst/>
            </a:prstGeom>
          </p:spPr>
        </p:pic>
        <p:grpSp>
          <p:nvGrpSpPr>
            <p:cNvPr id="15" name="Group 14">
              <a:extLst>
                <a:ext uri="{FF2B5EF4-FFF2-40B4-BE49-F238E27FC236}">
                  <a16:creationId xmlns:a16="http://schemas.microsoft.com/office/drawing/2014/main" id="{C4F9740B-A29F-46D8-A114-7A5B70C88CD7}"/>
                </a:ext>
              </a:extLst>
            </p:cNvPr>
            <p:cNvGrpSpPr/>
            <p:nvPr/>
          </p:nvGrpSpPr>
          <p:grpSpPr>
            <a:xfrm>
              <a:off x="8167046" y="4914869"/>
              <a:ext cx="2695701" cy="461096"/>
              <a:chOff x="733427" y="3427568"/>
              <a:chExt cx="3110703" cy="747556"/>
            </a:xfrm>
          </p:grpSpPr>
          <p:sp>
            <p:nvSpPr>
              <p:cNvPr id="16" name="Rectangle 15">
                <a:extLst>
                  <a:ext uri="{FF2B5EF4-FFF2-40B4-BE49-F238E27FC236}">
                    <a16:creationId xmlns:a16="http://schemas.microsoft.com/office/drawing/2014/main" id="{51A6E4B2-E5FB-458E-A3C2-D3C71E44B7BB}"/>
                  </a:ext>
                </a:extLst>
              </p:cNvPr>
              <p:cNvSpPr/>
              <p:nvPr/>
            </p:nvSpPr>
            <p:spPr>
              <a:xfrm>
                <a:off x="733427" y="3427571"/>
                <a:ext cx="3110703" cy="747553"/>
              </a:xfrm>
              <a:prstGeom prst="rect">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7" name="TextBox 16">
                <a:extLst>
                  <a:ext uri="{FF2B5EF4-FFF2-40B4-BE49-F238E27FC236}">
                    <a16:creationId xmlns:a16="http://schemas.microsoft.com/office/drawing/2014/main" id="{82505CAC-533D-43D8-A2EF-5459E567C664}"/>
                  </a:ext>
                </a:extLst>
              </p:cNvPr>
              <p:cNvSpPr txBox="1"/>
              <p:nvPr/>
            </p:nvSpPr>
            <p:spPr>
              <a:xfrm>
                <a:off x="733427" y="3427568"/>
                <a:ext cx="3110703" cy="747551"/>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83820" tIns="83820" rIns="83820" bIns="83820" numCol="1" spcCol="1270" anchor="ctr" anchorCtr="0">
                <a:noAutofit/>
              </a:bodyPr>
              <a:lstStyle/>
              <a:p>
                <a:pPr marL="0" lvl="0" indent="0" algn="ctr" defTabSz="1955800">
                  <a:lnSpc>
                    <a:spcPct val="90000"/>
                  </a:lnSpc>
                  <a:spcBef>
                    <a:spcPct val="0"/>
                  </a:spcBef>
                  <a:spcAft>
                    <a:spcPct val="5000"/>
                  </a:spcAft>
                  <a:buNone/>
                </a:pPr>
                <a:r>
                  <a:rPr lang="en-US" sz="1600" dirty="0"/>
                  <a:t>Custom start page</a:t>
                </a:r>
                <a:endParaRPr lang="en-US" sz="1600" kern="1200" dirty="0"/>
              </a:p>
            </p:txBody>
          </p:sp>
        </p:grpSp>
      </p:grpSp>
    </p:spTree>
    <p:extLst>
      <p:ext uri="{BB962C8B-B14F-4D97-AF65-F5344CB8AC3E}">
        <p14:creationId xmlns:p14="http://schemas.microsoft.com/office/powerpoint/2010/main" val="844040192"/>
      </p:ext>
    </p:extLst>
  </p:cSld>
  <p:clrMapOvr>
    <a:masterClrMapping/>
  </p:clrMapOvr>
  <p:transition spd="med">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 is an ArcGIS Pro Managed Configuration?</a:t>
            </a:r>
          </a:p>
        </p:txBody>
      </p:sp>
      <p:sp>
        <p:nvSpPr>
          <p:cNvPr id="4" name="Text Placeholder 3">
            <a:extLst>
              <a:ext uri="{FF2B5EF4-FFF2-40B4-BE49-F238E27FC236}">
                <a16:creationId xmlns:a16="http://schemas.microsoft.com/office/drawing/2014/main" id="{BB7B4C9B-89D5-4FC1-A727-6BA65BEE6AD4}"/>
              </a:ext>
            </a:extLst>
          </p:cNvPr>
          <p:cNvSpPr>
            <a:spLocks noGrp="1"/>
          </p:cNvSpPr>
          <p:nvPr>
            <p:ph type="body" sz="quarter" idx="11"/>
          </p:nvPr>
        </p:nvSpPr>
        <p:spPr>
          <a:xfrm>
            <a:off x="682625" y="1097309"/>
            <a:ext cx="10826496" cy="338554"/>
          </a:xfrm>
        </p:spPr>
        <p:txBody>
          <a:bodyPr/>
          <a:lstStyle/>
          <a:p>
            <a:r>
              <a:rPr lang="en-US" dirty="0"/>
              <a:t>(Continued)</a:t>
            </a:r>
          </a:p>
        </p:txBody>
      </p:sp>
      <p:sp>
        <p:nvSpPr>
          <p:cNvPr id="3" name="Content Placeholder 2"/>
          <p:cNvSpPr>
            <a:spLocks noGrp="1"/>
          </p:cNvSpPr>
          <p:nvPr>
            <p:ph sz="quarter" idx="12"/>
          </p:nvPr>
        </p:nvSpPr>
        <p:spPr/>
        <p:txBody>
          <a:bodyPr/>
          <a:lstStyle/>
          <a:p>
            <a:pPr>
              <a:buFont typeface="Arial" panose="020B0604020202020204" pitchFamily="34" charset="0"/>
              <a:buChar char="•"/>
            </a:pPr>
            <a:r>
              <a:rPr lang="en-US" dirty="0"/>
              <a:t>Running an ArcGIS Pro Managed Configuration</a:t>
            </a:r>
          </a:p>
          <a:p>
            <a:pPr lvl="1"/>
            <a:r>
              <a:rPr lang="en-US" dirty="0"/>
              <a:t>Use the ArcGIS Pro “/config” command-line option </a:t>
            </a:r>
          </a:p>
          <a:p>
            <a:pPr marL="283464" lvl="1" indent="0">
              <a:buNone/>
            </a:pPr>
            <a:endParaRPr lang="en-US" dirty="0"/>
          </a:p>
          <a:p>
            <a:pPr lvl="1"/>
            <a:r>
              <a:rPr lang="en-US" dirty="0"/>
              <a:t>Only one configuration can run per instance of Pro</a:t>
            </a:r>
            <a:endParaRPr lang="en-US" dirty="0">
              <a:latin typeface="Consolas" panose="020B0609020204030204" pitchFamily="49" charset="0"/>
            </a:endParaRPr>
          </a:p>
          <a:p>
            <a:r>
              <a:rPr lang="en-US" dirty="0" err="1"/>
              <a:t>ConfigurationManager</a:t>
            </a:r>
            <a:r>
              <a:rPr lang="en-US" dirty="0"/>
              <a:t> class </a:t>
            </a:r>
          </a:p>
          <a:p>
            <a:pPr lvl="1"/>
            <a:r>
              <a:rPr lang="en-US" dirty="0"/>
              <a:t>Defined in DAML (generated automatically by the template)</a:t>
            </a:r>
          </a:p>
          <a:p>
            <a:pPr lvl="1"/>
            <a:r>
              <a:rPr lang="en-US" dirty="0"/>
              <a:t>Provides a set of methods by which a developer can </a:t>
            </a:r>
            <a:r>
              <a:rPr lang="en-US" i="1" dirty="0"/>
              <a:t>override</a:t>
            </a:r>
            <a:r>
              <a:rPr lang="en-US" dirty="0"/>
              <a:t> “that” aspect of Pro</a:t>
            </a:r>
          </a:p>
          <a:p>
            <a:pPr lvl="1"/>
            <a:endParaRPr lang="en-US" dirty="0"/>
          </a:p>
          <a:p>
            <a:endParaRPr lang="en-US" dirty="0"/>
          </a:p>
          <a:p>
            <a:pPr lvl="1"/>
            <a:endParaRPr lang="en-US" dirty="0"/>
          </a:p>
          <a:p>
            <a:pPr marL="283464" lvl="1" indent="0">
              <a:buNone/>
            </a:pPr>
            <a:endParaRPr lang="en-US" dirty="0"/>
          </a:p>
          <a:p>
            <a:pPr marL="283464" lvl="1" indent="0">
              <a:buNone/>
            </a:pPr>
            <a:endParaRPr lang="en-US" dirty="0"/>
          </a:p>
          <a:p>
            <a:pPr marL="283464" lvl="1" indent="0">
              <a:buNone/>
            </a:pPr>
            <a:endParaRPr lang="en-US" dirty="0"/>
          </a:p>
          <a:p>
            <a:pPr lvl="2"/>
            <a:endParaRPr lang="en-US" dirty="0"/>
          </a:p>
          <a:p>
            <a:pPr marL="0" indent="0">
              <a:buNone/>
            </a:pPr>
            <a:endParaRPr lang="en-US" dirty="0"/>
          </a:p>
        </p:txBody>
      </p:sp>
      <p:sp>
        <p:nvSpPr>
          <p:cNvPr id="5" name="TextBox 4"/>
          <p:cNvSpPr txBox="1"/>
          <p:nvPr/>
        </p:nvSpPr>
        <p:spPr>
          <a:xfrm>
            <a:off x="828075" y="4296478"/>
            <a:ext cx="10373711" cy="1576935"/>
          </a:xfrm>
          <a:prstGeom prst="rect">
            <a:avLst/>
          </a:prstGeom>
          <a:solidFill>
            <a:schemeClr val="tx1"/>
          </a:solidFill>
          <a:effectLst/>
        </p:spPr>
        <p:txBody>
          <a:bodyPr wrap="square" lIns="0" tIns="0" rIns="0" bIns="0" rtlCol="0">
            <a:noAutofit/>
          </a:bodyPr>
          <a:lstStyle/>
          <a:p>
            <a:endParaRPr lang="en-US" sz="1400" dirty="0">
              <a:solidFill>
                <a:srgbClr val="0000FF"/>
              </a:solidFill>
              <a:highlight>
                <a:srgbClr val="FFFFFF"/>
              </a:highlight>
              <a:latin typeface="Consolas" panose="020B0609020204030204" pitchFamily="49" charset="0"/>
            </a:endParaRPr>
          </a:p>
          <a:p>
            <a:r>
              <a:rPr lang="en-US" sz="1600" dirty="0">
                <a:solidFill>
                  <a:srgbClr val="0000FF"/>
                </a:solidFill>
                <a:highlight>
                  <a:srgbClr val="FFFFFF"/>
                </a:highlight>
                <a:latin typeface="Consolas" panose="020B0609020204030204" pitchFamily="49" charset="0"/>
              </a:rPr>
              <a:t>  public abstract</a:t>
            </a:r>
            <a:r>
              <a:rPr lang="en-US" sz="1600" dirty="0">
                <a:solidFill>
                  <a:srgbClr val="000000"/>
                </a:solidFill>
                <a:highlight>
                  <a:srgbClr val="FFFFFF"/>
                </a:highlight>
                <a:latin typeface="Consolas" panose="020B0609020204030204" pitchFamily="49" charset="0"/>
              </a:rPr>
              <a:t> </a:t>
            </a:r>
            <a:r>
              <a:rPr lang="en-US" sz="1600" dirty="0">
                <a:solidFill>
                  <a:srgbClr val="0000FF"/>
                </a:solidFill>
                <a:highlight>
                  <a:srgbClr val="FFFFFF"/>
                </a:highlight>
                <a:latin typeface="Consolas" panose="020B0609020204030204" pitchFamily="49" charset="0"/>
              </a:rPr>
              <a:t>class</a:t>
            </a:r>
            <a:r>
              <a:rPr lang="en-US" sz="1600" dirty="0">
                <a:solidFill>
                  <a:srgbClr val="000000"/>
                </a:solidFill>
                <a:highlight>
                  <a:srgbClr val="FFFFFF"/>
                </a:highlight>
                <a:latin typeface="Consolas" panose="020B0609020204030204" pitchFamily="49" charset="0"/>
              </a:rPr>
              <a:t> </a:t>
            </a:r>
            <a:r>
              <a:rPr lang="en-US" sz="1600" dirty="0" err="1">
                <a:solidFill>
                  <a:srgbClr val="2B91AF"/>
                </a:solidFill>
                <a:highlight>
                  <a:srgbClr val="FFFFFF"/>
                </a:highlight>
                <a:latin typeface="Consolas" panose="020B0609020204030204" pitchFamily="49" charset="0"/>
              </a:rPr>
              <a:t>ConfigurationManager</a:t>
            </a:r>
            <a:r>
              <a:rPr lang="en-US" sz="1600" dirty="0">
                <a:solidFill>
                  <a:srgbClr val="000000"/>
                </a:solidFill>
                <a:highlight>
                  <a:srgbClr val="FFFFFF"/>
                </a:highlight>
                <a:latin typeface="Consolas" panose="020B0609020204030204" pitchFamily="49" charset="0"/>
              </a:rPr>
              <a:t> {</a:t>
            </a:r>
          </a:p>
          <a:p>
            <a:r>
              <a:rPr lang="en-US" sz="1600" dirty="0">
                <a:solidFill>
                  <a:srgbClr val="0000FF"/>
                </a:solidFill>
                <a:latin typeface="Consolas" panose="020B0609020204030204" pitchFamily="49" charset="0"/>
              </a:rPr>
              <a:t>    protected</a:t>
            </a:r>
            <a:r>
              <a:rPr lang="en-US" sz="1600" dirty="0">
                <a:solidFill>
                  <a:srgbClr val="000000"/>
                </a:solidFill>
                <a:latin typeface="Consolas" panose="020B0609020204030204" pitchFamily="49" charset="0"/>
              </a:rPr>
              <a:t> </a:t>
            </a:r>
            <a:r>
              <a:rPr lang="en-US" sz="1600" dirty="0">
                <a:solidFill>
                  <a:srgbClr val="0000FF"/>
                </a:solidFill>
                <a:latin typeface="Consolas" panose="020B0609020204030204" pitchFamily="49" charset="0"/>
              </a:rPr>
              <a:t>internal</a:t>
            </a:r>
            <a:r>
              <a:rPr lang="en-US" sz="1600" dirty="0">
                <a:solidFill>
                  <a:srgbClr val="000000"/>
                </a:solidFill>
                <a:latin typeface="Consolas" panose="020B0609020204030204" pitchFamily="49" charset="0"/>
              </a:rPr>
              <a:t> </a:t>
            </a:r>
            <a:r>
              <a:rPr lang="en-US" sz="1600" dirty="0">
                <a:solidFill>
                  <a:srgbClr val="0000FF"/>
                </a:solidFill>
                <a:latin typeface="Consolas" panose="020B0609020204030204" pitchFamily="49" charset="0"/>
              </a:rPr>
              <a:t>virtual</a:t>
            </a:r>
            <a:r>
              <a:rPr lang="en-US" sz="1600" dirty="0">
                <a:solidFill>
                  <a:srgbClr val="000000"/>
                </a:solidFill>
                <a:latin typeface="Consolas" panose="020B0609020204030204" pitchFamily="49" charset="0"/>
              </a:rPr>
              <a:t> </a:t>
            </a:r>
            <a:r>
              <a:rPr lang="en-US" sz="1600" dirty="0">
                <a:solidFill>
                  <a:srgbClr val="2B91AF"/>
                </a:solidFill>
                <a:latin typeface="Consolas" panose="020B0609020204030204" pitchFamily="49" charset="0"/>
              </a:rPr>
              <a:t>Window</a:t>
            </a:r>
            <a:r>
              <a:rPr lang="en-US" sz="1600" dirty="0">
                <a:solidFill>
                  <a:srgbClr val="000000"/>
                </a:solidFill>
                <a:latin typeface="Consolas" panose="020B0609020204030204" pitchFamily="49" charset="0"/>
              </a:rPr>
              <a:t> </a:t>
            </a:r>
            <a:r>
              <a:rPr lang="en-US" sz="1600" dirty="0" err="1">
                <a:solidFill>
                  <a:srgbClr val="000000"/>
                </a:solidFill>
                <a:latin typeface="Consolas" panose="020B0609020204030204" pitchFamily="49" charset="0"/>
              </a:rPr>
              <a:t>OnShowSplashScreen</a:t>
            </a:r>
            <a:r>
              <a:rPr lang="en-US" sz="1600" dirty="0">
                <a:solidFill>
                  <a:srgbClr val="000000"/>
                </a:solidFill>
                <a:latin typeface="Consolas" panose="020B0609020204030204" pitchFamily="49" charset="0"/>
              </a:rPr>
              <a:t>();</a:t>
            </a:r>
          </a:p>
          <a:p>
            <a:r>
              <a:rPr lang="en-US" sz="1600" dirty="0">
                <a:solidFill>
                  <a:srgbClr val="0000FF"/>
                </a:solidFill>
                <a:latin typeface="Consolas" panose="020B0609020204030204" pitchFamily="49" charset="0"/>
              </a:rPr>
              <a:t>    protected</a:t>
            </a:r>
            <a:r>
              <a:rPr lang="en-US" sz="1600" dirty="0">
                <a:solidFill>
                  <a:srgbClr val="000000"/>
                </a:solidFill>
                <a:latin typeface="Consolas" panose="020B0609020204030204" pitchFamily="49" charset="0"/>
              </a:rPr>
              <a:t> </a:t>
            </a:r>
            <a:r>
              <a:rPr lang="en-US" sz="1600" dirty="0">
                <a:solidFill>
                  <a:srgbClr val="0000FF"/>
                </a:solidFill>
                <a:latin typeface="Consolas" panose="020B0609020204030204" pitchFamily="49" charset="0"/>
              </a:rPr>
              <a:t>internal</a:t>
            </a:r>
            <a:r>
              <a:rPr lang="en-US" sz="1600" dirty="0">
                <a:solidFill>
                  <a:srgbClr val="000000"/>
                </a:solidFill>
                <a:latin typeface="Consolas" panose="020B0609020204030204" pitchFamily="49" charset="0"/>
              </a:rPr>
              <a:t> </a:t>
            </a:r>
            <a:r>
              <a:rPr lang="en-US" sz="1600" dirty="0">
                <a:solidFill>
                  <a:srgbClr val="0000FF"/>
                </a:solidFill>
                <a:latin typeface="Consolas" panose="020B0609020204030204" pitchFamily="49" charset="0"/>
              </a:rPr>
              <a:t>virtual</a:t>
            </a:r>
            <a:r>
              <a:rPr lang="en-US" sz="1600" dirty="0">
                <a:solidFill>
                  <a:srgbClr val="000000"/>
                </a:solidFill>
                <a:latin typeface="Consolas" panose="020B0609020204030204" pitchFamily="49" charset="0"/>
              </a:rPr>
              <a:t> </a:t>
            </a:r>
            <a:r>
              <a:rPr lang="en-US" sz="1600" dirty="0" err="1">
                <a:solidFill>
                  <a:srgbClr val="2B91AF"/>
                </a:solidFill>
                <a:latin typeface="Consolas" panose="020B0609020204030204" pitchFamily="49" charset="0"/>
              </a:rPr>
              <a:t>FrameworkElement</a:t>
            </a:r>
            <a:r>
              <a:rPr lang="en-US" sz="1600" dirty="0">
                <a:solidFill>
                  <a:srgbClr val="000000"/>
                </a:solidFill>
                <a:latin typeface="Consolas" panose="020B0609020204030204" pitchFamily="49" charset="0"/>
              </a:rPr>
              <a:t> </a:t>
            </a:r>
            <a:r>
              <a:rPr lang="en-US" sz="1600" dirty="0" err="1">
                <a:solidFill>
                  <a:srgbClr val="000000"/>
                </a:solidFill>
                <a:latin typeface="Consolas" panose="020B0609020204030204" pitchFamily="49" charset="0"/>
              </a:rPr>
              <a:t>OnShowStartPage</a:t>
            </a:r>
            <a:r>
              <a:rPr lang="en-US" sz="1600" dirty="0">
                <a:solidFill>
                  <a:srgbClr val="000000"/>
                </a:solidFill>
                <a:latin typeface="Consolas" panose="020B0609020204030204" pitchFamily="49" charset="0"/>
              </a:rPr>
              <a:t>();</a:t>
            </a:r>
          </a:p>
          <a:p>
            <a:r>
              <a:rPr lang="en-US" sz="1600" dirty="0">
                <a:solidFill>
                  <a:srgbClr val="0000FF"/>
                </a:solidFill>
                <a:latin typeface="Consolas" panose="020B0609020204030204" pitchFamily="49" charset="0"/>
              </a:rPr>
              <a:t>    protected</a:t>
            </a:r>
            <a:r>
              <a:rPr lang="en-US" sz="1600" dirty="0">
                <a:solidFill>
                  <a:srgbClr val="000000"/>
                </a:solidFill>
                <a:latin typeface="Consolas" panose="020B0609020204030204" pitchFamily="49" charset="0"/>
              </a:rPr>
              <a:t> </a:t>
            </a:r>
            <a:r>
              <a:rPr lang="en-US" sz="1600" dirty="0">
                <a:solidFill>
                  <a:srgbClr val="0000FF"/>
                </a:solidFill>
                <a:latin typeface="Consolas" panose="020B0609020204030204" pitchFamily="49" charset="0"/>
              </a:rPr>
              <a:t>internal</a:t>
            </a:r>
            <a:r>
              <a:rPr lang="en-US" sz="1600" dirty="0">
                <a:solidFill>
                  <a:srgbClr val="000000"/>
                </a:solidFill>
                <a:latin typeface="Consolas" panose="020B0609020204030204" pitchFamily="49" charset="0"/>
              </a:rPr>
              <a:t> </a:t>
            </a:r>
            <a:r>
              <a:rPr lang="en-US" sz="1600" dirty="0">
                <a:solidFill>
                  <a:srgbClr val="0000FF"/>
                </a:solidFill>
                <a:latin typeface="Consolas" panose="020B0609020204030204" pitchFamily="49" charset="0"/>
              </a:rPr>
              <a:t>virtual</a:t>
            </a:r>
            <a:r>
              <a:rPr lang="en-US" sz="1600" dirty="0">
                <a:solidFill>
                  <a:srgbClr val="000000"/>
                </a:solidFill>
                <a:latin typeface="Consolas" panose="020B0609020204030204" pitchFamily="49" charset="0"/>
              </a:rPr>
              <a:t> </a:t>
            </a:r>
            <a:r>
              <a:rPr lang="en-US" sz="1600" dirty="0" err="1">
                <a:solidFill>
                  <a:srgbClr val="2B91AF"/>
                </a:solidFill>
                <a:latin typeface="Consolas" panose="020B0609020204030204" pitchFamily="49" charset="0"/>
              </a:rPr>
              <a:t>FrameworkElement</a:t>
            </a:r>
            <a:r>
              <a:rPr lang="en-US" sz="1600" dirty="0">
                <a:solidFill>
                  <a:srgbClr val="000000"/>
                </a:solidFill>
                <a:latin typeface="Consolas" panose="020B0609020204030204" pitchFamily="49" charset="0"/>
              </a:rPr>
              <a:t> </a:t>
            </a:r>
            <a:r>
              <a:rPr lang="en-US" sz="1600" dirty="0" err="1">
                <a:solidFill>
                  <a:srgbClr val="000000"/>
                </a:solidFill>
                <a:latin typeface="Consolas" panose="020B0609020204030204" pitchFamily="49" charset="0"/>
              </a:rPr>
              <a:t>OnShowAboutPage</a:t>
            </a:r>
            <a:r>
              <a:rPr lang="en-US" sz="1600" dirty="0">
                <a:solidFill>
                  <a:srgbClr val="000000"/>
                </a:solidFill>
                <a:latin typeface="Consolas" panose="020B0609020204030204" pitchFamily="49" charset="0"/>
              </a:rPr>
              <a:t>();</a:t>
            </a:r>
          </a:p>
          <a:p>
            <a:r>
              <a:rPr lang="en-US" sz="1600" dirty="0">
                <a:solidFill>
                  <a:srgbClr val="000000"/>
                </a:solidFill>
                <a:highlight>
                  <a:srgbClr val="FFFFFF"/>
                </a:highlight>
                <a:latin typeface="Consolas" panose="020B0609020204030204" pitchFamily="49" charset="0"/>
              </a:rPr>
              <a:t>    ...</a:t>
            </a:r>
          </a:p>
          <a:p>
            <a:endParaRPr lang="en-US" sz="1600" dirty="0">
              <a:solidFill>
                <a:srgbClr val="000000"/>
              </a:solidFill>
              <a:highlight>
                <a:srgbClr val="FFFFFF"/>
              </a:highlight>
              <a:latin typeface="Consolas" panose="020B0609020204030204" pitchFamily="49" charset="0"/>
            </a:endParaRPr>
          </a:p>
        </p:txBody>
      </p:sp>
      <p:sp>
        <p:nvSpPr>
          <p:cNvPr id="6" name="TextBox 5">
            <a:extLst>
              <a:ext uri="{FF2B5EF4-FFF2-40B4-BE49-F238E27FC236}">
                <a16:creationId xmlns:a16="http://schemas.microsoft.com/office/drawing/2014/main" id="{EF694FBA-A8CD-4ACF-B146-F691B63F36C0}"/>
              </a:ext>
            </a:extLst>
          </p:cNvPr>
          <p:cNvSpPr txBox="1"/>
          <p:nvPr/>
        </p:nvSpPr>
        <p:spPr>
          <a:xfrm>
            <a:off x="2092742" y="2358886"/>
            <a:ext cx="6004337" cy="273541"/>
          </a:xfrm>
          <a:prstGeom prst="rect">
            <a:avLst/>
          </a:prstGeom>
          <a:solidFill>
            <a:schemeClr val="tx1"/>
          </a:solidFill>
          <a:effectLst/>
        </p:spPr>
        <p:txBody>
          <a:bodyPr wrap="square" lIns="0" tIns="0" rIns="0" bIns="0" rtlCol="0">
            <a:noAutofit/>
          </a:bodyPr>
          <a:lstStyle/>
          <a:p>
            <a:r>
              <a:rPr lang="en-US" sz="1600" dirty="0">
                <a:solidFill>
                  <a:srgbClr val="0000FF"/>
                </a:solidFill>
                <a:latin typeface="Consolas" panose="020B0609020204030204" pitchFamily="49" charset="0"/>
              </a:rPr>
              <a:t>    C:\ArcGIS\bin\ArcGISPro.exe /</a:t>
            </a:r>
            <a:r>
              <a:rPr lang="en-US" sz="1600" dirty="0" err="1">
                <a:solidFill>
                  <a:srgbClr val="0000FF"/>
                </a:solidFill>
                <a:latin typeface="Consolas" panose="020B0609020204030204" pitchFamily="49" charset="0"/>
              </a:rPr>
              <a:t>config:Acme</a:t>
            </a:r>
            <a:endParaRPr lang="en-US" sz="1600" dirty="0">
              <a:solidFill>
                <a:srgbClr val="000000"/>
              </a:solidFill>
              <a:highlight>
                <a:srgbClr val="FFFFFF"/>
              </a:highlight>
              <a:latin typeface="Consolas" panose="020B0609020204030204" pitchFamily="49" charset="0"/>
            </a:endParaRPr>
          </a:p>
        </p:txBody>
      </p:sp>
    </p:spTree>
    <p:extLst>
      <p:ext uri="{BB962C8B-B14F-4D97-AF65-F5344CB8AC3E}">
        <p14:creationId xmlns:p14="http://schemas.microsoft.com/office/powerpoint/2010/main" val="3427827086"/>
      </p:ext>
    </p:extLst>
  </p:cSld>
  <p:clrMapOvr>
    <a:masterClrMapping/>
  </p:clrMapOvr>
  <p:transition spd="med">
    <p:fade/>
  </p:transition>
</p:sld>
</file>

<file path=ppt/theme/theme1.xml><?xml version="1.0" encoding="utf-8"?>
<a:theme xmlns:a="http://schemas.openxmlformats.org/drawingml/2006/main" name="2_Esri_Corporate_Template-Dark">
  <a:themeElements>
    <a:clrScheme name="Esri Branding Colors 2013_Blue Background 1">
      <a:dk1>
        <a:sysClr val="windowText" lastClr="000000"/>
      </a:dk1>
      <a:lt1>
        <a:sysClr val="window" lastClr="FFFFFF"/>
      </a:lt1>
      <a:dk2>
        <a:srgbClr val="007AC2"/>
      </a:dk2>
      <a:lt2>
        <a:srgbClr val="FFFF96"/>
      </a:lt2>
      <a:accent1>
        <a:srgbClr val="35AC46"/>
      </a:accent1>
      <a:accent2>
        <a:srgbClr val="AAD04B"/>
      </a:accent2>
      <a:accent3>
        <a:srgbClr val="F89927"/>
      </a:accent3>
      <a:accent4>
        <a:srgbClr val="00B9F2"/>
      </a:accent4>
      <a:accent5>
        <a:srgbClr val="8E499B"/>
      </a:accent5>
      <a:accent6>
        <a:srgbClr val="BE9969"/>
      </a:accent6>
      <a:hlink>
        <a:srgbClr val="C0E8FF"/>
      </a:hlink>
      <a:folHlink>
        <a:srgbClr val="81D0FF"/>
      </a:folHlink>
    </a:clrScheme>
    <a:fontScheme name="Esri-Arial">
      <a:majorFont>
        <a:latin typeface="Arial"/>
        <a:ea typeface="ＭＳ Ｐゴシック"/>
        <a:cs typeface="ＭＳ Ｐゴシック"/>
      </a:majorFont>
      <a:minorFont>
        <a:latin typeface="Arial"/>
        <a:ea typeface="ＭＳ Ｐゴシック"/>
        <a:cs typeface="ＭＳ Ｐゴシック"/>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none" lIns="91440" tIns="45720" rIns="91440" bIns="45720" numCol="1" rtlCol="0" anchor="ctr" anchorCtr="0" compatLnSpc="1">
        <a:prstTxWarp prst="textNoShape">
          <a:avLst/>
        </a:prstTxWarp>
      </a:bodyPr>
      <a:lstStyle>
        <a:defPPr algn="ctr" eaLnBrk="0" fontAlgn="base" hangingPunct="0">
          <a:spcBef>
            <a:spcPct val="0"/>
          </a:spcBef>
          <a:spcAft>
            <a:spcPct val="0"/>
          </a:spcAft>
          <a:defRPr sz="1400" b="1" dirty="0">
            <a:solidFill>
              <a:srgbClr val="000000"/>
            </a:solidFill>
            <a:latin typeface="Arial" charset="0"/>
            <a:ea typeface="ＭＳ Ｐゴシック" pitchFamily="16" charset="-128"/>
            <a:cs typeface="ＭＳ Ｐゴシック" pitchFamily="-97" charset="-128"/>
          </a:defRPr>
        </a:defPPr>
      </a:lstStyle>
      <a:style>
        <a:lnRef idx="1">
          <a:schemeClr val="accent1"/>
        </a:lnRef>
        <a:fillRef idx="3">
          <a:schemeClr val="accent1"/>
        </a:fillRef>
        <a:effectRef idx="2">
          <a:schemeClr val="accent1"/>
        </a:effectRef>
        <a:fontRef idx="minor">
          <a:schemeClr val="lt1"/>
        </a:fontRef>
      </a:style>
    </a:spDef>
    <a:lnDef>
      <a:spPr bwMode="auto">
        <a:noFill/>
        <a:ln w="3175" cap="flat" cmpd="sng" algn="ctr">
          <a:solidFill>
            <a:srgbClr val="FF6600"/>
          </a:solidFill>
          <a:prstDash val="solid"/>
          <a:round/>
          <a:headEnd type="none" w="med" len="med"/>
          <a:tailEnd type="none" w="med" len="med"/>
        </a:ln>
        <a:effectLst/>
      </a:spPr>
      <a:bodyPr/>
      <a:lstStyle/>
    </a:lnDef>
    <a:txDef>
      <a:spPr>
        <a:noFill/>
        <a:effectLst/>
      </a:spPr>
      <a:bodyPr wrap="square" lIns="0" tIns="0" rIns="0" bIns="0" rtlCol="0">
        <a:noAutofit/>
      </a:bodyPr>
      <a:lstStyle>
        <a:defPPr algn="l" eaLnBrk="0" hangingPunct="0">
          <a:lnSpc>
            <a:spcPts val="1800"/>
          </a:lnSpc>
          <a:defRPr sz="1400" b="1" dirty="0" smtClean="0">
            <a:ea typeface="+mn-ea"/>
            <a:cs typeface="+mn-cs"/>
          </a:defRPr>
        </a:defPPr>
      </a:lstStyle>
    </a:txDef>
  </a:objectDefaults>
  <a:extraClrSchemeLst/>
  <a:extLst>
    <a:ext uri="{05A4C25C-085E-4340-85A3-A5531E510DB2}">
      <thm15:themeFamily xmlns:thm15="http://schemas.microsoft.com/office/thememl/2012/main" name="2018 DevSummit PPT Template.potx" id="{1277CA00-E538-4BF1-B58A-4DC85BF29C90}" vid="{DE464479-476B-4F43-9AD1-C6AD4B749D65}"/>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10.xml.rels><?xml version="1.0" encoding="UTF-8" standalone="yes"?>
<Relationships xmlns="http://schemas.openxmlformats.org/package/2006/relationships"><Relationship Id="rId1" Type="http://schemas.openxmlformats.org/officeDocument/2006/relationships/customXmlProps" Target="itemProps10.xml"/></Relationships>
</file>

<file path=customXml/_rels/item11.xml.rels><?xml version="1.0" encoding="UTF-8" standalone="yes"?>
<Relationships xmlns="http://schemas.openxmlformats.org/package/2006/relationships"><Relationship Id="rId1" Type="http://schemas.openxmlformats.org/officeDocument/2006/relationships/customXmlProps" Target="itemProps11.xml"/></Relationships>
</file>

<file path=customXml/_rels/item12.xml.rels><?xml version="1.0" encoding="UTF-8" standalone="yes"?>
<Relationships xmlns="http://schemas.openxmlformats.org/package/2006/relationships"><Relationship Id="rId1" Type="http://schemas.openxmlformats.org/officeDocument/2006/relationships/customXmlProps" Target="itemProps12.xml"/></Relationships>
</file>

<file path=customXml/_rels/item13.xml.rels><?xml version="1.0" encoding="UTF-8" standalone="yes"?>
<Relationships xmlns="http://schemas.openxmlformats.org/package/2006/relationships"><Relationship Id="rId1" Type="http://schemas.openxmlformats.org/officeDocument/2006/relationships/customXmlProps" Target="itemProps13.xml"/></Relationships>
</file>

<file path=customXml/_rels/item14.xml.rels><?xml version="1.0" encoding="UTF-8" standalone="yes"?>
<Relationships xmlns="http://schemas.openxmlformats.org/package/2006/relationships"><Relationship Id="rId1" Type="http://schemas.openxmlformats.org/officeDocument/2006/relationships/customXmlProps" Target="itemProps14.xml"/></Relationships>
</file>

<file path=customXml/_rels/item15.xml.rels><?xml version="1.0" encoding="UTF-8" standalone="yes"?>
<Relationships xmlns="http://schemas.openxmlformats.org/package/2006/relationships"><Relationship Id="rId1" Type="http://schemas.openxmlformats.org/officeDocument/2006/relationships/customXmlProps" Target="itemProps15.xml"/></Relationships>
</file>

<file path=customXml/_rels/item16.xml.rels><?xml version="1.0" encoding="UTF-8" standalone="yes"?>
<Relationships xmlns="http://schemas.openxmlformats.org/package/2006/relationships"><Relationship Id="rId1" Type="http://schemas.openxmlformats.org/officeDocument/2006/relationships/customXmlProps" Target="itemProps16.xml"/></Relationships>
</file>

<file path=customXml/_rels/item17.xml.rels><?xml version="1.0" encoding="UTF-8" standalone="yes"?>
<Relationships xmlns="http://schemas.openxmlformats.org/package/2006/relationships"><Relationship Id="rId1" Type="http://schemas.openxmlformats.org/officeDocument/2006/relationships/customXmlProps" Target="itemProps17.xml"/></Relationships>
</file>

<file path=customXml/_rels/item18.xml.rels><?xml version="1.0" encoding="UTF-8" standalone="yes"?>
<Relationships xmlns="http://schemas.openxmlformats.org/package/2006/relationships"><Relationship Id="rId1" Type="http://schemas.openxmlformats.org/officeDocument/2006/relationships/customXmlProps" Target="itemProps18.xml"/></Relationships>
</file>

<file path=customXml/_rels/item19.xml.rels><?xml version="1.0" encoding="UTF-8" standalone="yes"?>
<Relationships xmlns="http://schemas.openxmlformats.org/package/2006/relationships"><Relationship Id="rId1" Type="http://schemas.openxmlformats.org/officeDocument/2006/relationships/customXmlProps" Target="itemProps19.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20.xml.rels><?xml version="1.0" encoding="UTF-8" standalone="yes"?>
<Relationships xmlns="http://schemas.openxmlformats.org/package/2006/relationships"><Relationship Id="rId1" Type="http://schemas.openxmlformats.org/officeDocument/2006/relationships/customXmlProps" Target="itemProps20.xml"/></Relationships>
</file>

<file path=customXml/_rels/item21.xml.rels><?xml version="1.0" encoding="UTF-8" standalone="yes"?>
<Relationships xmlns="http://schemas.openxmlformats.org/package/2006/relationships"><Relationship Id="rId1" Type="http://schemas.openxmlformats.org/officeDocument/2006/relationships/customXmlProps" Target="itemProps21.xml"/></Relationships>
</file>

<file path=customXml/_rels/item22.xml.rels><?xml version="1.0" encoding="UTF-8" standalone="yes"?>
<Relationships xmlns="http://schemas.openxmlformats.org/package/2006/relationships"><Relationship Id="rId1" Type="http://schemas.openxmlformats.org/officeDocument/2006/relationships/customXmlProps" Target="itemProps22.xml"/></Relationships>
</file>

<file path=customXml/_rels/item23.xml.rels><?xml version="1.0" encoding="UTF-8" standalone="yes"?>
<Relationships xmlns="http://schemas.openxmlformats.org/package/2006/relationships"><Relationship Id="rId1" Type="http://schemas.openxmlformats.org/officeDocument/2006/relationships/customXmlProps" Target="itemProps23.xml"/></Relationships>
</file>

<file path=customXml/_rels/item24.xml.rels><?xml version="1.0" encoding="UTF-8" standalone="yes"?>
<Relationships xmlns="http://schemas.openxmlformats.org/package/2006/relationships"><Relationship Id="rId1" Type="http://schemas.openxmlformats.org/officeDocument/2006/relationships/customXmlProps" Target="itemProps24.xml"/></Relationships>
</file>

<file path=customXml/_rels/item25.xml.rels><?xml version="1.0" encoding="UTF-8" standalone="yes"?>
<Relationships xmlns="http://schemas.openxmlformats.org/package/2006/relationships"><Relationship Id="rId1" Type="http://schemas.openxmlformats.org/officeDocument/2006/relationships/customXmlProps" Target="itemProps25.xml"/></Relationships>
</file>

<file path=customXml/_rels/item26.xml.rels><?xml version="1.0" encoding="UTF-8" standalone="yes"?>
<Relationships xmlns="http://schemas.openxmlformats.org/package/2006/relationships"><Relationship Id="rId1" Type="http://schemas.openxmlformats.org/officeDocument/2006/relationships/customXmlProps" Target="itemProps26.xml"/></Relationships>
</file>

<file path=customXml/_rels/item27.xml.rels><?xml version="1.0" encoding="UTF-8" standalone="yes"?>
<Relationships xmlns="http://schemas.openxmlformats.org/package/2006/relationships"><Relationship Id="rId1" Type="http://schemas.openxmlformats.org/officeDocument/2006/relationships/customXmlProps" Target="itemProps27.xml"/></Relationships>
</file>

<file path=customXml/_rels/item28.xml.rels><?xml version="1.0" encoding="UTF-8" standalone="yes"?>
<Relationships xmlns="http://schemas.openxmlformats.org/package/2006/relationships"><Relationship Id="rId1" Type="http://schemas.openxmlformats.org/officeDocument/2006/relationships/customXmlProps" Target="itemProps28.xml"/></Relationships>
</file>

<file path=customXml/_rels/item29.xml.rels><?xml version="1.0" encoding="UTF-8" standalone="yes"?>
<Relationships xmlns="http://schemas.openxmlformats.org/package/2006/relationships"><Relationship Id="rId1" Type="http://schemas.openxmlformats.org/officeDocument/2006/relationships/customXmlProps" Target="itemProps29.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30.xml.rels><?xml version="1.0" encoding="UTF-8" standalone="yes"?>
<Relationships xmlns="http://schemas.openxmlformats.org/package/2006/relationships"><Relationship Id="rId1" Type="http://schemas.openxmlformats.org/officeDocument/2006/relationships/customXmlProps" Target="itemProps30.xml"/></Relationships>
</file>

<file path=customXml/_rels/item31.xml.rels><?xml version="1.0" encoding="UTF-8" standalone="yes"?>
<Relationships xmlns="http://schemas.openxmlformats.org/package/2006/relationships"><Relationship Id="rId1" Type="http://schemas.openxmlformats.org/officeDocument/2006/relationships/customXmlProps" Target="itemProps31.xml"/></Relationships>
</file>

<file path=customXml/_rels/item32.xml.rels><?xml version="1.0" encoding="UTF-8" standalone="yes"?>
<Relationships xmlns="http://schemas.openxmlformats.org/package/2006/relationships"><Relationship Id="rId1" Type="http://schemas.openxmlformats.org/officeDocument/2006/relationships/customXmlProps" Target="itemProps32.xml"/></Relationships>
</file>

<file path=customXml/_rels/item33.xml.rels><?xml version="1.0" encoding="UTF-8" standalone="yes"?>
<Relationships xmlns="http://schemas.openxmlformats.org/package/2006/relationships"><Relationship Id="rId1" Type="http://schemas.openxmlformats.org/officeDocument/2006/relationships/customXmlProps" Target="itemProps33.xml"/></Relationships>
</file>

<file path=customXml/_rels/item34.xml.rels><?xml version="1.0" encoding="UTF-8" standalone="yes"?>
<Relationships xmlns="http://schemas.openxmlformats.org/package/2006/relationships"><Relationship Id="rId1" Type="http://schemas.openxmlformats.org/officeDocument/2006/relationships/customXmlProps" Target="itemProps34.xml"/></Relationships>
</file>

<file path=customXml/_rels/item35.xml.rels><?xml version="1.0" encoding="UTF-8" standalone="yes"?>
<Relationships xmlns="http://schemas.openxmlformats.org/package/2006/relationships"><Relationship Id="rId1" Type="http://schemas.openxmlformats.org/officeDocument/2006/relationships/customXmlProps" Target="itemProps35.xml"/></Relationships>
</file>

<file path=customXml/_rels/item36.xml.rels><?xml version="1.0" encoding="UTF-8" standalone="yes"?>
<Relationships xmlns="http://schemas.openxmlformats.org/package/2006/relationships"><Relationship Id="rId1" Type="http://schemas.openxmlformats.org/officeDocument/2006/relationships/customXmlProps" Target="itemProps36.xml"/></Relationships>
</file>

<file path=customXml/_rels/item37.xml.rels><?xml version="1.0" encoding="UTF-8" standalone="yes"?>
<Relationships xmlns="http://schemas.openxmlformats.org/package/2006/relationships"><Relationship Id="rId1" Type="http://schemas.openxmlformats.org/officeDocument/2006/relationships/customXmlProps" Target="itemProps37.xml"/></Relationships>
</file>

<file path=customXml/_rels/item38.xml.rels><?xml version="1.0" encoding="UTF-8" standalone="yes"?>
<Relationships xmlns="http://schemas.openxmlformats.org/package/2006/relationships"><Relationship Id="rId1" Type="http://schemas.openxmlformats.org/officeDocument/2006/relationships/customXmlProps" Target="itemProps38.xml"/></Relationships>
</file>

<file path=customXml/_rels/item39.xml.rels><?xml version="1.0" encoding="UTF-8" standalone="yes"?>
<Relationships xmlns="http://schemas.openxmlformats.org/package/2006/relationships"><Relationship Id="rId1" Type="http://schemas.openxmlformats.org/officeDocument/2006/relationships/customXmlProps" Target="itemProps39.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40.xml.rels><?xml version="1.0" encoding="UTF-8" standalone="yes"?>
<Relationships xmlns="http://schemas.openxmlformats.org/package/2006/relationships"><Relationship Id="rId1" Type="http://schemas.openxmlformats.org/officeDocument/2006/relationships/customXmlProps" Target="itemProps40.xml"/></Relationships>
</file>

<file path=customXml/_rels/item41.xml.rels><?xml version="1.0" encoding="UTF-8" standalone="yes"?>
<Relationships xmlns="http://schemas.openxmlformats.org/package/2006/relationships"><Relationship Id="rId1" Type="http://schemas.openxmlformats.org/officeDocument/2006/relationships/customXmlProps" Target="itemProps41.xml"/></Relationships>
</file>

<file path=customXml/_rels/item42.xml.rels><?xml version="1.0" encoding="UTF-8" standalone="yes"?>
<Relationships xmlns="http://schemas.openxmlformats.org/package/2006/relationships"><Relationship Id="rId1" Type="http://schemas.openxmlformats.org/officeDocument/2006/relationships/customXmlProps" Target="itemProps42.xml"/></Relationships>
</file>

<file path=customXml/_rels/item43.xml.rels><?xml version="1.0" encoding="UTF-8" standalone="yes"?>
<Relationships xmlns="http://schemas.openxmlformats.org/package/2006/relationships"><Relationship Id="rId1" Type="http://schemas.openxmlformats.org/officeDocument/2006/relationships/customXmlProps" Target="itemProps43.xml"/></Relationships>
</file>

<file path=customXml/_rels/item44.xml.rels><?xml version="1.0" encoding="UTF-8" standalone="yes"?>
<Relationships xmlns="http://schemas.openxmlformats.org/package/2006/relationships"><Relationship Id="rId1" Type="http://schemas.openxmlformats.org/officeDocument/2006/relationships/customXmlProps" Target="itemProps44.xml"/></Relationships>
</file>

<file path=customXml/_rels/item45.xml.rels><?xml version="1.0" encoding="UTF-8" standalone="yes"?>
<Relationships xmlns="http://schemas.openxmlformats.org/package/2006/relationships"><Relationship Id="rId1" Type="http://schemas.openxmlformats.org/officeDocument/2006/relationships/customXmlProps" Target="itemProps45.xml"/></Relationships>
</file>

<file path=customXml/_rels/item46.xml.rels><?xml version="1.0" encoding="UTF-8" standalone="yes"?>
<Relationships xmlns="http://schemas.openxmlformats.org/package/2006/relationships"><Relationship Id="rId1" Type="http://schemas.openxmlformats.org/officeDocument/2006/relationships/customXmlProps" Target="itemProps46.xml"/></Relationships>
</file>

<file path=customXml/_rels/item47.xml.rels><?xml version="1.0" encoding="UTF-8" standalone="yes"?>
<Relationships xmlns="http://schemas.openxmlformats.org/package/2006/relationships"><Relationship Id="rId1" Type="http://schemas.openxmlformats.org/officeDocument/2006/relationships/customXmlProps" Target="itemProps47.xml"/></Relationships>
</file>

<file path=customXml/_rels/item48.xml.rels><?xml version="1.0" encoding="UTF-8" standalone="yes"?>
<Relationships xmlns="http://schemas.openxmlformats.org/package/2006/relationships"><Relationship Id="rId1" Type="http://schemas.openxmlformats.org/officeDocument/2006/relationships/customXmlProps" Target="itemProps48.xml"/></Relationships>
</file>

<file path=customXml/_rels/item49.xml.rels><?xml version="1.0" encoding="UTF-8" standalone="yes"?>
<Relationships xmlns="http://schemas.openxmlformats.org/package/2006/relationships"><Relationship Id="rId1" Type="http://schemas.openxmlformats.org/officeDocument/2006/relationships/customXmlProps" Target="itemProps49.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_rels/item50.xml.rels><?xml version="1.0" encoding="UTF-8" standalone="yes"?>
<Relationships xmlns="http://schemas.openxmlformats.org/package/2006/relationships"><Relationship Id="rId1" Type="http://schemas.openxmlformats.org/officeDocument/2006/relationships/customXmlProps" Target="itemProps50.xml"/></Relationships>
</file>

<file path=customXml/_rels/item51.xml.rels><?xml version="1.0" encoding="UTF-8" standalone="yes"?>
<Relationships xmlns="http://schemas.openxmlformats.org/package/2006/relationships"><Relationship Id="rId1" Type="http://schemas.openxmlformats.org/officeDocument/2006/relationships/customXmlProps" Target="itemProps51.xml"/></Relationships>
</file>

<file path=customXml/_rels/item52.xml.rels><?xml version="1.0" encoding="UTF-8" standalone="yes"?>
<Relationships xmlns="http://schemas.openxmlformats.org/package/2006/relationships"><Relationship Id="rId1" Type="http://schemas.openxmlformats.org/officeDocument/2006/relationships/customXmlProps" Target="itemProps52.xml"/></Relationships>
</file>

<file path=customXml/_rels/item53.xml.rels><?xml version="1.0" encoding="UTF-8" standalone="yes"?>
<Relationships xmlns="http://schemas.openxmlformats.org/package/2006/relationships"><Relationship Id="rId1" Type="http://schemas.openxmlformats.org/officeDocument/2006/relationships/customXmlProps" Target="itemProps53.xml"/></Relationships>
</file>

<file path=customXml/_rels/item54.xml.rels><?xml version="1.0" encoding="UTF-8" standalone="yes"?>
<Relationships xmlns="http://schemas.openxmlformats.org/package/2006/relationships"><Relationship Id="rId1" Type="http://schemas.openxmlformats.org/officeDocument/2006/relationships/customXmlProps" Target="itemProps54.xml"/></Relationships>
</file>

<file path=customXml/_rels/item55.xml.rels><?xml version="1.0" encoding="UTF-8" standalone="yes"?>
<Relationships xmlns="http://schemas.openxmlformats.org/package/2006/relationships"><Relationship Id="rId1" Type="http://schemas.openxmlformats.org/officeDocument/2006/relationships/customXmlProps" Target="itemProps55.xml"/></Relationships>
</file>

<file path=customXml/_rels/item56.xml.rels><?xml version="1.0" encoding="UTF-8" standalone="yes"?>
<Relationships xmlns="http://schemas.openxmlformats.org/package/2006/relationships"><Relationship Id="rId1" Type="http://schemas.openxmlformats.org/officeDocument/2006/relationships/customXmlProps" Target="itemProps56.xml"/></Relationships>
</file>

<file path=customXml/_rels/item57.xml.rels><?xml version="1.0" encoding="UTF-8" standalone="yes"?>
<Relationships xmlns="http://schemas.openxmlformats.org/package/2006/relationships"><Relationship Id="rId1" Type="http://schemas.openxmlformats.org/officeDocument/2006/relationships/customXmlProps" Target="itemProps57.xml"/></Relationships>
</file>

<file path=customXml/_rels/item58.xml.rels><?xml version="1.0" encoding="UTF-8" standalone="yes"?>
<Relationships xmlns="http://schemas.openxmlformats.org/package/2006/relationships"><Relationship Id="rId1" Type="http://schemas.openxmlformats.org/officeDocument/2006/relationships/customXmlProps" Target="itemProps58.xml"/></Relationships>
</file>

<file path=customXml/_rels/item59.xml.rels><?xml version="1.0" encoding="UTF-8" standalone="yes"?>
<Relationships xmlns="http://schemas.openxmlformats.org/package/2006/relationships"><Relationship Id="rId1" Type="http://schemas.openxmlformats.org/officeDocument/2006/relationships/customXmlProps" Target="itemProps59.xml"/></Relationships>
</file>

<file path=customXml/_rels/item6.xml.rels><?xml version="1.0" encoding="UTF-8" standalone="yes"?>
<Relationships xmlns="http://schemas.openxmlformats.org/package/2006/relationships"><Relationship Id="rId1" Type="http://schemas.openxmlformats.org/officeDocument/2006/relationships/customXmlProps" Target="itemProps6.xml"/></Relationships>
</file>

<file path=customXml/_rels/item60.xml.rels><?xml version="1.0" encoding="UTF-8" standalone="yes"?>
<Relationships xmlns="http://schemas.openxmlformats.org/package/2006/relationships"><Relationship Id="rId1" Type="http://schemas.openxmlformats.org/officeDocument/2006/relationships/customXmlProps" Target="itemProps60.xml"/></Relationships>
</file>

<file path=customXml/_rels/item61.xml.rels><?xml version="1.0" encoding="UTF-8" standalone="yes"?>
<Relationships xmlns="http://schemas.openxmlformats.org/package/2006/relationships"><Relationship Id="rId1" Type="http://schemas.openxmlformats.org/officeDocument/2006/relationships/customXmlProps" Target="itemProps61.xml"/></Relationships>
</file>

<file path=customXml/_rels/item62.xml.rels><?xml version="1.0" encoding="UTF-8" standalone="yes"?>
<Relationships xmlns="http://schemas.openxmlformats.org/package/2006/relationships"><Relationship Id="rId1" Type="http://schemas.openxmlformats.org/officeDocument/2006/relationships/customXmlProps" Target="itemProps62.xml"/></Relationships>
</file>

<file path=customXml/_rels/item63.xml.rels><?xml version="1.0" encoding="UTF-8" standalone="yes"?>
<Relationships xmlns="http://schemas.openxmlformats.org/package/2006/relationships"><Relationship Id="rId1" Type="http://schemas.openxmlformats.org/officeDocument/2006/relationships/customXmlProps" Target="itemProps63.xml"/></Relationships>
</file>

<file path=customXml/_rels/item64.xml.rels><?xml version="1.0" encoding="UTF-8" standalone="yes"?>
<Relationships xmlns="http://schemas.openxmlformats.org/package/2006/relationships"><Relationship Id="rId1" Type="http://schemas.openxmlformats.org/officeDocument/2006/relationships/customXmlProps" Target="itemProps64.xml"/></Relationships>
</file>

<file path=customXml/_rels/item65.xml.rels><?xml version="1.0" encoding="UTF-8" standalone="yes"?>
<Relationships xmlns="http://schemas.openxmlformats.org/package/2006/relationships"><Relationship Id="rId1" Type="http://schemas.openxmlformats.org/officeDocument/2006/relationships/customXmlProps" Target="itemProps65.xml"/></Relationships>
</file>

<file path=customXml/_rels/item7.xml.rels><?xml version="1.0" encoding="UTF-8" standalone="yes"?>
<Relationships xmlns="http://schemas.openxmlformats.org/package/2006/relationships"><Relationship Id="rId1" Type="http://schemas.openxmlformats.org/officeDocument/2006/relationships/customXmlProps" Target="itemProps7.xml"/></Relationships>
</file>

<file path=customXml/_rels/item8.xml.rels><?xml version="1.0" encoding="UTF-8" standalone="yes"?>
<Relationships xmlns="http://schemas.openxmlformats.org/package/2006/relationships"><Relationship Id="rId1" Type="http://schemas.openxmlformats.org/officeDocument/2006/relationships/customXmlProps" Target="itemProps8.xml"/></Relationships>
</file>

<file path=customXml/_rels/item9.xml.rels><?xml version="1.0" encoding="UTF-8" standalone="yes"?>
<Relationships xmlns="http://schemas.openxmlformats.org/package/2006/relationships"><Relationship Id="rId1" Type="http://schemas.openxmlformats.org/officeDocument/2006/relationships/customXmlProps" Target="itemProps9.xml"/></Relationships>
</file>

<file path=customXml/item1.xml><?xml version="1.0" encoding="utf-8"?>
<EsriMapsInfo xmlns="ESRI.ArcGIS.Mapping.OfficeIntegration.PowerPointInfo">
  <Version>Version1</Version>
  <RequiresSignIn>False</RequiresSignIn>
</EsriMapsInfo>
</file>

<file path=customXml/item10.xml><?xml version="1.0" encoding="utf-8"?>
<EsriMapsInfo xmlns="ESRI.ArcGIS.Mapping.OfficeIntegration.PowerPointInfo">
  <Version>Version1</Version>
  <RequiresSignIn>False</RequiresSignIn>
</EsriMapsInfo>
</file>

<file path=customXml/item11.xml><?xml version="1.0" encoding="utf-8"?>
<EsriMapsInfo xmlns="ESRI.ArcGIS.Mapping.OfficeIntegration.PowerPointInfo">
  <Version>Version1</Version>
  <RequiresSignIn>False</RequiresSignIn>
</EsriMapsInfo>
</file>

<file path=customXml/item12.xml><?xml version="1.0" encoding="utf-8"?>
<EsriMapsInfo xmlns="ESRI.ArcGIS.Mapping.OfficeIntegration.PowerPointInfo">
  <Version>Version1</Version>
  <RequiresSignIn>False</RequiresSignIn>
</EsriMapsInfo>
</file>

<file path=customXml/item13.xml><?xml version="1.0" encoding="utf-8"?>
<EsriMapsInfo xmlns="ESRI.ArcGIS.Mapping.OfficeIntegration.PowerPointInfo">
  <Version>Version1</Version>
  <RequiresSignIn>False</RequiresSignIn>
</EsriMapsInfo>
</file>

<file path=customXml/item14.xml><?xml version="1.0" encoding="utf-8"?>
<EsriMapsInfo xmlns="ESRI.ArcGIS.Mapping.OfficeIntegration.PowerPointInfo">
  <Version>Version1</Version>
  <RequiresSignIn>False</RequiresSignIn>
</EsriMapsInfo>
</file>

<file path=customXml/item15.xml><?xml version="1.0" encoding="utf-8"?>
<EsriMapsInfo xmlns="ESRI.ArcGIS.Mapping.OfficeIntegration.PowerPointInfo">
  <Version>Version1</Version>
  <RequiresSignIn>False</RequiresSignIn>
</EsriMapsInfo>
</file>

<file path=customXml/item16.xml><?xml version="1.0" encoding="utf-8"?>
<EsriMapsInfo xmlns="ESRI.ArcGIS.Mapping.OfficeIntegration.PowerPointInfo">
  <Version>Version1</Version>
  <RequiresSignIn>False</RequiresSignIn>
</EsriMapsInfo>
</file>

<file path=customXml/item17.xml><?xml version="1.0" encoding="utf-8"?>
<EsriMapsInfo xmlns="ESRI.ArcGIS.Mapping.OfficeIntegration.PowerPointInfo">
  <Version>Version1</Version>
  <RequiresSignIn>False</RequiresSignIn>
</EsriMapsInfo>
</file>

<file path=customXml/item18.xml><?xml version="1.0" encoding="utf-8"?>
<EsriMapsInfo xmlns="ESRI.ArcGIS.Mapping.OfficeIntegration.PowerPointInfo">
  <Version>Version1</Version>
  <RequiresSignIn>False</RequiresSignIn>
</EsriMapsInfo>
</file>

<file path=customXml/item19.xml><?xml version="1.0" encoding="utf-8"?>
<EsriMapsInfo xmlns="ESRI.ArcGIS.Mapping.OfficeIntegration.PowerPointInfo">
  <Version>Version1</Version>
  <RequiresSignIn>False</RequiresSignIn>
</EsriMapsInfo>
</file>

<file path=customXml/item2.xml><?xml version="1.0" encoding="utf-8"?>
<EsriMapsInfo xmlns="ESRI.ArcGIS.Mapping.OfficeIntegration.PowerPointInfo">
  <Version>Version1</Version>
  <RequiresSignIn>False</RequiresSignIn>
</EsriMapsInfo>
</file>

<file path=customXml/item20.xml><?xml version="1.0" encoding="utf-8"?>
<EsriMapsInfo xmlns="ESRI.ArcGIS.Mapping.OfficeIntegration.PowerPointInfo">
  <Version>Version1</Version>
  <RequiresSignIn>False</RequiresSignIn>
</EsriMapsInfo>
</file>

<file path=customXml/item21.xml><?xml version="1.0" encoding="utf-8"?>
<EsriMapsInfo xmlns="ESRI.ArcGIS.Mapping.OfficeIntegration.PowerPointInfo">
  <Version>Version1</Version>
  <RequiresSignIn>False</RequiresSignIn>
</EsriMapsInfo>
</file>

<file path=customXml/item22.xml><?xml version="1.0" encoding="utf-8"?>
<EsriMapsInfo xmlns="ESRI.ArcGIS.Mapping.OfficeIntegration.PowerPointInfo">
  <Version>Version1</Version>
  <RequiresSignIn>False</RequiresSignIn>
</EsriMapsInfo>
</file>

<file path=customXml/item23.xml><?xml version="1.0" encoding="utf-8"?>
<EsriMapsInfo xmlns="ESRI.ArcGIS.Mapping.OfficeIntegration.PowerPointInfo">
  <Version>Version1</Version>
  <RequiresSignIn>False</RequiresSignIn>
</EsriMapsInfo>
</file>

<file path=customXml/item24.xml><?xml version="1.0" encoding="utf-8"?>
<EsriMapsInfo xmlns="ESRI.ArcGIS.Mapping.OfficeIntegration.PowerPointInfo">
  <Version>Version1</Version>
  <RequiresSignIn>False</RequiresSignIn>
</EsriMapsInfo>
</file>

<file path=customXml/item25.xml><?xml version="1.0" encoding="utf-8"?>
<EsriMapsInfo xmlns="ESRI.ArcGIS.Mapping.OfficeIntegration.PowerPointInfo">
  <Version>Version1</Version>
  <RequiresSignIn>False</RequiresSignIn>
</EsriMapsInfo>
</file>

<file path=customXml/item26.xml><?xml version="1.0" encoding="utf-8"?>
<EsriMapsInfo xmlns="ESRI.ArcGIS.Mapping.OfficeIntegration.PowerPointInfo">
  <Version>Version1</Version>
  <RequiresSignIn>False</RequiresSignIn>
</EsriMapsInfo>
</file>

<file path=customXml/item27.xml><?xml version="1.0" encoding="utf-8"?>
<EsriMapsInfo xmlns="ESRI.ArcGIS.Mapping.OfficeIntegration.PowerPointInfo">
  <Version>Version1</Version>
  <RequiresSignIn>False</RequiresSignIn>
</EsriMapsInfo>
</file>

<file path=customXml/item28.xml><?xml version="1.0" encoding="utf-8"?>
<EsriMapsInfo xmlns="ESRI.ArcGIS.Mapping.OfficeIntegration.PowerPointInfo">
  <Version>Version1</Version>
  <RequiresSignIn>False</RequiresSignIn>
</EsriMapsInfo>
</file>

<file path=customXml/item29.xml><?xml version="1.0" encoding="utf-8"?>
<EsriMapsInfo xmlns="ESRI.ArcGIS.Mapping.OfficeIntegration.PowerPointInfo">
  <Version>Version1</Version>
  <RequiresSignIn>False</RequiresSignIn>
</EsriMapsInfo>
</file>

<file path=customXml/item3.xml><?xml version="1.0" encoding="utf-8"?>
<EsriMapsInfo xmlns="ESRI.ArcGIS.Mapping.OfficeIntegration.PowerPointInfo">
  <Version>Version1</Version>
  <RequiresSignIn>False</RequiresSignIn>
</EsriMapsInfo>
</file>

<file path=customXml/item30.xml><?xml version="1.0" encoding="utf-8"?>
<EsriMapsInfo xmlns="ESRI.ArcGIS.Mapping.OfficeIntegration.PowerPointInfo">
  <Version>Version1</Version>
  <RequiresSignIn>False</RequiresSignIn>
</EsriMapsInfo>
</file>

<file path=customXml/item31.xml><?xml version="1.0" encoding="utf-8"?>
<EsriMapsInfo xmlns="ESRI.ArcGIS.Mapping.OfficeIntegration.PowerPointInfo">
  <Version>Version1</Version>
  <RequiresSignIn>False</RequiresSignIn>
</EsriMapsInfo>
</file>

<file path=customXml/item32.xml><?xml version="1.0" encoding="utf-8"?>
<EsriMapsInfo xmlns="ESRI.ArcGIS.Mapping.OfficeIntegration.PowerPointInfo">
  <Version>Version1</Version>
  <RequiresSignIn>False</RequiresSignIn>
</EsriMapsInfo>
</file>

<file path=customXml/item33.xml><?xml version="1.0" encoding="utf-8"?>
<EsriMapsInfo xmlns="ESRI.ArcGIS.Mapping.OfficeIntegration.PowerPointInfo">
  <Version>Version1</Version>
  <RequiresSignIn>False</RequiresSignIn>
</EsriMapsInfo>
</file>

<file path=customXml/item34.xml><?xml version="1.0" encoding="utf-8"?>
<EsriMapsInfo xmlns="ESRI.ArcGIS.Mapping.OfficeIntegration.PowerPointInfo">
  <Version>Version1</Version>
  <RequiresSignIn>False</RequiresSignIn>
</EsriMapsInfo>
</file>

<file path=customXml/item35.xml><?xml version="1.0" encoding="utf-8"?>
<EsriMapsInfo xmlns="ESRI.ArcGIS.Mapping.OfficeIntegration.PowerPointInfo">
  <Version>Version1</Version>
  <RequiresSignIn>False</RequiresSignIn>
</EsriMapsInfo>
</file>

<file path=customXml/item36.xml><?xml version="1.0" encoding="utf-8"?>
<EsriMapsInfo xmlns="ESRI.ArcGIS.Mapping.OfficeIntegration.PowerPointInfo">
  <Version>Version1</Version>
  <RequiresSignIn>False</RequiresSignIn>
</EsriMapsInfo>
</file>

<file path=customXml/item37.xml><?xml version="1.0" encoding="utf-8"?>
<EsriMapsInfo xmlns="ESRI.ArcGIS.Mapping.OfficeIntegration.PowerPointInfo">
  <Version>Version1</Version>
  <RequiresSignIn>False</RequiresSignIn>
</EsriMapsInfo>
</file>

<file path=customXml/item38.xml><?xml version="1.0" encoding="utf-8"?>
<EsriMapsInfo xmlns="ESRI.ArcGIS.Mapping.OfficeIntegration.PowerPointInfo">
  <Version>Version1</Version>
  <RequiresSignIn>False</RequiresSignIn>
</EsriMapsInfo>
</file>

<file path=customXml/item39.xml><?xml version="1.0" encoding="utf-8"?>
<EsriMapsInfo xmlns="ESRI.ArcGIS.Mapping.OfficeIntegration.PowerPointInfo">
  <Version>Version1</Version>
  <RequiresSignIn>False</RequiresSignIn>
</EsriMapsInfo>
</file>

<file path=customXml/item4.xml><?xml version="1.0" encoding="utf-8"?>
<EsriMapsInfo xmlns="ESRI.ArcGIS.Mapping.OfficeIntegration.PowerPointInfo">
  <Version>Version1</Version>
  <RequiresSignIn>False</RequiresSignIn>
</EsriMapsInfo>
</file>

<file path=customXml/item40.xml><?xml version="1.0" encoding="utf-8"?>
<EsriMapsInfo xmlns="ESRI.ArcGIS.Mapping.OfficeIntegration.PowerPointInfo">
  <Version>Version1</Version>
  <RequiresSignIn>False</RequiresSignIn>
</EsriMapsInfo>
</file>

<file path=customXml/item41.xml><?xml version="1.0" encoding="utf-8"?>
<EsriMapsInfo xmlns="ESRI.ArcGIS.Mapping.OfficeIntegration.PowerPointInfo">
  <Version>Version1</Version>
  <RequiresSignIn>False</RequiresSignIn>
</EsriMapsInfo>
</file>

<file path=customXml/item42.xml><?xml version="1.0" encoding="utf-8"?>
<EsriMapsInfo xmlns="ESRI.ArcGIS.Mapping.OfficeIntegration.PowerPointInfo">
  <Version>Version1</Version>
  <RequiresSignIn>False</RequiresSignIn>
</EsriMapsInfo>
</file>

<file path=customXml/item43.xml><?xml version="1.0" encoding="utf-8"?>
<EsriMapsInfo xmlns="ESRI.ArcGIS.Mapping.OfficeIntegration.PowerPointInfo">
  <Version>Version1</Version>
  <RequiresSignIn>False</RequiresSignIn>
</EsriMapsInfo>
</file>

<file path=customXml/item44.xml><?xml version="1.0" encoding="utf-8"?>
<EsriMapsInfo xmlns="ESRI.ArcGIS.Mapping.OfficeIntegration.PowerPointInfo">
  <Version>Version1</Version>
  <RequiresSignIn>False</RequiresSignIn>
</EsriMapsInfo>
</file>

<file path=customXml/item45.xml><?xml version="1.0" encoding="utf-8"?>
<EsriMapsInfo xmlns="ESRI.ArcGIS.Mapping.OfficeIntegration.PowerPointInfo">
  <Version>Version1</Version>
  <RequiresSignIn>False</RequiresSignIn>
</EsriMapsInfo>
</file>

<file path=customXml/item46.xml><?xml version="1.0" encoding="utf-8"?>
<EsriMapsInfo xmlns="ESRI.ArcGIS.Mapping.OfficeIntegration.PowerPointInfo">
  <Version>Version1</Version>
  <RequiresSignIn>False</RequiresSignIn>
</EsriMapsInfo>
</file>

<file path=customXml/item47.xml><?xml version="1.0" encoding="utf-8"?>
<EsriMapsInfo xmlns="ESRI.ArcGIS.Mapping.OfficeIntegration.PowerPointInfo">
  <Version>Version1</Version>
  <RequiresSignIn>False</RequiresSignIn>
</EsriMapsInfo>
</file>

<file path=customXml/item48.xml><?xml version="1.0" encoding="utf-8"?>
<EsriMapsInfo xmlns="ESRI.ArcGIS.Mapping.OfficeIntegration.PowerPointInfo">
  <Version>Version1</Version>
  <RequiresSignIn>False</RequiresSignIn>
</EsriMapsInfo>
</file>

<file path=customXml/item49.xml><?xml version="1.0" encoding="utf-8"?>
<EsriMapsInfo xmlns="ESRI.ArcGIS.Mapping.OfficeIntegration.PowerPointInfo">
  <Version>Version1</Version>
  <RequiresSignIn>False</RequiresSignIn>
</EsriMapsInfo>
</file>

<file path=customXml/item5.xml><?xml version="1.0" encoding="utf-8"?>
<EsriMapsInfo xmlns="ESRI.ArcGIS.Mapping.OfficeIntegration.PowerPointInfo">
  <Version>Version1</Version>
  <RequiresSignIn>False</RequiresSignIn>
</EsriMapsInfo>
</file>

<file path=customXml/item50.xml><?xml version="1.0" encoding="utf-8"?>
<EsriMapsInfo xmlns="ESRI.ArcGIS.Mapping.OfficeIntegration.PowerPointInfo">
  <Version>Version1</Version>
  <RequiresSignIn>False</RequiresSignIn>
</EsriMapsInfo>
</file>

<file path=customXml/item51.xml><?xml version="1.0" encoding="utf-8"?>
<EsriMapsInfo xmlns="ESRI.ArcGIS.Mapping.OfficeIntegration.PowerPointInfo">
  <Version>Version1</Version>
  <RequiresSignIn>False</RequiresSignIn>
</EsriMapsInfo>
</file>

<file path=customXml/item52.xml><?xml version="1.0" encoding="utf-8"?>
<EsriMapsInfo xmlns="ESRI.ArcGIS.Mapping.OfficeIntegration.PowerPointInfo">
  <Version>Version1</Version>
  <RequiresSignIn>False</RequiresSignIn>
</EsriMapsInfo>
</file>

<file path=customXml/item53.xml><?xml version="1.0" encoding="utf-8"?>
<EsriMapsInfo xmlns="ESRI.ArcGIS.Mapping.OfficeIntegration.PowerPointInfo">
  <Version>Version1</Version>
  <RequiresSignIn>False</RequiresSignIn>
</EsriMapsInfo>
</file>

<file path=customXml/item54.xml><?xml version="1.0" encoding="utf-8"?>
<EsriMapsInfo xmlns="ESRI.ArcGIS.Mapping.OfficeIntegration.PowerPointInfo">
  <Version>Version1</Version>
  <RequiresSignIn>False</RequiresSignIn>
</EsriMapsInfo>
</file>

<file path=customXml/item55.xml><?xml version="1.0" encoding="utf-8"?>
<EsriMapsInfo xmlns="ESRI.ArcGIS.Mapping.OfficeIntegration.PowerPointInfo">
  <Version>Version1</Version>
  <RequiresSignIn>False</RequiresSignIn>
</EsriMapsInfo>
</file>

<file path=customXml/item56.xml><?xml version="1.0" encoding="utf-8"?>
<EsriMapsInfo xmlns="ESRI.ArcGIS.Mapping.OfficeIntegration.PowerPointInfo">
  <Version>Version1</Version>
  <RequiresSignIn>False</RequiresSignIn>
</EsriMapsInfo>
</file>

<file path=customXml/item57.xml><?xml version="1.0" encoding="utf-8"?>
<EsriMapsInfo xmlns="ESRI.ArcGIS.Mapping.OfficeIntegration.PowerPointInfo">
  <Version>Version1</Version>
  <RequiresSignIn>False</RequiresSignIn>
</EsriMapsInfo>
</file>

<file path=customXml/item58.xml><?xml version="1.0" encoding="utf-8"?>
<EsriMapsInfo xmlns="ESRI.ArcGIS.Mapping.OfficeIntegration.PowerPointInfo">
  <Version>Version1</Version>
  <RequiresSignIn>False</RequiresSignIn>
</EsriMapsInfo>
</file>

<file path=customXml/item59.xml><?xml version="1.0" encoding="utf-8"?>
<EsriMapsInfo xmlns="ESRI.ArcGIS.Mapping.OfficeIntegration.PowerPointInfo">
  <Version>Version1</Version>
  <RequiresSignIn>False</RequiresSignIn>
</EsriMapsInfo>
</file>

<file path=customXml/item6.xml><?xml version="1.0" encoding="utf-8"?>
<EsriMapsInfo xmlns="ESRI.ArcGIS.Mapping.OfficeIntegration.PowerPointInfo">
  <Version>Version1</Version>
  <RequiresSignIn>False</RequiresSignIn>
</EsriMapsInfo>
</file>

<file path=customXml/item60.xml><?xml version="1.0" encoding="utf-8"?>
<EsriMapsInfo xmlns="ESRI.ArcGIS.Mapping.OfficeIntegration.PowerPointInfo">
  <Version>Version1</Version>
  <RequiresSignIn>False</RequiresSignIn>
</EsriMapsInfo>
</file>

<file path=customXml/item61.xml><?xml version="1.0" encoding="utf-8"?>
<EsriMapsInfo xmlns="ESRI.ArcGIS.Mapping.OfficeIntegration.PowerPointInfo">
  <Version>Version1</Version>
  <RequiresSignIn>False</RequiresSignIn>
</EsriMapsInfo>
</file>

<file path=customXml/item62.xml><?xml version="1.0" encoding="utf-8"?>
<EsriMapsInfo xmlns="ESRI.ArcGIS.Mapping.OfficeIntegration.PowerPointInfo">
  <Version>Version1</Version>
  <RequiresSignIn>False</RequiresSignIn>
</EsriMapsInfo>
</file>

<file path=customXml/item63.xml><?xml version="1.0" encoding="utf-8"?>
<EsriMapsInfo xmlns="ESRI.ArcGIS.Mapping.OfficeIntegration.PowerPointInfo">
  <Version>Version1</Version>
  <RequiresSignIn>False</RequiresSignIn>
</EsriMapsInfo>
</file>

<file path=customXml/item64.xml><?xml version="1.0" encoding="utf-8"?>
<EsriMapsInfo xmlns="ESRI.ArcGIS.Mapping.OfficeIntegration.PowerPointInfo">
  <Version>Version1</Version>
  <RequiresSignIn>False</RequiresSignIn>
</EsriMapsInfo>
</file>

<file path=customXml/item65.xml><?xml version="1.0" encoding="utf-8"?>
<EsriMapsInfo xmlns="ESRI.ArcGIS.Mapping.OfficeIntegration.PowerPointInfo">
  <Version>Version1</Version>
  <RequiresSignIn>False</RequiresSignIn>
</EsriMapsInfo>
</file>

<file path=customXml/item7.xml><?xml version="1.0" encoding="utf-8"?>
<EsriMapsInfo xmlns="ESRI.ArcGIS.Mapping.OfficeIntegration.PowerPointInfo">
  <Version>Version1</Version>
  <RequiresSignIn>False</RequiresSignIn>
</EsriMapsInfo>
</file>

<file path=customXml/item8.xml><?xml version="1.0" encoding="utf-8"?>
<EsriMapsInfo xmlns="ESRI.ArcGIS.Mapping.OfficeIntegration.PowerPointInfo">
  <Version>Version1</Version>
  <RequiresSignIn>False</RequiresSignIn>
</EsriMapsInfo>
</file>

<file path=customXml/item9.xml><?xml version="1.0" encoding="utf-8"?>
<EsriMapsInfo xmlns="ESRI.ArcGIS.Mapping.OfficeIntegration.PowerPointInfo">
  <Version>Version1</Version>
  <RequiresSignIn>False</RequiresSignIn>
</EsriMapsInfo>
</file>

<file path=customXml/itemProps1.xml><?xml version="1.0" encoding="utf-8"?>
<ds:datastoreItem xmlns:ds="http://schemas.openxmlformats.org/officeDocument/2006/customXml" ds:itemID="{AB25B40B-929A-4CD0-B9AB-7142442027B6}">
  <ds:schemaRefs>
    <ds:schemaRef ds:uri="ESRI.ArcGIS.Mapping.OfficeIntegration.PowerPointInfo"/>
  </ds:schemaRefs>
</ds:datastoreItem>
</file>

<file path=customXml/itemProps10.xml><?xml version="1.0" encoding="utf-8"?>
<ds:datastoreItem xmlns:ds="http://schemas.openxmlformats.org/officeDocument/2006/customXml" ds:itemID="{905F88FE-324F-4FBE-89BB-9CEE04D6CACF}">
  <ds:schemaRefs>
    <ds:schemaRef ds:uri="ESRI.ArcGIS.Mapping.OfficeIntegration.PowerPointInfo"/>
  </ds:schemaRefs>
</ds:datastoreItem>
</file>

<file path=customXml/itemProps11.xml><?xml version="1.0" encoding="utf-8"?>
<ds:datastoreItem xmlns:ds="http://schemas.openxmlformats.org/officeDocument/2006/customXml" ds:itemID="{E47732B9-9C1B-4723-B4AA-A21238C5DF44}">
  <ds:schemaRefs>
    <ds:schemaRef ds:uri="ESRI.ArcGIS.Mapping.OfficeIntegration.PowerPointInfo"/>
  </ds:schemaRefs>
</ds:datastoreItem>
</file>

<file path=customXml/itemProps12.xml><?xml version="1.0" encoding="utf-8"?>
<ds:datastoreItem xmlns:ds="http://schemas.openxmlformats.org/officeDocument/2006/customXml" ds:itemID="{9E8787D6-C7B8-48EC-8C13-4069AE6320BD}">
  <ds:schemaRefs>
    <ds:schemaRef ds:uri="ESRI.ArcGIS.Mapping.OfficeIntegration.PowerPointInfo"/>
  </ds:schemaRefs>
</ds:datastoreItem>
</file>

<file path=customXml/itemProps13.xml><?xml version="1.0" encoding="utf-8"?>
<ds:datastoreItem xmlns:ds="http://schemas.openxmlformats.org/officeDocument/2006/customXml" ds:itemID="{71658D62-F010-45F1-9326-EDC465FED48E}">
  <ds:schemaRefs>
    <ds:schemaRef ds:uri="ESRI.ArcGIS.Mapping.OfficeIntegration.PowerPointInfo"/>
  </ds:schemaRefs>
</ds:datastoreItem>
</file>

<file path=customXml/itemProps14.xml><?xml version="1.0" encoding="utf-8"?>
<ds:datastoreItem xmlns:ds="http://schemas.openxmlformats.org/officeDocument/2006/customXml" ds:itemID="{998905D7-FE59-48DE-A74A-5B0009B7827F}">
  <ds:schemaRefs>
    <ds:schemaRef ds:uri="ESRI.ArcGIS.Mapping.OfficeIntegration.PowerPointInfo"/>
  </ds:schemaRefs>
</ds:datastoreItem>
</file>

<file path=customXml/itemProps15.xml><?xml version="1.0" encoding="utf-8"?>
<ds:datastoreItem xmlns:ds="http://schemas.openxmlformats.org/officeDocument/2006/customXml" ds:itemID="{9DC677B7-6D9E-42B7-AD1F-75D1804EAF7D}">
  <ds:schemaRefs>
    <ds:schemaRef ds:uri="ESRI.ArcGIS.Mapping.OfficeIntegration.PowerPointInfo"/>
  </ds:schemaRefs>
</ds:datastoreItem>
</file>

<file path=customXml/itemProps16.xml><?xml version="1.0" encoding="utf-8"?>
<ds:datastoreItem xmlns:ds="http://schemas.openxmlformats.org/officeDocument/2006/customXml" ds:itemID="{22A42D4B-0AAE-44C9-A2EF-48BDE1C5260A}">
  <ds:schemaRefs>
    <ds:schemaRef ds:uri="ESRI.ArcGIS.Mapping.OfficeIntegration.PowerPointInfo"/>
  </ds:schemaRefs>
</ds:datastoreItem>
</file>

<file path=customXml/itemProps17.xml><?xml version="1.0" encoding="utf-8"?>
<ds:datastoreItem xmlns:ds="http://schemas.openxmlformats.org/officeDocument/2006/customXml" ds:itemID="{9E56F111-9E55-4604-91C2-8352AE933430}">
  <ds:schemaRefs>
    <ds:schemaRef ds:uri="ESRI.ArcGIS.Mapping.OfficeIntegration.PowerPointInfo"/>
  </ds:schemaRefs>
</ds:datastoreItem>
</file>

<file path=customXml/itemProps18.xml><?xml version="1.0" encoding="utf-8"?>
<ds:datastoreItem xmlns:ds="http://schemas.openxmlformats.org/officeDocument/2006/customXml" ds:itemID="{DB399249-DB96-4601-9BA5-97791613CF3A}">
  <ds:schemaRefs>
    <ds:schemaRef ds:uri="ESRI.ArcGIS.Mapping.OfficeIntegration.PowerPointInfo"/>
  </ds:schemaRefs>
</ds:datastoreItem>
</file>

<file path=customXml/itemProps19.xml><?xml version="1.0" encoding="utf-8"?>
<ds:datastoreItem xmlns:ds="http://schemas.openxmlformats.org/officeDocument/2006/customXml" ds:itemID="{653D88A7-0F5E-41C5-A5C5-47DF37C594C5}">
  <ds:schemaRefs>
    <ds:schemaRef ds:uri="ESRI.ArcGIS.Mapping.OfficeIntegration.PowerPointInfo"/>
  </ds:schemaRefs>
</ds:datastoreItem>
</file>

<file path=customXml/itemProps2.xml><?xml version="1.0" encoding="utf-8"?>
<ds:datastoreItem xmlns:ds="http://schemas.openxmlformats.org/officeDocument/2006/customXml" ds:itemID="{E5F80E3B-5636-41B2-898D-5D17189605B7}">
  <ds:schemaRefs>
    <ds:schemaRef ds:uri="ESRI.ArcGIS.Mapping.OfficeIntegration.PowerPointInfo"/>
  </ds:schemaRefs>
</ds:datastoreItem>
</file>

<file path=customXml/itemProps20.xml><?xml version="1.0" encoding="utf-8"?>
<ds:datastoreItem xmlns:ds="http://schemas.openxmlformats.org/officeDocument/2006/customXml" ds:itemID="{5B58CDD1-2BF6-415B-A256-DBBCC6A48D56}">
  <ds:schemaRefs>
    <ds:schemaRef ds:uri="ESRI.ArcGIS.Mapping.OfficeIntegration.PowerPointInfo"/>
  </ds:schemaRefs>
</ds:datastoreItem>
</file>

<file path=customXml/itemProps21.xml><?xml version="1.0" encoding="utf-8"?>
<ds:datastoreItem xmlns:ds="http://schemas.openxmlformats.org/officeDocument/2006/customXml" ds:itemID="{33F5FE6F-FF86-471A-919E-6C74E3669390}">
  <ds:schemaRefs>
    <ds:schemaRef ds:uri="ESRI.ArcGIS.Mapping.OfficeIntegration.PowerPointInfo"/>
  </ds:schemaRefs>
</ds:datastoreItem>
</file>

<file path=customXml/itemProps22.xml><?xml version="1.0" encoding="utf-8"?>
<ds:datastoreItem xmlns:ds="http://schemas.openxmlformats.org/officeDocument/2006/customXml" ds:itemID="{F29452FE-972E-43F8-B54C-969F4C69C00B}">
  <ds:schemaRefs>
    <ds:schemaRef ds:uri="ESRI.ArcGIS.Mapping.OfficeIntegration.PowerPointInfo"/>
  </ds:schemaRefs>
</ds:datastoreItem>
</file>

<file path=customXml/itemProps23.xml><?xml version="1.0" encoding="utf-8"?>
<ds:datastoreItem xmlns:ds="http://schemas.openxmlformats.org/officeDocument/2006/customXml" ds:itemID="{55235559-86B9-428B-8DAF-8EE6262226D5}">
  <ds:schemaRefs>
    <ds:schemaRef ds:uri="ESRI.ArcGIS.Mapping.OfficeIntegration.PowerPointInfo"/>
  </ds:schemaRefs>
</ds:datastoreItem>
</file>

<file path=customXml/itemProps24.xml><?xml version="1.0" encoding="utf-8"?>
<ds:datastoreItem xmlns:ds="http://schemas.openxmlformats.org/officeDocument/2006/customXml" ds:itemID="{3E253610-1BBE-4C16-A1DA-4D6F07A3A74E}">
  <ds:schemaRefs>
    <ds:schemaRef ds:uri="ESRI.ArcGIS.Mapping.OfficeIntegration.PowerPointInfo"/>
  </ds:schemaRefs>
</ds:datastoreItem>
</file>

<file path=customXml/itemProps25.xml><?xml version="1.0" encoding="utf-8"?>
<ds:datastoreItem xmlns:ds="http://schemas.openxmlformats.org/officeDocument/2006/customXml" ds:itemID="{2C9ABD96-756D-41D3-909F-6F7B4C6B6E1F}">
  <ds:schemaRefs>
    <ds:schemaRef ds:uri="ESRI.ArcGIS.Mapping.OfficeIntegration.PowerPointInfo"/>
  </ds:schemaRefs>
</ds:datastoreItem>
</file>

<file path=customXml/itemProps26.xml><?xml version="1.0" encoding="utf-8"?>
<ds:datastoreItem xmlns:ds="http://schemas.openxmlformats.org/officeDocument/2006/customXml" ds:itemID="{8EED6C1C-A455-42E4-8CBE-649F5A755068}">
  <ds:schemaRefs>
    <ds:schemaRef ds:uri="ESRI.ArcGIS.Mapping.OfficeIntegration.PowerPointInfo"/>
  </ds:schemaRefs>
</ds:datastoreItem>
</file>

<file path=customXml/itemProps27.xml><?xml version="1.0" encoding="utf-8"?>
<ds:datastoreItem xmlns:ds="http://schemas.openxmlformats.org/officeDocument/2006/customXml" ds:itemID="{4ADFB689-BC87-4869-ADD0-8C3555150450}">
  <ds:schemaRefs>
    <ds:schemaRef ds:uri="ESRI.ArcGIS.Mapping.OfficeIntegration.PowerPointInfo"/>
  </ds:schemaRefs>
</ds:datastoreItem>
</file>

<file path=customXml/itemProps28.xml><?xml version="1.0" encoding="utf-8"?>
<ds:datastoreItem xmlns:ds="http://schemas.openxmlformats.org/officeDocument/2006/customXml" ds:itemID="{C1BF2448-6CBA-44DB-9E22-BED59BA834DF}">
  <ds:schemaRefs>
    <ds:schemaRef ds:uri="ESRI.ArcGIS.Mapping.OfficeIntegration.PowerPointInfo"/>
  </ds:schemaRefs>
</ds:datastoreItem>
</file>

<file path=customXml/itemProps29.xml><?xml version="1.0" encoding="utf-8"?>
<ds:datastoreItem xmlns:ds="http://schemas.openxmlformats.org/officeDocument/2006/customXml" ds:itemID="{7684026F-E81F-4167-824A-3AA1BAEAE133}">
  <ds:schemaRefs>
    <ds:schemaRef ds:uri="ESRI.ArcGIS.Mapping.OfficeIntegration.PowerPointInfo"/>
  </ds:schemaRefs>
</ds:datastoreItem>
</file>

<file path=customXml/itemProps3.xml><?xml version="1.0" encoding="utf-8"?>
<ds:datastoreItem xmlns:ds="http://schemas.openxmlformats.org/officeDocument/2006/customXml" ds:itemID="{A77C5B54-CA1C-4010-8D5D-ED406825EBB7}">
  <ds:schemaRefs>
    <ds:schemaRef ds:uri="ESRI.ArcGIS.Mapping.OfficeIntegration.PowerPointInfo"/>
  </ds:schemaRefs>
</ds:datastoreItem>
</file>

<file path=customXml/itemProps30.xml><?xml version="1.0" encoding="utf-8"?>
<ds:datastoreItem xmlns:ds="http://schemas.openxmlformats.org/officeDocument/2006/customXml" ds:itemID="{53220D22-8257-492D-8F60-ECE474D7C478}">
  <ds:schemaRefs>
    <ds:schemaRef ds:uri="ESRI.ArcGIS.Mapping.OfficeIntegration.PowerPointInfo"/>
  </ds:schemaRefs>
</ds:datastoreItem>
</file>

<file path=customXml/itemProps31.xml><?xml version="1.0" encoding="utf-8"?>
<ds:datastoreItem xmlns:ds="http://schemas.openxmlformats.org/officeDocument/2006/customXml" ds:itemID="{4ADFB73A-380D-41FC-8C37-7155886326FA}">
  <ds:schemaRefs>
    <ds:schemaRef ds:uri="ESRI.ArcGIS.Mapping.OfficeIntegration.PowerPointInfo"/>
  </ds:schemaRefs>
</ds:datastoreItem>
</file>

<file path=customXml/itemProps32.xml><?xml version="1.0" encoding="utf-8"?>
<ds:datastoreItem xmlns:ds="http://schemas.openxmlformats.org/officeDocument/2006/customXml" ds:itemID="{94844715-80D4-4BDB-8DF0-52D9314E2485}">
  <ds:schemaRefs>
    <ds:schemaRef ds:uri="ESRI.ArcGIS.Mapping.OfficeIntegration.PowerPointInfo"/>
  </ds:schemaRefs>
</ds:datastoreItem>
</file>

<file path=customXml/itemProps33.xml><?xml version="1.0" encoding="utf-8"?>
<ds:datastoreItem xmlns:ds="http://schemas.openxmlformats.org/officeDocument/2006/customXml" ds:itemID="{E559A846-F914-4753-A2DC-D33AFE44114C}">
  <ds:schemaRefs>
    <ds:schemaRef ds:uri="ESRI.ArcGIS.Mapping.OfficeIntegration.PowerPointInfo"/>
  </ds:schemaRefs>
</ds:datastoreItem>
</file>

<file path=customXml/itemProps34.xml><?xml version="1.0" encoding="utf-8"?>
<ds:datastoreItem xmlns:ds="http://schemas.openxmlformats.org/officeDocument/2006/customXml" ds:itemID="{10846DB9-88C0-41D7-ACE4-BEC3A7488A03}">
  <ds:schemaRefs>
    <ds:schemaRef ds:uri="ESRI.ArcGIS.Mapping.OfficeIntegration.PowerPointInfo"/>
  </ds:schemaRefs>
</ds:datastoreItem>
</file>

<file path=customXml/itemProps35.xml><?xml version="1.0" encoding="utf-8"?>
<ds:datastoreItem xmlns:ds="http://schemas.openxmlformats.org/officeDocument/2006/customXml" ds:itemID="{DA46DABE-45F1-4E65-A939-497CB70F357D}">
  <ds:schemaRefs>
    <ds:schemaRef ds:uri="ESRI.ArcGIS.Mapping.OfficeIntegration.PowerPointInfo"/>
  </ds:schemaRefs>
</ds:datastoreItem>
</file>

<file path=customXml/itemProps36.xml><?xml version="1.0" encoding="utf-8"?>
<ds:datastoreItem xmlns:ds="http://schemas.openxmlformats.org/officeDocument/2006/customXml" ds:itemID="{352E5095-9B98-4AF0-9861-BDC020ABBCFC}">
  <ds:schemaRefs>
    <ds:schemaRef ds:uri="ESRI.ArcGIS.Mapping.OfficeIntegration.PowerPointInfo"/>
  </ds:schemaRefs>
</ds:datastoreItem>
</file>

<file path=customXml/itemProps37.xml><?xml version="1.0" encoding="utf-8"?>
<ds:datastoreItem xmlns:ds="http://schemas.openxmlformats.org/officeDocument/2006/customXml" ds:itemID="{096117C4-1661-4D3B-B9F6-BC19E0F3E90B}">
  <ds:schemaRefs>
    <ds:schemaRef ds:uri="ESRI.ArcGIS.Mapping.OfficeIntegration.PowerPointInfo"/>
  </ds:schemaRefs>
</ds:datastoreItem>
</file>

<file path=customXml/itemProps38.xml><?xml version="1.0" encoding="utf-8"?>
<ds:datastoreItem xmlns:ds="http://schemas.openxmlformats.org/officeDocument/2006/customXml" ds:itemID="{AE5A340C-916E-449C-AA30-CD41B151A0D4}">
  <ds:schemaRefs>
    <ds:schemaRef ds:uri="ESRI.ArcGIS.Mapping.OfficeIntegration.PowerPointInfo"/>
  </ds:schemaRefs>
</ds:datastoreItem>
</file>

<file path=customXml/itemProps39.xml><?xml version="1.0" encoding="utf-8"?>
<ds:datastoreItem xmlns:ds="http://schemas.openxmlformats.org/officeDocument/2006/customXml" ds:itemID="{86B5FFB5-BF2F-45EA-BC75-C41726A8F251}">
  <ds:schemaRefs>
    <ds:schemaRef ds:uri="ESRI.ArcGIS.Mapping.OfficeIntegration.PowerPointInfo"/>
  </ds:schemaRefs>
</ds:datastoreItem>
</file>

<file path=customXml/itemProps4.xml><?xml version="1.0" encoding="utf-8"?>
<ds:datastoreItem xmlns:ds="http://schemas.openxmlformats.org/officeDocument/2006/customXml" ds:itemID="{FDE85643-3216-4103-A1BD-63F5E1D42D73}">
  <ds:schemaRefs>
    <ds:schemaRef ds:uri="ESRI.ArcGIS.Mapping.OfficeIntegration.PowerPointInfo"/>
  </ds:schemaRefs>
</ds:datastoreItem>
</file>

<file path=customXml/itemProps40.xml><?xml version="1.0" encoding="utf-8"?>
<ds:datastoreItem xmlns:ds="http://schemas.openxmlformats.org/officeDocument/2006/customXml" ds:itemID="{B7E6AAC2-10E8-4F0C-BCC5-34BD332F8972}">
  <ds:schemaRefs>
    <ds:schemaRef ds:uri="ESRI.ArcGIS.Mapping.OfficeIntegration.PowerPointInfo"/>
  </ds:schemaRefs>
</ds:datastoreItem>
</file>

<file path=customXml/itemProps41.xml><?xml version="1.0" encoding="utf-8"?>
<ds:datastoreItem xmlns:ds="http://schemas.openxmlformats.org/officeDocument/2006/customXml" ds:itemID="{3A5DA3C3-46A0-47F8-855A-99C7684A98A2}">
  <ds:schemaRefs>
    <ds:schemaRef ds:uri="ESRI.ArcGIS.Mapping.OfficeIntegration.PowerPointInfo"/>
  </ds:schemaRefs>
</ds:datastoreItem>
</file>

<file path=customXml/itemProps42.xml><?xml version="1.0" encoding="utf-8"?>
<ds:datastoreItem xmlns:ds="http://schemas.openxmlformats.org/officeDocument/2006/customXml" ds:itemID="{EB8D7141-3508-4B4E-8051-37E3E4C09D17}">
  <ds:schemaRefs>
    <ds:schemaRef ds:uri="ESRI.ArcGIS.Mapping.OfficeIntegration.PowerPointInfo"/>
  </ds:schemaRefs>
</ds:datastoreItem>
</file>

<file path=customXml/itemProps43.xml><?xml version="1.0" encoding="utf-8"?>
<ds:datastoreItem xmlns:ds="http://schemas.openxmlformats.org/officeDocument/2006/customXml" ds:itemID="{FB58F897-2A4D-4309-8E20-83FD28E6FE27}">
  <ds:schemaRefs>
    <ds:schemaRef ds:uri="ESRI.ArcGIS.Mapping.OfficeIntegration.PowerPointInfo"/>
  </ds:schemaRefs>
</ds:datastoreItem>
</file>

<file path=customXml/itemProps44.xml><?xml version="1.0" encoding="utf-8"?>
<ds:datastoreItem xmlns:ds="http://schemas.openxmlformats.org/officeDocument/2006/customXml" ds:itemID="{18DF8D07-6137-4D85-8010-4650942E033A}">
  <ds:schemaRefs>
    <ds:schemaRef ds:uri="ESRI.ArcGIS.Mapping.OfficeIntegration.PowerPointInfo"/>
  </ds:schemaRefs>
</ds:datastoreItem>
</file>

<file path=customXml/itemProps45.xml><?xml version="1.0" encoding="utf-8"?>
<ds:datastoreItem xmlns:ds="http://schemas.openxmlformats.org/officeDocument/2006/customXml" ds:itemID="{76859AF2-E75C-459B-8657-EEEA80BC8153}">
  <ds:schemaRefs>
    <ds:schemaRef ds:uri="ESRI.ArcGIS.Mapping.OfficeIntegration.PowerPointInfo"/>
  </ds:schemaRefs>
</ds:datastoreItem>
</file>

<file path=customXml/itemProps46.xml><?xml version="1.0" encoding="utf-8"?>
<ds:datastoreItem xmlns:ds="http://schemas.openxmlformats.org/officeDocument/2006/customXml" ds:itemID="{16EF6D11-DC4F-410C-A4BF-DF081B432591}">
  <ds:schemaRefs>
    <ds:schemaRef ds:uri="ESRI.ArcGIS.Mapping.OfficeIntegration.PowerPointInfo"/>
  </ds:schemaRefs>
</ds:datastoreItem>
</file>

<file path=customXml/itemProps47.xml><?xml version="1.0" encoding="utf-8"?>
<ds:datastoreItem xmlns:ds="http://schemas.openxmlformats.org/officeDocument/2006/customXml" ds:itemID="{D32008F3-64AC-45EB-A05B-F6120AE62290}">
  <ds:schemaRefs>
    <ds:schemaRef ds:uri="ESRI.ArcGIS.Mapping.OfficeIntegration.PowerPointInfo"/>
  </ds:schemaRefs>
</ds:datastoreItem>
</file>

<file path=customXml/itemProps48.xml><?xml version="1.0" encoding="utf-8"?>
<ds:datastoreItem xmlns:ds="http://schemas.openxmlformats.org/officeDocument/2006/customXml" ds:itemID="{C9037CA3-5499-457D-8238-F29CBEBDF143}">
  <ds:schemaRefs>
    <ds:schemaRef ds:uri="ESRI.ArcGIS.Mapping.OfficeIntegration.PowerPointInfo"/>
  </ds:schemaRefs>
</ds:datastoreItem>
</file>

<file path=customXml/itemProps49.xml><?xml version="1.0" encoding="utf-8"?>
<ds:datastoreItem xmlns:ds="http://schemas.openxmlformats.org/officeDocument/2006/customXml" ds:itemID="{A2D97EB6-C9B5-45C6-85A6-D4FE6E1D9856}">
  <ds:schemaRefs>
    <ds:schemaRef ds:uri="ESRI.ArcGIS.Mapping.OfficeIntegration.PowerPointInfo"/>
  </ds:schemaRefs>
</ds:datastoreItem>
</file>

<file path=customXml/itemProps5.xml><?xml version="1.0" encoding="utf-8"?>
<ds:datastoreItem xmlns:ds="http://schemas.openxmlformats.org/officeDocument/2006/customXml" ds:itemID="{5A1E471A-DB16-4174-9D85-6F159A344CDB}">
  <ds:schemaRefs>
    <ds:schemaRef ds:uri="ESRI.ArcGIS.Mapping.OfficeIntegration.PowerPointInfo"/>
  </ds:schemaRefs>
</ds:datastoreItem>
</file>

<file path=customXml/itemProps50.xml><?xml version="1.0" encoding="utf-8"?>
<ds:datastoreItem xmlns:ds="http://schemas.openxmlformats.org/officeDocument/2006/customXml" ds:itemID="{B0302D17-5923-4CC0-9EB4-0E57930F5A8E}">
  <ds:schemaRefs>
    <ds:schemaRef ds:uri="ESRI.ArcGIS.Mapping.OfficeIntegration.PowerPointInfo"/>
  </ds:schemaRefs>
</ds:datastoreItem>
</file>

<file path=customXml/itemProps51.xml><?xml version="1.0" encoding="utf-8"?>
<ds:datastoreItem xmlns:ds="http://schemas.openxmlformats.org/officeDocument/2006/customXml" ds:itemID="{039A5E78-EC42-40DE-A05E-1C7FCA140310}">
  <ds:schemaRefs>
    <ds:schemaRef ds:uri="ESRI.ArcGIS.Mapping.OfficeIntegration.PowerPointInfo"/>
  </ds:schemaRefs>
</ds:datastoreItem>
</file>

<file path=customXml/itemProps52.xml><?xml version="1.0" encoding="utf-8"?>
<ds:datastoreItem xmlns:ds="http://schemas.openxmlformats.org/officeDocument/2006/customXml" ds:itemID="{C3102E66-5C5A-4AAF-9C94-24819091B61E}">
  <ds:schemaRefs>
    <ds:schemaRef ds:uri="ESRI.ArcGIS.Mapping.OfficeIntegration.PowerPointInfo"/>
  </ds:schemaRefs>
</ds:datastoreItem>
</file>

<file path=customXml/itemProps53.xml><?xml version="1.0" encoding="utf-8"?>
<ds:datastoreItem xmlns:ds="http://schemas.openxmlformats.org/officeDocument/2006/customXml" ds:itemID="{612F64FD-E61D-43DE-A84B-8FC0DA8FC26C}">
  <ds:schemaRefs>
    <ds:schemaRef ds:uri="ESRI.ArcGIS.Mapping.OfficeIntegration.PowerPointInfo"/>
  </ds:schemaRefs>
</ds:datastoreItem>
</file>

<file path=customXml/itemProps54.xml><?xml version="1.0" encoding="utf-8"?>
<ds:datastoreItem xmlns:ds="http://schemas.openxmlformats.org/officeDocument/2006/customXml" ds:itemID="{7147CA22-2BC4-4917-83D2-7CA4C34A80D4}">
  <ds:schemaRefs>
    <ds:schemaRef ds:uri="ESRI.ArcGIS.Mapping.OfficeIntegration.PowerPointInfo"/>
  </ds:schemaRefs>
</ds:datastoreItem>
</file>

<file path=customXml/itemProps55.xml><?xml version="1.0" encoding="utf-8"?>
<ds:datastoreItem xmlns:ds="http://schemas.openxmlformats.org/officeDocument/2006/customXml" ds:itemID="{2672FF5B-1ADC-45B0-9698-61421F5761E7}">
  <ds:schemaRefs>
    <ds:schemaRef ds:uri="ESRI.ArcGIS.Mapping.OfficeIntegration.PowerPointInfo"/>
  </ds:schemaRefs>
</ds:datastoreItem>
</file>

<file path=customXml/itemProps56.xml><?xml version="1.0" encoding="utf-8"?>
<ds:datastoreItem xmlns:ds="http://schemas.openxmlformats.org/officeDocument/2006/customXml" ds:itemID="{EF0D8C03-B10D-4D20-AC38-CA6799A7A314}">
  <ds:schemaRefs>
    <ds:schemaRef ds:uri="ESRI.ArcGIS.Mapping.OfficeIntegration.PowerPointInfo"/>
  </ds:schemaRefs>
</ds:datastoreItem>
</file>

<file path=customXml/itemProps57.xml><?xml version="1.0" encoding="utf-8"?>
<ds:datastoreItem xmlns:ds="http://schemas.openxmlformats.org/officeDocument/2006/customXml" ds:itemID="{7A70D44C-B768-49FE-A70F-C6199D3EE9A7}">
  <ds:schemaRefs>
    <ds:schemaRef ds:uri="ESRI.ArcGIS.Mapping.OfficeIntegration.PowerPointInfo"/>
  </ds:schemaRefs>
</ds:datastoreItem>
</file>

<file path=customXml/itemProps58.xml><?xml version="1.0" encoding="utf-8"?>
<ds:datastoreItem xmlns:ds="http://schemas.openxmlformats.org/officeDocument/2006/customXml" ds:itemID="{2FE51124-E413-4DA5-9E06-A6EB32D0C127}">
  <ds:schemaRefs>
    <ds:schemaRef ds:uri="ESRI.ArcGIS.Mapping.OfficeIntegration.PowerPointInfo"/>
  </ds:schemaRefs>
</ds:datastoreItem>
</file>

<file path=customXml/itemProps59.xml><?xml version="1.0" encoding="utf-8"?>
<ds:datastoreItem xmlns:ds="http://schemas.openxmlformats.org/officeDocument/2006/customXml" ds:itemID="{6D2D132B-596B-4D69-A43B-566EB6C10C03}">
  <ds:schemaRefs>
    <ds:schemaRef ds:uri="ESRI.ArcGIS.Mapping.OfficeIntegration.PowerPointInfo"/>
  </ds:schemaRefs>
</ds:datastoreItem>
</file>

<file path=customXml/itemProps6.xml><?xml version="1.0" encoding="utf-8"?>
<ds:datastoreItem xmlns:ds="http://schemas.openxmlformats.org/officeDocument/2006/customXml" ds:itemID="{DE4ACD9E-0233-451D-890D-5732E05DB574}">
  <ds:schemaRefs>
    <ds:schemaRef ds:uri="ESRI.ArcGIS.Mapping.OfficeIntegration.PowerPointInfo"/>
  </ds:schemaRefs>
</ds:datastoreItem>
</file>

<file path=customXml/itemProps60.xml><?xml version="1.0" encoding="utf-8"?>
<ds:datastoreItem xmlns:ds="http://schemas.openxmlformats.org/officeDocument/2006/customXml" ds:itemID="{E940B40D-12DB-4BFA-BBB6-2269FD71FF92}">
  <ds:schemaRefs>
    <ds:schemaRef ds:uri="ESRI.ArcGIS.Mapping.OfficeIntegration.PowerPointInfo"/>
  </ds:schemaRefs>
</ds:datastoreItem>
</file>

<file path=customXml/itemProps61.xml><?xml version="1.0" encoding="utf-8"?>
<ds:datastoreItem xmlns:ds="http://schemas.openxmlformats.org/officeDocument/2006/customXml" ds:itemID="{C4AF463C-FA8B-436D-9853-3318650FDAB8}">
  <ds:schemaRefs>
    <ds:schemaRef ds:uri="ESRI.ArcGIS.Mapping.OfficeIntegration.PowerPointInfo"/>
  </ds:schemaRefs>
</ds:datastoreItem>
</file>

<file path=customXml/itemProps62.xml><?xml version="1.0" encoding="utf-8"?>
<ds:datastoreItem xmlns:ds="http://schemas.openxmlformats.org/officeDocument/2006/customXml" ds:itemID="{D4E2A01F-BEC1-4558-9AD1-A87ED70D910B}">
  <ds:schemaRefs>
    <ds:schemaRef ds:uri="ESRI.ArcGIS.Mapping.OfficeIntegration.PowerPointInfo"/>
  </ds:schemaRefs>
</ds:datastoreItem>
</file>

<file path=customXml/itemProps63.xml><?xml version="1.0" encoding="utf-8"?>
<ds:datastoreItem xmlns:ds="http://schemas.openxmlformats.org/officeDocument/2006/customXml" ds:itemID="{4617AF64-94DB-48BB-8BE2-3BCF6B12593F}">
  <ds:schemaRefs>
    <ds:schemaRef ds:uri="ESRI.ArcGIS.Mapping.OfficeIntegration.PowerPointInfo"/>
  </ds:schemaRefs>
</ds:datastoreItem>
</file>

<file path=customXml/itemProps64.xml><?xml version="1.0" encoding="utf-8"?>
<ds:datastoreItem xmlns:ds="http://schemas.openxmlformats.org/officeDocument/2006/customXml" ds:itemID="{EE9F405B-FE7A-4AB8-9CB8-9A75FBA69A95}">
  <ds:schemaRefs>
    <ds:schemaRef ds:uri="ESRI.ArcGIS.Mapping.OfficeIntegration.PowerPointInfo"/>
  </ds:schemaRefs>
</ds:datastoreItem>
</file>

<file path=customXml/itemProps65.xml><?xml version="1.0" encoding="utf-8"?>
<ds:datastoreItem xmlns:ds="http://schemas.openxmlformats.org/officeDocument/2006/customXml" ds:itemID="{AC4EB402-C456-4A26-8A92-B48606FF9264}">
  <ds:schemaRefs>
    <ds:schemaRef ds:uri="ESRI.ArcGIS.Mapping.OfficeIntegration.PowerPointInfo"/>
  </ds:schemaRefs>
</ds:datastoreItem>
</file>

<file path=customXml/itemProps7.xml><?xml version="1.0" encoding="utf-8"?>
<ds:datastoreItem xmlns:ds="http://schemas.openxmlformats.org/officeDocument/2006/customXml" ds:itemID="{D6F15B81-7660-4E9F-B613-8AA4F84B6DA3}">
  <ds:schemaRefs>
    <ds:schemaRef ds:uri="ESRI.ArcGIS.Mapping.OfficeIntegration.PowerPointInfo"/>
  </ds:schemaRefs>
</ds:datastoreItem>
</file>

<file path=customXml/itemProps8.xml><?xml version="1.0" encoding="utf-8"?>
<ds:datastoreItem xmlns:ds="http://schemas.openxmlformats.org/officeDocument/2006/customXml" ds:itemID="{328DCA66-548E-4424-83E1-09FFD45EE4B0}">
  <ds:schemaRefs>
    <ds:schemaRef ds:uri="ESRI.ArcGIS.Mapping.OfficeIntegration.PowerPointInfo"/>
  </ds:schemaRefs>
</ds:datastoreItem>
</file>

<file path=customXml/itemProps9.xml><?xml version="1.0" encoding="utf-8"?>
<ds:datastoreItem xmlns:ds="http://schemas.openxmlformats.org/officeDocument/2006/customXml" ds:itemID="{F6EFD530-1E3E-47B8-A55C-19EC63E3C655}">
  <ds:schemaRefs>
    <ds:schemaRef ds:uri="ESRI.ArcGIS.Mapping.OfficeIntegration.PowerPointInfo"/>
  </ds:schemaRefs>
</ds:datastoreItem>
</file>

<file path=docProps/app.xml><?xml version="1.0" encoding="utf-8"?>
<Properties xmlns="http://schemas.openxmlformats.org/officeDocument/2006/extended-properties" xmlns:vt="http://schemas.openxmlformats.org/officeDocument/2006/docPropsVTypes">
  <Template>Esri_Corporate_Template</Template>
  <TotalTime>0</TotalTime>
  <Words>2107</Words>
  <Application>Microsoft Office PowerPoint</Application>
  <PresentationFormat>Widescreen</PresentationFormat>
  <Paragraphs>340</Paragraphs>
  <Slides>32</Slides>
  <Notes>19</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32</vt:i4>
      </vt:variant>
    </vt:vector>
  </HeadingPairs>
  <TitlesOfParts>
    <vt:vector size="42" baseType="lpstr">
      <vt:lpstr>ＭＳ Ｐゴシック</vt:lpstr>
      <vt:lpstr>SimSun</vt:lpstr>
      <vt:lpstr>Arial</vt:lpstr>
      <vt:lpstr>Avenir LT Std 55 Roman</vt:lpstr>
      <vt:lpstr>Avenir LT Std 65 Medium</vt:lpstr>
      <vt:lpstr>Browallia New</vt:lpstr>
      <vt:lpstr>Calibri</vt:lpstr>
      <vt:lpstr>Consolas</vt:lpstr>
      <vt:lpstr>Lucida Grande</vt:lpstr>
      <vt:lpstr>2_Esri_Corporate_Template-Dark</vt:lpstr>
      <vt:lpstr>ArcGIS Pro SDK for .NET: Beginning Pro Customization and Extensibility </vt:lpstr>
      <vt:lpstr>Session Overview</vt:lpstr>
      <vt:lpstr>What is the ArcGIS Pro SDK for .NET? </vt:lpstr>
      <vt:lpstr>What is the ArcGIS Pro SDK for .NET?</vt:lpstr>
      <vt:lpstr>What is an ArcGIS Pro add-in ?</vt:lpstr>
      <vt:lpstr>What are the ArcGIS Pro Add-in core components?</vt:lpstr>
      <vt:lpstr>Demo: Add-in</vt:lpstr>
      <vt:lpstr>What is an ArcGIS Pro Managed Configuration?</vt:lpstr>
      <vt:lpstr>What is an ArcGIS Pro Managed Configuration?</vt:lpstr>
      <vt:lpstr>Demo: Configurations</vt:lpstr>
      <vt:lpstr>Declarative Markup for Pro UI Elements: DAML</vt:lpstr>
      <vt:lpstr>Declarative Markup for Pro UI Elements: DAML</vt:lpstr>
      <vt:lpstr>States &amp; Conditions</vt:lpstr>
      <vt:lpstr>States &amp; Conditions</vt:lpstr>
      <vt:lpstr>States and Conditions (continued)</vt:lpstr>
      <vt:lpstr>Changing the ArcGIS Pro UI with Your Add-in</vt:lpstr>
      <vt:lpstr>How to find Exiting ArcGIS Pro Element Ids</vt:lpstr>
      <vt:lpstr>Demo: Add-in using ArcGIS Pro Buttons, States &amp; Conditions</vt:lpstr>
      <vt:lpstr>Asynchronous Programming</vt:lpstr>
      <vt:lpstr>ArcGIS Pro Internal Threading Model</vt:lpstr>
      <vt:lpstr>Asynchronous Programming</vt:lpstr>
      <vt:lpstr>Coarse-Grained Methods</vt:lpstr>
      <vt:lpstr>Demo: Coarse Grained Methods</vt:lpstr>
      <vt:lpstr>Fine-Grained, Synchronous Methods</vt:lpstr>
      <vt:lpstr>QueuedTask Class </vt:lpstr>
      <vt:lpstr>Demo: Fine-Grained Methods </vt:lpstr>
      <vt:lpstr>WPF and XAML in Add-ins</vt:lpstr>
      <vt:lpstr>Demo: New Dockpane using MVVM Dockpane template</vt:lpstr>
      <vt:lpstr>ArcGIS Pro SDK for .NET Tech Sessions </vt:lpstr>
      <vt:lpstr>PowerPoint Presentation</vt:lpstr>
      <vt:lpstr>PowerPoint Presentation</vt:lpstr>
      <vt:lpstr>MVVM Implementation in Add-ins</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2016-10-14T21:06:13Z</dcterms:created>
  <dcterms:modified xsi:type="dcterms:W3CDTF">2018-10-23T09:57:14Z</dcterms:modified>
</cp:coreProperties>
</file>